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</p:sldIdLst>
  <p:sldSz cx="18288000" cy="10287000"/>
  <p:notesSz cx="6858000" cy="9144000"/>
  <p:embeddedFontLst>
    <p:embeddedFont>
      <p:font typeface="Kalam Bold" charset="1" panose="02000000000000000000"/>
      <p:regular r:id="rId24"/>
    </p:embeddedFont>
    <p:embeddedFont>
      <p:font typeface="Nunito" charset="1" panose="00000000000000000000"/>
      <p:regular r:id="rId25"/>
    </p:embeddedFont>
    <p:embeddedFont>
      <p:font typeface="Canva Sans" charset="1" panose="020B0503030501040103"/>
      <p:regular r:id="rId26"/>
    </p:embeddedFont>
    <p:embeddedFont>
      <p:font typeface="Canva Sans Bold" charset="1" panose="020B0803030501040103"/>
      <p:regular r:id="rId27"/>
    </p:embeddedFont>
    <p:embeddedFont>
      <p:font typeface="Kalam" charset="1" panose="02000000000000000000"/>
      <p:regular r:id="rId2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fonts/font24.fntdata" Type="http://schemas.openxmlformats.org/officeDocument/2006/relationships/font"/><Relationship Id="rId25" Target="fonts/font25.fntdata" Type="http://schemas.openxmlformats.org/officeDocument/2006/relationships/font"/><Relationship Id="rId26" Target="fonts/font26.fntdata" Type="http://schemas.openxmlformats.org/officeDocument/2006/relationships/font"/><Relationship Id="rId27" Target="fonts/font27.fntdata" Type="http://schemas.openxmlformats.org/officeDocument/2006/relationships/font"/><Relationship Id="rId28" Target="fonts/font28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9.svg" Type="http://schemas.openxmlformats.org/officeDocument/2006/relationships/image"/><Relationship Id="rId11" Target="../media/image10.png" Type="http://schemas.openxmlformats.org/officeDocument/2006/relationships/image"/><Relationship Id="rId12" Target="../media/image11.svg" Type="http://schemas.openxmlformats.org/officeDocument/2006/relationships/image"/><Relationship Id="rId13" Target="../media/image12.png" Type="http://schemas.openxmlformats.org/officeDocument/2006/relationships/image"/><Relationship Id="rId14" Target="../media/image13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6.jpeg" Type="http://schemas.openxmlformats.org/officeDocument/2006/relationships/image"/><Relationship Id="rId8" Target="../media/image7.png" Type="http://schemas.openxmlformats.org/officeDocument/2006/relationships/image"/><Relationship Id="rId9" Target="../media/image8.pn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94.png" Type="http://schemas.openxmlformats.org/officeDocument/2006/relationships/image"/><Relationship Id="rId6" Target="../media/image83.png" Type="http://schemas.openxmlformats.org/officeDocument/2006/relationships/image"/><Relationship Id="rId7" Target="../media/image84.svg" Type="http://schemas.openxmlformats.org/officeDocument/2006/relationships/image"/><Relationship Id="rId8" Target="../media/image95.png" Type="http://schemas.openxmlformats.org/officeDocument/2006/relationships/image"/><Relationship Id="rId9" Target="../media/image96.jpe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97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03.png" Type="http://schemas.openxmlformats.org/officeDocument/2006/relationships/image"/><Relationship Id="rId11" Target="../media/image104.svg" Type="http://schemas.openxmlformats.org/officeDocument/2006/relationships/image"/><Relationship Id="rId12" Target="../media/image105.png" Type="http://schemas.openxmlformats.org/officeDocument/2006/relationships/image"/><Relationship Id="rId13" Target="../media/image106.svg" Type="http://schemas.openxmlformats.org/officeDocument/2006/relationships/image"/><Relationship Id="rId14" Target="../media/image107.png" Type="http://schemas.openxmlformats.org/officeDocument/2006/relationships/image"/><Relationship Id="rId15" Target="../media/image108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98.png" Type="http://schemas.openxmlformats.org/officeDocument/2006/relationships/image"/><Relationship Id="rId6" Target="../media/image99.png" Type="http://schemas.openxmlformats.org/officeDocument/2006/relationships/image"/><Relationship Id="rId7" Target="../media/image100.svg" Type="http://schemas.openxmlformats.org/officeDocument/2006/relationships/image"/><Relationship Id="rId8" Target="../media/image101.png" Type="http://schemas.openxmlformats.org/officeDocument/2006/relationships/image"/><Relationship Id="rId9" Target="../media/image10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1.svg" Type="http://schemas.openxmlformats.org/officeDocument/2006/relationships/image"/><Relationship Id="rId11" Target="../media/image16.png" Type="http://schemas.openxmlformats.org/officeDocument/2006/relationships/image"/><Relationship Id="rId12" Target="../media/image17.svg" Type="http://schemas.openxmlformats.org/officeDocument/2006/relationships/image"/><Relationship Id="rId13" Target="../media/image28.png" Type="http://schemas.openxmlformats.org/officeDocument/2006/relationships/image"/><Relationship Id="rId14" Target="../media/image29.svg" Type="http://schemas.openxmlformats.org/officeDocument/2006/relationships/image"/><Relationship Id="rId15" Target="../media/image26.png" Type="http://schemas.openxmlformats.org/officeDocument/2006/relationships/image"/><Relationship Id="rId16" Target="../media/image27.svg" Type="http://schemas.openxmlformats.org/officeDocument/2006/relationships/image"/><Relationship Id="rId17" Target="../media/image90.png" Type="http://schemas.openxmlformats.org/officeDocument/2006/relationships/image"/><Relationship Id="rId18" Target="../media/image91.svg" Type="http://schemas.openxmlformats.org/officeDocument/2006/relationships/image"/><Relationship Id="rId19" Target="../media/image53.png" Type="http://schemas.openxmlformats.org/officeDocument/2006/relationships/image"/><Relationship Id="rId2" Target="../media/image1.png" Type="http://schemas.openxmlformats.org/officeDocument/2006/relationships/image"/><Relationship Id="rId20" Target="../media/image54.svg" Type="http://schemas.openxmlformats.org/officeDocument/2006/relationships/image"/><Relationship Id="rId21" Target="../media/image61.png" Type="http://schemas.openxmlformats.org/officeDocument/2006/relationships/image"/><Relationship Id="rId22" Target="../media/image62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8.png" Type="http://schemas.openxmlformats.org/officeDocument/2006/relationships/image"/><Relationship Id="rId6" Target="../media/image9.svg" Type="http://schemas.openxmlformats.org/officeDocument/2006/relationships/image"/><Relationship Id="rId7" Target="../media/image30.png" Type="http://schemas.openxmlformats.org/officeDocument/2006/relationships/image"/><Relationship Id="rId8" Target="../media/image31.svg" Type="http://schemas.openxmlformats.org/officeDocument/2006/relationships/image"/><Relationship Id="rId9" Target="../media/image40.pn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12.png" Type="http://schemas.openxmlformats.org/officeDocument/2006/relationships/image"/><Relationship Id="rId11" Target="../media/image113.svg" Type="http://schemas.openxmlformats.org/officeDocument/2006/relationships/image"/><Relationship Id="rId12" Target="../media/image114.png" Type="http://schemas.openxmlformats.org/officeDocument/2006/relationships/image"/><Relationship Id="rId13" Target="../media/image115.svg" Type="http://schemas.openxmlformats.org/officeDocument/2006/relationships/image"/><Relationship Id="rId14" Target="../media/image70.png" Type="http://schemas.openxmlformats.org/officeDocument/2006/relationships/image"/><Relationship Id="rId15" Target="../media/image71.svg" Type="http://schemas.openxmlformats.org/officeDocument/2006/relationships/image"/><Relationship Id="rId16" Target="../media/image116.png" Type="http://schemas.openxmlformats.org/officeDocument/2006/relationships/image"/><Relationship Id="rId17" Target="../media/image117.svg" Type="http://schemas.openxmlformats.org/officeDocument/2006/relationships/image"/><Relationship Id="rId18" Target="../media/image11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109.jpeg" Type="http://schemas.openxmlformats.org/officeDocument/2006/relationships/image"/><Relationship Id="rId6" Target="../media/image110.png" Type="http://schemas.openxmlformats.org/officeDocument/2006/relationships/image"/><Relationship Id="rId7" Target="../media/image1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19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6.png" Type="http://schemas.openxmlformats.org/officeDocument/2006/relationships/image"/><Relationship Id="rId11" Target="../media/image87.svg" Type="http://schemas.openxmlformats.org/officeDocument/2006/relationships/image"/><Relationship Id="rId12" Target="../media/image88.png" Type="http://schemas.openxmlformats.org/officeDocument/2006/relationships/image"/><Relationship Id="rId13" Target="../media/image89.svg" Type="http://schemas.openxmlformats.org/officeDocument/2006/relationships/image"/><Relationship Id="rId14" Target="../media/image18.png" Type="http://schemas.openxmlformats.org/officeDocument/2006/relationships/image"/><Relationship Id="rId15" Target="../media/image19.svg" Type="http://schemas.openxmlformats.org/officeDocument/2006/relationships/image"/><Relationship Id="rId16" Target="../media/image20.png" Type="http://schemas.openxmlformats.org/officeDocument/2006/relationships/image"/><Relationship Id="rId17" Target="../media/image21.svg" Type="http://schemas.openxmlformats.org/officeDocument/2006/relationships/image"/><Relationship Id="rId18" Target="../media/image22.png" Type="http://schemas.openxmlformats.org/officeDocument/2006/relationships/image"/><Relationship Id="rId19" Target="../media/image23.svg" Type="http://schemas.openxmlformats.org/officeDocument/2006/relationships/image"/><Relationship Id="rId2" Target="../media/image3.png" Type="http://schemas.openxmlformats.org/officeDocument/2006/relationships/image"/><Relationship Id="rId20" Target="../media/image24.png" Type="http://schemas.openxmlformats.org/officeDocument/2006/relationships/image"/><Relationship Id="rId21" Target="../media/image25.svg" Type="http://schemas.openxmlformats.org/officeDocument/2006/relationships/image"/><Relationship Id="rId22" Target="../media/image26.png" Type="http://schemas.openxmlformats.org/officeDocument/2006/relationships/image"/><Relationship Id="rId23" Target="../media/image27.svg" Type="http://schemas.openxmlformats.org/officeDocument/2006/relationships/image"/><Relationship Id="rId24" Target="../media/image14.png" Type="http://schemas.openxmlformats.org/officeDocument/2006/relationships/image"/><Relationship Id="rId25" Target="../media/image15.svg" Type="http://schemas.openxmlformats.org/officeDocument/2006/relationships/image"/><Relationship Id="rId26" Target="../media/image16.png" Type="http://schemas.openxmlformats.org/officeDocument/2006/relationships/image"/><Relationship Id="rId27" Target="../media/image17.svg" Type="http://schemas.openxmlformats.org/officeDocument/2006/relationships/image"/><Relationship Id="rId28" Target="../media/image99.png" Type="http://schemas.openxmlformats.org/officeDocument/2006/relationships/image"/><Relationship Id="rId29" Target="../media/image100.svg" Type="http://schemas.openxmlformats.org/officeDocument/2006/relationships/image"/><Relationship Id="rId3" Target="../media/image7.png" Type="http://schemas.openxmlformats.org/officeDocument/2006/relationships/image"/><Relationship Id="rId30" Target="../media/image44.png" Type="http://schemas.openxmlformats.org/officeDocument/2006/relationships/image"/><Relationship Id="rId31" Target="../media/image45.svg" Type="http://schemas.openxmlformats.org/officeDocument/2006/relationships/image"/><Relationship Id="rId32" Target="../media/image46.png" Type="http://schemas.openxmlformats.org/officeDocument/2006/relationships/image"/><Relationship Id="rId33" Target="../media/image47.svg" Type="http://schemas.openxmlformats.org/officeDocument/2006/relationships/image"/><Relationship Id="rId34" Target="../media/image118.png" Type="http://schemas.openxmlformats.org/officeDocument/2006/relationships/image"/><Relationship Id="rId35" Target="../media/image30.png" Type="http://schemas.openxmlformats.org/officeDocument/2006/relationships/image"/><Relationship Id="rId36" Target="../media/image31.svg" Type="http://schemas.openxmlformats.org/officeDocument/2006/relationships/image"/><Relationship Id="rId37" Target="../media/image34.png" Type="http://schemas.openxmlformats.org/officeDocument/2006/relationships/image"/><Relationship Id="rId38" Target="../media/image35.svg" Type="http://schemas.openxmlformats.org/officeDocument/2006/relationships/image"/><Relationship Id="rId39" Target="../media/image36.png" Type="http://schemas.openxmlformats.org/officeDocument/2006/relationships/image"/><Relationship Id="rId4" Target="../media/image8.png" Type="http://schemas.openxmlformats.org/officeDocument/2006/relationships/image"/><Relationship Id="rId40" Target="../media/image37.svg" Type="http://schemas.openxmlformats.org/officeDocument/2006/relationships/image"/><Relationship Id="rId41" Target="../media/image38.png" Type="http://schemas.openxmlformats.org/officeDocument/2006/relationships/image"/><Relationship Id="rId42" Target="../media/image39.svg" Type="http://schemas.openxmlformats.org/officeDocument/2006/relationships/image"/><Relationship Id="rId43" Target="../media/image90.png" Type="http://schemas.openxmlformats.org/officeDocument/2006/relationships/image"/><Relationship Id="rId44" Target="../media/image91.svg" Type="http://schemas.openxmlformats.org/officeDocument/2006/relationships/image"/><Relationship Id="rId45" Target="../media/image70.png" Type="http://schemas.openxmlformats.org/officeDocument/2006/relationships/image"/><Relationship Id="rId46" Target="../media/image71.svg" Type="http://schemas.openxmlformats.org/officeDocument/2006/relationships/image"/><Relationship Id="rId47" Target="../media/image116.png" Type="http://schemas.openxmlformats.org/officeDocument/2006/relationships/image"/><Relationship Id="rId48" Target="../media/image117.svg" Type="http://schemas.openxmlformats.org/officeDocument/2006/relationships/image"/><Relationship Id="rId49" Target="../media/image61.png" Type="http://schemas.openxmlformats.org/officeDocument/2006/relationships/image"/><Relationship Id="rId5" Target="../media/image9.svg" Type="http://schemas.openxmlformats.org/officeDocument/2006/relationships/image"/><Relationship Id="rId50" Target="../media/image62.svg" Type="http://schemas.openxmlformats.org/officeDocument/2006/relationships/image"/><Relationship Id="rId51" Target="../media/image65.png" Type="http://schemas.openxmlformats.org/officeDocument/2006/relationships/image"/><Relationship Id="rId52" Target="../media/image66.svg" Type="http://schemas.openxmlformats.org/officeDocument/2006/relationships/image"/><Relationship Id="rId53" Target="../media/image112.png" Type="http://schemas.openxmlformats.org/officeDocument/2006/relationships/image"/><Relationship Id="rId54" Target="../media/image113.svg" Type="http://schemas.openxmlformats.org/officeDocument/2006/relationships/image"/><Relationship Id="rId55" Target="../media/image94.png" Type="http://schemas.openxmlformats.org/officeDocument/2006/relationships/image"/><Relationship Id="rId56" Target="../media/image95.png" Type="http://schemas.openxmlformats.org/officeDocument/2006/relationships/image"/><Relationship Id="rId6" Target="../media/image10.png" Type="http://schemas.openxmlformats.org/officeDocument/2006/relationships/image"/><Relationship Id="rId7" Target="../media/image11.sv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8.svg" Type="http://schemas.openxmlformats.org/officeDocument/2006/relationships/image"/><Relationship Id="rId11" Target="../media/image63.png" Type="http://schemas.openxmlformats.org/officeDocument/2006/relationships/image"/><Relationship Id="rId12" Target="../media/image64.svg" Type="http://schemas.openxmlformats.org/officeDocument/2006/relationships/image"/><Relationship Id="rId13" Target="../media/image59.png" Type="http://schemas.openxmlformats.org/officeDocument/2006/relationships/image"/><Relationship Id="rId14" Target="../media/image92.png" Type="http://schemas.openxmlformats.org/officeDocument/2006/relationships/image"/><Relationship Id="rId15" Target="../media/image93.svg" Type="http://schemas.openxmlformats.org/officeDocument/2006/relationships/image"/><Relationship Id="rId16" Target="../media/image32.png" Type="http://schemas.openxmlformats.org/officeDocument/2006/relationships/image"/><Relationship Id="rId17" Target="../media/image33.svg" Type="http://schemas.openxmlformats.org/officeDocument/2006/relationships/image"/><Relationship Id="rId18" Target="../media/image40.png" Type="http://schemas.openxmlformats.org/officeDocument/2006/relationships/image"/><Relationship Id="rId19" Target="../media/image41.svg" Type="http://schemas.openxmlformats.org/officeDocument/2006/relationships/image"/><Relationship Id="rId2" Target="../media/image3.png" Type="http://schemas.openxmlformats.org/officeDocument/2006/relationships/image"/><Relationship Id="rId20" Target="../media/image98.png" Type="http://schemas.openxmlformats.org/officeDocument/2006/relationships/image"/><Relationship Id="rId21" Target="../media/image103.png" Type="http://schemas.openxmlformats.org/officeDocument/2006/relationships/image"/><Relationship Id="rId22" Target="../media/image104.svg" Type="http://schemas.openxmlformats.org/officeDocument/2006/relationships/image"/><Relationship Id="rId23" Target="../media/image105.png" Type="http://schemas.openxmlformats.org/officeDocument/2006/relationships/image"/><Relationship Id="rId24" Target="../media/image106.svg" Type="http://schemas.openxmlformats.org/officeDocument/2006/relationships/image"/><Relationship Id="rId25" Target="../media/image114.png" Type="http://schemas.openxmlformats.org/officeDocument/2006/relationships/image"/><Relationship Id="rId26" Target="../media/image115.svg" Type="http://schemas.openxmlformats.org/officeDocument/2006/relationships/image"/><Relationship Id="rId27" Target="../media/image73.png" Type="http://schemas.openxmlformats.org/officeDocument/2006/relationships/image"/><Relationship Id="rId28" Target="../media/image42.png" Type="http://schemas.openxmlformats.org/officeDocument/2006/relationships/image"/><Relationship Id="rId29" Target="../media/image43.svg" Type="http://schemas.openxmlformats.org/officeDocument/2006/relationships/image"/><Relationship Id="rId3" Target="../media/image51.png" Type="http://schemas.openxmlformats.org/officeDocument/2006/relationships/image"/><Relationship Id="rId30" Target="../media/image74.png" Type="http://schemas.openxmlformats.org/officeDocument/2006/relationships/image"/><Relationship Id="rId31" Target="../media/image75.svg" Type="http://schemas.openxmlformats.org/officeDocument/2006/relationships/image"/><Relationship Id="rId32" Target="../media/image76.png" Type="http://schemas.openxmlformats.org/officeDocument/2006/relationships/image"/><Relationship Id="rId33" Target="../media/image77.svg" Type="http://schemas.openxmlformats.org/officeDocument/2006/relationships/image"/><Relationship Id="rId34" Target="../media/image78.png" Type="http://schemas.openxmlformats.org/officeDocument/2006/relationships/image"/><Relationship Id="rId35" Target="../media/image28.png" Type="http://schemas.openxmlformats.org/officeDocument/2006/relationships/image"/><Relationship Id="rId36" Target="../media/image29.svg" Type="http://schemas.openxmlformats.org/officeDocument/2006/relationships/image"/><Relationship Id="rId4" Target="../media/image52.svg" Type="http://schemas.openxmlformats.org/officeDocument/2006/relationships/image"/><Relationship Id="rId5" Target="../media/image53.png" Type="http://schemas.openxmlformats.org/officeDocument/2006/relationships/image"/><Relationship Id="rId6" Target="../media/image54.svg" Type="http://schemas.openxmlformats.org/officeDocument/2006/relationships/image"/><Relationship Id="rId7" Target="../media/image55.png" Type="http://schemas.openxmlformats.org/officeDocument/2006/relationships/image"/><Relationship Id="rId8" Target="../media/image56.svg" Type="http://schemas.openxmlformats.org/officeDocument/2006/relationships/image"/><Relationship Id="rId9" Target="../media/image57.pn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3.png" Type="http://schemas.openxmlformats.org/officeDocument/2006/relationships/image"/><Relationship Id="rId3" Target="../media/image120.png" Type="http://schemas.openxmlformats.org/officeDocument/2006/relationships/image"/><Relationship Id="rId4" Target="../media/image121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19.svg" Type="http://schemas.openxmlformats.org/officeDocument/2006/relationships/image"/><Relationship Id="rId11" Target="../media/image20.png" Type="http://schemas.openxmlformats.org/officeDocument/2006/relationships/image"/><Relationship Id="rId12" Target="../media/image21.svg" Type="http://schemas.openxmlformats.org/officeDocument/2006/relationships/image"/><Relationship Id="rId13" Target="../media/image22.png" Type="http://schemas.openxmlformats.org/officeDocument/2006/relationships/image"/><Relationship Id="rId14" Target="../media/image23.svg" Type="http://schemas.openxmlformats.org/officeDocument/2006/relationships/image"/><Relationship Id="rId15" Target="../media/image24.png" Type="http://schemas.openxmlformats.org/officeDocument/2006/relationships/image"/><Relationship Id="rId16" Target="../media/image25.svg" Type="http://schemas.openxmlformats.org/officeDocument/2006/relationships/image"/><Relationship Id="rId17" Target="../media/image26.png" Type="http://schemas.openxmlformats.org/officeDocument/2006/relationships/image"/><Relationship Id="rId18" Target="../media/image27.svg" Type="http://schemas.openxmlformats.org/officeDocument/2006/relationships/image"/><Relationship Id="rId19" Target="../media/image28.png" Type="http://schemas.openxmlformats.org/officeDocument/2006/relationships/image"/><Relationship Id="rId2" Target="../media/image1.png" Type="http://schemas.openxmlformats.org/officeDocument/2006/relationships/image"/><Relationship Id="rId20" Target="../media/image29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14.png" Type="http://schemas.openxmlformats.org/officeDocument/2006/relationships/image"/><Relationship Id="rId6" Target="../media/image15.svg" Type="http://schemas.openxmlformats.org/officeDocument/2006/relationships/image"/><Relationship Id="rId7" Target="../media/image16.png" Type="http://schemas.openxmlformats.org/officeDocument/2006/relationships/image"/><Relationship Id="rId8" Target="../media/image17.svg" Type="http://schemas.openxmlformats.org/officeDocument/2006/relationships/image"/><Relationship Id="rId9" Target="../media/image18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35.svg" Type="http://schemas.openxmlformats.org/officeDocument/2006/relationships/image"/><Relationship Id="rId11" Target="../media/image36.png" Type="http://schemas.openxmlformats.org/officeDocument/2006/relationships/image"/><Relationship Id="rId12" Target="../media/image37.svg" Type="http://schemas.openxmlformats.org/officeDocument/2006/relationships/image"/><Relationship Id="rId13" Target="../media/image38.png" Type="http://schemas.openxmlformats.org/officeDocument/2006/relationships/image"/><Relationship Id="rId14" Target="../media/image39.svg" Type="http://schemas.openxmlformats.org/officeDocument/2006/relationships/image"/><Relationship Id="rId15" Target="../media/image40.png" Type="http://schemas.openxmlformats.org/officeDocument/2006/relationships/image"/><Relationship Id="rId16" Target="../media/image41.svg" Type="http://schemas.openxmlformats.org/officeDocument/2006/relationships/image"/><Relationship Id="rId17" Target="../media/image42.png" Type="http://schemas.openxmlformats.org/officeDocument/2006/relationships/image"/><Relationship Id="rId18" Target="../media/image43.svg" Type="http://schemas.openxmlformats.org/officeDocument/2006/relationships/image"/><Relationship Id="rId19" Target="../media/image44.png" Type="http://schemas.openxmlformats.org/officeDocument/2006/relationships/image"/><Relationship Id="rId2" Target="../media/image1.png" Type="http://schemas.openxmlformats.org/officeDocument/2006/relationships/image"/><Relationship Id="rId20" Target="../media/image45.svg" Type="http://schemas.openxmlformats.org/officeDocument/2006/relationships/image"/><Relationship Id="rId21" Target="../media/image46.png" Type="http://schemas.openxmlformats.org/officeDocument/2006/relationships/image"/><Relationship Id="rId22" Target="../media/image47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30.png" Type="http://schemas.openxmlformats.org/officeDocument/2006/relationships/image"/><Relationship Id="rId6" Target="../media/image31.svg" Type="http://schemas.openxmlformats.org/officeDocument/2006/relationships/image"/><Relationship Id="rId7" Target="../media/image32.png" Type="http://schemas.openxmlformats.org/officeDocument/2006/relationships/image"/><Relationship Id="rId8" Target="../media/image33.svg" Type="http://schemas.openxmlformats.org/officeDocument/2006/relationships/image"/><Relationship Id="rId9" Target="../media/image34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3.png" Type="http://schemas.openxmlformats.org/officeDocument/2006/relationships/image"/><Relationship Id="rId11" Target="../media/image54.svg" Type="http://schemas.openxmlformats.org/officeDocument/2006/relationships/image"/><Relationship Id="rId12" Target="../media/image55.png" Type="http://schemas.openxmlformats.org/officeDocument/2006/relationships/image"/><Relationship Id="rId13" Target="../media/image56.svg" Type="http://schemas.openxmlformats.org/officeDocument/2006/relationships/image"/><Relationship Id="rId14" Target="../media/image57.png" Type="http://schemas.openxmlformats.org/officeDocument/2006/relationships/image"/><Relationship Id="rId15" Target="../media/image58.svg" Type="http://schemas.openxmlformats.org/officeDocument/2006/relationships/image"/><Relationship Id="rId16" Target="../media/image59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8.png" Type="http://schemas.openxmlformats.org/officeDocument/2006/relationships/image"/><Relationship Id="rId6" Target="../media/image49.svg" Type="http://schemas.openxmlformats.org/officeDocument/2006/relationships/image"/><Relationship Id="rId7" Target="../media/image50.jpeg" Type="http://schemas.openxmlformats.org/officeDocument/2006/relationships/image"/><Relationship Id="rId8" Target="../media/image51.png" Type="http://schemas.openxmlformats.org/officeDocument/2006/relationships/image"/><Relationship Id="rId9" Target="../media/image5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63.png" Type="http://schemas.openxmlformats.org/officeDocument/2006/relationships/image"/><Relationship Id="rId11" Target="../media/image64.svg" Type="http://schemas.openxmlformats.org/officeDocument/2006/relationships/image"/><Relationship Id="rId12" Target="../media/image65.png" Type="http://schemas.openxmlformats.org/officeDocument/2006/relationships/image"/><Relationship Id="rId13" Target="../media/image66.sv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8.png" Type="http://schemas.openxmlformats.org/officeDocument/2006/relationships/image"/><Relationship Id="rId6" Target="../media/image49.svg" Type="http://schemas.openxmlformats.org/officeDocument/2006/relationships/image"/><Relationship Id="rId7" Target="../media/image60.jpeg" Type="http://schemas.openxmlformats.org/officeDocument/2006/relationships/image"/><Relationship Id="rId8" Target="../media/image61.png" Type="http://schemas.openxmlformats.org/officeDocument/2006/relationships/image"/><Relationship Id="rId9" Target="../media/image6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46.png" Type="http://schemas.openxmlformats.org/officeDocument/2006/relationships/image"/><Relationship Id="rId11" Target="../media/image47.svg" Type="http://schemas.openxmlformats.org/officeDocument/2006/relationships/image"/><Relationship Id="rId12" Target="../media/image70.png" Type="http://schemas.openxmlformats.org/officeDocument/2006/relationships/image"/><Relationship Id="rId13" Target="../media/image71.svg" Type="http://schemas.openxmlformats.org/officeDocument/2006/relationships/image"/><Relationship Id="rId2" Target="../media/image3.png" Type="http://schemas.openxmlformats.org/officeDocument/2006/relationships/image"/><Relationship Id="rId3" Target="../media/image67.jpeg" Type="http://schemas.openxmlformats.org/officeDocument/2006/relationships/image"/><Relationship Id="rId4" Target="../media/image68.jpeg" Type="http://schemas.openxmlformats.org/officeDocument/2006/relationships/image"/><Relationship Id="rId5" Target="../media/image69.jpeg" Type="http://schemas.openxmlformats.org/officeDocument/2006/relationships/image"/><Relationship Id="rId6" Target="../media/image30.png" Type="http://schemas.openxmlformats.org/officeDocument/2006/relationships/image"/><Relationship Id="rId7" Target="../media/image31.svg" Type="http://schemas.openxmlformats.org/officeDocument/2006/relationships/image"/><Relationship Id="rId8" Target="../media/image38.png" Type="http://schemas.openxmlformats.org/officeDocument/2006/relationships/image"/><Relationship Id="rId9" Target="../media/image39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72.jpeg" Type="http://schemas.openxmlformats.org/officeDocument/2006/relationships/image"/><Relationship Id="rId3" Target="../media/image1.png" Type="http://schemas.openxmlformats.org/officeDocument/2006/relationships/image"/><Relationship Id="rId4" Target="../media/image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74.png" Type="http://schemas.openxmlformats.org/officeDocument/2006/relationships/image"/><Relationship Id="rId11" Target="../media/image75.svg" Type="http://schemas.openxmlformats.org/officeDocument/2006/relationships/image"/><Relationship Id="rId12" Target="../media/image76.png" Type="http://schemas.openxmlformats.org/officeDocument/2006/relationships/image"/><Relationship Id="rId13" Target="../media/image77.svg" Type="http://schemas.openxmlformats.org/officeDocument/2006/relationships/image"/><Relationship Id="rId14" Target="../media/image78.png" Type="http://schemas.openxmlformats.org/officeDocument/2006/relationships/image"/><Relationship Id="rId2" Target="../media/image1.pn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22.png" Type="http://schemas.openxmlformats.org/officeDocument/2006/relationships/image"/><Relationship Id="rId6" Target="../media/image23.svg" Type="http://schemas.openxmlformats.org/officeDocument/2006/relationships/image"/><Relationship Id="rId7" Target="../media/image65.png" Type="http://schemas.openxmlformats.org/officeDocument/2006/relationships/image"/><Relationship Id="rId8" Target="../media/image66.svg" Type="http://schemas.openxmlformats.org/officeDocument/2006/relationships/image"/><Relationship Id="rId9" Target="../media/image73.pn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82.jpeg" Type="http://schemas.openxmlformats.org/officeDocument/2006/relationships/image"/><Relationship Id="rId11" Target="../media/image83.png" Type="http://schemas.openxmlformats.org/officeDocument/2006/relationships/image"/><Relationship Id="rId12" Target="../media/image84.svg" Type="http://schemas.openxmlformats.org/officeDocument/2006/relationships/image"/><Relationship Id="rId13" Target="../media/image85.jpeg" Type="http://schemas.openxmlformats.org/officeDocument/2006/relationships/image"/><Relationship Id="rId14" Target="../media/image86.png" Type="http://schemas.openxmlformats.org/officeDocument/2006/relationships/image"/><Relationship Id="rId15" Target="../media/image87.svg" Type="http://schemas.openxmlformats.org/officeDocument/2006/relationships/image"/><Relationship Id="rId16" Target="../media/image88.png" Type="http://schemas.openxmlformats.org/officeDocument/2006/relationships/image"/><Relationship Id="rId17" Target="../media/image89.svg" Type="http://schemas.openxmlformats.org/officeDocument/2006/relationships/image"/><Relationship Id="rId18" Target="../media/image90.png" Type="http://schemas.openxmlformats.org/officeDocument/2006/relationships/image"/><Relationship Id="rId19" Target="../media/image91.svg" Type="http://schemas.openxmlformats.org/officeDocument/2006/relationships/image"/><Relationship Id="rId2" Target="../media/image1.png" Type="http://schemas.openxmlformats.org/officeDocument/2006/relationships/image"/><Relationship Id="rId20" Target="../media/image92.png" Type="http://schemas.openxmlformats.org/officeDocument/2006/relationships/image"/><Relationship Id="rId21" Target="../media/image93.svg" Type="http://schemas.openxmlformats.org/officeDocument/2006/relationships/image"/><Relationship Id="rId3" Target="../media/image2.svg" Type="http://schemas.openxmlformats.org/officeDocument/2006/relationships/image"/><Relationship Id="rId4" Target="../media/image3.png" Type="http://schemas.openxmlformats.org/officeDocument/2006/relationships/image"/><Relationship Id="rId5" Target="../media/image4.png" Type="http://schemas.openxmlformats.org/officeDocument/2006/relationships/image"/><Relationship Id="rId6" Target="../media/image5.svg" Type="http://schemas.openxmlformats.org/officeDocument/2006/relationships/image"/><Relationship Id="rId7" Target="../media/image79.jpeg" Type="http://schemas.openxmlformats.org/officeDocument/2006/relationships/image"/><Relationship Id="rId8" Target="../media/image80.png" Type="http://schemas.openxmlformats.org/officeDocument/2006/relationships/image"/><Relationship Id="rId9" Target="../media/image81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28700" y="755175"/>
            <a:ext cx="8617075" cy="8776651"/>
          </a:xfrm>
          <a:custGeom>
            <a:avLst/>
            <a:gdLst/>
            <a:ahLst/>
            <a:cxnLst/>
            <a:rect r="r" b="b" t="t" l="l"/>
            <a:pathLst>
              <a:path h="8776651" w="8617075">
                <a:moveTo>
                  <a:pt x="0" y="0"/>
                </a:moveTo>
                <a:lnTo>
                  <a:pt x="8617075" y="0"/>
                </a:lnTo>
                <a:lnTo>
                  <a:pt x="8617075" y="8776650"/>
                </a:lnTo>
                <a:lnTo>
                  <a:pt x="0" y="87766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5" id="5"/>
          <p:cNvGrpSpPr/>
          <p:nvPr/>
        </p:nvGrpSpPr>
        <p:grpSpPr>
          <a:xfrm rot="0">
            <a:off x="1381757" y="1188019"/>
            <a:ext cx="7910962" cy="7910962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-9042" t="0" r="-41051" b="0"/>
              </a:stretch>
            </a:blipFill>
          </p:spPr>
        </p:sp>
      </p:grpSp>
      <p:sp>
        <p:nvSpPr>
          <p:cNvPr name="TextBox 7" id="7"/>
          <p:cNvSpPr txBox="true"/>
          <p:nvPr/>
        </p:nvSpPr>
        <p:spPr>
          <a:xfrm rot="0">
            <a:off x="8832641" y="3639031"/>
            <a:ext cx="8876589" cy="4657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Teachers’</a:t>
            </a:r>
          </a:p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retirement party</a:t>
            </a:r>
          </a:p>
        </p:txBody>
      </p:sp>
      <p:sp>
        <p:nvSpPr>
          <p:cNvPr name="Freeform 8" id="8"/>
          <p:cNvSpPr/>
          <p:nvPr/>
        </p:nvSpPr>
        <p:spPr>
          <a:xfrm flipH="false" flipV="false" rot="0">
            <a:off x="6920550" y="7244344"/>
            <a:ext cx="3953825" cy="5709495"/>
          </a:xfrm>
          <a:custGeom>
            <a:avLst/>
            <a:gdLst/>
            <a:ahLst/>
            <a:cxnLst/>
            <a:rect r="r" b="b" t="t" l="l"/>
            <a:pathLst>
              <a:path h="5709495" w="3953825">
                <a:moveTo>
                  <a:pt x="0" y="0"/>
                </a:moveTo>
                <a:lnTo>
                  <a:pt x="3953826" y="0"/>
                </a:lnTo>
                <a:lnTo>
                  <a:pt x="3953826" y="5709495"/>
                </a:lnTo>
                <a:lnTo>
                  <a:pt x="0" y="5709495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1425860">
            <a:off x="11982246" y="-153089"/>
            <a:ext cx="7196162" cy="3139326"/>
          </a:xfrm>
          <a:custGeom>
            <a:avLst/>
            <a:gdLst/>
            <a:ahLst/>
            <a:cxnLst/>
            <a:rect r="r" b="b" t="t" l="l"/>
            <a:pathLst>
              <a:path h="3139326" w="7196162">
                <a:moveTo>
                  <a:pt x="0" y="0"/>
                </a:moveTo>
                <a:lnTo>
                  <a:pt x="7196161" y="0"/>
                </a:lnTo>
                <a:lnTo>
                  <a:pt x="7196161" y="3139325"/>
                </a:lnTo>
                <a:lnTo>
                  <a:pt x="0" y="3139325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-1278535">
            <a:off x="2398244" y="782179"/>
            <a:ext cx="1943113" cy="2259433"/>
          </a:xfrm>
          <a:custGeom>
            <a:avLst/>
            <a:gdLst/>
            <a:ahLst/>
            <a:cxnLst/>
            <a:rect r="r" b="b" t="t" l="l"/>
            <a:pathLst>
              <a:path h="2259433" w="1943113">
                <a:moveTo>
                  <a:pt x="0" y="0"/>
                </a:moveTo>
                <a:lnTo>
                  <a:pt x="1943113" y="0"/>
                </a:lnTo>
                <a:lnTo>
                  <a:pt x="1943113" y="2259434"/>
                </a:lnTo>
                <a:lnTo>
                  <a:pt x="0" y="225943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793407">
            <a:off x="7760861" y="286965"/>
            <a:ext cx="1190653" cy="1190653"/>
          </a:xfrm>
          <a:custGeom>
            <a:avLst/>
            <a:gdLst/>
            <a:ahLst/>
            <a:cxnLst/>
            <a:rect r="r" b="b" t="t" l="l"/>
            <a:pathLst>
              <a:path h="1190653" w="1190653">
                <a:moveTo>
                  <a:pt x="0" y="0"/>
                </a:moveTo>
                <a:lnTo>
                  <a:pt x="1190653" y="0"/>
                </a:lnTo>
                <a:lnTo>
                  <a:pt x="1190653" y="1190653"/>
                </a:lnTo>
                <a:lnTo>
                  <a:pt x="0" y="11906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-949138">
            <a:off x="16055691" y="8474959"/>
            <a:ext cx="1190653" cy="1190653"/>
          </a:xfrm>
          <a:custGeom>
            <a:avLst/>
            <a:gdLst/>
            <a:ahLst/>
            <a:cxnLst/>
            <a:rect r="r" b="b" t="t" l="l"/>
            <a:pathLst>
              <a:path h="1190653" w="1190653">
                <a:moveTo>
                  <a:pt x="0" y="0"/>
                </a:moveTo>
                <a:lnTo>
                  <a:pt x="1190653" y="0"/>
                </a:lnTo>
                <a:lnTo>
                  <a:pt x="1190653" y="1190653"/>
                </a:lnTo>
                <a:lnTo>
                  <a:pt x="0" y="1190653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TextBox 13" id="13"/>
          <p:cNvSpPr txBox="true"/>
          <p:nvPr/>
        </p:nvSpPr>
        <p:spPr>
          <a:xfrm rot="0">
            <a:off x="10394006" y="2773532"/>
            <a:ext cx="5753860" cy="669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599"/>
              </a:lnSpc>
              <a:spcBef>
                <a:spcPct val="0"/>
              </a:spcBef>
            </a:pPr>
            <a:r>
              <a:rPr lang="en-US" b="true" sz="3999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WELCOME TO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738259">
            <a:off x="9995339" y="-1692353"/>
            <a:ext cx="2451433" cy="4760064"/>
          </a:xfrm>
          <a:custGeom>
            <a:avLst/>
            <a:gdLst/>
            <a:ahLst/>
            <a:cxnLst/>
            <a:rect r="r" b="b" t="t" l="l"/>
            <a:pathLst>
              <a:path h="4760064" w="2451433">
                <a:moveTo>
                  <a:pt x="0" y="0"/>
                </a:moveTo>
                <a:lnTo>
                  <a:pt x="2451433" y="0"/>
                </a:lnTo>
                <a:lnTo>
                  <a:pt x="2451433" y="4760064"/>
                </a:lnTo>
                <a:lnTo>
                  <a:pt x="0" y="4760064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-484342">
            <a:off x="9776440" y="1990408"/>
            <a:ext cx="6792574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Your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1684374" y="1105298"/>
            <a:ext cx="8242406" cy="8395043"/>
          </a:xfrm>
          <a:custGeom>
            <a:avLst/>
            <a:gdLst/>
            <a:ahLst/>
            <a:cxnLst/>
            <a:rect r="r" b="b" t="t" l="l"/>
            <a:pathLst>
              <a:path h="8395043" w="8242406">
                <a:moveTo>
                  <a:pt x="0" y="0"/>
                </a:moveTo>
                <a:lnTo>
                  <a:pt x="8242406" y="0"/>
                </a:lnTo>
                <a:lnTo>
                  <a:pt x="8242406" y="8395043"/>
                </a:lnTo>
                <a:lnTo>
                  <a:pt x="0" y="839504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10411031" y="7815899"/>
            <a:ext cx="5492628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1999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YEAR: 2022</a:t>
            </a:r>
          </a:p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b="true" sz="1999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ROLE: WRITE YOUR ROLE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0102022" y="5760189"/>
            <a:ext cx="6110646" cy="1739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Presentations are communication tools that can be used as demonstrations, lectures, speeches, reports, and more. It is mostly presented before an audience. It serves a variety of purposes, making presentations powerful tools for convincing and teaching.</a:t>
            </a:r>
          </a:p>
        </p:txBody>
      </p:sp>
      <p:sp>
        <p:nvSpPr>
          <p:cNvPr name="Freeform 9" id="9"/>
          <p:cNvSpPr/>
          <p:nvPr/>
        </p:nvSpPr>
        <p:spPr>
          <a:xfrm flipH="true" flipV="false" rot="0">
            <a:off x="13830426" y="6365927"/>
            <a:ext cx="4553539" cy="6611308"/>
          </a:xfrm>
          <a:custGeom>
            <a:avLst/>
            <a:gdLst/>
            <a:ahLst/>
            <a:cxnLst/>
            <a:rect r="r" b="b" t="t" l="l"/>
            <a:pathLst>
              <a:path h="6611308" w="4553539">
                <a:moveTo>
                  <a:pt x="4553538" y="0"/>
                </a:moveTo>
                <a:lnTo>
                  <a:pt x="0" y="0"/>
                </a:lnTo>
                <a:lnTo>
                  <a:pt x="0" y="6611308"/>
                </a:lnTo>
                <a:lnTo>
                  <a:pt x="4553538" y="6611308"/>
                </a:lnTo>
                <a:lnTo>
                  <a:pt x="4553538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  <p:grpSp>
        <p:nvGrpSpPr>
          <p:cNvPr name="Group 10" id="10"/>
          <p:cNvGrpSpPr/>
          <p:nvPr/>
        </p:nvGrpSpPr>
        <p:grpSpPr>
          <a:xfrm rot="0">
            <a:off x="1850096" y="1347338"/>
            <a:ext cx="7910962" cy="7910962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9"/>
              <a:stretch>
                <a:fillRect l="-49812" t="0" r="0" b="0"/>
              </a:stretch>
            </a:blipFill>
          </p:spPr>
        </p:sp>
      </p:grpSp>
      <p:sp>
        <p:nvSpPr>
          <p:cNvPr name="TextBox 12" id="12"/>
          <p:cNvSpPr txBox="true"/>
          <p:nvPr/>
        </p:nvSpPr>
        <p:spPr>
          <a:xfrm rot="0">
            <a:off x="9761058" y="3706484"/>
            <a:ext cx="6792574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Party</a:t>
            </a:r>
          </a:p>
        </p:txBody>
      </p:sp>
    </p:spTree>
  </p:cSld>
  <p:clrMapOvr>
    <a:masterClrMapping/>
  </p:clrMapOvr>
  <p:transition spd="slow">
    <p:push dir="l"/>
  </p:transition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33" r="0" b="-933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42134" y="6411398"/>
            <a:ext cx="9003731" cy="5320387"/>
          </a:xfrm>
          <a:custGeom>
            <a:avLst/>
            <a:gdLst/>
            <a:ahLst/>
            <a:cxnLst/>
            <a:rect r="r" b="b" t="t" l="l"/>
            <a:pathLst>
              <a:path h="5320387" w="9003731">
                <a:moveTo>
                  <a:pt x="0" y="0"/>
                </a:moveTo>
                <a:lnTo>
                  <a:pt x="9003732" y="0"/>
                </a:lnTo>
                <a:lnTo>
                  <a:pt x="9003732" y="5320387"/>
                </a:lnTo>
                <a:lnTo>
                  <a:pt x="0" y="53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6744266" y="9373423"/>
            <a:ext cx="4799468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What can you say about your projects?</a:t>
            </a:r>
          </a:p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Share it here!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4750748" y="7631126"/>
            <a:ext cx="8786504" cy="157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pc="-42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A picture is worth a </a:t>
            </a:r>
          </a:p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pc="-42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thousand words</a:t>
            </a:r>
          </a:p>
        </p:txBody>
      </p:sp>
    </p:spTree>
  </p:cSld>
  <p:clrMapOvr>
    <a:masterClrMapping/>
  </p:clrMapOvr>
  <p:transition spd="slow">
    <p:push dir="l"/>
  </p:transition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E44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1022477">
            <a:off x="15336659" y="5046506"/>
            <a:ext cx="2318119" cy="5924906"/>
          </a:xfrm>
          <a:custGeom>
            <a:avLst/>
            <a:gdLst/>
            <a:ahLst/>
            <a:cxnLst/>
            <a:rect r="r" b="b" t="t" l="l"/>
            <a:pathLst>
              <a:path h="5924906" w="2318119">
                <a:moveTo>
                  <a:pt x="0" y="0"/>
                </a:moveTo>
                <a:lnTo>
                  <a:pt x="2318119" y="0"/>
                </a:lnTo>
                <a:lnTo>
                  <a:pt x="2318119" y="5924905"/>
                </a:lnTo>
                <a:lnTo>
                  <a:pt x="0" y="5924905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35038" y="8346970"/>
            <a:ext cx="3184425" cy="4989840"/>
          </a:xfrm>
          <a:custGeom>
            <a:avLst/>
            <a:gdLst/>
            <a:ahLst/>
            <a:cxnLst/>
            <a:rect r="r" b="b" t="t" l="l"/>
            <a:pathLst>
              <a:path h="4989840" w="3184425">
                <a:moveTo>
                  <a:pt x="0" y="0"/>
                </a:moveTo>
                <a:lnTo>
                  <a:pt x="3184426" y="0"/>
                </a:lnTo>
                <a:lnTo>
                  <a:pt x="3184426" y="4989841"/>
                </a:lnTo>
                <a:lnTo>
                  <a:pt x="0" y="4989841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516274">
            <a:off x="16430119" y="1120405"/>
            <a:ext cx="1997548" cy="4114800"/>
          </a:xfrm>
          <a:custGeom>
            <a:avLst/>
            <a:gdLst/>
            <a:ahLst/>
            <a:cxnLst/>
            <a:rect r="r" b="b" t="t" l="l"/>
            <a:pathLst>
              <a:path h="4114800" w="1997548">
                <a:moveTo>
                  <a:pt x="0" y="0"/>
                </a:moveTo>
                <a:lnTo>
                  <a:pt x="1997548" y="0"/>
                </a:lnTo>
                <a:lnTo>
                  <a:pt x="199754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-1812009">
            <a:off x="53416" y="-261659"/>
            <a:ext cx="3547983" cy="3573976"/>
          </a:xfrm>
          <a:custGeom>
            <a:avLst/>
            <a:gdLst/>
            <a:ahLst/>
            <a:cxnLst/>
            <a:rect r="r" b="b" t="t" l="l"/>
            <a:pathLst>
              <a:path h="3573976" w="3547983">
                <a:moveTo>
                  <a:pt x="0" y="0"/>
                </a:moveTo>
                <a:lnTo>
                  <a:pt x="3547983" y="0"/>
                </a:lnTo>
                <a:lnTo>
                  <a:pt x="3547983" y="3573976"/>
                </a:lnTo>
                <a:lnTo>
                  <a:pt x="0" y="3573976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4635077">
            <a:off x="6715965" y="7182774"/>
            <a:ext cx="2762339" cy="4114800"/>
          </a:xfrm>
          <a:custGeom>
            <a:avLst/>
            <a:gdLst/>
            <a:ahLst/>
            <a:cxnLst/>
            <a:rect r="r" b="b" t="t" l="l"/>
            <a:pathLst>
              <a:path h="4114800" w="2762339">
                <a:moveTo>
                  <a:pt x="0" y="0"/>
                </a:moveTo>
                <a:lnTo>
                  <a:pt x="2762339" y="0"/>
                </a:lnTo>
                <a:lnTo>
                  <a:pt x="2762339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5545919" y="-130059"/>
            <a:ext cx="7196162" cy="3139326"/>
          </a:xfrm>
          <a:custGeom>
            <a:avLst/>
            <a:gdLst/>
            <a:ahLst/>
            <a:cxnLst/>
            <a:rect r="r" b="b" t="t" l="l"/>
            <a:pathLst>
              <a:path h="3139326" w="7196162">
                <a:moveTo>
                  <a:pt x="0" y="0"/>
                </a:moveTo>
                <a:lnTo>
                  <a:pt x="7196162" y="0"/>
                </a:lnTo>
                <a:lnTo>
                  <a:pt x="7196162" y="3139326"/>
                </a:lnTo>
                <a:lnTo>
                  <a:pt x="0" y="3139326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5640641" y="3396880"/>
            <a:ext cx="7006717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Our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640641" y="5055976"/>
            <a:ext cx="7006717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School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6430532" y="6487634"/>
            <a:ext cx="5426936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on what you want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to discuss. </a:t>
            </a:r>
          </a:p>
        </p:txBody>
      </p:sp>
    </p:spTree>
  </p:cSld>
  <p:clrMapOvr>
    <a:masterClrMapping/>
  </p:clrMapOvr>
  <p:transition spd="slow">
    <p:push dir="l"/>
  </p:transition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3816443" y="2043629"/>
            <a:ext cx="10655113" cy="6199741"/>
            <a:chOff x="0" y="0"/>
            <a:chExt cx="14206818" cy="8266322"/>
          </a:xfrm>
        </p:grpSpPr>
        <p:sp>
          <p:nvSpPr>
            <p:cNvPr name="TextBox 5" id="5"/>
            <p:cNvSpPr txBox="true"/>
            <p:nvPr/>
          </p:nvSpPr>
          <p:spPr>
            <a:xfrm rot="0">
              <a:off x="0" y="3114827"/>
              <a:ext cx="6164565" cy="978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59"/>
                </a:lnSpc>
                <a:spcBef>
                  <a:spcPct val="0"/>
                </a:spcBef>
              </a:pPr>
              <a:r>
                <a:rPr lang="en-US" b="true" sz="4399" u="none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Add a main point</a:t>
              </a:r>
            </a:p>
          </p:txBody>
        </p:sp>
        <p:sp>
          <p:nvSpPr>
            <p:cNvPr name="TextBox 6" id="6"/>
            <p:cNvSpPr txBox="true"/>
            <p:nvPr/>
          </p:nvSpPr>
          <p:spPr>
            <a:xfrm rot="0">
              <a:off x="609618" y="4310113"/>
              <a:ext cx="4945329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</a:t>
              </a:r>
            </a:p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to discuss. </a:t>
              </a:r>
            </a:p>
          </p:txBody>
        </p:sp>
        <p:sp>
          <p:nvSpPr>
            <p:cNvPr name="TextBox 7" id="7"/>
            <p:cNvSpPr txBox="true"/>
            <p:nvPr/>
          </p:nvSpPr>
          <p:spPr>
            <a:xfrm rot="0">
              <a:off x="0" y="6170394"/>
              <a:ext cx="6164565" cy="978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59"/>
                </a:lnSpc>
                <a:spcBef>
                  <a:spcPct val="0"/>
                </a:spcBef>
              </a:pPr>
              <a:r>
                <a:rPr lang="en-US" b="true" sz="4399" u="none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Add a main point</a:t>
              </a:r>
            </a:p>
          </p:txBody>
        </p:sp>
        <p:sp>
          <p:nvSpPr>
            <p:cNvPr name="TextBox 8" id="8"/>
            <p:cNvSpPr txBox="true"/>
            <p:nvPr/>
          </p:nvSpPr>
          <p:spPr>
            <a:xfrm rot="0">
              <a:off x="609618" y="7365680"/>
              <a:ext cx="4945329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</a:t>
              </a:r>
            </a:p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to discuss. </a:t>
              </a:r>
            </a:p>
          </p:txBody>
        </p:sp>
        <p:sp>
          <p:nvSpPr>
            <p:cNvPr name="TextBox 9" id="9"/>
            <p:cNvSpPr txBox="true"/>
            <p:nvPr/>
          </p:nvSpPr>
          <p:spPr>
            <a:xfrm rot="0">
              <a:off x="8147002" y="3114827"/>
              <a:ext cx="6059816" cy="978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59"/>
                </a:lnSpc>
                <a:spcBef>
                  <a:spcPct val="0"/>
                </a:spcBef>
              </a:pPr>
              <a:r>
                <a:rPr lang="en-US" b="true" sz="4399" u="none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Add a main point</a:t>
              </a:r>
            </a:p>
          </p:txBody>
        </p:sp>
        <p:sp>
          <p:nvSpPr>
            <p:cNvPr name="TextBox 10" id="10"/>
            <p:cNvSpPr txBox="true"/>
            <p:nvPr/>
          </p:nvSpPr>
          <p:spPr>
            <a:xfrm rot="0">
              <a:off x="8704245" y="4310113"/>
              <a:ext cx="4945329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</a:t>
              </a:r>
            </a:p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to discuss.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8251461" y="6170394"/>
              <a:ext cx="5850897" cy="978114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159"/>
                </a:lnSpc>
                <a:spcBef>
                  <a:spcPct val="0"/>
                </a:spcBef>
              </a:pPr>
              <a:r>
                <a:rPr lang="en-US" b="true" sz="4399" u="none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Add a main point</a:t>
              </a:r>
            </a:p>
          </p:txBody>
        </p:sp>
        <p:sp>
          <p:nvSpPr>
            <p:cNvPr name="TextBox 12" id="12"/>
            <p:cNvSpPr txBox="true"/>
            <p:nvPr/>
          </p:nvSpPr>
          <p:spPr>
            <a:xfrm rot="0">
              <a:off x="8704245" y="7365680"/>
              <a:ext cx="4945329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Elaborate on what you want</a:t>
              </a:r>
            </a:p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to discuss. </a:t>
              </a:r>
            </a:p>
          </p:txBody>
        </p:sp>
        <p:sp>
          <p:nvSpPr>
            <p:cNvPr name="TextBox 13" id="13"/>
            <p:cNvSpPr txBox="true"/>
            <p:nvPr/>
          </p:nvSpPr>
          <p:spPr>
            <a:xfrm rot="182171">
              <a:off x="2148513" y="479347"/>
              <a:ext cx="9898187" cy="2219325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12000"/>
                </a:lnSpc>
                <a:spcBef>
                  <a:spcPct val="0"/>
                </a:spcBef>
              </a:pPr>
              <a:r>
                <a:rPr lang="en-US" b="true" sz="12000" spc="-840" strike="noStrike" u="none">
                  <a:solidFill>
                    <a:srgbClr val="5E44CD"/>
                  </a:solidFill>
                  <a:latin typeface="Kalam Bold"/>
                  <a:ea typeface="Kalam Bold"/>
                  <a:cs typeface="Kalam Bold"/>
                  <a:sym typeface="Kalam Bold"/>
                </a:rPr>
                <a:t>Our School</a:t>
              </a:r>
            </a:p>
          </p:txBody>
        </p:sp>
      </p:grpSp>
      <p:sp>
        <p:nvSpPr>
          <p:cNvPr name="Freeform 14" id="14"/>
          <p:cNvSpPr/>
          <p:nvPr/>
        </p:nvSpPr>
        <p:spPr>
          <a:xfrm flipH="false" flipV="false" rot="-680209">
            <a:off x="-445094" y="41480"/>
            <a:ext cx="7196162" cy="3139326"/>
          </a:xfrm>
          <a:custGeom>
            <a:avLst/>
            <a:gdLst/>
            <a:ahLst/>
            <a:cxnLst/>
            <a:rect r="r" b="b" t="t" l="l"/>
            <a:pathLst>
              <a:path h="3139326" w="7196162">
                <a:moveTo>
                  <a:pt x="0" y="0"/>
                </a:moveTo>
                <a:lnTo>
                  <a:pt x="7196162" y="0"/>
                </a:lnTo>
                <a:lnTo>
                  <a:pt x="7196162" y="3139326"/>
                </a:lnTo>
                <a:lnTo>
                  <a:pt x="0" y="313932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0">
            <a:off x="10016036" y="8689705"/>
            <a:ext cx="2394164" cy="2429502"/>
          </a:xfrm>
          <a:custGeom>
            <a:avLst/>
            <a:gdLst/>
            <a:ahLst/>
            <a:cxnLst/>
            <a:rect r="r" b="b" t="t" l="l"/>
            <a:pathLst>
              <a:path h="2429502" w="2394164">
                <a:moveTo>
                  <a:pt x="0" y="0"/>
                </a:moveTo>
                <a:lnTo>
                  <a:pt x="2394164" y="0"/>
                </a:lnTo>
                <a:lnTo>
                  <a:pt x="2394164" y="2429502"/>
                </a:lnTo>
                <a:lnTo>
                  <a:pt x="0" y="2429502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0">
            <a:off x="16264267" y="1800077"/>
            <a:ext cx="1990067" cy="4114800"/>
          </a:xfrm>
          <a:custGeom>
            <a:avLst/>
            <a:gdLst/>
            <a:ahLst/>
            <a:cxnLst/>
            <a:rect r="r" b="b" t="t" l="l"/>
            <a:pathLst>
              <a:path h="4114800" w="1990067">
                <a:moveTo>
                  <a:pt x="0" y="0"/>
                </a:moveTo>
                <a:lnTo>
                  <a:pt x="1990066" y="0"/>
                </a:lnTo>
                <a:lnTo>
                  <a:pt x="1990066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2306974" y="8597189"/>
            <a:ext cx="2147177" cy="4114800"/>
          </a:xfrm>
          <a:custGeom>
            <a:avLst/>
            <a:gdLst/>
            <a:ahLst/>
            <a:cxnLst/>
            <a:rect r="r" b="b" t="t" l="l"/>
            <a:pathLst>
              <a:path h="4114800" w="2147177">
                <a:moveTo>
                  <a:pt x="0" y="0"/>
                </a:moveTo>
                <a:lnTo>
                  <a:pt x="2147177" y="0"/>
                </a:lnTo>
                <a:lnTo>
                  <a:pt x="214717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0">
            <a:off x="13672851" y="-1059820"/>
            <a:ext cx="2119640" cy="2119640"/>
          </a:xfrm>
          <a:custGeom>
            <a:avLst/>
            <a:gdLst/>
            <a:ahLst/>
            <a:cxnLst/>
            <a:rect r="r" b="b" t="t" l="l"/>
            <a:pathLst>
              <a:path h="2119640" w="2119640">
                <a:moveTo>
                  <a:pt x="0" y="0"/>
                </a:moveTo>
                <a:lnTo>
                  <a:pt x="2119639" y="0"/>
                </a:lnTo>
                <a:lnTo>
                  <a:pt x="2119639" y="2119640"/>
                </a:lnTo>
                <a:lnTo>
                  <a:pt x="0" y="2119640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9" id="19"/>
          <p:cNvSpPr/>
          <p:nvPr/>
        </p:nvSpPr>
        <p:spPr>
          <a:xfrm flipH="false" flipV="false" rot="-1501344">
            <a:off x="13999898" y="8114959"/>
            <a:ext cx="3336008" cy="2286682"/>
          </a:xfrm>
          <a:custGeom>
            <a:avLst/>
            <a:gdLst/>
            <a:ahLst/>
            <a:cxnLst/>
            <a:rect r="r" b="b" t="t" l="l"/>
            <a:pathLst>
              <a:path h="2286682" w="3336008">
                <a:moveTo>
                  <a:pt x="0" y="0"/>
                </a:moveTo>
                <a:lnTo>
                  <a:pt x="3336008" y="0"/>
                </a:lnTo>
                <a:lnTo>
                  <a:pt x="3336008" y="2286682"/>
                </a:lnTo>
                <a:lnTo>
                  <a:pt x="0" y="2286682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0" id="20"/>
          <p:cNvSpPr/>
          <p:nvPr/>
        </p:nvSpPr>
        <p:spPr>
          <a:xfrm flipH="false" flipV="false" rot="-1259419">
            <a:off x="15978486" y="4761999"/>
            <a:ext cx="2133135" cy="2129257"/>
          </a:xfrm>
          <a:custGeom>
            <a:avLst/>
            <a:gdLst/>
            <a:ahLst/>
            <a:cxnLst/>
            <a:rect r="r" b="b" t="t" l="l"/>
            <a:pathLst>
              <a:path h="2129257" w="2133135">
                <a:moveTo>
                  <a:pt x="0" y="0"/>
                </a:moveTo>
                <a:lnTo>
                  <a:pt x="2133135" y="0"/>
                </a:lnTo>
                <a:lnTo>
                  <a:pt x="2133135" y="2129257"/>
                </a:lnTo>
                <a:lnTo>
                  <a:pt x="0" y="2129257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1" id="21"/>
          <p:cNvSpPr/>
          <p:nvPr/>
        </p:nvSpPr>
        <p:spPr>
          <a:xfrm flipH="true" flipV="false" rot="-6510488">
            <a:off x="7846614" y="-548223"/>
            <a:ext cx="1847018" cy="2591853"/>
          </a:xfrm>
          <a:custGeom>
            <a:avLst/>
            <a:gdLst/>
            <a:ahLst/>
            <a:cxnLst/>
            <a:rect r="r" b="b" t="t" l="l"/>
            <a:pathLst>
              <a:path h="2591853" w="1847018">
                <a:moveTo>
                  <a:pt x="1847018" y="0"/>
                </a:moveTo>
                <a:lnTo>
                  <a:pt x="0" y="0"/>
                </a:lnTo>
                <a:lnTo>
                  <a:pt x="0" y="2591852"/>
                </a:lnTo>
                <a:lnTo>
                  <a:pt x="1847018" y="2591852"/>
                </a:lnTo>
                <a:lnTo>
                  <a:pt x="1847018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22" id="22"/>
          <p:cNvSpPr/>
          <p:nvPr/>
        </p:nvSpPr>
        <p:spPr>
          <a:xfrm flipH="false" flipV="false" rot="-511070">
            <a:off x="101339" y="4812906"/>
            <a:ext cx="1854722" cy="3177872"/>
          </a:xfrm>
          <a:custGeom>
            <a:avLst/>
            <a:gdLst/>
            <a:ahLst/>
            <a:cxnLst/>
            <a:rect r="r" b="b" t="t" l="l"/>
            <a:pathLst>
              <a:path h="3177872" w="1854722">
                <a:moveTo>
                  <a:pt x="0" y="0"/>
                </a:moveTo>
                <a:lnTo>
                  <a:pt x="1854722" y="0"/>
                </a:lnTo>
                <a:lnTo>
                  <a:pt x="1854722" y="3177872"/>
                </a:lnTo>
                <a:lnTo>
                  <a:pt x="0" y="3177872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grpSp>
        <p:nvGrpSpPr>
          <p:cNvPr name="Group 4" id="4"/>
          <p:cNvGrpSpPr/>
          <p:nvPr/>
        </p:nvGrpSpPr>
        <p:grpSpPr>
          <a:xfrm rot="0">
            <a:off x="1974769" y="3395828"/>
            <a:ext cx="4288566" cy="4371738"/>
            <a:chOff x="0" y="0"/>
            <a:chExt cx="5718087" cy="5828983"/>
          </a:xfrm>
        </p:grpSpPr>
        <p:pic>
          <p:nvPicPr>
            <p:cNvPr name="Picture 5" id="5"/>
            <p:cNvPicPr>
              <a:picLocks noChangeAspect="true"/>
            </p:cNvPicPr>
            <p:nvPr/>
          </p:nvPicPr>
          <p:blipFill>
            <a:blip r:embed="rId5"/>
            <a:srcRect l="17321" t="0" r="17321" b="0"/>
            <a:stretch>
              <a:fillRect/>
            </a:stretch>
          </p:blipFill>
          <p:spPr>
            <a:xfrm flipH="false" flipV="false">
              <a:off x="0" y="0"/>
              <a:ext cx="5718087" cy="5828983"/>
            </a:xfrm>
            <a:prstGeom prst="rect">
              <a:avLst/>
            </a:prstGeom>
          </p:spPr>
        </p:pic>
      </p:grpSp>
      <p:grpSp>
        <p:nvGrpSpPr>
          <p:cNvPr name="Group 6" id="6"/>
          <p:cNvGrpSpPr/>
          <p:nvPr/>
        </p:nvGrpSpPr>
        <p:grpSpPr>
          <a:xfrm rot="0">
            <a:off x="7085881" y="3395828"/>
            <a:ext cx="4296701" cy="4371738"/>
            <a:chOff x="0" y="0"/>
            <a:chExt cx="5728934" cy="5828983"/>
          </a:xfrm>
        </p:grpSpPr>
        <p:pic>
          <p:nvPicPr>
            <p:cNvPr name="Picture 7" id="7"/>
            <p:cNvPicPr>
              <a:picLocks noChangeAspect="true"/>
            </p:cNvPicPr>
            <p:nvPr/>
          </p:nvPicPr>
          <p:blipFill>
            <a:blip r:embed="rId6"/>
            <a:srcRect l="0" t="31013" r="0" b="1198"/>
            <a:stretch>
              <a:fillRect/>
            </a:stretch>
          </p:blipFill>
          <p:spPr>
            <a:xfrm flipH="false" flipV="false">
              <a:off x="0" y="0"/>
              <a:ext cx="5728934" cy="5828983"/>
            </a:xfrm>
            <a:prstGeom prst="rect">
              <a:avLst/>
            </a:prstGeom>
          </p:spPr>
        </p:pic>
      </p:grpSp>
      <p:grpSp>
        <p:nvGrpSpPr>
          <p:cNvPr name="Group 8" id="8"/>
          <p:cNvGrpSpPr/>
          <p:nvPr/>
        </p:nvGrpSpPr>
        <p:grpSpPr>
          <a:xfrm rot="0">
            <a:off x="12205129" y="3395828"/>
            <a:ext cx="4288428" cy="4371738"/>
            <a:chOff x="0" y="0"/>
            <a:chExt cx="5717903" cy="5828983"/>
          </a:xfrm>
        </p:grpSpPr>
        <p:pic>
          <p:nvPicPr>
            <p:cNvPr name="Picture 9" id="9"/>
            <p:cNvPicPr>
              <a:picLocks noChangeAspect="true"/>
            </p:cNvPicPr>
            <p:nvPr/>
          </p:nvPicPr>
          <p:blipFill>
            <a:blip r:embed="rId7"/>
            <a:srcRect l="0" t="4398" r="0" b="27681"/>
            <a:stretch>
              <a:fillRect/>
            </a:stretch>
          </p:blipFill>
          <p:spPr>
            <a:xfrm flipH="false" flipV="false">
              <a:off x="0" y="0"/>
              <a:ext cx="5717903" cy="5828983"/>
            </a:xfrm>
            <a:prstGeom prst="rect">
              <a:avLst/>
            </a:prstGeom>
          </p:spPr>
        </p:pic>
      </p:grpSp>
      <p:grpSp>
        <p:nvGrpSpPr>
          <p:cNvPr name="Group 10" id="10"/>
          <p:cNvGrpSpPr/>
          <p:nvPr/>
        </p:nvGrpSpPr>
        <p:grpSpPr>
          <a:xfrm rot="0">
            <a:off x="2788462" y="1752751"/>
            <a:ext cx="12711077" cy="1190653"/>
            <a:chOff x="0" y="0"/>
            <a:chExt cx="16948103" cy="1587537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1587537" cy="1587537"/>
            </a:xfrm>
            <a:custGeom>
              <a:avLst/>
              <a:gdLst/>
              <a:ahLst/>
              <a:cxnLst/>
              <a:rect r="r" b="b" t="t" l="l"/>
              <a:pathLst>
                <a:path h="1587537" w="1587537">
                  <a:moveTo>
                    <a:pt x="0" y="0"/>
                  </a:moveTo>
                  <a:lnTo>
                    <a:pt x="1587537" y="0"/>
                  </a:lnTo>
                  <a:lnTo>
                    <a:pt x="1587537" y="1587537"/>
                  </a:lnTo>
                  <a:lnTo>
                    <a:pt x="0" y="1587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  <p:sp>
          <p:nvSpPr>
            <p:cNvPr name="Freeform 12" id="12"/>
            <p:cNvSpPr/>
            <p:nvPr/>
          </p:nvSpPr>
          <p:spPr>
            <a:xfrm flipH="false" flipV="false" rot="0">
              <a:off x="15360566" y="0"/>
              <a:ext cx="1587537" cy="1587537"/>
            </a:xfrm>
            <a:custGeom>
              <a:avLst/>
              <a:gdLst/>
              <a:ahLst/>
              <a:cxnLst/>
              <a:rect r="r" b="b" t="t" l="l"/>
              <a:pathLst>
                <a:path h="1587537" w="1587537">
                  <a:moveTo>
                    <a:pt x="0" y="0"/>
                  </a:moveTo>
                  <a:lnTo>
                    <a:pt x="1587537" y="0"/>
                  </a:lnTo>
                  <a:lnTo>
                    <a:pt x="1587537" y="1587537"/>
                  </a:lnTo>
                  <a:lnTo>
                    <a:pt x="0" y="158753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8">
                <a:extLst>
                  <a:ext uri="{96DAC541-7B7A-43D3-8B79-37D633B846F1}">
                    <asvg:svgBlip xmlns:asvg="http://schemas.microsoft.com/office/drawing/2016/SVG/main" r:embed="rId9"/>
                  </a:ext>
                </a:extLst>
              </a:blip>
              <a:stretch>
                <a:fillRect l="0" t="0" r="0" b="0"/>
              </a:stretch>
            </a:blipFill>
            <a:ln cap="sq">
              <a:noFill/>
              <a:prstDash val="solid"/>
              <a:miter/>
            </a:ln>
          </p:spPr>
        </p:sp>
      </p:grpSp>
      <p:sp>
        <p:nvSpPr>
          <p:cNvPr name="Freeform 13" id="13"/>
          <p:cNvSpPr/>
          <p:nvPr/>
        </p:nvSpPr>
        <p:spPr>
          <a:xfrm flipH="false" flipV="false" rot="0">
            <a:off x="16647995" y="451309"/>
            <a:ext cx="2029041" cy="2944519"/>
          </a:xfrm>
          <a:custGeom>
            <a:avLst/>
            <a:gdLst/>
            <a:ahLst/>
            <a:cxnLst/>
            <a:rect r="r" b="b" t="t" l="l"/>
            <a:pathLst>
              <a:path h="2944519" w="2029041">
                <a:moveTo>
                  <a:pt x="0" y="0"/>
                </a:moveTo>
                <a:lnTo>
                  <a:pt x="2029041" y="0"/>
                </a:lnTo>
                <a:lnTo>
                  <a:pt x="2029041" y="2944519"/>
                </a:lnTo>
                <a:lnTo>
                  <a:pt x="0" y="2944519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4" id="14"/>
          <p:cNvSpPr/>
          <p:nvPr/>
        </p:nvSpPr>
        <p:spPr>
          <a:xfrm flipH="false" flipV="false" rot="0">
            <a:off x="-163109" y="4720539"/>
            <a:ext cx="2025043" cy="6364420"/>
          </a:xfrm>
          <a:custGeom>
            <a:avLst/>
            <a:gdLst/>
            <a:ahLst/>
            <a:cxnLst/>
            <a:rect r="r" b="b" t="t" l="l"/>
            <a:pathLst>
              <a:path h="6364420" w="2025043">
                <a:moveTo>
                  <a:pt x="0" y="0"/>
                </a:moveTo>
                <a:lnTo>
                  <a:pt x="2025042" y="0"/>
                </a:lnTo>
                <a:lnTo>
                  <a:pt x="2025042" y="6364420"/>
                </a:lnTo>
                <a:lnTo>
                  <a:pt x="0" y="636442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5" id="15"/>
          <p:cNvSpPr/>
          <p:nvPr/>
        </p:nvSpPr>
        <p:spPr>
          <a:xfrm flipH="false" flipV="false" rot="-974158">
            <a:off x="210114" y="709252"/>
            <a:ext cx="2102289" cy="1802864"/>
          </a:xfrm>
          <a:custGeom>
            <a:avLst/>
            <a:gdLst/>
            <a:ahLst/>
            <a:cxnLst/>
            <a:rect r="r" b="b" t="t" l="l"/>
            <a:pathLst>
              <a:path h="1802864" w="2102289">
                <a:moveTo>
                  <a:pt x="0" y="0"/>
                </a:moveTo>
                <a:lnTo>
                  <a:pt x="2102288" y="0"/>
                </a:lnTo>
                <a:lnTo>
                  <a:pt x="2102288" y="1802864"/>
                </a:lnTo>
                <a:lnTo>
                  <a:pt x="0" y="1802864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-128236"/>
            </a:stretch>
          </a:blipFill>
        </p:spPr>
      </p:sp>
      <p:sp>
        <p:nvSpPr>
          <p:cNvPr name="Freeform 16" id="16"/>
          <p:cNvSpPr/>
          <p:nvPr/>
        </p:nvSpPr>
        <p:spPr>
          <a:xfrm flipH="false" flipV="false" rot="-1039333">
            <a:off x="16326025" y="6315524"/>
            <a:ext cx="2672980" cy="5547694"/>
          </a:xfrm>
          <a:custGeom>
            <a:avLst/>
            <a:gdLst/>
            <a:ahLst/>
            <a:cxnLst/>
            <a:rect r="r" b="b" t="t" l="l"/>
            <a:pathLst>
              <a:path h="5547694" w="2672980">
                <a:moveTo>
                  <a:pt x="0" y="0"/>
                </a:moveTo>
                <a:lnTo>
                  <a:pt x="2672980" y="0"/>
                </a:lnTo>
                <a:lnTo>
                  <a:pt x="2672980" y="5547694"/>
                </a:lnTo>
                <a:lnTo>
                  <a:pt x="0" y="5547694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17" id="17"/>
          <p:cNvSpPr/>
          <p:nvPr/>
        </p:nvSpPr>
        <p:spPr>
          <a:xfrm flipH="false" flipV="false" rot="-4932649">
            <a:off x="5955058" y="-1311729"/>
            <a:ext cx="1259988" cy="4031962"/>
          </a:xfrm>
          <a:custGeom>
            <a:avLst/>
            <a:gdLst/>
            <a:ahLst/>
            <a:cxnLst/>
            <a:rect r="r" b="b" t="t" l="l"/>
            <a:pathLst>
              <a:path h="4031962" w="1259988">
                <a:moveTo>
                  <a:pt x="0" y="0"/>
                </a:moveTo>
                <a:lnTo>
                  <a:pt x="1259988" y="0"/>
                </a:lnTo>
                <a:lnTo>
                  <a:pt x="1259988" y="4031962"/>
                </a:lnTo>
                <a:lnTo>
                  <a:pt x="0" y="4031962"/>
                </a:lnTo>
                <a:lnTo>
                  <a:pt x="0" y="0"/>
                </a:lnTo>
                <a:close/>
              </a:path>
            </a:pathLst>
          </a:custGeom>
          <a:blipFill>
            <a:blip r:embed="rId18"/>
            <a:stretch>
              <a:fillRect l="0" t="0" r="0" b="0"/>
            </a:stretch>
          </a:blipFill>
        </p:spPr>
      </p:sp>
      <p:sp>
        <p:nvSpPr>
          <p:cNvPr name="TextBox 18" id="18"/>
          <p:cNvSpPr txBox="true"/>
          <p:nvPr/>
        </p:nvSpPr>
        <p:spPr>
          <a:xfrm rot="0">
            <a:off x="2056727" y="7978949"/>
            <a:ext cx="412464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00"/>
              </a:lnSpc>
              <a:spcBef>
                <a:spcPct val="0"/>
              </a:spcBef>
            </a:pPr>
            <a:r>
              <a:rPr lang="en-US" b="true" sz="4500" spc="-315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Name Surname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2056727" y="8547100"/>
            <a:ext cx="4124649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Title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7171873" y="7978949"/>
            <a:ext cx="412464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00"/>
              </a:lnSpc>
              <a:spcBef>
                <a:spcPct val="0"/>
              </a:spcBef>
            </a:pPr>
            <a:r>
              <a:rPr lang="en-US" b="true" sz="4500" spc="-315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Name Surname</a:t>
            </a:r>
          </a:p>
        </p:txBody>
      </p:sp>
      <p:sp>
        <p:nvSpPr>
          <p:cNvPr name="TextBox 21" id="21"/>
          <p:cNvSpPr txBox="true"/>
          <p:nvPr/>
        </p:nvSpPr>
        <p:spPr>
          <a:xfrm rot="0">
            <a:off x="7171873" y="8547100"/>
            <a:ext cx="4124649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Title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12287018" y="8547100"/>
            <a:ext cx="4124649" cy="3302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Title</a:t>
            </a:r>
          </a:p>
        </p:txBody>
      </p:sp>
      <p:sp>
        <p:nvSpPr>
          <p:cNvPr name="TextBox 23" id="23"/>
          <p:cNvSpPr txBox="true"/>
          <p:nvPr/>
        </p:nvSpPr>
        <p:spPr>
          <a:xfrm rot="0">
            <a:off x="12287018" y="7978949"/>
            <a:ext cx="4124649" cy="6096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500"/>
              </a:lnSpc>
              <a:spcBef>
                <a:spcPct val="0"/>
              </a:spcBef>
            </a:pPr>
            <a:r>
              <a:rPr lang="en-US" b="true" sz="4500" spc="-315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Name Surname</a:t>
            </a:r>
          </a:p>
        </p:txBody>
      </p:sp>
      <p:sp>
        <p:nvSpPr>
          <p:cNvPr name="TextBox 24" id="24"/>
          <p:cNvSpPr txBox="true"/>
          <p:nvPr/>
        </p:nvSpPr>
        <p:spPr>
          <a:xfrm rot="0">
            <a:off x="3322647" y="1652753"/>
            <a:ext cx="11642707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Meet Our Team</a:t>
            </a:r>
          </a:p>
        </p:txBody>
      </p:sp>
    </p:spTree>
  </p:cSld>
  <p:clrMapOvr>
    <a:masterClrMapping/>
  </p:clrMapOvr>
  <p:transition spd="slow">
    <p:push dir="l"/>
  </p:transition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33" r="0" b="-933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42134" y="6747492"/>
            <a:ext cx="9003731" cy="5320387"/>
          </a:xfrm>
          <a:custGeom>
            <a:avLst/>
            <a:gdLst/>
            <a:ahLst/>
            <a:cxnLst/>
            <a:rect r="r" b="b" t="t" l="l"/>
            <a:pathLst>
              <a:path h="5320387" w="9003731">
                <a:moveTo>
                  <a:pt x="0" y="0"/>
                </a:moveTo>
                <a:lnTo>
                  <a:pt x="9003732" y="0"/>
                </a:lnTo>
                <a:lnTo>
                  <a:pt x="9003732" y="5320387"/>
                </a:lnTo>
                <a:lnTo>
                  <a:pt x="0" y="5320387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782325" y="7778910"/>
            <a:ext cx="6723350" cy="1571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pc="-42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Write Your Big Topic </a:t>
            </a:r>
          </a:p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pc="-42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or Idea</a:t>
            </a:r>
          </a:p>
        </p:txBody>
      </p:sp>
      <p:sp>
        <p:nvSpPr>
          <p:cNvPr name="TextBox 5" id="5"/>
          <p:cNvSpPr txBox="true"/>
          <p:nvPr/>
        </p:nvSpPr>
        <p:spPr>
          <a:xfrm rot="0">
            <a:off x="7172945" y="9321960"/>
            <a:ext cx="3942110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</a:t>
            </a: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on what you want to discuss. </a:t>
            </a:r>
          </a:p>
        </p:txBody>
      </p:sp>
    </p:spTree>
  </p:cSld>
  <p:clrMapOvr>
    <a:masterClrMapping/>
  </p:clrMapOvr>
  <p:transition spd="slow">
    <p:push dir="l"/>
  </p:transition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74218" y="2285896"/>
            <a:ext cx="5097641" cy="7400322"/>
            <a:chOff x="0" y="0"/>
            <a:chExt cx="1342589" cy="194905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42589" cy="1949056"/>
            </a:xfrm>
            <a:custGeom>
              <a:avLst/>
              <a:gdLst/>
              <a:ahLst/>
              <a:cxnLst/>
              <a:rect r="r" b="b" t="t" l="l"/>
              <a:pathLst>
                <a:path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39005" y="2566614"/>
            <a:ext cx="4368067" cy="647237"/>
            <a:chOff x="0" y="0"/>
            <a:chExt cx="1150437" cy="1704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338759" y="2285896"/>
            <a:ext cx="11512980" cy="7400322"/>
            <a:chOff x="0" y="0"/>
            <a:chExt cx="3032225" cy="194905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032225" cy="1949056"/>
            </a:xfrm>
            <a:custGeom>
              <a:avLst/>
              <a:gdLst/>
              <a:ahLst/>
              <a:cxnLst/>
              <a:rect r="r" b="b" t="t" l="l"/>
              <a:pathLst>
                <a:path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682440" y="2566614"/>
            <a:ext cx="4368067" cy="647237"/>
            <a:chOff x="0" y="0"/>
            <a:chExt cx="1150437" cy="17046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39005" y="7201013"/>
            <a:ext cx="4368067" cy="647237"/>
            <a:chOff x="0" y="0"/>
            <a:chExt cx="1150437" cy="17046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232396" y="3461646"/>
            <a:ext cx="4181285" cy="503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4"/>
              </a:lnSpc>
            </a:pPr>
            <a:r>
              <a:rPr lang="en-US" sz="1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presentation template</a:t>
            </a:r>
          </a:p>
          <a:p>
            <a:pPr algn="ctr">
              <a:lnSpc>
                <a:spcPts val="2074"/>
              </a:lnSpc>
            </a:pPr>
            <a:r>
              <a:rPr lang="en-US" sz="1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uses the following free fonts: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75455" y="6551281"/>
            <a:ext cx="4368067" cy="249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4"/>
              </a:lnSpc>
            </a:pPr>
            <a:r>
              <a:rPr lang="en-US" sz="17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You can find these fonts online too.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47770" y="4226332"/>
            <a:ext cx="3150536" cy="192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2"/>
              </a:lnSpc>
            </a:pPr>
            <a:r>
              <a:rPr lang="en-US" b="true" sz="1497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TITLES: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KALAM BOLD</a:t>
            </a:r>
          </a:p>
          <a:p>
            <a:pPr algn="ctr">
              <a:lnSpc>
                <a:spcPts val="2173"/>
              </a:lnSpc>
            </a:pPr>
          </a:p>
          <a:p>
            <a:pPr algn="ctr">
              <a:lnSpc>
                <a:spcPts val="1542"/>
              </a:lnSpc>
            </a:pPr>
            <a:r>
              <a:rPr lang="en-US" b="true" sz="1497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HEADERS: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KALAM</a:t>
            </a:r>
          </a:p>
          <a:p>
            <a:pPr algn="ctr">
              <a:lnSpc>
                <a:spcPts val="2173"/>
              </a:lnSpc>
            </a:pPr>
          </a:p>
          <a:p>
            <a:pPr algn="ctr">
              <a:lnSpc>
                <a:spcPts val="1545"/>
              </a:lnSpc>
            </a:pPr>
            <a:r>
              <a:rPr lang="en-US" b="true" sz="1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BODY COPY: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NUNITO LIGHT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206940" y="8114950"/>
            <a:ext cx="4232196" cy="1058119"/>
            <a:chOff x="0" y="0"/>
            <a:chExt cx="5642928" cy="1410825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1660135" y="0"/>
              <a:ext cx="1005606" cy="1005606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BB5BF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1348689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#FBB5BF</a:t>
              </a:r>
            </a:p>
          </p:txBody>
        </p:sp>
        <p:grpSp>
          <p:nvGrpSpPr>
            <p:cNvPr name="Group 26" id="26"/>
            <p:cNvGrpSpPr/>
            <p:nvPr/>
          </p:nvGrpSpPr>
          <p:grpSpPr>
            <a:xfrm rot="0">
              <a:off x="3008824" y="0"/>
              <a:ext cx="1005606" cy="1005606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5E44CD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697378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#5E44CD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311446" y="0"/>
              <a:ext cx="1005606" cy="1005606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FFAE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33" id="33"/>
            <p:cNvSpPr txBox="true"/>
            <p:nvPr/>
          </p:nvSpPr>
          <p:spPr>
            <a:xfrm rot="0">
              <a:off x="0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#FFFAEE</a:t>
              </a:r>
            </a:p>
          </p:txBody>
        </p:sp>
        <p:grpSp>
          <p:nvGrpSpPr>
            <p:cNvPr name="Group 34" id="34"/>
            <p:cNvGrpSpPr/>
            <p:nvPr/>
          </p:nvGrpSpPr>
          <p:grpSpPr>
            <a:xfrm rot="0">
              <a:off x="4325876" y="0"/>
              <a:ext cx="1005606" cy="1005606"/>
              <a:chOff x="0" y="0"/>
              <a:chExt cx="812800" cy="81280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16254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37" id="37"/>
            <p:cNvSpPr txBox="true"/>
            <p:nvPr/>
          </p:nvSpPr>
          <p:spPr>
            <a:xfrm rot="0">
              <a:off x="4014430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#F16254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3791184" y="1497861"/>
            <a:ext cx="10705633" cy="48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827"/>
              </a:lnSpc>
              <a:spcBef>
                <a:spcPct val="0"/>
              </a:spcBef>
            </a:pPr>
            <a:r>
              <a:rPr lang="en-US" sz="3299" strike="noStrike" u="none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Use these design resources in your Canva Presentation.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706206" y="9906311"/>
            <a:ext cx="5916757" cy="20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1584"/>
              </a:lnSpc>
            </a:pPr>
            <a:r>
              <a:rPr lang="en-US" b="true" sz="12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DON'T FORGET TO DELETE THIS </a:t>
            </a:r>
            <a:r>
              <a:rPr lang="en-US" b="true" sz="12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PAGE BEFORE PRESENTING.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5906912" y="491572"/>
            <a:ext cx="6474176" cy="104184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11"/>
              </a:lnSpc>
              <a:spcBef>
                <a:spcPct val="0"/>
              </a:spcBef>
            </a:pPr>
            <a:r>
              <a:rPr lang="en-US" b="true" sz="7711" spc="-539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Resource Page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747770" y="2693383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Fonts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291206" y="2693383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Elements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747770" y="7296522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Colors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9135802" y="3279699"/>
            <a:ext cx="1170046" cy="1689597"/>
          </a:xfrm>
          <a:custGeom>
            <a:avLst/>
            <a:gdLst/>
            <a:ahLst/>
            <a:cxnLst/>
            <a:rect r="r" b="b" t="t" l="l"/>
            <a:pathLst>
              <a:path h="1689597" w="1170046">
                <a:moveTo>
                  <a:pt x="0" y="0"/>
                </a:moveTo>
                <a:lnTo>
                  <a:pt x="1170046" y="0"/>
                </a:lnTo>
                <a:lnTo>
                  <a:pt x="1170046" y="1689597"/>
                </a:lnTo>
                <a:lnTo>
                  <a:pt x="0" y="1689597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10400171" y="3490468"/>
            <a:ext cx="2906727" cy="1268060"/>
          </a:xfrm>
          <a:custGeom>
            <a:avLst/>
            <a:gdLst/>
            <a:ahLst/>
            <a:cxnLst/>
            <a:rect r="r" b="b" t="t" l="l"/>
            <a:pathLst>
              <a:path h="1268060" w="2906727">
                <a:moveTo>
                  <a:pt x="0" y="0"/>
                </a:moveTo>
                <a:lnTo>
                  <a:pt x="2906727" y="0"/>
                </a:lnTo>
                <a:lnTo>
                  <a:pt x="2906727" y="1268059"/>
                </a:lnTo>
                <a:lnTo>
                  <a:pt x="0" y="1268059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7782780" y="3392696"/>
            <a:ext cx="1258699" cy="1463603"/>
          </a:xfrm>
          <a:custGeom>
            <a:avLst/>
            <a:gdLst/>
            <a:ahLst/>
            <a:cxnLst/>
            <a:rect r="r" b="b" t="t" l="l"/>
            <a:pathLst>
              <a:path h="1463603" w="1258699">
                <a:moveTo>
                  <a:pt x="0" y="0"/>
                </a:moveTo>
                <a:lnTo>
                  <a:pt x="1258699" y="0"/>
                </a:lnTo>
                <a:lnTo>
                  <a:pt x="1258699" y="1463603"/>
                </a:lnTo>
                <a:lnTo>
                  <a:pt x="0" y="1463603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6497804" y="3529171"/>
            <a:ext cx="1190653" cy="1190653"/>
          </a:xfrm>
          <a:custGeom>
            <a:avLst/>
            <a:gdLst/>
            <a:ahLst/>
            <a:cxnLst/>
            <a:rect r="r" b="b" t="t" l="l"/>
            <a:pathLst>
              <a:path h="1190653" w="1190653">
                <a:moveTo>
                  <a:pt x="0" y="0"/>
                </a:moveTo>
                <a:lnTo>
                  <a:pt x="1190653" y="0"/>
                </a:lnTo>
                <a:lnTo>
                  <a:pt x="1190653" y="1190653"/>
                </a:lnTo>
                <a:lnTo>
                  <a:pt x="0" y="119065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true" flipV="false" rot="0">
            <a:off x="16513013" y="3371802"/>
            <a:ext cx="1179679" cy="1505391"/>
          </a:xfrm>
          <a:custGeom>
            <a:avLst/>
            <a:gdLst/>
            <a:ahLst/>
            <a:cxnLst/>
            <a:rect r="r" b="b" t="t" l="l"/>
            <a:pathLst>
              <a:path h="1505391" w="1179679">
                <a:moveTo>
                  <a:pt x="1179680" y="0"/>
                </a:moveTo>
                <a:lnTo>
                  <a:pt x="0" y="0"/>
                </a:lnTo>
                <a:lnTo>
                  <a:pt x="0" y="1505391"/>
                </a:lnTo>
                <a:lnTo>
                  <a:pt x="1179680" y="1505391"/>
                </a:lnTo>
                <a:lnTo>
                  <a:pt x="117968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13401221" y="3285655"/>
            <a:ext cx="1192681" cy="1677684"/>
          </a:xfrm>
          <a:custGeom>
            <a:avLst/>
            <a:gdLst/>
            <a:ahLst/>
            <a:cxnLst/>
            <a:rect r="r" b="b" t="t" l="l"/>
            <a:pathLst>
              <a:path h="1677684" w="1192681">
                <a:moveTo>
                  <a:pt x="0" y="0"/>
                </a:moveTo>
                <a:lnTo>
                  <a:pt x="1192681" y="0"/>
                </a:lnTo>
                <a:lnTo>
                  <a:pt x="1192681" y="1677685"/>
                </a:lnTo>
                <a:lnTo>
                  <a:pt x="0" y="167768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10739362" y="5838004"/>
            <a:ext cx="2350783" cy="1098457"/>
          </a:xfrm>
          <a:custGeom>
            <a:avLst/>
            <a:gdLst/>
            <a:ahLst/>
            <a:cxnLst/>
            <a:rect r="r" b="b" t="t" l="l"/>
            <a:pathLst>
              <a:path h="1098457" w="2350783">
                <a:moveTo>
                  <a:pt x="0" y="0"/>
                </a:moveTo>
                <a:lnTo>
                  <a:pt x="2350783" y="0"/>
                </a:lnTo>
                <a:lnTo>
                  <a:pt x="2350783" y="1098457"/>
                </a:lnTo>
                <a:lnTo>
                  <a:pt x="0" y="109845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5337110" y="5551689"/>
            <a:ext cx="1423354" cy="1392299"/>
          </a:xfrm>
          <a:custGeom>
            <a:avLst/>
            <a:gdLst/>
            <a:ahLst/>
            <a:cxnLst/>
            <a:rect r="r" b="b" t="t" l="l"/>
            <a:pathLst>
              <a:path h="1392299" w="1423354">
                <a:moveTo>
                  <a:pt x="0" y="0"/>
                </a:moveTo>
                <a:lnTo>
                  <a:pt x="1423354" y="0"/>
                </a:lnTo>
                <a:lnTo>
                  <a:pt x="1423354" y="1392299"/>
                </a:lnTo>
                <a:lnTo>
                  <a:pt x="0" y="1392299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true" flipV="false" rot="0">
            <a:off x="7909708" y="5559216"/>
            <a:ext cx="1499970" cy="1377245"/>
          </a:xfrm>
          <a:custGeom>
            <a:avLst/>
            <a:gdLst/>
            <a:ahLst/>
            <a:cxnLst/>
            <a:rect r="r" b="b" t="t" l="l"/>
            <a:pathLst>
              <a:path h="1377245" w="1499970">
                <a:moveTo>
                  <a:pt x="1499970" y="0"/>
                </a:moveTo>
                <a:lnTo>
                  <a:pt x="0" y="0"/>
                </a:lnTo>
                <a:lnTo>
                  <a:pt x="0" y="1377245"/>
                </a:lnTo>
                <a:lnTo>
                  <a:pt x="1499970" y="1377245"/>
                </a:lnTo>
                <a:lnTo>
                  <a:pt x="149997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6338759" y="5491040"/>
            <a:ext cx="1579656" cy="1513598"/>
          </a:xfrm>
          <a:custGeom>
            <a:avLst/>
            <a:gdLst/>
            <a:ahLst/>
            <a:cxnLst/>
            <a:rect r="r" b="b" t="t" l="l"/>
            <a:pathLst>
              <a:path h="1513598" w="1579656">
                <a:moveTo>
                  <a:pt x="0" y="0"/>
                </a:moveTo>
                <a:lnTo>
                  <a:pt x="1579656" y="0"/>
                </a:lnTo>
                <a:lnTo>
                  <a:pt x="1579656" y="1513597"/>
                </a:lnTo>
                <a:lnTo>
                  <a:pt x="0" y="1513597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13624069" y="5657748"/>
            <a:ext cx="1721748" cy="1180180"/>
          </a:xfrm>
          <a:custGeom>
            <a:avLst/>
            <a:gdLst/>
            <a:ahLst/>
            <a:cxnLst/>
            <a:rect r="r" b="b" t="t" l="l"/>
            <a:pathLst>
              <a:path h="1180180" w="1721748">
                <a:moveTo>
                  <a:pt x="0" y="0"/>
                </a:moveTo>
                <a:lnTo>
                  <a:pt x="1721748" y="0"/>
                </a:lnTo>
                <a:lnTo>
                  <a:pt x="1721748" y="1180180"/>
                </a:lnTo>
                <a:lnTo>
                  <a:pt x="0" y="1180180"/>
                </a:lnTo>
                <a:lnTo>
                  <a:pt x="0" y="0"/>
                </a:lnTo>
                <a:close/>
              </a:path>
            </a:pathLst>
          </a:custGeom>
          <a:blipFill>
            <a:blip r:embed="rId22">
              <a:extLst>
                <a:ext uri="{96DAC541-7B7A-43D3-8B79-37D633B846F1}">
                  <asvg:svgBlip xmlns:asvg="http://schemas.microsoft.com/office/drawing/2016/SVG/main" r:embed="rId2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6751757" y="5401647"/>
            <a:ext cx="1046200" cy="1692382"/>
          </a:xfrm>
          <a:custGeom>
            <a:avLst/>
            <a:gdLst/>
            <a:ahLst/>
            <a:cxnLst/>
            <a:rect r="r" b="b" t="t" l="l"/>
            <a:pathLst>
              <a:path h="1692382" w="1046200">
                <a:moveTo>
                  <a:pt x="0" y="0"/>
                </a:moveTo>
                <a:lnTo>
                  <a:pt x="1046200" y="0"/>
                </a:lnTo>
                <a:lnTo>
                  <a:pt x="1046200" y="1692382"/>
                </a:lnTo>
                <a:lnTo>
                  <a:pt x="0" y="1692382"/>
                </a:lnTo>
                <a:lnTo>
                  <a:pt x="0" y="0"/>
                </a:lnTo>
                <a:close/>
              </a:path>
            </a:pathLst>
          </a:custGeom>
          <a:blipFill>
            <a:blip r:embed="rId24">
              <a:extLst>
                <a:ext uri="{96DAC541-7B7A-43D3-8B79-37D633B846F1}">
                  <asvg:svgBlip xmlns:asvg="http://schemas.microsoft.com/office/drawing/2016/SVG/main" r:embed="rId2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9400972" y="5477008"/>
            <a:ext cx="804467" cy="1541661"/>
          </a:xfrm>
          <a:custGeom>
            <a:avLst/>
            <a:gdLst/>
            <a:ahLst/>
            <a:cxnLst/>
            <a:rect r="r" b="b" t="t" l="l"/>
            <a:pathLst>
              <a:path h="1541661" w="804467">
                <a:moveTo>
                  <a:pt x="0" y="0"/>
                </a:moveTo>
                <a:lnTo>
                  <a:pt x="804466" y="0"/>
                </a:lnTo>
                <a:lnTo>
                  <a:pt x="804466" y="1541661"/>
                </a:lnTo>
                <a:lnTo>
                  <a:pt x="0" y="1541661"/>
                </a:lnTo>
                <a:lnTo>
                  <a:pt x="0" y="0"/>
                </a:lnTo>
                <a:close/>
              </a:path>
            </a:pathLst>
          </a:custGeom>
          <a:blipFill>
            <a:blip r:embed="rId26">
              <a:extLst>
                <a:ext uri="{96DAC541-7B7A-43D3-8B79-37D633B846F1}">
                  <asvg:svgBlip xmlns:asvg="http://schemas.microsoft.com/office/drawing/2016/SVG/main" r:embed="rId2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14688225" y="3310206"/>
            <a:ext cx="1039332" cy="1628583"/>
          </a:xfrm>
          <a:custGeom>
            <a:avLst/>
            <a:gdLst/>
            <a:ahLst/>
            <a:cxnLst/>
            <a:rect r="r" b="b" t="t" l="l"/>
            <a:pathLst>
              <a:path h="1628583" w="1039332">
                <a:moveTo>
                  <a:pt x="0" y="0"/>
                </a:moveTo>
                <a:lnTo>
                  <a:pt x="1039332" y="0"/>
                </a:lnTo>
                <a:lnTo>
                  <a:pt x="1039332" y="1628583"/>
                </a:lnTo>
                <a:lnTo>
                  <a:pt x="0" y="1628583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10638082" y="4731819"/>
            <a:ext cx="1442920" cy="748347"/>
          </a:xfrm>
          <a:custGeom>
            <a:avLst/>
            <a:gdLst/>
            <a:ahLst/>
            <a:cxnLst/>
            <a:rect r="r" b="b" t="t" l="l"/>
            <a:pathLst>
              <a:path h="748347" w="1442920">
                <a:moveTo>
                  <a:pt x="0" y="0"/>
                </a:moveTo>
                <a:lnTo>
                  <a:pt x="1442920" y="0"/>
                </a:lnTo>
                <a:lnTo>
                  <a:pt x="1442920" y="748348"/>
                </a:lnTo>
                <a:lnTo>
                  <a:pt x="0" y="748348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-45302" t="0" r="0" b="-193505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12144842" y="4708410"/>
            <a:ext cx="1384720" cy="795166"/>
          </a:xfrm>
          <a:custGeom>
            <a:avLst/>
            <a:gdLst/>
            <a:ahLst/>
            <a:cxnLst/>
            <a:rect r="r" b="b" t="t" l="l"/>
            <a:pathLst>
              <a:path h="795166" w="1384720">
                <a:moveTo>
                  <a:pt x="0" y="0"/>
                </a:moveTo>
                <a:lnTo>
                  <a:pt x="1384720" y="0"/>
                </a:lnTo>
                <a:lnTo>
                  <a:pt x="1384720" y="795166"/>
                </a:lnTo>
                <a:lnTo>
                  <a:pt x="0" y="795166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-89371" r="-51410" b="-86852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5821880" y="3169602"/>
            <a:ext cx="596810" cy="1909792"/>
          </a:xfrm>
          <a:custGeom>
            <a:avLst/>
            <a:gdLst/>
            <a:ahLst/>
            <a:cxnLst/>
            <a:rect r="r" b="b" t="t" l="l"/>
            <a:pathLst>
              <a:path h="1909792" w="596810">
                <a:moveTo>
                  <a:pt x="0" y="0"/>
                </a:moveTo>
                <a:lnTo>
                  <a:pt x="596810" y="0"/>
                </a:lnTo>
                <a:lnTo>
                  <a:pt x="596810" y="1909791"/>
                </a:lnTo>
                <a:lnTo>
                  <a:pt x="0" y="1909791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7778197" y="7821499"/>
            <a:ext cx="1110780" cy="1127175"/>
          </a:xfrm>
          <a:custGeom>
            <a:avLst/>
            <a:gdLst/>
            <a:ahLst/>
            <a:cxnLst/>
            <a:rect r="r" b="b" t="t" l="l"/>
            <a:pathLst>
              <a:path h="1127175" w="1110780">
                <a:moveTo>
                  <a:pt x="0" y="0"/>
                </a:moveTo>
                <a:lnTo>
                  <a:pt x="1110780" y="0"/>
                </a:lnTo>
                <a:lnTo>
                  <a:pt x="1110780" y="1127175"/>
                </a:lnTo>
                <a:lnTo>
                  <a:pt x="0" y="1127175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2" id="62"/>
          <p:cNvSpPr/>
          <p:nvPr/>
        </p:nvSpPr>
        <p:spPr>
          <a:xfrm flipH="false" flipV="false" rot="0">
            <a:off x="8968667" y="7605451"/>
            <a:ext cx="1119840" cy="1559271"/>
          </a:xfrm>
          <a:custGeom>
            <a:avLst/>
            <a:gdLst/>
            <a:ahLst/>
            <a:cxnLst/>
            <a:rect r="r" b="b" t="t" l="l"/>
            <a:pathLst>
              <a:path h="1559271" w="1119840">
                <a:moveTo>
                  <a:pt x="0" y="0"/>
                </a:moveTo>
                <a:lnTo>
                  <a:pt x="1119840" y="0"/>
                </a:lnTo>
                <a:lnTo>
                  <a:pt x="1119840" y="1559271"/>
                </a:lnTo>
                <a:lnTo>
                  <a:pt x="0" y="1559271"/>
                </a:lnTo>
                <a:lnTo>
                  <a:pt x="0" y="0"/>
                </a:lnTo>
                <a:close/>
              </a:path>
            </a:pathLst>
          </a:custGeom>
          <a:blipFill>
            <a:blip r:embed="rId37">
              <a:extLst>
                <a:ext uri="{96DAC541-7B7A-43D3-8B79-37D633B846F1}">
                  <asvg:svgBlip xmlns:asvg="http://schemas.microsoft.com/office/drawing/2016/SVG/main" r:embed="rId3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3" id="63"/>
          <p:cNvSpPr/>
          <p:nvPr/>
        </p:nvSpPr>
        <p:spPr>
          <a:xfrm flipH="false" flipV="false" rot="0">
            <a:off x="6570417" y="7430549"/>
            <a:ext cx="1128089" cy="1909074"/>
          </a:xfrm>
          <a:custGeom>
            <a:avLst/>
            <a:gdLst/>
            <a:ahLst/>
            <a:cxnLst/>
            <a:rect r="r" b="b" t="t" l="l"/>
            <a:pathLst>
              <a:path h="1909074" w="1128089">
                <a:moveTo>
                  <a:pt x="0" y="0"/>
                </a:moveTo>
                <a:lnTo>
                  <a:pt x="1128090" y="0"/>
                </a:lnTo>
                <a:lnTo>
                  <a:pt x="1128090" y="1909075"/>
                </a:lnTo>
                <a:lnTo>
                  <a:pt x="0" y="1909075"/>
                </a:lnTo>
                <a:lnTo>
                  <a:pt x="0" y="0"/>
                </a:lnTo>
                <a:close/>
              </a:path>
            </a:pathLst>
          </a:custGeom>
          <a:blipFill>
            <a:blip r:embed="rId39">
              <a:extLst>
                <a:ext uri="{96DAC541-7B7A-43D3-8B79-37D633B846F1}">
                  <asvg:svgBlip xmlns:asvg="http://schemas.microsoft.com/office/drawing/2016/SVG/main" r:embed="rId4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4" id="64"/>
          <p:cNvSpPr/>
          <p:nvPr/>
        </p:nvSpPr>
        <p:spPr>
          <a:xfrm flipH="false" flipV="false" rot="0">
            <a:off x="10168197" y="7419633"/>
            <a:ext cx="888218" cy="1930908"/>
          </a:xfrm>
          <a:custGeom>
            <a:avLst/>
            <a:gdLst/>
            <a:ahLst/>
            <a:cxnLst/>
            <a:rect r="r" b="b" t="t" l="l"/>
            <a:pathLst>
              <a:path h="1930908" w="888218">
                <a:moveTo>
                  <a:pt x="0" y="0"/>
                </a:moveTo>
                <a:lnTo>
                  <a:pt x="888218" y="0"/>
                </a:lnTo>
                <a:lnTo>
                  <a:pt x="888218" y="1930907"/>
                </a:lnTo>
                <a:lnTo>
                  <a:pt x="0" y="1930907"/>
                </a:lnTo>
                <a:lnTo>
                  <a:pt x="0" y="0"/>
                </a:lnTo>
                <a:close/>
              </a:path>
            </a:pathLst>
          </a:custGeom>
          <a:blipFill>
            <a:blip r:embed="rId41">
              <a:extLst>
                <a:ext uri="{96DAC541-7B7A-43D3-8B79-37D633B846F1}">
                  <asvg:svgBlip xmlns:asvg="http://schemas.microsoft.com/office/drawing/2016/SVG/main" r:embed="rId4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5" id="65"/>
          <p:cNvGrpSpPr/>
          <p:nvPr/>
        </p:nvGrpSpPr>
        <p:grpSpPr>
          <a:xfrm rot="0">
            <a:off x="11136105" y="7531360"/>
            <a:ext cx="920736" cy="1707453"/>
            <a:chOff x="0" y="0"/>
            <a:chExt cx="1227648" cy="2276605"/>
          </a:xfrm>
        </p:grpSpPr>
        <p:sp>
          <p:nvSpPr>
            <p:cNvPr name="Freeform 66" id="66"/>
            <p:cNvSpPr/>
            <p:nvPr/>
          </p:nvSpPr>
          <p:spPr>
            <a:xfrm flipH="false" flipV="false" rot="0">
              <a:off x="80206" y="0"/>
              <a:ext cx="1067236" cy="1065295"/>
            </a:xfrm>
            <a:custGeom>
              <a:avLst/>
              <a:gdLst/>
              <a:ahLst/>
              <a:cxnLst/>
              <a:rect r="r" b="b" t="t" l="l"/>
              <a:pathLst>
                <a:path h="1065295" w="1067236">
                  <a:moveTo>
                    <a:pt x="0" y="0"/>
                  </a:moveTo>
                  <a:lnTo>
                    <a:pt x="1067236" y="0"/>
                  </a:lnTo>
                  <a:lnTo>
                    <a:pt x="1067236" y="1065295"/>
                  </a:lnTo>
                  <a:lnTo>
                    <a:pt x="0" y="1065295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3">
                <a:extLst>
                  <a:ext uri="{96DAC541-7B7A-43D3-8B79-37D633B846F1}">
                    <asvg:svgBlip xmlns:asvg="http://schemas.microsoft.com/office/drawing/2016/SVG/main" r:embed="rId44"/>
                  </a:ext>
                </a:extLst>
              </a:blip>
              <a:stretch>
                <a:fillRect l="0" t="0" r="0" b="0"/>
              </a:stretch>
            </a:blipFill>
          </p:spPr>
        </p:sp>
        <p:sp>
          <p:nvSpPr>
            <p:cNvPr name="Freeform 67" id="67"/>
            <p:cNvSpPr/>
            <p:nvPr/>
          </p:nvSpPr>
          <p:spPr>
            <a:xfrm flipH="false" flipV="false" rot="0">
              <a:off x="0" y="1223808"/>
              <a:ext cx="1227648" cy="1052797"/>
            </a:xfrm>
            <a:custGeom>
              <a:avLst/>
              <a:gdLst/>
              <a:ahLst/>
              <a:cxnLst/>
              <a:rect r="r" b="b" t="t" l="l"/>
              <a:pathLst>
                <a:path h="1052797" w="1227648">
                  <a:moveTo>
                    <a:pt x="0" y="0"/>
                  </a:moveTo>
                  <a:lnTo>
                    <a:pt x="1227648" y="0"/>
                  </a:lnTo>
                  <a:lnTo>
                    <a:pt x="1227648" y="1052797"/>
                  </a:lnTo>
                  <a:lnTo>
                    <a:pt x="0" y="1052797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45">
                <a:extLst>
                  <a:ext uri="{96DAC541-7B7A-43D3-8B79-37D633B846F1}">
                    <asvg:svgBlip xmlns:asvg="http://schemas.microsoft.com/office/drawing/2016/SVG/main" r:embed="rId46"/>
                  </a:ext>
                </a:extLst>
              </a:blip>
              <a:stretch>
                <a:fillRect l="0" t="0" r="0" b="-128236"/>
              </a:stretch>
            </a:blipFill>
          </p:spPr>
        </p:sp>
      </p:grpSp>
      <p:sp>
        <p:nvSpPr>
          <p:cNvPr name="Freeform 68" id="68"/>
          <p:cNvSpPr/>
          <p:nvPr/>
        </p:nvSpPr>
        <p:spPr>
          <a:xfrm flipH="false" flipV="false" rot="0">
            <a:off x="12136531" y="7170229"/>
            <a:ext cx="1170681" cy="2429715"/>
          </a:xfrm>
          <a:custGeom>
            <a:avLst/>
            <a:gdLst/>
            <a:ahLst/>
            <a:cxnLst/>
            <a:rect r="r" b="b" t="t" l="l"/>
            <a:pathLst>
              <a:path h="2429715" w="1170681">
                <a:moveTo>
                  <a:pt x="0" y="0"/>
                </a:moveTo>
                <a:lnTo>
                  <a:pt x="1170681" y="0"/>
                </a:lnTo>
                <a:lnTo>
                  <a:pt x="1170681" y="2429715"/>
                </a:lnTo>
                <a:lnTo>
                  <a:pt x="0" y="2429715"/>
                </a:lnTo>
                <a:lnTo>
                  <a:pt x="0" y="0"/>
                </a:lnTo>
                <a:close/>
              </a:path>
            </a:pathLst>
          </a:custGeom>
          <a:blipFill>
            <a:blip r:embed="rId47">
              <a:extLst>
                <a:ext uri="{96DAC541-7B7A-43D3-8B79-37D633B846F1}">
                  <asvg:svgBlip xmlns:asvg="http://schemas.microsoft.com/office/drawing/2016/SVG/main" r:embed="rId48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sp>
        <p:nvSpPr>
          <p:cNvPr name="Freeform 69" id="69"/>
          <p:cNvSpPr/>
          <p:nvPr/>
        </p:nvSpPr>
        <p:spPr>
          <a:xfrm flipH="false" flipV="false" rot="0">
            <a:off x="15315611" y="7804676"/>
            <a:ext cx="677497" cy="1160821"/>
          </a:xfrm>
          <a:custGeom>
            <a:avLst/>
            <a:gdLst/>
            <a:ahLst/>
            <a:cxnLst/>
            <a:rect r="r" b="b" t="t" l="l"/>
            <a:pathLst>
              <a:path h="1160821" w="677497">
                <a:moveTo>
                  <a:pt x="0" y="0"/>
                </a:moveTo>
                <a:lnTo>
                  <a:pt x="677497" y="0"/>
                </a:lnTo>
                <a:lnTo>
                  <a:pt x="677497" y="1160821"/>
                </a:lnTo>
                <a:lnTo>
                  <a:pt x="0" y="1160821"/>
                </a:lnTo>
                <a:lnTo>
                  <a:pt x="0" y="0"/>
                </a:lnTo>
                <a:close/>
              </a:path>
            </a:pathLst>
          </a:custGeom>
          <a:blipFill>
            <a:blip r:embed="rId49">
              <a:extLst>
                <a:ext uri="{96DAC541-7B7A-43D3-8B79-37D633B846F1}">
                  <asvg:svgBlip xmlns:asvg="http://schemas.microsoft.com/office/drawing/2016/SVG/main" r:embed="rId5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0" id="70"/>
          <p:cNvSpPr/>
          <p:nvPr/>
        </p:nvSpPr>
        <p:spPr>
          <a:xfrm flipH="false" flipV="false" rot="0">
            <a:off x="14519915" y="7633554"/>
            <a:ext cx="716005" cy="1503065"/>
          </a:xfrm>
          <a:custGeom>
            <a:avLst/>
            <a:gdLst/>
            <a:ahLst/>
            <a:cxnLst/>
            <a:rect r="r" b="b" t="t" l="l"/>
            <a:pathLst>
              <a:path h="1503065" w="716005">
                <a:moveTo>
                  <a:pt x="0" y="0"/>
                </a:moveTo>
                <a:lnTo>
                  <a:pt x="716005" y="0"/>
                </a:lnTo>
                <a:lnTo>
                  <a:pt x="716005" y="1503065"/>
                </a:lnTo>
                <a:lnTo>
                  <a:pt x="0" y="1503065"/>
                </a:lnTo>
                <a:lnTo>
                  <a:pt x="0" y="0"/>
                </a:lnTo>
                <a:close/>
              </a:path>
            </a:pathLst>
          </a:custGeom>
          <a:blipFill>
            <a:blip r:embed="rId51">
              <a:extLst>
                <a:ext uri="{96DAC541-7B7A-43D3-8B79-37D633B846F1}">
                  <asvg:svgBlip xmlns:asvg="http://schemas.microsoft.com/office/drawing/2016/SVG/main" r:embed="rId5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1" id="71"/>
          <p:cNvSpPr/>
          <p:nvPr/>
        </p:nvSpPr>
        <p:spPr>
          <a:xfrm flipH="false" flipV="false" rot="0">
            <a:off x="13386902" y="7620802"/>
            <a:ext cx="1053323" cy="1528569"/>
          </a:xfrm>
          <a:custGeom>
            <a:avLst/>
            <a:gdLst/>
            <a:ahLst/>
            <a:cxnLst/>
            <a:rect r="r" b="b" t="t" l="l"/>
            <a:pathLst>
              <a:path h="1528569" w="1053323">
                <a:moveTo>
                  <a:pt x="0" y="0"/>
                </a:moveTo>
                <a:lnTo>
                  <a:pt x="1053323" y="0"/>
                </a:lnTo>
                <a:lnTo>
                  <a:pt x="1053323" y="1528569"/>
                </a:lnTo>
                <a:lnTo>
                  <a:pt x="0" y="1528569"/>
                </a:lnTo>
                <a:lnTo>
                  <a:pt x="0" y="0"/>
                </a:lnTo>
                <a:close/>
              </a:path>
            </a:pathLst>
          </a:custGeom>
          <a:blipFill>
            <a:blip r:embed="rId53">
              <a:extLst>
                <a:ext uri="{96DAC541-7B7A-43D3-8B79-37D633B846F1}">
                  <asvg:svgBlip xmlns:asvg="http://schemas.microsoft.com/office/drawing/2016/SVG/main" r:embed="rId5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2" id="72"/>
          <p:cNvSpPr/>
          <p:nvPr/>
        </p:nvSpPr>
        <p:spPr>
          <a:xfrm flipH="false" flipV="false" rot="0">
            <a:off x="17152758" y="7555006"/>
            <a:ext cx="854983" cy="1660161"/>
          </a:xfrm>
          <a:custGeom>
            <a:avLst/>
            <a:gdLst/>
            <a:ahLst/>
            <a:cxnLst/>
            <a:rect r="r" b="b" t="t" l="l"/>
            <a:pathLst>
              <a:path h="1660161" w="854983">
                <a:moveTo>
                  <a:pt x="0" y="0"/>
                </a:moveTo>
                <a:lnTo>
                  <a:pt x="854983" y="0"/>
                </a:lnTo>
                <a:lnTo>
                  <a:pt x="854983" y="1660161"/>
                </a:lnTo>
                <a:lnTo>
                  <a:pt x="0" y="1660161"/>
                </a:lnTo>
                <a:lnTo>
                  <a:pt x="0" y="0"/>
                </a:lnTo>
                <a:close/>
              </a:path>
            </a:pathLst>
          </a:custGeom>
          <a:blipFill>
            <a:blip r:embed="rId55"/>
            <a:stretch>
              <a:fillRect l="0" t="0" r="0" b="0"/>
            </a:stretch>
          </a:blipFill>
        </p:spPr>
      </p:sp>
      <p:sp>
        <p:nvSpPr>
          <p:cNvPr name="Freeform 73" id="73"/>
          <p:cNvSpPr/>
          <p:nvPr/>
        </p:nvSpPr>
        <p:spPr>
          <a:xfrm flipH="true" flipV="false" rot="0">
            <a:off x="16072798" y="7658938"/>
            <a:ext cx="1000270" cy="1452298"/>
          </a:xfrm>
          <a:custGeom>
            <a:avLst/>
            <a:gdLst/>
            <a:ahLst/>
            <a:cxnLst/>
            <a:rect r="r" b="b" t="t" l="l"/>
            <a:pathLst>
              <a:path h="1452298" w="1000270">
                <a:moveTo>
                  <a:pt x="1000270" y="0"/>
                </a:moveTo>
                <a:lnTo>
                  <a:pt x="0" y="0"/>
                </a:lnTo>
                <a:lnTo>
                  <a:pt x="0" y="1452297"/>
                </a:lnTo>
                <a:lnTo>
                  <a:pt x="1000270" y="1452297"/>
                </a:lnTo>
                <a:lnTo>
                  <a:pt x="1000270" y="0"/>
                </a:lnTo>
                <a:close/>
              </a:path>
            </a:pathLst>
          </a:custGeom>
          <a:blipFill>
            <a:blip r:embed="rId56"/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774218" y="2285896"/>
            <a:ext cx="5097641" cy="7400322"/>
            <a:chOff x="0" y="0"/>
            <a:chExt cx="1342589" cy="1949056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342589" cy="1949056"/>
            </a:xfrm>
            <a:custGeom>
              <a:avLst/>
              <a:gdLst/>
              <a:ahLst/>
              <a:cxnLst/>
              <a:rect r="r" b="b" t="t" l="l"/>
              <a:pathLst>
                <a:path h="1949056" w="1342589">
                  <a:moveTo>
                    <a:pt x="36449" y="0"/>
                  </a:moveTo>
                  <a:lnTo>
                    <a:pt x="1306139" y="0"/>
                  </a:lnTo>
                  <a:cubicBezTo>
                    <a:pt x="1315806" y="0"/>
                    <a:pt x="1325077" y="3840"/>
                    <a:pt x="1331913" y="10676"/>
                  </a:cubicBezTo>
                  <a:cubicBezTo>
                    <a:pt x="1338748" y="17511"/>
                    <a:pt x="1342589" y="26782"/>
                    <a:pt x="1342589" y="36449"/>
                  </a:cubicBezTo>
                  <a:lnTo>
                    <a:pt x="1342589" y="1912607"/>
                  </a:lnTo>
                  <a:cubicBezTo>
                    <a:pt x="1342589" y="1932737"/>
                    <a:pt x="1326270" y="1949056"/>
                    <a:pt x="1306139" y="1949056"/>
                  </a:cubicBezTo>
                  <a:lnTo>
                    <a:pt x="36449" y="1949056"/>
                  </a:lnTo>
                  <a:cubicBezTo>
                    <a:pt x="16319" y="1949056"/>
                    <a:pt x="0" y="1932737"/>
                    <a:pt x="0" y="1912607"/>
                  </a:cubicBezTo>
                  <a:lnTo>
                    <a:pt x="0" y="36449"/>
                  </a:lnTo>
                  <a:cubicBezTo>
                    <a:pt x="0" y="16319"/>
                    <a:pt x="16319" y="0"/>
                    <a:pt x="36449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1342589" cy="1968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1139005" y="2566614"/>
            <a:ext cx="4368067" cy="647237"/>
            <a:chOff x="0" y="0"/>
            <a:chExt cx="1150437" cy="170466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9" id="9"/>
          <p:cNvGrpSpPr/>
          <p:nvPr/>
        </p:nvGrpSpPr>
        <p:grpSpPr>
          <a:xfrm rot="0">
            <a:off x="6338759" y="2285896"/>
            <a:ext cx="11512980" cy="7400322"/>
            <a:chOff x="0" y="0"/>
            <a:chExt cx="3032225" cy="1949056"/>
          </a:xfrm>
        </p:grpSpPr>
        <p:sp>
          <p:nvSpPr>
            <p:cNvPr name="Freeform 10" id="10"/>
            <p:cNvSpPr/>
            <p:nvPr/>
          </p:nvSpPr>
          <p:spPr>
            <a:xfrm flipH="false" flipV="false" rot="0">
              <a:off x="0" y="0"/>
              <a:ext cx="3032225" cy="1949056"/>
            </a:xfrm>
            <a:custGeom>
              <a:avLst/>
              <a:gdLst/>
              <a:ahLst/>
              <a:cxnLst/>
              <a:rect r="r" b="b" t="t" l="l"/>
              <a:pathLst>
                <a:path h="1949056" w="3032225">
                  <a:moveTo>
                    <a:pt x="16139" y="0"/>
                  </a:moveTo>
                  <a:lnTo>
                    <a:pt x="3016086" y="0"/>
                  </a:lnTo>
                  <a:cubicBezTo>
                    <a:pt x="3020366" y="0"/>
                    <a:pt x="3024471" y="1700"/>
                    <a:pt x="3027498" y="4727"/>
                  </a:cubicBezTo>
                  <a:cubicBezTo>
                    <a:pt x="3030525" y="7754"/>
                    <a:pt x="3032225" y="11859"/>
                    <a:pt x="3032225" y="16139"/>
                  </a:cubicBezTo>
                  <a:lnTo>
                    <a:pt x="3032225" y="1932917"/>
                  </a:lnTo>
                  <a:cubicBezTo>
                    <a:pt x="3032225" y="1937197"/>
                    <a:pt x="3030525" y="1941302"/>
                    <a:pt x="3027498" y="1944329"/>
                  </a:cubicBezTo>
                  <a:cubicBezTo>
                    <a:pt x="3024471" y="1947356"/>
                    <a:pt x="3020366" y="1949056"/>
                    <a:pt x="3016086" y="1949056"/>
                  </a:cubicBezTo>
                  <a:lnTo>
                    <a:pt x="16139" y="1949056"/>
                  </a:lnTo>
                  <a:cubicBezTo>
                    <a:pt x="11859" y="1949056"/>
                    <a:pt x="7754" y="1947356"/>
                    <a:pt x="4727" y="1944329"/>
                  </a:cubicBezTo>
                  <a:cubicBezTo>
                    <a:pt x="1700" y="1941302"/>
                    <a:pt x="0" y="1937197"/>
                    <a:pt x="0" y="1932917"/>
                  </a:cubicBezTo>
                  <a:lnTo>
                    <a:pt x="0" y="16139"/>
                  </a:lnTo>
                  <a:cubicBezTo>
                    <a:pt x="0" y="11859"/>
                    <a:pt x="1700" y="7754"/>
                    <a:pt x="4727" y="4727"/>
                  </a:cubicBezTo>
                  <a:cubicBezTo>
                    <a:pt x="7754" y="1700"/>
                    <a:pt x="11859" y="0"/>
                    <a:pt x="16139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11" id="11"/>
            <p:cNvSpPr txBox="true"/>
            <p:nvPr/>
          </p:nvSpPr>
          <p:spPr>
            <a:xfrm>
              <a:off x="0" y="-19050"/>
              <a:ext cx="3032225" cy="196810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12" id="12"/>
          <p:cNvGrpSpPr/>
          <p:nvPr/>
        </p:nvGrpSpPr>
        <p:grpSpPr>
          <a:xfrm rot="0">
            <a:off x="9682440" y="2566614"/>
            <a:ext cx="4368067" cy="647237"/>
            <a:chOff x="0" y="0"/>
            <a:chExt cx="1150437" cy="170466"/>
          </a:xfrm>
        </p:grpSpPr>
        <p:sp>
          <p:nvSpPr>
            <p:cNvPr name="Freeform 13" id="13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14" id="14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39005" y="7201013"/>
            <a:ext cx="4368067" cy="647237"/>
            <a:chOff x="0" y="0"/>
            <a:chExt cx="1150437" cy="170466"/>
          </a:xfrm>
        </p:grpSpPr>
        <p:sp>
          <p:nvSpPr>
            <p:cNvPr name="Freeform 16" id="16"/>
            <p:cNvSpPr/>
            <p:nvPr/>
          </p:nvSpPr>
          <p:spPr>
            <a:xfrm flipH="false" flipV="false" rot="0">
              <a:off x="0" y="0"/>
              <a:ext cx="1150437" cy="170466"/>
            </a:xfrm>
            <a:custGeom>
              <a:avLst/>
              <a:gdLst/>
              <a:ahLst/>
              <a:cxnLst/>
              <a:rect r="r" b="b" t="t" l="l"/>
              <a:pathLst>
                <a:path h="170466" w="1150437">
                  <a:moveTo>
                    <a:pt x="31903" y="0"/>
                  </a:moveTo>
                  <a:lnTo>
                    <a:pt x="1118534" y="0"/>
                  </a:lnTo>
                  <a:cubicBezTo>
                    <a:pt x="1126995" y="0"/>
                    <a:pt x="1135110" y="3361"/>
                    <a:pt x="1141093" y="9344"/>
                  </a:cubicBezTo>
                  <a:cubicBezTo>
                    <a:pt x="1147076" y="15327"/>
                    <a:pt x="1150437" y="23442"/>
                    <a:pt x="1150437" y="31903"/>
                  </a:cubicBezTo>
                  <a:lnTo>
                    <a:pt x="1150437" y="138563"/>
                  </a:lnTo>
                  <a:cubicBezTo>
                    <a:pt x="1150437" y="147024"/>
                    <a:pt x="1147076" y="155139"/>
                    <a:pt x="1141093" y="161122"/>
                  </a:cubicBezTo>
                  <a:cubicBezTo>
                    <a:pt x="1135110" y="167104"/>
                    <a:pt x="1126995" y="170466"/>
                    <a:pt x="1118534" y="170466"/>
                  </a:cubicBezTo>
                  <a:lnTo>
                    <a:pt x="31903" y="170466"/>
                  </a:lnTo>
                  <a:cubicBezTo>
                    <a:pt x="23442" y="170466"/>
                    <a:pt x="15327" y="167104"/>
                    <a:pt x="9344" y="161122"/>
                  </a:cubicBezTo>
                  <a:cubicBezTo>
                    <a:pt x="3361" y="155139"/>
                    <a:pt x="0" y="147024"/>
                    <a:pt x="0" y="138563"/>
                  </a:cubicBezTo>
                  <a:lnTo>
                    <a:pt x="0" y="31903"/>
                  </a:lnTo>
                  <a:cubicBezTo>
                    <a:pt x="0" y="23442"/>
                    <a:pt x="3361" y="15327"/>
                    <a:pt x="9344" y="9344"/>
                  </a:cubicBezTo>
                  <a:cubicBezTo>
                    <a:pt x="15327" y="3361"/>
                    <a:pt x="23442" y="0"/>
                    <a:pt x="31903" y="0"/>
                  </a:cubicBezTo>
                  <a:close/>
                </a:path>
              </a:pathLst>
            </a:custGeom>
            <a:solidFill>
              <a:srgbClr val="000000">
                <a:alpha val="0"/>
              </a:srgbClr>
            </a:solidFill>
            <a:ln w="19050" cap="sq">
              <a:solidFill>
                <a:srgbClr val="0F1A38"/>
              </a:solidFill>
              <a:prstDash val="solid"/>
              <a:miter/>
            </a:ln>
          </p:spPr>
        </p:sp>
        <p:sp>
          <p:nvSpPr>
            <p:cNvPr name="TextBox 17" id="17"/>
            <p:cNvSpPr txBox="true"/>
            <p:nvPr/>
          </p:nvSpPr>
          <p:spPr>
            <a:xfrm>
              <a:off x="0" y="-19050"/>
              <a:ext cx="1150437" cy="189516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sp>
        <p:nvSpPr>
          <p:cNvPr name="TextBox 18" id="18"/>
          <p:cNvSpPr txBox="true"/>
          <p:nvPr/>
        </p:nvSpPr>
        <p:spPr>
          <a:xfrm rot="0">
            <a:off x="1232396" y="3461646"/>
            <a:ext cx="4181285" cy="503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4"/>
              </a:lnSpc>
            </a:pPr>
            <a:r>
              <a:rPr lang="en-US" sz="1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This presentation template</a:t>
            </a:r>
          </a:p>
          <a:p>
            <a:pPr algn="ctr">
              <a:lnSpc>
                <a:spcPts val="2074"/>
              </a:lnSpc>
            </a:pPr>
            <a:r>
              <a:rPr lang="en-US" sz="1700" strike="noStrike" u="none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uses the following free fonts:</a:t>
            </a:r>
          </a:p>
        </p:txBody>
      </p:sp>
      <p:sp>
        <p:nvSpPr>
          <p:cNvPr name="TextBox 19" id="19"/>
          <p:cNvSpPr txBox="true"/>
          <p:nvPr/>
        </p:nvSpPr>
        <p:spPr>
          <a:xfrm rot="0">
            <a:off x="1175455" y="6551281"/>
            <a:ext cx="4368067" cy="24968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2074"/>
              </a:lnSpc>
            </a:pPr>
            <a:r>
              <a:rPr lang="en-US" sz="17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You can find these fonts online too.</a:t>
            </a:r>
          </a:p>
        </p:txBody>
      </p:sp>
      <p:sp>
        <p:nvSpPr>
          <p:cNvPr name="TextBox 20" id="20"/>
          <p:cNvSpPr txBox="true"/>
          <p:nvPr/>
        </p:nvSpPr>
        <p:spPr>
          <a:xfrm rot="0">
            <a:off x="1747770" y="4226332"/>
            <a:ext cx="3150536" cy="19249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542"/>
              </a:lnSpc>
            </a:pPr>
            <a:r>
              <a:rPr lang="en-US" b="true" sz="1497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TITLES: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KALAM BOLD</a:t>
            </a:r>
          </a:p>
          <a:p>
            <a:pPr algn="ctr">
              <a:lnSpc>
                <a:spcPts val="2173"/>
              </a:lnSpc>
            </a:pPr>
          </a:p>
          <a:p>
            <a:pPr algn="ctr">
              <a:lnSpc>
                <a:spcPts val="1542"/>
              </a:lnSpc>
            </a:pPr>
            <a:r>
              <a:rPr lang="en-US" b="true" sz="1497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HEADERS: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KALAM</a:t>
            </a:r>
          </a:p>
          <a:p>
            <a:pPr algn="ctr">
              <a:lnSpc>
                <a:spcPts val="2173"/>
              </a:lnSpc>
            </a:pPr>
          </a:p>
          <a:p>
            <a:pPr algn="ctr">
              <a:lnSpc>
                <a:spcPts val="1545"/>
              </a:lnSpc>
            </a:pPr>
            <a:r>
              <a:rPr lang="en-US" b="true" sz="1500">
                <a:solidFill>
                  <a:srgbClr val="000000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BODY COPY:</a:t>
            </a:r>
          </a:p>
          <a:p>
            <a:pPr algn="ctr">
              <a:lnSpc>
                <a:spcPts val="2173"/>
              </a:lnSpc>
            </a:pPr>
            <a:r>
              <a:rPr lang="en-US" sz="211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 NUNITO LIGHT</a:t>
            </a:r>
          </a:p>
        </p:txBody>
      </p:sp>
      <p:grpSp>
        <p:nvGrpSpPr>
          <p:cNvPr name="Group 21" id="21"/>
          <p:cNvGrpSpPr/>
          <p:nvPr/>
        </p:nvGrpSpPr>
        <p:grpSpPr>
          <a:xfrm rot="0">
            <a:off x="1206940" y="8114950"/>
            <a:ext cx="4232196" cy="1058119"/>
            <a:chOff x="0" y="0"/>
            <a:chExt cx="5642928" cy="1410825"/>
          </a:xfrm>
        </p:grpSpPr>
        <p:grpSp>
          <p:nvGrpSpPr>
            <p:cNvPr name="Group 22" id="22"/>
            <p:cNvGrpSpPr/>
            <p:nvPr/>
          </p:nvGrpSpPr>
          <p:grpSpPr>
            <a:xfrm rot="0">
              <a:off x="1660135" y="0"/>
              <a:ext cx="1005606" cy="1005606"/>
              <a:chOff x="0" y="0"/>
              <a:chExt cx="812800" cy="812800"/>
            </a:xfrm>
          </p:grpSpPr>
          <p:sp>
            <p:nvSpPr>
              <p:cNvPr name="Freeform 23" id="23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BB5BF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24" id="24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25" id="25"/>
            <p:cNvSpPr txBox="true"/>
            <p:nvPr/>
          </p:nvSpPr>
          <p:spPr>
            <a:xfrm rot="0">
              <a:off x="1348689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#FBB5BF</a:t>
              </a:r>
            </a:p>
          </p:txBody>
        </p:sp>
        <p:grpSp>
          <p:nvGrpSpPr>
            <p:cNvPr name="Group 26" id="26"/>
            <p:cNvGrpSpPr/>
            <p:nvPr/>
          </p:nvGrpSpPr>
          <p:grpSpPr>
            <a:xfrm rot="0">
              <a:off x="3008824" y="0"/>
              <a:ext cx="1005606" cy="1005606"/>
              <a:chOff x="0" y="0"/>
              <a:chExt cx="812800" cy="812800"/>
            </a:xfrm>
          </p:grpSpPr>
          <p:sp>
            <p:nvSpPr>
              <p:cNvPr name="Freeform 27" id="27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5E44CD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28" id="28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29" id="29"/>
            <p:cNvSpPr txBox="true"/>
            <p:nvPr/>
          </p:nvSpPr>
          <p:spPr>
            <a:xfrm rot="0">
              <a:off x="2697378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#5E44CD</a:t>
              </a:r>
            </a:p>
          </p:txBody>
        </p:sp>
        <p:grpSp>
          <p:nvGrpSpPr>
            <p:cNvPr name="Group 30" id="30"/>
            <p:cNvGrpSpPr/>
            <p:nvPr/>
          </p:nvGrpSpPr>
          <p:grpSpPr>
            <a:xfrm rot="0">
              <a:off x="311446" y="0"/>
              <a:ext cx="1005606" cy="1005606"/>
              <a:chOff x="0" y="0"/>
              <a:chExt cx="812800" cy="812800"/>
            </a:xfrm>
          </p:grpSpPr>
          <p:sp>
            <p:nvSpPr>
              <p:cNvPr name="Freeform 31" id="31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FFAEE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2" id="32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33" id="33"/>
            <p:cNvSpPr txBox="true"/>
            <p:nvPr/>
          </p:nvSpPr>
          <p:spPr>
            <a:xfrm rot="0">
              <a:off x="0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#FFFAEE</a:t>
              </a:r>
            </a:p>
          </p:txBody>
        </p:sp>
        <p:grpSp>
          <p:nvGrpSpPr>
            <p:cNvPr name="Group 34" id="34"/>
            <p:cNvGrpSpPr/>
            <p:nvPr/>
          </p:nvGrpSpPr>
          <p:grpSpPr>
            <a:xfrm rot="0">
              <a:off x="4325876" y="0"/>
              <a:ext cx="1005606" cy="1005606"/>
              <a:chOff x="0" y="0"/>
              <a:chExt cx="812800" cy="812800"/>
            </a:xfrm>
          </p:grpSpPr>
          <p:sp>
            <p:nvSpPr>
              <p:cNvPr name="Freeform 35" id="35"/>
              <p:cNvSpPr/>
              <p:nvPr/>
            </p:nvSpPr>
            <p:spPr>
              <a:xfrm flipH="false" flipV="false" rot="0">
                <a:off x="0" y="0"/>
                <a:ext cx="812800" cy="812800"/>
              </a:xfrm>
              <a:custGeom>
                <a:avLst/>
                <a:gdLst/>
                <a:ahLst/>
                <a:cxnLst/>
                <a:rect r="r" b="b" t="t" l="l"/>
                <a:pathLst>
                  <a:path h="812800" w="812800">
                    <a:moveTo>
                      <a:pt x="406400" y="0"/>
                    </a:moveTo>
                    <a:lnTo>
                      <a:pt x="406400" y="0"/>
                    </a:lnTo>
                    <a:cubicBezTo>
                      <a:pt x="630849" y="0"/>
                      <a:pt x="812800" y="181951"/>
                      <a:pt x="812800" y="406400"/>
                    </a:cubicBezTo>
                    <a:lnTo>
                      <a:pt x="812800" y="406400"/>
                    </a:lnTo>
                    <a:cubicBezTo>
                      <a:pt x="812800" y="630849"/>
                      <a:pt x="630849" y="812800"/>
                      <a:pt x="406400" y="812800"/>
                    </a:cubicBezTo>
                    <a:lnTo>
                      <a:pt x="406400" y="812800"/>
                    </a:lnTo>
                    <a:cubicBezTo>
                      <a:pt x="181951" y="812800"/>
                      <a:pt x="0" y="630849"/>
                      <a:pt x="0" y="406400"/>
                    </a:cubicBezTo>
                    <a:lnTo>
                      <a:pt x="0" y="406400"/>
                    </a:lnTo>
                    <a:cubicBezTo>
                      <a:pt x="0" y="181951"/>
                      <a:pt x="181951" y="0"/>
                      <a:pt x="406400" y="0"/>
                    </a:cubicBezTo>
                    <a:close/>
                  </a:path>
                </a:pathLst>
              </a:custGeom>
              <a:solidFill>
                <a:srgbClr val="F16254"/>
              </a:solidFill>
              <a:ln cap="rnd">
                <a:noFill/>
                <a:prstDash val="solid"/>
                <a:round/>
              </a:ln>
            </p:spPr>
          </p:sp>
          <p:sp>
            <p:nvSpPr>
              <p:cNvPr name="TextBox 36" id="36"/>
              <p:cNvSpPr txBox="true"/>
              <p:nvPr/>
            </p:nvSpPr>
            <p:spPr>
              <a:xfrm>
                <a:off x="0" y="-19050"/>
                <a:ext cx="812800" cy="831850"/>
              </a:xfrm>
              <a:prstGeom prst="rect">
                <a:avLst/>
              </a:prstGeom>
            </p:spPr>
            <p:txBody>
              <a:bodyPr anchor="ctr" rtlCol="false" tIns="50800" lIns="50800" bIns="50800" rIns="50800"/>
              <a:lstStyle/>
              <a:p>
                <a:pPr algn="ctr">
                  <a:lnSpc>
                    <a:spcPts val="2465"/>
                  </a:lnSpc>
                </a:pPr>
              </a:p>
            </p:txBody>
          </p:sp>
        </p:grpSp>
        <p:sp>
          <p:nvSpPr>
            <p:cNvPr name="TextBox 37" id="37"/>
            <p:cNvSpPr txBox="true"/>
            <p:nvPr/>
          </p:nvSpPr>
          <p:spPr>
            <a:xfrm rot="0">
              <a:off x="4014430" y="1167027"/>
              <a:ext cx="1628498" cy="24379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>
                <a:lnSpc>
                  <a:spcPts val="1339"/>
                </a:lnSpc>
              </a:pPr>
              <a:r>
                <a:rPr lang="en-US" b="true" sz="1300">
                  <a:solidFill>
                    <a:srgbClr val="000000"/>
                  </a:solidFill>
                  <a:latin typeface="Canva Sans Bold"/>
                  <a:ea typeface="Canva Sans Bold"/>
                  <a:cs typeface="Canva Sans Bold"/>
                  <a:sym typeface="Canva Sans Bold"/>
                </a:rPr>
                <a:t>#F16254</a:t>
              </a:r>
            </a:p>
          </p:txBody>
        </p:sp>
      </p:grpSp>
      <p:sp>
        <p:nvSpPr>
          <p:cNvPr name="TextBox 38" id="38"/>
          <p:cNvSpPr txBox="true"/>
          <p:nvPr/>
        </p:nvSpPr>
        <p:spPr>
          <a:xfrm rot="0">
            <a:off x="3791184" y="1497861"/>
            <a:ext cx="10705633" cy="48348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827"/>
              </a:lnSpc>
              <a:spcBef>
                <a:spcPct val="0"/>
              </a:spcBef>
            </a:pPr>
            <a:r>
              <a:rPr lang="en-US" sz="3299" strike="noStrike" u="none">
                <a:solidFill>
                  <a:srgbClr val="000000"/>
                </a:solidFill>
                <a:latin typeface="Kalam"/>
                <a:ea typeface="Kalam"/>
                <a:cs typeface="Kalam"/>
                <a:sym typeface="Kalam"/>
              </a:rPr>
              <a:t>Use these design resources in your Canva Presentation.</a:t>
            </a:r>
          </a:p>
        </p:txBody>
      </p:sp>
      <p:sp>
        <p:nvSpPr>
          <p:cNvPr name="TextBox 39" id="39"/>
          <p:cNvSpPr txBox="true"/>
          <p:nvPr/>
        </p:nvSpPr>
        <p:spPr>
          <a:xfrm rot="0">
            <a:off x="11706206" y="9906311"/>
            <a:ext cx="5916757" cy="2062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r" marL="0" indent="0" lvl="1">
              <a:lnSpc>
                <a:spcPts val="1584"/>
              </a:lnSpc>
            </a:pPr>
            <a:r>
              <a:rPr lang="en-US" b="true" sz="12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DON'T FORGET TO DELETE THIS </a:t>
            </a:r>
            <a:r>
              <a:rPr lang="en-US" b="true" sz="12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PAGE BEFORE PRESENTING. </a:t>
            </a:r>
          </a:p>
        </p:txBody>
      </p:sp>
      <p:sp>
        <p:nvSpPr>
          <p:cNvPr name="TextBox 40" id="40"/>
          <p:cNvSpPr txBox="true"/>
          <p:nvPr/>
        </p:nvSpPr>
        <p:spPr>
          <a:xfrm rot="0">
            <a:off x="5872348" y="495480"/>
            <a:ext cx="6543303" cy="1034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11"/>
              </a:lnSpc>
              <a:spcBef>
                <a:spcPct val="0"/>
              </a:spcBef>
            </a:pPr>
            <a:r>
              <a:rPr lang="en-US" b="true" sz="7711" spc="-539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Resource Page</a:t>
            </a:r>
          </a:p>
        </p:txBody>
      </p:sp>
      <p:sp>
        <p:nvSpPr>
          <p:cNvPr name="TextBox 41" id="41"/>
          <p:cNvSpPr txBox="true"/>
          <p:nvPr/>
        </p:nvSpPr>
        <p:spPr>
          <a:xfrm rot="0">
            <a:off x="1747770" y="2693383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Fonts</a:t>
            </a:r>
          </a:p>
        </p:txBody>
      </p:sp>
      <p:sp>
        <p:nvSpPr>
          <p:cNvPr name="TextBox 42" id="42"/>
          <p:cNvSpPr txBox="true"/>
          <p:nvPr/>
        </p:nvSpPr>
        <p:spPr>
          <a:xfrm rot="0">
            <a:off x="10291206" y="2693383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Design Elements</a:t>
            </a:r>
          </a:p>
        </p:txBody>
      </p:sp>
      <p:sp>
        <p:nvSpPr>
          <p:cNvPr name="TextBox 43" id="43"/>
          <p:cNvSpPr txBox="true"/>
          <p:nvPr/>
        </p:nvSpPr>
        <p:spPr>
          <a:xfrm rot="0">
            <a:off x="1747770" y="7296522"/>
            <a:ext cx="3150536" cy="38417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3049"/>
              </a:lnSpc>
            </a:pPr>
            <a:r>
              <a:rPr lang="en-US" b="true" sz="2499">
                <a:solidFill>
                  <a:srgbClr val="F16254"/>
                </a:solidFill>
                <a:latin typeface="Canva Sans Bold"/>
                <a:ea typeface="Canva Sans Bold"/>
                <a:cs typeface="Canva Sans Bold"/>
                <a:sym typeface="Canva Sans Bold"/>
              </a:rPr>
              <a:t>Colors</a:t>
            </a:r>
          </a:p>
        </p:txBody>
      </p:sp>
      <p:sp>
        <p:nvSpPr>
          <p:cNvPr name="Freeform 44" id="44"/>
          <p:cNvSpPr/>
          <p:nvPr/>
        </p:nvSpPr>
        <p:spPr>
          <a:xfrm flipH="false" flipV="false" rot="0">
            <a:off x="10629704" y="3585284"/>
            <a:ext cx="1462746" cy="1901915"/>
          </a:xfrm>
          <a:custGeom>
            <a:avLst/>
            <a:gdLst/>
            <a:ahLst/>
            <a:cxnLst/>
            <a:rect r="r" b="b" t="t" l="l"/>
            <a:pathLst>
              <a:path h="1901915" w="1462746">
                <a:moveTo>
                  <a:pt x="0" y="0"/>
                </a:moveTo>
                <a:lnTo>
                  <a:pt x="1462746" y="0"/>
                </a:lnTo>
                <a:lnTo>
                  <a:pt x="1462746" y="1901916"/>
                </a:lnTo>
                <a:lnTo>
                  <a:pt x="0" y="190191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5" id="45"/>
          <p:cNvSpPr/>
          <p:nvPr/>
        </p:nvSpPr>
        <p:spPr>
          <a:xfrm flipH="false" flipV="false" rot="0">
            <a:off x="9076616" y="3379127"/>
            <a:ext cx="1384134" cy="1942305"/>
          </a:xfrm>
          <a:custGeom>
            <a:avLst/>
            <a:gdLst/>
            <a:ahLst/>
            <a:cxnLst/>
            <a:rect r="r" b="b" t="t" l="l"/>
            <a:pathLst>
              <a:path h="1942305" w="1384134">
                <a:moveTo>
                  <a:pt x="0" y="0"/>
                </a:moveTo>
                <a:lnTo>
                  <a:pt x="1384134" y="0"/>
                </a:lnTo>
                <a:lnTo>
                  <a:pt x="1384134" y="1942305"/>
                </a:lnTo>
                <a:lnTo>
                  <a:pt x="0" y="1942305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6" id="46"/>
          <p:cNvSpPr/>
          <p:nvPr/>
        </p:nvSpPr>
        <p:spPr>
          <a:xfrm flipH="false" flipV="false" rot="0">
            <a:off x="15763129" y="3901982"/>
            <a:ext cx="1496171" cy="1268521"/>
          </a:xfrm>
          <a:custGeom>
            <a:avLst/>
            <a:gdLst/>
            <a:ahLst/>
            <a:cxnLst/>
            <a:rect r="r" b="b" t="t" l="l"/>
            <a:pathLst>
              <a:path h="1268521" w="1496171">
                <a:moveTo>
                  <a:pt x="0" y="0"/>
                </a:moveTo>
                <a:lnTo>
                  <a:pt x="1496171" y="0"/>
                </a:lnTo>
                <a:lnTo>
                  <a:pt x="1496171" y="1268521"/>
                </a:lnTo>
                <a:lnTo>
                  <a:pt x="0" y="1268521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-31881" b="-189026"/>
            </a:stretch>
          </a:blipFill>
        </p:spPr>
      </p:sp>
      <p:sp>
        <p:nvSpPr>
          <p:cNvPr name="Freeform 47" id="47"/>
          <p:cNvSpPr/>
          <p:nvPr/>
        </p:nvSpPr>
        <p:spPr>
          <a:xfrm flipH="false" flipV="false" rot="0">
            <a:off x="14085991" y="3812314"/>
            <a:ext cx="1508184" cy="1447856"/>
          </a:xfrm>
          <a:custGeom>
            <a:avLst/>
            <a:gdLst/>
            <a:ahLst/>
            <a:cxnLst/>
            <a:rect r="r" b="b" t="t" l="l"/>
            <a:pathLst>
              <a:path h="1447856" w="1508184">
                <a:moveTo>
                  <a:pt x="0" y="0"/>
                </a:moveTo>
                <a:lnTo>
                  <a:pt x="1508184" y="0"/>
                </a:lnTo>
                <a:lnTo>
                  <a:pt x="1508184" y="1447856"/>
                </a:lnTo>
                <a:lnTo>
                  <a:pt x="0" y="1447856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8" id="48"/>
          <p:cNvSpPr/>
          <p:nvPr/>
        </p:nvSpPr>
        <p:spPr>
          <a:xfrm flipH="false" flipV="false" rot="0">
            <a:off x="12261404" y="4137385"/>
            <a:ext cx="1655634" cy="797714"/>
          </a:xfrm>
          <a:custGeom>
            <a:avLst/>
            <a:gdLst/>
            <a:ahLst/>
            <a:cxnLst/>
            <a:rect r="r" b="b" t="t" l="l"/>
            <a:pathLst>
              <a:path h="797714" w="1655634">
                <a:moveTo>
                  <a:pt x="0" y="0"/>
                </a:moveTo>
                <a:lnTo>
                  <a:pt x="1655633" y="0"/>
                </a:lnTo>
                <a:lnTo>
                  <a:pt x="1655633" y="797714"/>
                </a:lnTo>
                <a:lnTo>
                  <a:pt x="0" y="7977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49" id="49"/>
          <p:cNvSpPr/>
          <p:nvPr/>
        </p:nvSpPr>
        <p:spPr>
          <a:xfrm flipH="false" flipV="false" rot="0">
            <a:off x="6580292" y="4461207"/>
            <a:ext cx="2191409" cy="947784"/>
          </a:xfrm>
          <a:custGeom>
            <a:avLst/>
            <a:gdLst/>
            <a:ahLst/>
            <a:cxnLst/>
            <a:rect r="r" b="b" t="t" l="l"/>
            <a:pathLst>
              <a:path h="947784" w="2191409">
                <a:moveTo>
                  <a:pt x="0" y="0"/>
                </a:moveTo>
                <a:lnTo>
                  <a:pt x="2191409" y="0"/>
                </a:lnTo>
                <a:lnTo>
                  <a:pt x="2191409" y="947784"/>
                </a:lnTo>
                <a:lnTo>
                  <a:pt x="0" y="947784"/>
                </a:lnTo>
                <a:lnTo>
                  <a:pt x="0" y="0"/>
                </a:lnTo>
                <a:close/>
              </a:path>
            </a:pathLst>
          </a:custGeom>
          <a:blipFill>
            <a:blip r:embed="rId13"/>
            <a:stretch>
              <a:fillRect l="0" t="0" r="0" b="0"/>
            </a:stretch>
          </a:blipFill>
        </p:spPr>
      </p:sp>
      <p:sp>
        <p:nvSpPr>
          <p:cNvPr name="Freeform 50" id="50"/>
          <p:cNvSpPr/>
          <p:nvPr/>
        </p:nvSpPr>
        <p:spPr>
          <a:xfrm flipH="false" flipV="false" rot="0">
            <a:off x="6530174" y="6151231"/>
            <a:ext cx="2131371" cy="883550"/>
          </a:xfrm>
          <a:custGeom>
            <a:avLst/>
            <a:gdLst/>
            <a:ahLst/>
            <a:cxnLst/>
            <a:rect r="r" b="b" t="t" l="l"/>
            <a:pathLst>
              <a:path h="883550" w="2131371">
                <a:moveTo>
                  <a:pt x="0" y="0"/>
                </a:moveTo>
                <a:lnTo>
                  <a:pt x="2131370" y="0"/>
                </a:lnTo>
                <a:lnTo>
                  <a:pt x="2131370" y="883551"/>
                </a:lnTo>
                <a:lnTo>
                  <a:pt x="0" y="883551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1" id="51"/>
          <p:cNvSpPr/>
          <p:nvPr/>
        </p:nvSpPr>
        <p:spPr>
          <a:xfrm flipH="false" flipV="false" rot="0">
            <a:off x="10818163" y="6782600"/>
            <a:ext cx="703373" cy="666286"/>
          </a:xfrm>
          <a:custGeom>
            <a:avLst/>
            <a:gdLst/>
            <a:ahLst/>
            <a:cxnLst/>
            <a:rect r="r" b="b" t="t" l="l"/>
            <a:pathLst>
              <a:path h="666286" w="703373">
                <a:moveTo>
                  <a:pt x="0" y="0"/>
                </a:moveTo>
                <a:lnTo>
                  <a:pt x="703372" y="0"/>
                </a:lnTo>
                <a:lnTo>
                  <a:pt x="703372" y="666285"/>
                </a:lnTo>
                <a:lnTo>
                  <a:pt x="0" y="666285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2" id="52"/>
          <p:cNvSpPr/>
          <p:nvPr/>
        </p:nvSpPr>
        <p:spPr>
          <a:xfrm flipH="false" flipV="false" rot="0">
            <a:off x="11521535" y="5715720"/>
            <a:ext cx="1094384" cy="2262824"/>
          </a:xfrm>
          <a:custGeom>
            <a:avLst/>
            <a:gdLst/>
            <a:ahLst/>
            <a:cxnLst/>
            <a:rect r="r" b="b" t="t" l="l"/>
            <a:pathLst>
              <a:path h="2262824" w="1094384">
                <a:moveTo>
                  <a:pt x="0" y="0"/>
                </a:moveTo>
                <a:lnTo>
                  <a:pt x="1094384" y="0"/>
                </a:lnTo>
                <a:lnTo>
                  <a:pt x="1094384" y="2262824"/>
                </a:lnTo>
                <a:lnTo>
                  <a:pt x="0" y="2262824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3" id="53"/>
          <p:cNvSpPr/>
          <p:nvPr/>
        </p:nvSpPr>
        <p:spPr>
          <a:xfrm flipH="false" flipV="false" rot="0">
            <a:off x="14928213" y="5647695"/>
            <a:ext cx="756587" cy="1933769"/>
          </a:xfrm>
          <a:custGeom>
            <a:avLst/>
            <a:gdLst/>
            <a:ahLst/>
            <a:cxnLst/>
            <a:rect r="r" b="b" t="t" l="l"/>
            <a:pathLst>
              <a:path h="1933769" w="756587">
                <a:moveTo>
                  <a:pt x="0" y="0"/>
                </a:moveTo>
                <a:lnTo>
                  <a:pt x="756587" y="0"/>
                </a:lnTo>
                <a:lnTo>
                  <a:pt x="756587" y="1933769"/>
                </a:lnTo>
                <a:lnTo>
                  <a:pt x="0" y="1933769"/>
                </a:lnTo>
                <a:lnTo>
                  <a:pt x="0" y="0"/>
                </a:lnTo>
                <a:close/>
              </a:path>
            </a:pathLst>
          </a:custGeom>
          <a:blipFill>
            <a:blip r:embed="rId20"/>
            <a:stretch>
              <a:fillRect l="0" t="0" r="0" b="0"/>
            </a:stretch>
          </a:blipFill>
        </p:spPr>
      </p:sp>
      <p:sp>
        <p:nvSpPr>
          <p:cNvPr name="Freeform 54" id="54"/>
          <p:cNvSpPr/>
          <p:nvPr/>
        </p:nvSpPr>
        <p:spPr>
          <a:xfrm flipH="false" flipV="false" rot="0">
            <a:off x="9150983" y="5715720"/>
            <a:ext cx="1532412" cy="1543639"/>
          </a:xfrm>
          <a:custGeom>
            <a:avLst/>
            <a:gdLst/>
            <a:ahLst/>
            <a:cxnLst/>
            <a:rect r="r" b="b" t="t" l="l"/>
            <a:pathLst>
              <a:path h="1543639" w="1532412">
                <a:moveTo>
                  <a:pt x="0" y="0"/>
                </a:moveTo>
                <a:lnTo>
                  <a:pt x="1532413" y="0"/>
                </a:lnTo>
                <a:lnTo>
                  <a:pt x="1532413" y="1543639"/>
                </a:lnTo>
                <a:lnTo>
                  <a:pt x="0" y="1543639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5" id="55"/>
          <p:cNvSpPr/>
          <p:nvPr/>
        </p:nvSpPr>
        <p:spPr>
          <a:xfrm flipH="false" flipV="false" rot="0">
            <a:off x="12953601" y="5544710"/>
            <a:ext cx="1317387" cy="1962390"/>
          </a:xfrm>
          <a:custGeom>
            <a:avLst/>
            <a:gdLst/>
            <a:ahLst/>
            <a:cxnLst/>
            <a:rect r="r" b="b" t="t" l="l"/>
            <a:pathLst>
              <a:path h="1962390" w="1317387">
                <a:moveTo>
                  <a:pt x="0" y="0"/>
                </a:moveTo>
                <a:lnTo>
                  <a:pt x="1317387" y="0"/>
                </a:lnTo>
                <a:lnTo>
                  <a:pt x="1317387" y="1962390"/>
                </a:lnTo>
                <a:lnTo>
                  <a:pt x="0" y="1962390"/>
                </a:lnTo>
                <a:lnTo>
                  <a:pt x="0" y="0"/>
                </a:lnTo>
                <a:close/>
              </a:path>
            </a:pathLst>
          </a:custGeom>
          <a:blipFill>
            <a:blip r:embed="rId23">
              <a:extLst>
                <a:ext uri="{96DAC541-7B7A-43D3-8B79-37D633B846F1}">
                  <asvg:svgBlip xmlns:asvg="http://schemas.microsoft.com/office/drawing/2016/SVG/main" r:embed="rId2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6" id="56"/>
          <p:cNvSpPr/>
          <p:nvPr/>
        </p:nvSpPr>
        <p:spPr>
          <a:xfrm flipH="false" flipV="false" rot="0">
            <a:off x="16505164" y="5841412"/>
            <a:ext cx="1051247" cy="3303920"/>
          </a:xfrm>
          <a:custGeom>
            <a:avLst/>
            <a:gdLst/>
            <a:ahLst/>
            <a:cxnLst/>
            <a:rect r="r" b="b" t="t" l="l"/>
            <a:pathLst>
              <a:path h="3303920" w="1051247">
                <a:moveTo>
                  <a:pt x="0" y="0"/>
                </a:moveTo>
                <a:lnTo>
                  <a:pt x="1051247" y="0"/>
                </a:lnTo>
                <a:lnTo>
                  <a:pt x="1051247" y="3303921"/>
                </a:lnTo>
                <a:lnTo>
                  <a:pt x="0" y="3303921"/>
                </a:lnTo>
                <a:lnTo>
                  <a:pt x="0" y="0"/>
                </a:lnTo>
                <a:close/>
              </a:path>
            </a:pathLst>
          </a:custGeom>
          <a:blipFill>
            <a:blip r:embed="rId25">
              <a:extLst>
                <a:ext uri="{96DAC541-7B7A-43D3-8B79-37D633B846F1}">
                  <asvg:svgBlip xmlns:asvg="http://schemas.microsoft.com/office/drawing/2016/SVG/main" r:embed="rId2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7" id="57"/>
          <p:cNvSpPr/>
          <p:nvPr/>
        </p:nvSpPr>
        <p:spPr>
          <a:xfrm flipH="false" flipV="false" rot="0">
            <a:off x="14664585" y="7968989"/>
            <a:ext cx="1621504" cy="1137080"/>
          </a:xfrm>
          <a:custGeom>
            <a:avLst/>
            <a:gdLst/>
            <a:ahLst/>
            <a:cxnLst/>
            <a:rect r="r" b="b" t="t" l="l"/>
            <a:pathLst>
              <a:path h="1137080" w="1621504">
                <a:moveTo>
                  <a:pt x="0" y="0"/>
                </a:moveTo>
                <a:lnTo>
                  <a:pt x="1621504" y="0"/>
                </a:lnTo>
                <a:lnTo>
                  <a:pt x="1621504" y="1137080"/>
                </a:lnTo>
                <a:lnTo>
                  <a:pt x="0" y="1137080"/>
                </a:lnTo>
                <a:lnTo>
                  <a:pt x="0" y="0"/>
                </a:lnTo>
                <a:close/>
              </a:path>
            </a:pathLst>
          </a:custGeom>
          <a:blipFill>
            <a:blip r:embed="rId27"/>
            <a:stretch>
              <a:fillRect l="0" t="0" r="0" b="0"/>
            </a:stretch>
          </a:blipFill>
        </p:spPr>
      </p:sp>
      <p:sp>
        <p:nvSpPr>
          <p:cNvPr name="Freeform 58" id="58"/>
          <p:cNvSpPr/>
          <p:nvPr/>
        </p:nvSpPr>
        <p:spPr>
          <a:xfrm flipH="false" flipV="false" rot="0">
            <a:off x="8251995" y="7978544"/>
            <a:ext cx="1163015" cy="1117969"/>
          </a:xfrm>
          <a:custGeom>
            <a:avLst/>
            <a:gdLst/>
            <a:ahLst/>
            <a:cxnLst/>
            <a:rect r="r" b="b" t="t" l="l"/>
            <a:pathLst>
              <a:path h="1117969" w="1163015">
                <a:moveTo>
                  <a:pt x="0" y="0"/>
                </a:moveTo>
                <a:lnTo>
                  <a:pt x="1163015" y="0"/>
                </a:lnTo>
                <a:lnTo>
                  <a:pt x="1163015" y="1117969"/>
                </a:lnTo>
                <a:lnTo>
                  <a:pt x="0" y="1117969"/>
                </a:lnTo>
                <a:lnTo>
                  <a:pt x="0" y="0"/>
                </a:lnTo>
                <a:close/>
              </a:path>
            </a:pathLst>
          </a:custGeom>
          <a:blipFill>
            <a:blip r:embed="rId28">
              <a:extLst>
                <a:ext uri="{96DAC541-7B7A-43D3-8B79-37D633B846F1}">
                  <asvg:svgBlip xmlns:asvg="http://schemas.microsoft.com/office/drawing/2016/SVG/main" r:embed="rId2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9" id="59"/>
          <p:cNvSpPr/>
          <p:nvPr/>
        </p:nvSpPr>
        <p:spPr>
          <a:xfrm flipH="false" flipV="false" rot="0">
            <a:off x="9630008" y="7707028"/>
            <a:ext cx="1368863" cy="1661001"/>
          </a:xfrm>
          <a:custGeom>
            <a:avLst/>
            <a:gdLst/>
            <a:ahLst/>
            <a:cxnLst/>
            <a:rect r="r" b="b" t="t" l="l"/>
            <a:pathLst>
              <a:path h="1661001" w="1368863">
                <a:moveTo>
                  <a:pt x="0" y="0"/>
                </a:moveTo>
                <a:lnTo>
                  <a:pt x="1368863" y="0"/>
                </a:lnTo>
                <a:lnTo>
                  <a:pt x="1368863" y="1661001"/>
                </a:lnTo>
                <a:lnTo>
                  <a:pt x="0" y="1661001"/>
                </a:lnTo>
                <a:lnTo>
                  <a:pt x="0" y="0"/>
                </a:lnTo>
                <a:close/>
              </a:path>
            </a:pathLst>
          </a:custGeom>
          <a:blipFill>
            <a:blip r:embed="rId30">
              <a:extLst>
                <a:ext uri="{96DAC541-7B7A-43D3-8B79-37D633B846F1}">
                  <asvg:svgBlip xmlns:asvg="http://schemas.microsoft.com/office/drawing/2016/SVG/main" r:embed="rId31"/>
                </a:ext>
              </a:extLst>
            </a:blip>
            <a:stretch>
              <a:fillRect l="-49805" t="0" r="0" b="-27874"/>
            </a:stretch>
          </a:blipFill>
        </p:spPr>
      </p:sp>
      <p:sp>
        <p:nvSpPr>
          <p:cNvPr name="Freeform 60" id="60"/>
          <p:cNvSpPr/>
          <p:nvPr/>
        </p:nvSpPr>
        <p:spPr>
          <a:xfrm flipH="false" flipV="false" rot="0">
            <a:off x="12679840" y="7646173"/>
            <a:ext cx="1769747" cy="1782712"/>
          </a:xfrm>
          <a:custGeom>
            <a:avLst/>
            <a:gdLst/>
            <a:ahLst/>
            <a:cxnLst/>
            <a:rect r="r" b="b" t="t" l="l"/>
            <a:pathLst>
              <a:path h="1782712" w="1769747">
                <a:moveTo>
                  <a:pt x="0" y="0"/>
                </a:moveTo>
                <a:lnTo>
                  <a:pt x="1769747" y="0"/>
                </a:lnTo>
                <a:lnTo>
                  <a:pt x="1769747" y="1782712"/>
                </a:lnTo>
                <a:lnTo>
                  <a:pt x="0" y="1782712"/>
                </a:lnTo>
                <a:lnTo>
                  <a:pt x="0" y="0"/>
                </a:lnTo>
                <a:close/>
              </a:path>
            </a:pathLst>
          </a:custGeom>
          <a:blipFill>
            <a:blip r:embed="rId32">
              <a:extLst>
                <a:ext uri="{96DAC541-7B7A-43D3-8B79-37D633B846F1}">
                  <asvg:svgBlip xmlns:asvg="http://schemas.microsoft.com/office/drawing/2016/SVG/main" r:embed="rId3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1" id="61"/>
          <p:cNvSpPr/>
          <p:nvPr/>
        </p:nvSpPr>
        <p:spPr>
          <a:xfrm flipH="false" flipV="false" rot="0">
            <a:off x="11213868" y="7680697"/>
            <a:ext cx="1250974" cy="1713663"/>
          </a:xfrm>
          <a:custGeom>
            <a:avLst/>
            <a:gdLst/>
            <a:ahLst/>
            <a:cxnLst/>
            <a:rect r="r" b="b" t="t" l="l"/>
            <a:pathLst>
              <a:path h="1713663" w="1250974">
                <a:moveTo>
                  <a:pt x="0" y="0"/>
                </a:moveTo>
                <a:lnTo>
                  <a:pt x="1250974" y="0"/>
                </a:lnTo>
                <a:lnTo>
                  <a:pt x="1250974" y="1713663"/>
                </a:lnTo>
                <a:lnTo>
                  <a:pt x="0" y="1713663"/>
                </a:lnTo>
                <a:lnTo>
                  <a:pt x="0" y="0"/>
                </a:lnTo>
                <a:close/>
              </a:path>
            </a:pathLst>
          </a:custGeom>
          <a:blipFill>
            <a:blip r:embed="rId34"/>
            <a:stretch>
              <a:fillRect l="0" t="0" r="0" b="0"/>
            </a:stretch>
          </a:blipFill>
        </p:spPr>
      </p:sp>
      <p:sp>
        <p:nvSpPr>
          <p:cNvPr name="Freeform 62" id="62"/>
          <p:cNvSpPr/>
          <p:nvPr/>
        </p:nvSpPr>
        <p:spPr>
          <a:xfrm flipH="false" flipV="false" rot="0">
            <a:off x="6580292" y="7809176"/>
            <a:ext cx="1456705" cy="1456705"/>
          </a:xfrm>
          <a:custGeom>
            <a:avLst/>
            <a:gdLst/>
            <a:ahLst/>
            <a:cxnLst/>
            <a:rect r="r" b="b" t="t" l="l"/>
            <a:pathLst>
              <a:path h="1456705" w="1456705">
                <a:moveTo>
                  <a:pt x="0" y="0"/>
                </a:moveTo>
                <a:lnTo>
                  <a:pt x="1456705" y="0"/>
                </a:lnTo>
                <a:lnTo>
                  <a:pt x="1456705" y="1456705"/>
                </a:lnTo>
                <a:lnTo>
                  <a:pt x="0" y="1456705"/>
                </a:lnTo>
                <a:lnTo>
                  <a:pt x="0" y="0"/>
                </a:lnTo>
                <a:close/>
              </a:path>
            </a:pathLst>
          </a:custGeom>
          <a:blipFill>
            <a:blip r:embed="rId35">
              <a:extLst>
                <a:ext uri="{96DAC541-7B7A-43D3-8B79-37D633B846F1}">
                  <asvg:svgBlip xmlns:asvg="http://schemas.microsoft.com/office/drawing/2016/SVG/main" r:embed="rId3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</p:spTree>
  </p:cSld>
  <p:clrMapOvr>
    <a:masterClrMapping/>
  </p:clrMapOvr>
  <p:transition spd="slow">
    <p:push dir="l"/>
  </p:transition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5995272" y="3423879"/>
            <a:ext cx="6297456" cy="2503117"/>
            <a:chOff x="0" y="0"/>
            <a:chExt cx="1658589" cy="659257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1658589" cy="659257"/>
            </a:xfrm>
            <a:custGeom>
              <a:avLst/>
              <a:gdLst/>
              <a:ahLst/>
              <a:cxnLst/>
              <a:rect r="r" b="b" t="t" l="l"/>
              <a:pathLst>
                <a:path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grpSp>
        <p:nvGrpSpPr>
          <p:cNvPr name="Group 6" id="6"/>
          <p:cNvGrpSpPr/>
          <p:nvPr/>
        </p:nvGrpSpPr>
        <p:grpSpPr>
          <a:xfrm rot="0">
            <a:off x="5995272" y="6050821"/>
            <a:ext cx="6297456" cy="2503117"/>
            <a:chOff x="0" y="0"/>
            <a:chExt cx="1658589" cy="659257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1658589" cy="659257"/>
            </a:xfrm>
            <a:custGeom>
              <a:avLst/>
              <a:gdLst/>
              <a:ahLst/>
              <a:cxnLst/>
              <a:rect r="r" b="b" t="t" l="l"/>
              <a:pathLst>
                <a:path h="659257" w="1658589">
                  <a:moveTo>
                    <a:pt x="29505" y="0"/>
                  </a:moveTo>
                  <a:lnTo>
                    <a:pt x="1629084" y="0"/>
                  </a:lnTo>
                  <a:cubicBezTo>
                    <a:pt x="1636910" y="0"/>
                    <a:pt x="1644414" y="3109"/>
                    <a:pt x="1649948" y="8642"/>
                  </a:cubicBezTo>
                  <a:cubicBezTo>
                    <a:pt x="1655481" y="14175"/>
                    <a:pt x="1658589" y="21680"/>
                    <a:pt x="1658589" y="29505"/>
                  </a:cubicBezTo>
                  <a:lnTo>
                    <a:pt x="1658589" y="629752"/>
                  </a:lnTo>
                  <a:cubicBezTo>
                    <a:pt x="1658589" y="637577"/>
                    <a:pt x="1655481" y="645082"/>
                    <a:pt x="1649948" y="650615"/>
                  </a:cubicBezTo>
                  <a:cubicBezTo>
                    <a:pt x="1644414" y="656149"/>
                    <a:pt x="1636910" y="659257"/>
                    <a:pt x="1629084" y="659257"/>
                  </a:cubicBezTo>
                  <a:lnTo>
                    <a:pt x="29505" y="659257"/>
                  </a:lnTo>
                  <a:cubicBezTo>
                    <a:pt x="21680" y="659257"/>
                    <a:pt x="14175" y="656149"/>
                    <a:pt x="8642" y="650615"/>
                  </a:cubicBezTo>
                  <a:cubicBezTo>
                    <a:pt x="3109" y="645082"/>
                    <a:pt x="0" y="637577"/>
                    <a:pt x="0" y="629752"/>
                  </a:cubicBezTo>
                  <a:lnTo>
                    <a:pt x="0" y="29505"/>
                  </a:lnTo>
                  <a:cubicBezTo>
                    <a:pt x="0" y="21680"/>
                    <a:pt x="3109" y="14175"/>
                    <a:pt x="8642" y="8642"/>
                  </a:cubicBezTo>
                  <a:cubicBezTo>
                    <a:pt x="14175" y="3109"/>
                    <a:pt x="21680" y="0"/>
                    <a:pt x="29505" y="0"/>
                  </a:cubicBezTo>
                  <a:close/>
                </a:path>
              </a:pathLst>
            </a:custGeom>
            <a:solidFill>
              <a:srgbClr val="F0F0F0"/>
            </a:solidFill>
          </p:spPr>
        </p:sp>
        <p:sp>
          <p:nvSpPr>
            <p:cNvPr name="TextBox 8" id="8"/>
            <p:cNvSpPr txBox="true"/>
            <p:nvPr/>
          </p:nvSpPr>
          <p:spPr>
            <a:xfrm>
              <a:off x="0" y="-19050"/>
              <a:ext cx="1658589" cy="678307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2465"/>
                </a:lnSpc>
              </a:pPr>
            </a:p>
          </p:txBody>
        </p:sp>
      </p:grpSp>
      <p:sp>
        <p:nvSpPr>
          <p:cNvPr name="Freeform 9" id="9"/>
          <p:cNvSpPr/>
          <p:nvPr/>
        </p:nvSpPr>
        <p:spPr>
          <a:xfrm flipH="false" flipV="false" rot="0">
            <a:off x="6731779" y="3855567"/>
            <a:ext cx="4824443" cy="1206111"/>
          </a:xfrm>
          <a:custGeom>
            <a:avLst/>
            <a:gdLst/>
            <a:ahLst/>
            <a:cxnLst/>
            <a:rect r="r" b="b" t="t" l="l"/>
            <a:pathLst>
              <a:path h="1206111" w="4824443">
                <a:moveTo>
                  <a:pt x="0" y="0"/>
                </a:moveTo>
                <a:lnTo>
                  <a:pt x="4824442" y="0"/>
                </a:lnTo>
                <a:lnTo>
                  <a:pt x="4824442" y="1206110"/>
                </a:lnTo>
                <a:lnTo>
                  <a:pt x="0" y="120611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0">
            <a:off x="4929227" y="1809099"/>
            <a:ext cx="8429545" cy="96923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3827"/>
              </a:lnSpc>
              <a:spcBef>
                <a:spcPct val="0"/>
              </a:spcBef>
            </a:pPr>
            <a:r>
              <a:rPr lang="en-US" sz="3299" strike="noStrike" u="none">
                <a:solidFill>
                  <a:srgbClr val="F16254"/>
                </a:solidFill>
                <a:latin typeface="Kalam"/>
                <a:ea typeface="Kalam"/>
                <a:cs typeface="Kalam"/>
                <a:sym typeface="Kalam"/>
              </a:rPr>
              <a:t>This presentation template is free for everyone to use thanks to the following: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5995272" y="9023673"/>
            <a:ext cx="6297456" cy="6477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5399"/>
              </a:lnSpc>
              <a:spcBef>
                <a:spcPct val="0"/>
              </a:spcBef>
            </a:pPr>
            <a:r>
              <a:rPr lang="en-US" sz="3999" strike="noStrike" u="none">
                <a:solidFill>
                  <a:srgbClr val="F16254"/>
                </a:solidFill>
                <a:latin typeface="Kalam"/>
                <a:ea typeface="Kalam"/>
                <a:cs typeface="Kalam"/>
                <a:sym typeface="Kalam"/>
              </a:rPr>
              <a:t>Happy designing!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4210005" y="5262240"/>
            <a:ext cx="9867990" cy="309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44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the presentation template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4210005" y="7519073"/>
            <a:ext cx="9867990" cy="30924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440"/>
              </a:lnSpc>
            </a:pPr>
            <a:r>
              <a:rPr lang="en-US" sz="2000">
                <a:solidFill>
                  <a:srgbClr val="000000"/>
                </a:solidFill>
                <a:latin typeface="Canva Sans"/>
                <a:ea typeface="Canva Sans"/>
                <a:cs typeface="Canva Sans"/>
                <a:sym typeface="Canva Sans"/>
              </a:rPr>
              <a:t>for the photos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4350490" y="756015"/>
            <a:ext cx="9587021" cy="1034033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7711"/>
              </a:lnSpc>
              <a:spcBef>
                <a:spcPct val="0"/>
              </a:spcBef>
            </a:pPr>
            <a:r>
              <a:rPr lang="en-US" b="true" sz="7711" spc="-539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Credits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6110027" y="6786606"/>
            <a:ext cx="6067945" cy="618167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4712"/>
              </a:lnSpc>
            </a:pPr>
            <a:r>
              <a:rPr lang="en-US" sz="4712">
                <a:solidFill>
                  <a:srgbClr val="5E44CD"/>
                </a:solidFill>
                <a:latin typeface="Canva Sans"/>
                <a:ea typeface="Canva Sans"/>
                <a:cs typeface="Canva Sans"/>
                <a:sym typeface="Canva Sans"/>
              </a:rPr>
              <a:t>Pexels, Pixabay</a:t>
            </a:r>
          </a:p>
        </p:txBody>
      </p:sp>
    </p:spTree>
  </p:cSld>
  <p:clrMapOvr>
    <a:masterClrMapping/>
  </p:clrMapOvr>
  <p:transition spd="slow">
    <p:push dir="l"/>
  </p:transition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E44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2604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7"/>
                </a:lnTo>
                <a:lnTo>
                  <a:pt x="0" y="18297617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-851565">
            <a:off x="15866654" y="7003814"/>
            <a:ext cx="2575249" cy="4165844"/>
          </a:xfrm>
          <a:custGeom>
            <a:avLst/>
            <a:gdLst/>
            <a:ahLst/>
            <a:cxnLst/>
            <a:rect r="r" b="b" t="t" l="l"/>
            <a:pathLst>
              <a:path h="4165844" w="2575249">
                <a:moveTo>
                  <a:pt x="0" y="0"/>
                </a:moveTo>
                <a:lnTo>
                  <a:pt x="2575249" y="0"/>
                </a:lnTo>
                <a:lnTo>
                  <a:pt x="2575249" y="4165844"/>
                </a:lnTo>
                <a:lnTo>
                  <a:pt x="0" y="4165844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7439083" y="8653741"/>
            <a:ext cx="2147177" cy="4114800"/>
          </a:xfrm>
          <a:custGeom>
            <a:avLst/>
            <a:gdLst/>
            <a:ahLst/>
            <a:cxnLst/>
            <a:rect r="r" b="b" t="t" l="l"/>
            <a:pathLst>
              <a:path h="4114800" w="2147177">
                <a:moveTo>
                  <a:pt x="0" y="0"/>
                </a:moveTo>
                <a:lnTo>
                  <a:pt x="2147178" y="0"/>
                </a:lnTo>
                <a:lnTo>
                  <a:pt x="2147178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3525660">
            <a:off x="-1837377" y="3554565"/>
            <a:ext cx="4554808" cy="2128338"/>
          </a:xfrm>
          <a:custGeom>
            <a:avLst/>
            <a:gdLst/>
            <a:ahLst/>
            <a:cxnLst/>
            <a:rect r="r" b="b" t="t" l="l"/>
            <a:pathLst>
              <a:path h="2128338" w="4554808">
                <a:moveTo>
                  <a:pt x="0" y="0"/>
                </a:moveTo>
                <a:lnTo>
                  <a:pt x="4554808" y="0"/>
                </a:lnTo>
                <a:lnTo>
                  <a:pt x="4554808" y="2128338"/>
                </a:lnTo>
                <a:lnTo>
                  <a:pt x="0" y="212833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16385956" y="-1237600"/>
            <a:ext cx="3178012" cy="3108673"/>
          </a:xfrm>
          <a:custGeom>
            <a:avLst/>
            <a:gdLst/>
            <a:ahLst/>
            <a:cxnLst/>
            <a:rect r="r" b="b" t="t" l="l"/>
            <a:pathLst>
              <a:path h="3108673" w="3178012">
                <a:moveTo>
                  <a:pt x="0" y="0"/>
                </a:moveTo>
                <a:lnTo>
                  <a:pt x="3178012" y="0"/>
                </a:lnTo>
                <a:lnTo>
                  <a:pt x="3178012" y="3108673"/>
                </a:lnTo>
                <a:lnTo>
                  <a:pt x="0" y="3108673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true" flipV="false" rot="0">
            <a:off x="-650622" y="-620758"/>
            <a:ext cx="3358644" cy="3083846"/>
          </a:xfrm>
          <a:custGeom>
            <a:avLst/>
            <a:gdLst/>
            <a:ahLst/>
            <a:cxnLst/>
            <a:rect r="r" b="b" t="t" l="l"/>
            <a:pathLst>
              <a:path h="3083846" w="3358644">
                <a:moveTo>
                  <a:pt x="3358644" y="0"/>
                </a:moveTo>
                <a:lnTo>
                  <a:pt x="0" y="0"/>
                </a:lnTo>
                <a:lnTo>
                  <a:pt x="0" y="3083846"/>
                </a:lnTo>
                <a:lnTo>
                  <a:pt x="3358644" y="3083846"/>
                </a:lnTo>
                <a:lnTo>
                  <a:pt x="3358644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-650622" y="7845547"/>
            <a:ext cx="3537073" cy="3389159"/>
          </a:xfrm>
          <a:custGeom>
            <a:avLst/>
            <a:gdLst/>
            <a:ahLst/>
            <a:cxnLst/>
            <a:rect r="r" b="b" t="t" l="l"/>
            <a:pathLst>
              <a:path h="3389159" w="3537073">
                <a:moveTo>
                  <a:pt x="0" y="0"/>
                </a:moveTo>
                <a:lnTo>
                  <a:pt x="3537073" y="0"/>
                </a:lnTo>
                <a:lnTo>
                  <a:pt x="3537073" y="3389159"/>
                </a:lnTo>
                <a:lnTo>
                  <a:pt x="0" y="3389159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3795573" y="8653741"/>
            <a:ext cx="3336008" cy="2286682"/>
          </a:xfrm>
          <a:custGeom>
            <a:avLst/>
            <a:gdLst/>
            <a:ahLst/>
            <a:cxnLst/>
            <a:rect r="r" b="b" t="t" l="l"/>
            <a:pathLst>
              <a:path h="2286682" w="3336008">
                <a:moveTo>
                  <a:pt x="0" y="0"/>
                </a:moveTo>
                <a:lnTo>
                  <a:pt x="3336008" y="0"/>
                </a:lnTo>
                <a:lnTo>
                  <a:pt x="3336008" y="2286682"/>
                </a:lnTo>
                <a:lnTo>
                  <a:pt x="0" y="2286682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5133473" y="-1059820"/>
            <a:ext cx="2119640" cy="2119640"/>
          </a:xfrm>
          <a:custGeom>
            <a:avLst/>
            <a:gdLst/>
            <a:ahLst/>
            <a:cxnLst/>
            <a:rect r="r" b="b" t="t" l="l"/>
            <a:pathLst>
              <a:path h="2119640" w="2119640">
                <a:moveTo>
                  <a:pt x="0" y="0"/>
                </a:moveTo>
                <a:lnTo>
                  <a:pt x="2119640" y="0"/>
                </a:lnTo>
                <a:lnTo>
                  <a:pt x="2119640" y="2119640"/>
                </a:lnTo>
                <a:lnTo>
                  <a:pt x="0" y="2119640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2" id="12"/>
          <p:cNvGrpSpPr/>
          <p:nvPr/>
        </p:nvGrpSpPr>
        <p:grpSpPr>
          <a:xfrm rot="0">
            <a:off x="11545137" y="2237639"/>
            <a:ext cx="3480492" cy="1452976"/>
            <a:chOff x="0" y="0"/>
            <a:chExt cx="4640656" cy="1937301"/>
          </a:xfrm>
        </p:grpSpPr>
        <p:sp>
          <p:nvSpPr>
            <p:cNvPr name="TextBox 13" id="13"/>
            <p:cNvSpPr txBox="true"/>
            <p:nvPr/>
          </p:nvSpPr>
          <p:spPr>
            <a:xfrm rot="0">
              <a:off x="0" y="1036659"/>
              <a:ext cx="4640656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</a:p>
          </p:txBody>
        </p:sp>
        <p:sp>
          <p:nvSpPr>
            <p:cNvPr name="TextBox 14" id="14"/>
            <p:cNvSpPr txBox="true"/>
            <p:nvPr/>
          </p:nvSpPr>
          <p:spPr>
            <a:xfrm rot="0">
              <a:off x="58086" y="-85725"/>
              <a:ext cx="4524485" cy="9873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99"/>
                </a:lnSpc>
                <a:spcBef>
                  <a:spcPct val="0"/>
                </a:spcBef>
              </a:pPr>
              <a:r>
                <a:rPr lang="en-US" b="true" sz="4499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About Sally</a:t>
              </a:r>
            </a:p>
          </p:txBody>
        </p:sp>
      </p:grpSp>
      <p:grpSp>
        <p:nvGrpSpPr>
          <p:cNvPr name="Group 15" id="15"/>
          <p:cNvGrpSpPr/>
          <p:nvPr/>
        </p:nvGrpSpPr>
        <p:grpSpPr>
          <a:xfrm rot="0">
            <a:off x="11545137" y="4416987"/>
            <a:ext cx="3480492" cy="1452976"/>
            <a:chOff x="0" y="0"/>
            <a:chExt cx="4640656" cy="1937301"/>
          </a:xfrm>
        </p:grpSpPr>
        <p:sp>
          <p:nvSpPr>
            <p:cNvPr name="TextBox 16" id="16"/>
            <p:cNvSpPr txBox="true"/>
            <p:nvPr/>
          </p:nvSpPr>
          <p:spPr>
            <a:xfrm rot="0">
              <a:off x="58086" y="-85725"/>
              <a:ext cx="4524485" cy="9873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99"/>
                </a:lnSpc>
                <a:spcBef>
                  <a:spcPct val="0"/>
                </a:spcBef>
              </a:pPr>
              <a:r>
                <a:rPr lang="en-US" b="true" sz="4499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The Party</a:t>
              </a:r>
            </a:p>
          </p:txBody>
        </p:sp>
        <p:sp>
          <p:nvSpPr>
            <p:cNvPr name="TextBox 17" id="17"/>
            <p:cNvSpPr txBox="true"/>
            <p:nvPr/>
          </p:nvSpPr>
          <p:spPr>
            <a:xfrm rot="0">
              <a:off x="0" y="1036659"/>
              <a:ext cx="4640656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</a:p>
          </p:txBody>
        </p:sp>
      </p:grpSp>
      <p:grpSp>
        <p:nvGrpSpPr>
          <p:cNvPr name="Group 18" id="18"/>
          <p:cNvGrpSpPr/>
          <p:nvPr/>
        </p:nvGrpSpPr>
        <p:grpSpPr>
          <a:xfrm rot="0">
            <a:off x="11545137" y="6596336"/>
            <a:ext cx="3480492" cy="1452976"/>
            <a:chOff x="0" y="0"/>
            <a:chExt cx="4640656" cy="1937301"/>
          </a:xfrm>
        </p:grpSpPr>
        <p:sp>
          <p:nvSpPr>
            <p:cNvPr name="TextBox 19" id="19"/>
            <p:cNvSpPr txBox="true"/>
            <p:nvPr/>
          </p:nvSpPr>
          <p:spPr>
            <a:xfrm rot="0">
              <a:off x="58086" y="-85725"/>
              <a:ext cx="4524485" cy="987360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99"/>
                </a:lnSpc>
                <a:spcBef>
                  <a:spcPct val="0"/>
                </a:spcBef>
              </a:pPr>
              <a:r>
                <a:rPr lang="en-US" b="true" sz="4499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Our School</a:t>
              </a:r>
            </a:p>
          </p:txBody>
        </p:sp>
        <p:sp>
          <p:nvSpPr>
            <p:cNvPr name="TextBox 20" id="20"/>
            <p:cNvSpPr txBox="true"/>
            <p:nvPr/>
          </p:nvSpPr>
          <p:spPr>
            <a:xfrm rot="0">
              <a:off x="0" y="1036659"/>
              <a:ext cx="4640656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 u="none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 </a:t>
              </a:r>
            </a:p>
          </p:txBody>
        </p:sp>
      </p:grpSp>
      <p:sp>
        <p:nvSpPr>
          <p:cNvPr name="TextBox 21" id="21"/>
          <p:cNvSpPr txBox="true"/>
          <p:nvPr/>
        </p:nvSpPr>
        <p:spPr>
          <a:xfrm rot="-219128">
            <a:off x="2093164" y="3486304"/>
            <a:ext cx="7111992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Table Of</a:t>
            </a:r>
          </a:p>
        </p:txBody>
      </p:sp>
      <p:sp>
        <p:nvSpPr>
          <p:cNvPr name="TextBox 22" id="22"/>
          <p:cNvSpPr txBox="true"/>
          <p:nvPr/>
        </p:nvSpPr>
        <p:spPr>
          <a:xfrm rot="0">
            <a:off x="3482065" y="4986611"/>
            <a:ext cx="7111992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Contents</a:t>
            </a:r>
          </a:p>
        </p:txBody>
      </p:sp>
    </p:spTree>
  </p:cSld>
  <p:clrMapOvr>
    <a:masterClrMapping/>
  </p:clrMapOvr>
  <p:transition spd="slow">
    <p:push dir="r"/>
  </p:transition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E44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0143278" y="-429332"/>
            <a:ext cx="2394164" cy="2429502"/>
          </a:xfrm>
          <a:custGeom>
            <a:avLst/>
            <a:gdLst/>
            <a:ahLst/>
            <a:cxnLst/>
            <a:rect r="r" b="b" t="t" l="l"/>
            <a:pathLst>
              <a:path h="2429502" w="2394164">
                <a:moveTo>
                  <a:pt x="0" y="0"/>
                </a:moveTo>
                <a:lnTo>
                  <a:pt x="2394164" y="0"/>
                </a:lnTo>
                <a:lnTo>
                  <a:pt x="2394164" y="2429502"/>
                </a:lnTo>
                <a:lnTo>
                  <a:pt x="0" y="242950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43406" y="2716674"/>
            <a:ext cx="1279038" cy="1211598"/>
          </a:xfrm>
          <a:custGeom>
            <a:avLst/>
            <a:gdLst/>
            <a:ahLst/>
            <a:cxnLst/>
            <a:rect r="r" b="b" t="t" l="l"/>
            <a:pathLst>
              <a:path h="1211598" w="1279038">
                <a:moveTo>
                  <a:pt x="0" y="0"/>
                </a:moveTo>
                <a:lnTo>
                  <a:pt x="1279038" y="0"/>
                </a:lnTo>
                <a:lnTo>
                  <a:pt x="1279038" y="1211598"/>
                </a:lnTo>
                <a:lnTo>
                  <a:pt x="0" y="1211598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765199">
            <a:off x="14587135" y="6932277"/>
            <a:ext cx="2955175" cy="4114800"/>
          </a:xfrm>
          <a:custGeom>
            <a:avLst/>
            <a:gdLst/>
            <a:ahLst/>
            <a:cxnLst/>
            <a:rect r="r" b="b" t="t" l="l"/>
            <a:pathLst>
              <a:path h="4114800" w="2955175">
                <a:moveTo>
                  <a:pt x="0" y="0"/>
                </a:moveTo>
                <a:lnTo>
                  <a:pt x="2955174" y="0"/>
                </a:lnTo>
                <a:lnTo>
                  <a:pt x="295517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187036" y="5320491"/>
            <a:ext cx="2431473" cy="4114800"/>
          </a:xfrm>
          <a:custGeom>
            <a:avLst/>
            <a:gdLst/>
            <a:ahLst/>
            <a:cxnLst/>
            <a:rect r="r" b="b" t="t" l="l"/>
            <a:pathLst>
              <a:path h="4114800" w="2431473">
                <a:moveTo>
                  <a:pt x="0" y="0"/>
                </a:moveTo>
                <a:lnTo>
                  <a:pt x="2431472" y="0"/>
                </a:lnTo>
                <a:lnTo>
                  <a:pt x="2431472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15860415" y="659274"/>
            <a:ext cx="2371606" cy="5155666"/>
          </a:xfrm>
          <a:custGeom>
            <a:avLst/>
            <a:gdLst/>
            <a:ahLst/>
            <a:cxnLst/>
            <a:rect r="r" b="b" t="t" l="l"/>
            <a:pathLst>
              <a:path h="5155666" w="2371606">
                <a:moveTo>
                  <a:pt x="0" y="0"/>
                </a:moveTo>
                <a:lnTo>
                  <a:pt x="2371607" y="0"/>
                </a:lnTo>
                <a:lnTo>
                  <a:pt x="2371607" y="5155667"/>
                </a:lnTo>
                <a:lnTo>
                  <a:pt x="0" y="5155667"/>
                </a:lnTo>
                <a:lnTo>
                  <a:pt x="0" y="0"/>
                </a:lnTo>
                <a:close/>
              </a:path>
            </a:pathLst>
          </a:custGeom>
          <a:blipFill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3788207" y="8048553"/>
            <a:ext cx="1990067" cy="4114800"/>
          </a:xfrm>
          <a:custGeom>
            <a:avLst/>
            <a:gdLst/>
            <a:ahLst/>
            <a:cxnLst/>
            <a:rect r="r" b="b" t="t" l="l"/>
            <a:pathLst>
              <a:path h="4114800" w="1990067">
                <a:moveTo>
                  <a:pt x="0" y="0"/>
                </a:moveTo>
                <a:lnTo>
                  <a:pt x="1990067" y="0"/>
                </a:lnTo>
                <a:lnTo>
                  <a:pt x="1990067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5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422444" y="112508"/>
            <a:ext cx="2114869" cy="2032955"/>
          </a:xfrm>
          <a:custGeom>
            <a:avLst/>
            <a:gdLst/>
            <a:ahLst/>
            <a:cxnLst/>
            <a:rect r="r" b="b" t="t" l="l"/>
            <a:pathLst>
              <a:path h="2032955" w="2114869">
                <a:moveTo>
                  <a:pt x="0" y="0"/>
                </a:moveTo>
                <a:lnTo>
                  <a:pt x="2114869" y="0"/>
                </a:lnTo>
                <a:lnTo>
                  <a:pt x="2114869" y="2032955"/>
                </a:lnTo>
                <a:lnTo>
                  <a:pt x="0" y="2032955"/>
                </a:lnTo>
                <a:lnTo>
                  <a:pt x="0" y="0"/>
                </a:lnTo>
                <a:close/>
              </a:path>
            </a:pathLst>
          </a:custGeom>
          <a:blipFill>
            <a:blip r:embed="rId17">
              <a:extLst>
                <a:ext uri="{96DAC541-7B7A-43D3-8B79-37D633B846F1}">
                  <asvg:svgBlip xmlns:asvg="http://schemas.microsoft.com/office/drawing/2016/SVG/main" r:embed="rId1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10600261">
            <a:off x="5147518" y="-154506"/>
            <a:ext cx="2623857" cy="1360821"/>
          </a:xfrm>
          <a:custGeom>
            <a:avLst/>
            <a:gdLst/>
            <a:ahLst/>
            <a:cxnLst/>
            <a:rect r="r" b="b" t="t" l="l"/>
            <a:pathLst>
              <a:path h="1360821" w="2623857">
                <a:moveTo>
                  <a:pt x="0" y="0"/>
                </a:moveTo>
                <a:lnTo>
                  <a:pt x="2623858" y="0"/>
                </a:lnTo>
                <a:lnTo>
                  <a:pt x="2623858" y="1360822"/>
                </a:lnTo>
                <a:lnTo>
                  <a:pt x="0" y="1360822"/>
                </a:lnTo>
                <a:lnTo>
                  <a:pt x="0" y="0"/>
                </a:lnTo>
                <a:close/>
              </a:path>
            </a:pathLst>
          </a:custGeom>
          <a:blipFill>
            <a:blip r:embed="rId19">
              <a:extLst>
                <a:ext uri="{96DAC541-7B7A-43D3-8B79-37D633B846F1}">
                  <asvg:svgBlip xmlns:asvg="http://schemas.microsoft.com/office/drawing/2016/SVG/main" r:embed="rId20"/>
                </a:ext>
              </a:extLst>
            </a:blip>
            <a:stretch>
              <a:fillRect l="-45302" t="0" r="0" b="-193505"/>
            </a:stretch>
          </a:blipFill>
        </p:spPr>
      </p:sp>
      <p:sp>
        <p:nvSpPr>
          <p:cNvPr name="TextBox 12" id="12"/>
          <p:cNvSpPr txBox="true"/>
          <p:nvPr/>
        </p:nvSpPr>
        <p:spPr>
          <a:xfrm rot="230227">
            <a:off x="4827443" y="3969380"/>
            <a:ext cx="8618454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About Sally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6430532" y="5659899"/>
            <a:ext cx="5426936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on what you want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to discuss. </a:t>
            </a:r>
          </a:p>
        </p:txBody>
      </p:sp>
      <p:sp>
        <p:nvSpPr>
          <p:cNvPr name="Freeform 14" id="14"/>
          <p:cNvSpPr/>
          <p:nvPr/>
        </p:nvSpPr>
        <p:spPr>
          <a:xfrm flipH="false" flipV="false" rot="10600261">
            <a:off x="8074958" y="8588106"/>
            <a:ext cx="2518023" cy="1445957"/>
          </a:xfrm>
          <a:custGeom>
            <a:avLst/>
            <a:gdLst/>
            <a:ahLst/>
            <a:cxnLst/>
            <a:rect r="r" b="b" t="t" l="l"/>
            <a:pathLst>
              <a:path h="1445957" w="2518023">
                <a:moveTo>
                  <a:pt x="0" y="0"/>
                </a:moveTo>
                <a:lnTo>
                  <a:pt x="2518024" y="0"/>
                </a:lnTo>
                <a:lnTo>
                  <a:pt x="2518024" y="1445958"/>
                </a:lnTo>
                <a:lnTo>
                  <a:pt x="0" y="1445958"/>
                </a:lnTo>
                <a:lnTo>
                  <a:pt x="0" y="0"/>
                </a:lnTo>
                <a:close/>
              </a:path>
            </a:pathLst>
          </a:custGeom>
          <a:blipFill>
            <a:blip r:embed="rId21">
              <a:extLst>
                <a:ext uri="{96DAC541-7B7A-43D3-8B79-37D633B846F1}">
                  <asvg:svgBlip xmlns:asvg="http://schemas.microsoft.com/office/drawing/2016/SVG/main" r:embed="rId22"/>
                </a:ext>
              </a:extLst>
            </a:blip>
            <a:stretch>
              <a:fillRect l="0" t="-89371" r="-51410" b="-86852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15661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09"/>
                </a:lnTo>
                <a:lnTo>
                  <a:pt x="0" y="10292409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-434005">
            <a:off x="880082" y="2694225"/>
            <a:ext cx="8860212" cy="3133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Welcome To Presentation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9398165" y="1096662"/>
            <a:ext cx="7907472" cy="7907472"/>
          </a:xfrm>
          <a:custGeom>
            <a:avLst/>
            <a:gdLst/>
            <a:ahLst/>
            <a:cxnLst/>
            <a:rect r="r" b="b" t="t" l="l"/>
            <a:pathLst>
              <a:path h="7907472" w="7907472">
                <a:moveTo>
                  <a:pt x="0" y="0"/>
                </a:moveTo>
                <a:lnTo>
                  <a:pt x="7907473" y="0"/>
                </a:lnTo>
                <a:lnTo>
                  <a:pt x="7907473" y="7907473"/>
                </a:lnTo>
                <a:lnTo>
                  <a:pt x="0" y="7907473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6" id="6"/>
          <p:cNvGrpSpPr/>
          <p:nvPr/>
        </p:nvGrpSpPr>
        <p:grpSpPr>
          <a:xfrm rot="0">
            <a:off x="9635340" y="1333836"/>
            <a:ext cx="7433124" cy="7433124"/>
            <a:chOff x="0" y="0"/>
            <a:chExt cx="812800" cy="812800"/>
          </a:xfrm>
        </p:grpSpPr>
        <p:sp>
          <p:nvSpPr>
            <p:cNvPr name="Freeform 7" id="7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14502" r="0" b="-35591"/>
              </a:stretch>
            </a:blipFill>
          </p:spPr>
        </p:sp>
      </p:grpSp>
      <p:sp>
        <p:nvSpPr>
          <p:cNvPr name="Freeform 8" id="8"/>
          <p:cNvSpPr/>
          <p:nvPr/>
        </p:nvSpPr>
        <p:spPr>
          <a:xfrm flipH="false" flipV="false" rot="1097256">
            <a:off x="8415249" y="7504985"/>
            <a:ext cx="2414207" cy="3139040"/>
          </a:xfrm>
          <a:custGeom>
            <a:avLst/>
            <a:gdLst/>
            <a:ahLst/>
            <a:cxnLst/>
            <a:rect r="r" b="b" t="t" l="l"/>
            <a:pathLst>
              <a:path h="3139040" w="2414207">
                <a:moveTo>
                  <a:pt x="0" y="0"/>
                </a:moveTo>
                <a:lnTo>
                  <a:pt x="2414207" y="0"/>
                </a:lnTo>
                <a:lnTo>
                  <a:pt x="2414207" y="3139041"/>
                </a:lnTo>
                <a:lnTo>
                  <a:pt x="0" y="3139041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0" y="-391858"/>
            <a:ext cx="1847018" cy="2591853"/>
          </a:xfrm>
          <a:custGeom>
            <a:avLst/>
            <a:gdLst/>
            <a:ahLst/>
            <a:cxnLst/>
            <a:rect r="r" b="b" t="t" l="l"/>
            <a:pathLst>
              <a:path h="2591853" w="1847018">
                <a:moveTo>
                  <a:pt x="0" y="0"/>
                </a:moveTo>
                <a:lnTo>
                  <a:pt x="1847018" y="0"/>
                </a:lnTo>
                <a:lnTo>
                  <a:pt x="1847018" y="2591852"/>
                </a:lnTo>
                <a:lnTo>
                  <a:pt x="0" y="2591852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0" id="10"/>
          <p:cNvSpPr/>
          <p:nvPr/>
        </p:nvSpPr>
        <p:spPr>
          <a:xfrm flipH="false" flipV="false" rot="0">
            <a:off x="15630980" y="8190455"/>
            <a:ext cx="3256640" cy="6051190"/>
          </a:xfrm>
          <a:custGeom>
            <a:avLst/>
            <a:gdLst/>
            <a:ahLst/>
            <a:cxnLst/>
            <a:rect r="r" b="b" t="t" l="l"/>
            <a:pathLst>
              <a:path h="6051190" w="3256640">
                <a:moveTo>
                  <a:pt x="0" y="0"/>
                </a:moveTo>
                <a:lnTo>
                  <a:pt x="3256640" y="0"/>
                </a:lnTo>
                <a:lnTo>
                  <a:pt x="3256640" y="6051190"/>
                </a:lnTo>
                <a:lnTo>
                  <a:pt x="0" y="605119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1" id="11"/>
          <p:cNvSpPr/>
          <p:nvPr/>
        </p:nvSpPr>
        <p:spPr>
          <a:xfrm flipH="false" flipV="false" rot="0">
            <a:off x="13943133" y="-272995"/>
            <a:ext cx="3375694" cy="3240666"/>
          </a:xfrm>
          <a:custGeom>
            <a:avLst/>
            <a:gdLst/>
            <a:ahLst/>
            <a:cxnLst/>
            <a:rect r="r" b="b" t="t" l="l"/>
            <a:pathLst>
              <a:path h="3240666" w="3375694">
                <a:moveTo>
                  <a:pt x="0" y="0"/>
                </a:moveTo>
                <a:lnTo>
                  <a:pt x="3375694" y="0"/>
                </a:lnTo>
                <a:lnTo>
                  <a:pt x="3375694" y="3240667"/>
                </a:lnTo>
                <a:lnTo>
                  <a:pt x="0" y="3240667"/>
                </a:lnTo>
                <a:lnTo>
                  <a:pt x="0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2" id="12"/>
          <p:cNvSpPr/>
          <p:nvPr/>
        </p:nvSpPr>
        <p:spPr>
          <a:xfrm flipH="false" flipV="false" rot="1491133">
            <a:off x="-1206655" y="7136983"/>
            <a:ext cx="5877644" cy="2542081"/>
          </a:xfrm>
          <a:custGeom>
            <a:avLst/>
            <a:gdLst/>
            <a:ahLst/>
            <a:cxnLst/>
            <a:rect r="r" b="b" t="t" l="l"/>
            <a:pathLst>
              <a:path h="2542081" w="5877644">
                <a:moveTo>
                  <a:pt x="0" y="0"/>
                </a:moveTo>
                <a:lnTo>
                  <a:pt x="5877644" y="0"/>
                </a:lnTo>
                <a:lnTo>
                  <a:pt x="5877644" y="2542081"/>
                </a:lnTo>
                <a:lnTo>
                  <a:pt x="0" y="2542081"/>
                </a:lnTo>
                <a:lnTo>
                  <a:pt x="0" y="0"/>
                </a:lnTo>
                <a:close/>
              </a:path>
            </a:pathLst>
          </a:custGeom>
          <a:blipFill>
            <a:blip r:embed="rId16"/>
            <a:stretch>
              <a:fillRect l="0" t="0" r="0" b="0"/>
            </a:stretch>
          </a:blipFill>
        </p:spPr>
      </p:sp>
      <p:sp>
        <p:nvSpPr>
          <p:cNvPr name="TextBox 13" id="13"/>
          <p:cNvSpPr txBox="true"/>
          <p:nvPr/>
        </p:nvSpPr>
        <p:spPr>
          <a:xfrm rot="-434005">
            <a:off x="2369386" y="6287367"/>
            <a:ext cx="6776490" cy="103505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I'm Rain, and I'll be sharing with you my beautiful ideas. Follow me at @reallygreatsite to learn more.</a:t>
            </a: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</a:p>
        </p:txBody>
      </p:sp>
    </p:spTree>
  </p:cSld>
  <p:clrMapOvr>
    <a:masterClrMapping/>
  </p:clrMapOvr>
  <p:transition spd="slow">
    <p:push dir="l"/>
  </p:transition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244533" y="551654"/>
            <a:ext cx="9200450" cy="9200450"/>
          </a:xfrm>
          <a:custGeom>
            <a:avLst/>
            <a:gdLst/>
            <a:ahLst/>
            <a:cxnLst/>
            <a:rect r="r" b="b" t="t" l="l"/>
            <a:pathLst>
              <a:path h="9200450" w="9200450">
                <a:moveTo>
                  <a:pt x="0" y="0"/>
                </a:moveTo>
                <a:lnTo>
                  <a:pt x="9200449" y="0"/>
                </a:lnTo>
                <a:lnTo>
                  <a:pt x="9200449" y="9200450"/>
                </a:lnTo>
                <a:lnTo>
                  <a:pt x="0" y="9200450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5" id="5"/>
          <p:cNvGrpSpPr/>
          <p:nvPr/>
        </p:nvGrpSpPr>
        <p:grpSpPr>
          <a:xfrm rot="0">
            <a:off x="729957" y="1028700"/>
            <a:ext cx="8229600" cy="8229600"/>
            <a:chOff x="0" y="0"/>
            <a:chExt cx="812800" cy="812800"/>
          </a:xfrm>
        </p:grpSpPr>
        <p:sp>
          <p:nvSpPr>
            <p:cNvPr name="Freeform 6" id="6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25046" r="0" b="-25046"/>
              </a:stretch>
            </a:blipFill>
          </p:spPr>
        </p:sp>
      </p:grpSp>
      <p:sp>
        <p:nvSpPr>
          <p:cNvPr name="Freeform 7" id="7"/>
          <p:cNvSpPr/>
          <p:nvPr/>
        </p:nvSpPr>
        <p:spPr>
          <a:xfrm flipH="false" flipV="false" rot="-511070">
            <a:off x="16424363" y="1306672"/>
            <a:ext cx="1854722" cy="3177872"/>
          </a:xfrm>
          <a:custGeom>
            <a:avLst/>
            <a:gdLst/>
            <a:ahLst/>
            <a:cxnLst/>
            <a:rect r="r" b="b" t="t" l="l"/>
            <a:pathLst>
              <a:path h="3177872" w="1854722">
                <a:moveTo>
                  <a:pt x="0" y="0"/>
                </a:moveTo>
                <a:lnTo>
                  <a:pt x="1854722" y="0"/>
                </a:lnTo>
                <a:lnTo>
                  <a:pt x="1854722" y="3177872"/>
                </a:lnTo>
                <a:lnTo>
                  <a:pt x="0" y="3177872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7764237" y="8655997"/>
            <a:ext cx="4532474" cy="2183828"/>
          </a:xfrm>
          <a:custGeom>
            <a:avLst/>
            <a:gdLst/>
            <a:ahLst/>
            <a:cxnLst/>
            <a:rect r="r" b="b" t="t" l="l"/>
            <a:pathLst>
              <a:path h="2183828" w="4532474">
                <a:moveTo>
                  <a:pt x="0" y="0"/>
                </a:moveTo>
                <a:lnTo>
                  <a:pt x="4532474" y="0"/>
                </a:lnTo>
                <a:lnTo>
                  <a:pt x="4532474" y="2183828"/>
                </a:lnTo>
                <a:lnTo>
                  <a:pt x="0" y="2183828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15892821" y="7668950"/>
            <a:ext cx="1960141" cy="4114800"/>
          </a:xfrm>
          <a:custGeom>
            <a:avLst/>
            <a:gdLst/>
            <a:ahLst/>
            <a:cxnLst/>
            <a:rect r="r" b="b" t="t" l="l"/>
            <a:pathLst>
              <a:path h="4114800" w="1960141">
                <a:moveTo>
                  <a:pt x="0" y="0"/>
                </a:moveTo>
                <a:lnTo>
                  <a:pt x="1960141" y="0"/>
                </a:lnTo>
                <a:lnTo>
                  <a:pt x="19601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-288287">
            <a:off x="8612962" y="2689423"/>
            <a:ext cx="8667427" cy="20669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6800"/>
              </a:lnSpc>
            </a:pPr>
            <a:r>
              <a:rPr lang="en-US" b="true" sz="12000" spc="-840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About Us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10323493" y="7391974"/>
            <a:ext cx="5714830" cy="325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on what you want to discuss. </a:t>
            </a:r>
          </a:p>
        </p:txBody>
      </p:sp>
      <p:sp>
        <p:nvSpPr>
          <p:cNvPr name="TextBox 12" id="12"/>
          <p:cNvSpPr txBox="true"/>
          <p:nvPr/>
        </p:nvSpPr>
        <p:spPr>
          <a:xfrm rot="0">
            <a:off x="10323493" y="5852799"/>
            <a:ext cx="5714830" cy="325158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on what you want to discuss.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10539888" y="5029989"/>
            <a:ext cx="528204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Who we are?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539888" y="6569164"/>
            <a:ext cx="5282040" cy="7715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50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What we do? </a:t>
            </a:r>
          </a:p>
        </p:txBody>
      </p:sp>
    </p:spTree>
  </p:cSld>
  <p:clrMapOvr>
    <a:masterClrMapping/>
  </p:clrMapOvr>
  <p:transition spd="slow">
    <p:push dir="l"/>
  </p:transition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BB5B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0" y="0"/>
            <a:ext cx="6028578" cy="5143500"/>
            <a:chOff x="0" y="0"/>
            <a:chExt cx="8038104" cy="6858000"/>
          </a:xfrm>
        </p:grpSpPr>
        <p:pic>
          <p:nvPicPr>
            <p:cNvPr name="Picture 4" id="4"/>
            <p:cNvPicPr>
              <a:picLocks noChangeAspect="true"/>
            </p:cNvPicPr>
            <p:nvPr/>
          </p:nvPicPr>
          <p:blipFill>
            <a:blip r:embed="rId3"/>
            <a:srcRect l="0" t="30686" r="0" b="12434"/>
            <a:stretch>
              <a:fillRect/>
            </a:stretch>
          </p:blipFill>
          <p:spPr>
            <a:xfrm flipH="false" flipV="false">
              <a:off x="0" y="0"/>
              <a:ext cx="8038104" cy="6858000"/>
            </a:xfrm>
            <a:prstGeom prst="rect">
              <a:avLst/>
            </a:prstGeom>
          </p:spPr>
        </p:pic>
      </p:grpSp>
      <p:grpSp>
        <p:nvGrpSpPr>
          <p:cNvPr name="Group 5" id="5"/>
          <p:cNvGrpSpPr/>
          <p:nvPr/>
        </p:nvGrpSpPr>
        <p:grpSpPr>
          <a:xfrm rot="0">
            <a:off x="6028578" y="5143500"/>
            <a:ext cx="6230845" cy="5143500"/>
            <a:chOff x="0" y="0"/>
            <a:chExt cx="8307793" cy="6858000"/>
          </a:xfrm>
        </p:grpSpPr>
        <p:pic>
          <p:nvPicPr>
            <p:cNvPr name="Picture 6" id="6"/>
            <p:cNvPicPr>
              <a:picLocks noChangeAspect="true"/>
            </p:cNvPicPr>
            <p:nvPr/>
          </p:nvPicPr>
          <p:blipFill>
            <a:blip r:embed="rId4"/>
            <a:srcRect l="9645" t="0" r="9645" b="0"/>
            <a:stretch>
              <a:fillRect/>
            </a:stretch>
          </p:blipFill>
          <p:spPr>
            <a:xfrm flipH="false" flipV="false">
              <a:off x="0" y="0"/>
              <a:ext cx="8307793" cy="6858000"/>
            </a:xfrm>
            <a:prstGeom prst="rect">
              <a:avLst/>
            </a:prstGeom>
          </p:spPr>
        </p:pic>
      </p:grpSp>
      <p:grpSp>
        <p:nvGrpSpPr>
          <p:cNvPr name="Group 7" id="7"/>
          <p:cNvGrpSpPr/>
          <p:nvPr/>
        </p:nvGrpSpPr>
        <p:grpSpPr>
          <a:xfrm rot="0">
            <a:off x="12259422" y="0"/>
            <a:ext cx="6028578" cy="5143500"/>
            <a:chOff x="0" y="0"/>
            <a:chExt cx="8038104" cy="6858000"/>
          </a:xfrm>
        </p:grpSpPr>
        <p:pic>
          <p:nvPicPr>
            <p:cNvPr name="Picture 8" id="8"/>
            <p:cNvPicPr>
              <a:picLocks noChangeAspect="true"/>
            </p:cNvPicPr>
            <p:nvPr/>
          </p:nvPicPr>
          <p:blipFill>
            <a:blip r:embed="rId5"/>
            <a:srcRect l="10881" t="0" r="10881" b="0"/>
            <a:stretch>
              <a:fillRect/>
            </a:stretch>
          </p:blipFill>
          <p:spPr>
            <a:xfrm flipH="false" flipV="false">
              <a:off x="0" y="0"/>
              <a:ext cx="8038104" cy="6858000"/>
            </a:xfrm>
            <a:prstGeom prst="rect">
              <a:avLst/>
            </a:prstGeom>
          </p:spPr>
        </p:pic>
      </p:grpSp>
      <p:grpSp>
        <p:nvGrpSpPr>
          <p:cNvPr name="Group 9" id="9"/>
          <p:cNvGrpSpPr/>
          <p:nvPr/>
        </p:nvGrpSpPr>
        <p:grpSpPr>
          <a:xfrm rot="0">
            <a:off x="6644061" y="1795707"/>
            <a:ext cx="4999878" cy="1552087"/>
            <a:chOff x="0" y="0"/>
            <a:chExt cx="6666504" cy="2069449"/>
          </a:xfrm>
        </p:grpSpPr>
        <p:sp>
          <p:nvSpPr>
            <p:cNvPr name="TextBox 10" id="10"/>
            <p:cNvSpPr txBox="true"/>
            <p:nvPr/>
          </p:nvSpPr>
          <p:spPr>
            <a:xfrm rot="0">
              <a:off x="650489" y="1168807"/>
              <a:ext cx="5365525" cy="900642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1">
                <a:lnSpc>
                  <a:spcPts val="2799"/>
                </a:lnSpc>
                <a:spcBef>
                  <a:spcPct val="0"/>
                </a:spcBef>
              </a:pPr>
              <a:r>
                <a:rPr lang="en-US" sz="1999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Briefly elaborate on what you want to discuss.</a:t>
              </a:r>
              <a:r>
                <a:rPr lang="en-US" sz="1999">
                  <a:solidFill>
                    <a:srgbClr val="0F1A38"/>
                  </a:solidFill>
                  <a:latin typeface="Nunito"/>
                  <a:ea typeface="Nunito"/>
                  <a:cs typeface="Nunito"/>
                  <a:sym typeface="Nunito"/>
                </a:rPr>
                <a:t> </a:t>
              </a:r>
            </a:p>
          </p:txBody>
        </p:sp>
        <p:sp>
          <p:nvSpPr>
            <p:cNvPr name="TextBox 11" id="11"/>
            <p:cNvSpPr txBox="true"/>
            <p:nvPr/>
          </p:nvSpPr>
          <p:spPr>
            <a:xfrm rot="0">
              <a:off x="0" y="-85725"/>
              <a:ext cx="6666504" cy="987428"/>
            </a:xfrm>
            <a:prstGeom prst="rect">
              <a:avLst/>
            </a:prstGeom>
          </p:spPr>
          <p:txBody>
            <a:bodyPr anchor="t" rtlCol="false" tIns="0" lIns="0" bIns="0" rIns="0">
              <a:spAutoFit/>
            </a:bodyPr>
            <a:lstStyle/>
            <a:p>
              <a:pPr algn="ctr" marL="0" indent="0" lvl="0">
                <a:lnSpc>
                  <a:spcPts val="6299"/>
                </a:lnSpc>
                <a:spcBef>
                  <a:spcPct val="0"/>
                </a:spcBef>
              </a:pPr>
              <a:r>
                <a:rPr lang="en-US" b="true" sz="4499" u="none">
                  <a:solidFill>
                    <a:srgbClr val="F16254"/>
                  </a:solidFill>
                  <a:latin typeface="Kalam Bold"/>
                  <a:ea typeface="Kalam Bold"/>
                  <a:cs typeface="Kalam Bold"/>
                  <a:sym typeface="Kalam Bold"/>
                </a:rPr>
                <a:t>Add a main point</a:t>
              </a:r>
            </a:p>
          </p:txBody>
        </p:sp>
      </p:grpSp>
      <p:sp>
        <p:nvSpPr>
          <p:cNvPr name="TextBox 12" id="12"/>
          <p:cNvSpPr txBox="true"/>
          <p:nvPr/>
        </p:nvSpPr>
        <p:spPr>
          <a:xfrm rot="0">
            <a:off x="13275579" y="7808668"/>
            <a:ext cx="3996265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on what you want to discuss.</a:t>
            </a: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</a:p>
        </p:txBody>
      </p:sp>
      <p:sp>
        <p:nvSpPr>
          <p:cNvPr name="TextBox 13" id="13"/>
          <p:cNvSpPr txBox="true"/>
          <p:nvPr/>
        </p:nvSpPr>
        <p:spPr>
          <a:xfrm rot="0">
            <a:off x="514350" y="6853482"/>
            <a:ext cx="4999878" cy="762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499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Add a main point</a:t>
            </a:r>
          </a:p>
        </p:txBody>
      </p:sp>
      <p:sp>
        <p:nvSpPr>
          <p:cNvPr name="TextBox 14" id="14"/>
          <p:cNvSpPr txBox="true"/>
          <p:nvPr/>
        </p:nvSpPr>
        <p:spPr>
          <a:xfrm rot="0">
            <a:off x="1002217" y="7808668"/>
            <a:ext cx="4024143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on what you want to discuss.</a:t>
            </a:r>
            <a:r>
              <a:rPr lang="en-US" sz="1999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 </a:t>
            </a:r>
          </a:p>
        </p:txBody>
      </p:sp>
      <p:sp>
        <p:nvSpPr>
          <p:cNvPr name="TextBox 15" id="15"/>
          <p:cNvSpPr txBox="true"/>
          <p:nvPr/>
        </p:nvSpPr>
        <p:spPr>
          <a:xfrm rot="0">
            <a:off x="12773772" y="6853482"/>
            <a:ext cx="4999878" cy="76200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299"/>
              </a:lnSpc>
              <a:spcBef>
                <a:spcPct val="0"/>
              </a:spcBef>
            </a:pPr>
            <a:r>
              <a:rPr lang="en-US" b="true" sz="4499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Add a main point</a:t>
            </a:r>
          </a:p>
        </p:txBody>
      </p:sp>
      <p:sp>
        <p:nvSpPr>
          <p:cNvPr name="Freeform 16" id="16"/>
          <p:cNvSpPr/>
          <p:nvPr/>
        </p:nvSpPr>
        <p:spPr>
          <a:xfrm flipH="false" flipV="false" rot="0">
            <a:off x="11062341" y="-884155"/>
            <a:ext cx="2394164" cy="2429502"/>
          </a:xfrm>
          <a:custGeom>
            <a:avLst/>
            <a:gdLst/>
            <a:ahLst/>
            <a:cxnLst/>
            <a:rect r="r" b="b" t="t" l="l"/>
            <a:pathLst>
              <a:path h="2429502" w="2394164">
                <a:moveTo>
                  <a:pt x="0" y="0"/>
                </a:moveTo>
                <a:lnTo>
                  <a:pt x="2394163" y="0"/>
                </a:lnTo>
                <a:lnTo>
                  <a:pt x="2394163" y="2429502"/>
                </a:lnTo>
                <a:lnTo>
                  <a:pt x="0" y="2429502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7" id="17"/>
          <p:cNvSpPr/>
          <p:nvPr/>
        </p:nvSpPr>
        <p:spPr>
          <a:xfrm flipH="false" flipV="false" rot="0">
            <a:off x="16261729" y="2442239"/>
            <a:ext cx="2371606" cy="5155666"/>
          </a:xfrm>
          <a:custGeom>
            <a:avLst/>
            <a:gdLst/>
            <a:ahLst/>
            <a:cxnLst/>
            <a:rect r="r" b="b" t="t" l="l"/>
            <a:pathLst>
              <a:path h="5155666" w="2371606">
                <a:moveTo>
                  <a:pt x="0" y="0"/>
                </a:moveTo>
                <a:lnTo>
                  <a:pt x="2371606" y="0"/>
                </a:lnTo>
                <a:lnTo>
                  <a:pt x="2371606" y="5155667"/>
                </a:lnTo>
                <a:lnTo>
                  <a:pt x="0" y="5155667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10600261">
            <a:off x="4769566" y="4297094"/>
            <a:ext cx="2518023" cy="1445957"/>
          </a:xfrm>
          <a:custGeom>
            <a:avLst/>
            <a:gdLst/>
            <a:ahLst/>
            <a:cxnLst/>
            <a:rect r="r" b="b" t="t" l="l"/>
            <a:pathLst>
              <a:path h="1445957" w="2518023">
                <a:moveTo>
                  <a:pt x="0" y="0"/>
                </a:moveTo>
                <a:lnTo>
                  <a:pt x="2518023" y="0"/>
                </a:lnTo>
                <a:lnTo>
                  <a:pt x="2518023" y="1445957"/>
                </a:lnTo>
                <a:lnTo>
                  <a:pt x="0" y="1445957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0" t="-89371" r="-51410" b="-86852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-974158">
            <a:off x="-22444" y="8749236"/>
            <a:ext cx="2102289" cy="1802864"/>
          </a:xfrm>
          <a:custGeom>
            <a:avLst/>
            <a:gdLst/>
            <a:ahLst/>
            <a:cxnLst/>
            <a:rect r="r" b="b" t="t" l="l"/>
            <a:pathLst>
              <a:path h="1802864" w="2102289">
                <a:moveTo>
                  <a:pt x="0" y="0"/>
                </a:moveTo>
                <a:lnTo>
                  <a:pt x="2102288" y="0"/>
                </a:lnTo>
                <a:lnTo>
                  <a:pt x="2102288" y="1802865"/>
                </a:lnTo>
                <a:lnTo>
                  <a:pt x="0" y="1802865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-128236"/>
            </a:stretch>
          </a:blipFill>
        </p:spPr>
      </p:sp>
    </p:spTree>
  </p:cSld>
  <p:clrMapOvr>
    <a:masterClrMapping/>
  </p:clrMapOvr>
  <p:transition spd="slow">
    <p:push dir="l"/>
  </p:transition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-9333" r="0" b="-9333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642134" y="-1956668"/>
            <a:ext cx="9003731" cy="5320387"/>
          </a:xfrm>
          <a:custGeom>
            <a:avLst/>
            <a:gdLst/>
            <a:ahLst/>
            <a:cxnLst/>
            <a:rect r="r" b="b" t="t" l="l"/>
            <a:pathLst>
              <a:path h="5320387" w="9003731">
                <a:moveTo>
                  <a:pt x="0" y="0"/>
                </a:moveTo>
                <a:lnTo>
                  <a:pt x="9003732" y="0"/>
                </a:lnTo>
                <a:lnTo>
                  <a:pt x="9003732" y="5320386"/>
                </a:lnTo>
                <a:lnTo>
                  <a:pt x="0" y="5320386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5713519" y="307670"/>
            <a:ext cx="6860963" cy="2333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pc="-42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Write an original</a:t>
            </a:r>
          </a:p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pc="-42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statement or</a:t>
            </a:r>
          </a:p>
          <a:p>
            <a:pPr algn="ctr" marL="0" indent="0" lvl="0">
              <a:lnSpc>
                <a:spcPts val="6000"/>
              </a:lnSpc>
              <a:spcBef>
                <a:spcPct val="0"/>
              </a:spcBef>
            </a:pPr>
            <a:r>
              <a:rPr lang="en-US" b="true" sz="6000" spc="-420" strike="noStrike" u="none">
                <a:solidFill>
                  <a:srgbClr val="F16254"/>
                </a:solidFill>
                <a:latin typeface="Kalam Bold"/>
                <a:ea typeface="Kalam Bold"/>
                <a:cs typeface="Kalam Bold"/>
                <a:sym typeface="Kalam Bold"/>
              </a:rPr>
              <a:t>inspiring quote</a:t>
            </a:r>
          </a:p>
        </p:txBody>
      </p:sp>
      <p:sp>
        <p:nvSpPr>
          <p:cNvPr name="Freeform 5" id="5"/>
          <p:cNvSpPr/>
          <p:nvPr/>
        </p:nvSpPr>
        <p:spPr>
          <a:xfrm flipH="false" flipV="false" rot="0">
            <a:off x="5910811" y="8757206"/>
            <a:ext cx="6466379" cy="3821042"/>
          </a:xfrm>
          <a:custGeom>
            <a:avLst/>
            <a:gdLst/>
            <a:ahLst/>
            <a:cxnLst/>
            <a:rect r="r" b="b" t="t" l="l"/>
            <a:pathLst>
              <a:path h="3821042" w="6466379">
                <a:moveTo>
                  <a:pt x="0" y="0"/>
                </a:moveTo>
                <a:lnTo>
                  <a:pt x="6466378" y="0"/>
                </a:lnTo>
                <a:lnTo>
                  <a:pt x="6466378" y="3821042"/>
                </a:lnTo>
                <a:lnTo>
                  <a:pt x="0" y="382104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6" id="6"/>
          <p:cNvSpPr txBox="true"/>
          <p:nvPr/>
        </p:nvSpPr>
        <p:spPr>
          <a:xfrm rot="0">
            <a:off x="5713519" y="9419882"/>
            <a:ext cx="6860963" cy="682559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 Include a credit, citation,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strike="noStrike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or supporting message</a:t>
            </a:r>
          </a:p>
        </p:txBody>
      </p:sp>
    </p:spTree>
  </p:cSld>
  <p:clrMapOvr>
    <a:masterClrMapping/>
  </p:clrMapOvr>
  <p:transition spd="slow">
    <p:push dir="l"/>
  </p:transition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5E44C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435038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169975" y="-2705"/>
            <a:ext cx="3358644" cy="3083846"/>
          </a:xfrm>
          <a:custGeom>
            <a:avLst/>
            <a:gdLst/>
            <a:ahLst/>
            <a:cxnLst/>
            <a:rect r="r" b="b" t="t" l="l"/>
            <a:pathLst>
              <a:path h="3083846" w="3358644">
                <a:moveTo>
                  <a:pt x="0" y="0"/>
                </a:moveTo>
                <a:lnTo>
                  <a:pt x="3358644" y="0"/>
                </a:lnTo>
                <a:lnTo>
                  <a:pt x="3358644" y="3083847"/>
                </a:lnTo>
                <a:lnTo>
                  <a:pt x="0" y="3083847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5579978" y="7668950"/>
            <a:ext cx="1960141" cy="4114800"/>
          </a:xfrm>
          <a:custGeom>
            <a:avLst/>
            <a:gdLst/>
            <a:ahLst/>
            <a:cxnLst/>
            <a:rect r="r" b="b" t="t" l="l"/>
            <a:pathLst>
              <a:path h="4114800" w="1960141">
                <a:moveTo>
                  <a:pt x="0" y="0"/>
                </a:moveTo>
                <a:lnTo>
                  <a:pt x="1960141" y="0"/>
                </a:lnTo>
                <a:lnTo>
                  <a:pt x="1960141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-699444">
            <a:off x="-17379" y="362497"/>
            <a:ext cx="3893511" cy="2730325"/>
          </a:xfrm>
          <a:custGeom>
            <a:avLst/>
            <a:gdLst/>
            <a:ahLst/>
            <a:cxnLst/>
            <a:rect r="r" b="b" t="t" l="l"/>
            <a:pathLst>
              <a:path h="2730325" w="3893511">
                <a:moveTo>
                  <a:pt x="0" y="0"/>
                </a:moveTo>
                <a:lnTo>
                  <a:pt x="3893511" y="0"/>
                </a:lnTo>
                <a:lnTo>
                  <a:pt x="3893511" y="2730324"/>
                </a:lnTo>
                <a:lnTo>
                  <a:pt x="0" y="2730324"/>
                </a:lnTo>
                <a:lnTo>
                  <a:pt x="0" y="0"/>
                </a:lnTo>
                <a:close/>
              </a:path>
            </a:pathLst>
          </a:custGeom>
          <a:blipFill>
            <a:blip r:embed="rId9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-253068" y="6461450"/>
            <a:ext cx="3286875" cy="3988350"/>
          </a:xfrm>
          <a:custGeom>
            <a:avLst/>
            <a:gdLst/>
            <a:ahLst/>
            <a:cxnLst/>
            <a:rect r="r" b="b" t="t" l="l"/>
            <a:pathLst>
              <a:path h="3988350" w="3286875">
                <a:moveTo>
                  <a:pt x="0" y="0"/>
                </a:moveTo>
                <a:lnTo>
                  <a:pt x="3286876" y="0"/>
                </a:lnTo>
                <a:lnTo>
                  <a:pt x="3286876" y="3988350"/>
                </a:lnTo>
                <a:lnTo>
                  <a:pt x="0" y="3988350"/>
                </a:lnTo>
                <a:lnTo>
                  <a:pt x="0" y="0"/>
                </a:lnTo>
                <a:close/>
              </a:path>
            </a:pathLst>
          </a:custGeom>
          <a:blipFill>
            <a:blip r:embed="rId10">
              <a:extLs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tretch>
              <a:fillRect l="-49805" t="0" r="0" b="-27874"/>
            </a:stretch>
          </a:blipFill>
        </p:spPr>
      </p:sp>
      <p:sp>
        <p:nvSpPr>
          <p:cNvPr name="Freeform 8" id="8"/>
          <p:cNvSpPr/>
          <p:nvPr/>
        </p:nvSpPr>
        <p:spPr>
          <a:xfrm flipH="false" flipV="false" rot="0">
            <a:off x="9336080" y="-773586"/>
            <a:ext cx="2627949" cy="2647202"/>
          </a:xfrm>
          <a:custGeom>
            <a:avLst/>
            <a:gdLst/>
            <a:ahLst/>
            <a:cxnLst/>
            <a:rect r="r" b="b" t="t" l="l"/>
            <a:pathLst>
              <a:path h="2647202" w="2627949">
                <a:moveTo>
                  <a:pt x="0" y="0"/>
                </a:moveTo>
                <a:lnTo>
                  <a:pt x="2627949" y="0"/>
                </a:lnTo>
                <a:lnTo>
                  <a:pt x="2627949" y="2647202"/>
                </a:lnTo>
                <a:lnTo>
                  <a:pt x="0" y="2647202"/>
                </a:lnTo>
                <a:lnTo>
                  <a:pt x="0" y="0"/>
                </a:lnTo>
                <a:close/>
              </a:path>
            </a:pathLst>
          </a:custGeom>
          <a:blipFill>
            <a:blip r:embed="rId12">
              <a:extLs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9" id="9"/>
          <p:cNvSpPr/>
          <p:nvPr/>
        </p:nvSpPr>
        <p:spPr>
          <a:xfrm flipH="false" flipV="false" rot="0">
            <a:off x="4500183" y="7462139"/>
            <a:ext cx="3003804" cy="4114800"/>
          </a:xfrm>
          <a:custGeom>
            <a:avLst/>
            <a:gdLst/>
            <a:ahLst/>
            <a:cxnLst/>
            <a:rect r="r" b="b" t="t" l="l"/>
            <a:pathLst>
              <a:path h="4114800" w="3003804">
                <a:moveTo>
                  <a:pt x="0" y="0"/>
                </a:moveTo>
                <a:lnTo>
                  <a:pt x="3003804" y="0"/>
                </a:lnTo>
                <a:lnTo>
                  <a:pt x="3003804" y="4114800"/>
                </a:lnTo>
                <a:lnTo>
                  <a:pt x="0" y="4114800"/>
                </a:lnTo>
                <a:lnTo>
                  <a:pt x="0" y="0"/>
                </a:lnTo>
                <a:close/>
              </a:path>
            </a:pathLst>
          </a:custGeom>
          <a:blipFill>
            <a:blip r:embed="rId14"/>
            <a:stretch>
              <a:fillRect l="0" t="0" r="0" b="0"/>
            </a:stretch>
          </a:blipFill>
        </p:spPr>
      </p:sp>
      <p:sp>
        <p:nvSpPr>
          <p:cNvPr name="TextBox 10" id="10"/>
          <p:cNvSpPr txBox="true"/>
          <p:nvPr/>
        </p:nvSpPr>
        <p:spPr>
          <a:xfrm rot="241716">
            <a:off x="5095701" y="4202844"/>
            <a:ext cx="8731559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The Party</a:t>
            </a:r>
          </a:p>
        </p:txBody>
      </p:sp>
      <p:sp>
        <p:nvSpPr>
          <p:cNvPr name="TextBox 11" id="11"/>
          <p:cNvSpPr txBox="true"/>
          <p:nvPr/>
        </p:nvSpPr>
        <p:spPr>
          <a:xfrm rot="0">
            <a:off x="6430532" y="5924791"/>
            <a:ext cx="5426936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Briefly elaborate on what you want</a:t>
            </a:r>
          </a:p>
          <a:p>
            <a:pPr algn="ctr" marL="0" indent="0" lvl="1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to discuss. </a:t>
            </a:r>
          </a:p>
        </p:txBody>
      </p:sp>
    </p:spTree>
  </p:cSld>
  <p:clrMapOvr>
    <a:masterClrMapping/>
  </p:clrMapOvr>
  <p:transition spd="slow">
    <p:push dir="l"/>
  </p:transition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FFFAE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109999" y="-2705"/>
            <a:ext cx="17417923" cy="10292409"/>
          </a:xfrm>
          <a:custGeom>
            <a:avLst/>
            <a:gdLst/>
            <a:ahLst/>
            <a:cxnLst/>
            <a:rect r="r" b="b" t="t" l="l"/>
            <a:pathLst>
              <a:path h="10292409" w="17417923">
                <a:moveTo>
                  <a:pt x="0" y="0"/>
                </a:moveTo>
                <a:lnTo>
                  <a:pt x="17417924" y="0"/>
                </a:lnTo>
                <a:lnTo>
                  <a:pt x="17417924" y="10292410"/>
                </a:lnTo>
                <a:lnTo>
                  <a:pt x="0" y="1029241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-5400000">
            <a:off x="3997795" y="-4005308"/>
            <a:ext cx="10292409" cy="18297616"/>
          </a:xfrm>
          <a:custGeom>
            <a:avLst/>
            <a:gdLst/>
            <a:ahLst/>
            <a:cxnLst/>
            <a:rect r="r" b="b" t="t" l="l"/>
            <a:pathLst>
              <a:path h="18297616" w="10292409">
                <a:moveTo>
                  <a:pt x="0" y="0"/>
                </a:moveTo>
                <a:lnTo>
                  <a:pt x="10292410" y="0"/>
                </a:lnTo>
                <a:lnTo>
                  <a:pt x="10292410" y="18297616"/>
                </a:lnTo>
                <a:lnTo>
                  <a:pt x="0" y="18297616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TextBox 4" id="4"/>
          <p:cNvSpPr txBox="true"/>
          <p:nvPr/>
        </p:nvSpPr>
        <p:spPr>
          <a:xfrm rot="0">
            <a:off x="1218597" y="2844277"/>
            <a:ext cx="5562600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Gallery</a:t>
            </a:r>
          </a:p>
        </p:txBody>
      </p:sp>
      <p:sp>
        <p:nvSpPr>
          <p:cNvPr name="TextBox 5" id="5"/>
          <p:cNvSpPr txBox="true"/>
          <p:nvPr/>
        </p:nvSpPr>
        <p:spPr>
          <a:xfrm rot="481587">
            <a:off x="1278886" y="4786209"/>
            <a:ext cx="5562600" cy="16097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12000"/>
              </a:lnSpc>
              <a:spcBef>
                <a:spcPct val="0"/>
              </a:spcBef>
            </a:pPr>
            <a:r>
              <a:rPr lang="en-US" b="true" sz="12000" spc="-840" strike="noStrike" u="none">
                <a:solidFill>
                  <a:srgbClr val="5E44CD"/>
                </a:solidFill>
                <a:latin typeface="Kalam Bold"/>
                <a:ea typeface="Kalam Bold"/>
                <a:cs typeface="Kalam Bold"/>
                <a:sym typeface="Kalam Bold"/>
              </a:rPr>
              <a:t>Image</a:t>
            </a:r>
          </a:p>
        </p:txBody>
      </p:sp>
      <p:sp>
        <p:nvSpPr>
          <p:cNvPr name="Freeform 6" id="6"/>
          <p:cNvSpPr/>
          <p:nvPr/>
        </p:nvSpPr>
        <p:spPr>
          <a:xfrm flipH="false" flipV="false" rot="0">
            <a:off x="8536432" y="175619"/>
            <a:ext cx="6023878" cy="6135431"/>
          </a:xfrm>
          <a:custGeom>
            <a:avLst/>
            <a:gdLst/>
            <a:ahLst/>
            <a:cxnLst/>
            <a:rect r="r" b="b" t="t" l="l"/>
            <a:pathLst>
              <a:path h="6135431" w="6023878">
                <a:moveTo>
                  <a:pt x="0" y="0"/>
                </a:moveTo>
                <a:lnTo>
                  <a:pt x="6023878" y="0"/>
                </a:lnTo>
                <a:lnTo>
                  <a:pt x="6023878" y="6135431"/>
                </a:lnTo>
                <a:lnTo>
                  <a:pt x="0" y="6135431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7" id="7"/>
          <p:cNvGrpSpPr/>
          <p:nvPr/>
        </p:nvGrpSpPr>
        <p:grpSpPr>
          <a:xfrm rot="0">
            <a:off x="8727478" y="422441"/>
            <a:ext cx="5641786" cy="5641786"/>
            <a:chOff x="0" y="0"/>
            <a:chExt cx="812800" cy="812800"/>
          </a:xfrm>
        </p:grpSpPr>
        <p:sp>
          <p:nvSpPr>
            <p:cNvPr name="Freeform 8" id="8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7"/>
              <a:stretch>
                <a:fillRect l="0" t="-25046" r="0" b="-25046"/>
              </a:stretch>
            </a:blipFill>
          </p:spPr>
        </p:sp>
      </p:grpSp>
      <p:sp>
        <p:nvSpPr>
          <p:cNvPr name="Freeform 9" id="9"/>
          <p:cNvSpPr/>
          <p:nvPr/>
        </p:nvSpPr>
        <p:spPr>
          <a:xfrm flipH="false" flipV="false" rot="0">
            <a:off x="6254478" y="4456738"/>
            <a:ext cx="5779044" cy="5779044"/>
          </a:xfrm>
          <a:custGeom>
            <a:avLst/>
            <a:gdLst/>
            <a:ahLst/>
            <a:cxnLst/>
            <a:rect r="r" b="b" t="t" l="l"/>
            <a:pathLst>
              <a:path h="5779044" w="5779044">
                <a:moveTo>
                  <a:pt x="0" y="0"/>
                </a:moveTo>
                <a:lnTo>
                  <a:pt x="5779044" y="0"/>
                </a:lnTo>
                <a:lnTo>
                  <a:pt x="5779044" y="5779044"/>
                </a:lnTo>
                <a:lnTo>
                  <a:pt x="0" y="5779044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  <a:ln cap="sq">
            <a:noFill/>
            <a:prstDash val="solid"/>
            <a:miter/>
          </a:ln>
        </p:spPr>
      </p:sp>
      <p:grpSp>
        <p:nvGrpSpPr>
          <p:cNvPr name="Group 10" id="10"/>
          <p:cNvGrpSpPr/>
          <p:nvPr/>
        </p:nvGrpSpPr>
        <p:grpSpPr>
          <a:xfrm rot="0">
            <a:off x="6489159" y="4691419"/>
            <a:ext cx="5309683" cy="5309683"/>
            <a:chOff x="0" y="0"/>
            <a:chExt cx="812800" cy="812800"/>
          </a:xfrm>
        </p:grpSpPr>
        <p:sp>
          <p:nvSpPr>
            <p:cNvPr name="Freeform 11" id="11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0"/>
              <a:stretch>
                <a:fillRect l="0" t="-41242" r="0" b="-8757"/>
              </a:stretch>
            </a:blipFill>
          </p:spPr>
        </p:sp>
      </p:grpSp>
      <p:sp>
        <p:nvSpPr>
          <p:cNvPr name="Freeform 12" id="12"/>
          <p:cNvSpPr/>
          <p:nvPr/>
        </p:nvSpPr>
        <p:spPr>
          <a:xfrm flipH="false" flipV="false" rot="0">
            <a:off x="11807332" y="4378803"/>
            <a:ext cx="5827007" cy="5934914"/>
          </a:xfrm>
          <a:custGeom>
            <a:avLst/>
            <a:gdLst/>
            <a:ahLst/>
            <a:cxnLst/>
            <a:rect r="r" b="b" t="t" l="l"/>
            <a:pathLst>
              <a:path h="5934914" w="5827007">
                <a:moveTo>
                  <a:pt x="0" y="0"/>
                </a:moveTo>
                <a:lnTo>
                  <a:pt x="5827007" y="0"/>
                </a:lnTo>
                <a:lnTo>
                  <a:pt x="5827007" y="5934914"/>
                </a:lnTo>
                <a:lnTo>
                  <a:pt x="0" y="5934914"/>
                </a:lnTo>
                <a:lnTo>
                  <a:pt x="0" y="0"/>
                </a:lnTo>
                <a:close/>
              </a:path>
            </a:pathLst>
          </a:custGeom>
          <a:blipFill>
            <a:blip r:embed="rId11">
              <a:extLst>
                <a:ext uri="{96DAC541-7B7A-43D3-8B79-37D633B846F1}">
                  <asvg:svgBlip xmlns:asvg="http://schemas.microsoft.com/office/drawing/2016/SVG/main" r:embed="rId12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13" id="13"/>
          <p:cNvGrpSpPr/>
          <p:nvPr/>
        </p:nvGrpSpPr>
        <p:grpSpPr>
          <a:xfrm rot="0">
            <a:off x="12008735" y="4634160"/>
            <a:ext cx="5424201" cy="5424201"/>
            <a:chOff x="0" y="0"/>
            <a:chExt cx="812800" cy="812800"/>
          </a:xfrm>
        </p:grpSpPr>
        <p:sp>
          <p:nvSpPr>
            <p:cNvPr name="Freeform 14" id="1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406400" y="0"/>
                  </a:moveTo>
                  <a:cubicBezTo>
                    <a:pt x="181951" y="0"/>
                    <a:pt x="0" y="181951"/>
                    <a:pt x="0" y="406400"/>
                  </a:cubicBezTo>
                  <a:cubicBezTo>
                    <a:pt x="0" y="630849"/>
                    <a:pt x="181951" y="812800"/>
                    <a:pt x="406400" y="812800"/>
                  </a:cubicBezTo>
                  <a:cubicBezTo>
                    <a:pt x="630849" y="812800"/>
                    <a:pt x="812800" y="630849"/>
                    <a:pt x="812800" y="406400"/>
                  </a:cubicBezTo>
                  <a:cubicBezTo>
                    <a:pt x="812800" y="181951"/>
                    <a:pt x="630849" y="0"/>
                    <a:pt x="406400" y="0"/>
                  </a:cubicBezTo>
                  <a:close/>
                </a:path>
              </a:pathLst>
            </a:custGeom>
            <a:blipFill>
              <a:blip r:embed="rId13"/>
              <a:stretch>
                <a:fillRect l="-25000" t="0" r="-25000" b="0"/>
              </a:stretch>
            </a:blipFill>
          </p:spPr>
        </p:sp>
      </p:grpSp>
      <p:sp>
        <p:nvSpPr>
          <p:cNvPr name="Freeform 15" id="15"/>
          <p:cNvSpPr/>
          <p:nvPr/>
        </p:nvSpPr>
        <p:spPr>
          <a:xfrm flipH="true" flipV="false" rot="-947182">
            <a:off x="-1299100" y="774022"/>
            <a:ext cx="3140232" cy="4007256"/>
          </a:xfrm>
          <a:custGeom>
            <a:avLst/>
            <a:gdLst/>
            <a:ahLst/>
            <a:cxnLst/>
            <a:rect r="r" b="b" t="t" l="l"/>
            <a:pathLst>
              <a:path h="4007256" w="3140232">
                <a:moveTo>
                  <a:pt x="3140231" y="0"/>
                </a:moveTo>
                <a:lnTo>
                  <a:pt x="0" y="0"/>
                </a:lnTo>
                <a:lnTo>
                  <a:pt x="0" y="4007256"/>
                </a:lnTo>
                <a:lnTo>
                  <a:pt x="3140231" y="4007256"/>
                </a:lnTo>
                <a:lnTo>
                  <a:pt x="3140231" y="0"/>
                </a:lnTo>
                <a:close/>
              </a:path>
            </a:pathLst>
          </a:custGeom>
          <a:blipFill>
            <a:blip r:embed="rId14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16" id="16"/>
          <p:cNvSpPr txBox="true"/>
          <p:nvPr/>
        </p:nvSpPr>
        <p:spPr>
          <a:xfrm rot="481587">
            <a:off x="1062993" y="6420943"/>
            <a:ext cx="5562600" cy="682625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What can you say about your projects?</a:t>
            </a:r>
          </a:p>
          <a:p>
            <a:pPr algn="ctr" marL="0" indent="0" lvl="0">
              <a:lnSpc>
                <a:spcPts val="2799"/>
              </a:lnSpc>
              <a:spcBef>
                <a:spcPct val="0"/>
              </a:spcBef>
            </a:pPr>
            <a:r>
              <a:rPr lang="en-US" sz="1999" u="none">
                <a:solidFill>
                  <a:srgbClr val="0F1A38"/>
                </a:solidFill>
                <a:latin typeface="Nunito"/>
                <a:ea typeface="Nunito"/>
                <a:cs typeface="Nunito"/>
                <a:sym typeface="Nunito"/>
              </a:rPr>
              <a:t>Share it here!</a:t>
            </a:r>
          </a:p>
        </p:txBody>
      </p:sp>
      <p:sp>
        <p:nvSpPr>
          <p:cNvPr name="Freeform 17" id="17"/>
          <p:cNvSpPr/>
          <p:nvPr/>
        </p:nvSpPr>
        <p:spPr>
          <a:xfrm flipH="false" flipV="false" rot="0">
            <a:off x="0" y="6921064"/>
            <a:ext cx="3124186" cy="4394636"/>
          </a:xfrm>
          <a:custGeom>
            <a:avLst/>
            <a:gdLst/>
            <a:ahLst/>
            <a:cxnLst/>
            <a:rect r="r" b="b" t="t" l="l"/>
            <a:pathLst>
              <a:path h="4394636" w="3124186">
                <a:moveTo>
                  <a:pt x="0" y="0"/>
                </a:moveTo>
                <a:lnTo>
                  <a:pt x="3124186" y="0"/>
                </a:lnTo>
                <a:lnTo>
                  <a:pt x="3124186" y="4394636"/>
                </a:lnTo>
                <a:lnTo>
                  <a:pt x="0" y="4394636"/>
                </a:lnTo>
                <a:lnTo>
                  <a:pt x="0" y="0"/>
                </a:lnTo>
                <a:close/>
              </a:path>
            </a:pathLst>
          </a:custGeom>
          <a:blipFill>
            <a:blip r:embed="rId16">
              <a:extLst>
                <a:ext uri="{96DAC541-7B7A-43D3-8B79-37D633B846F1}">
                  <asvg:svgBlip xmlns:asvg="http://schemas.microsoft.com/office/drawing/2016/SVG/main" r:embed="rId1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8" id="18"/>
          <p:cNvSpPr/>
          <p:nvPr/>
        </p:nvSpPr>
        <p:spPr>
          <a:xfrm flipH="false" flipV="false" rot="-1259419">
            <a:off x="15995484" y="2669569"/>
            <a:ext cx="2133135" cy="2129257"/>
          </a:xfrm>
          <a:custGeom>
            <a:avLst/>
            <a:gdLst/>
            <a:ahLst/>
            <a:cxnLst/>
            <a:rect r="r" b="b" t="t" l="l"/>
            <a:pathLst>
              <a:path h="2129257" w="2133135">
                <a:moveTo>
                  <a:pt x="0" y="0"/>
                </a:moveTo>
                <a:lnTo>
                  <a:pt x="2133135" y="0"/>
                </a:lnTo>
                <a:lnTo>
                  <a:pt x="2133135" y="2129256"/>
                </a:lnTo>
                <a:lnTo>
                  <a:pt x="0" y="2129256"/>
                </a:lnTo>
                <a:lnTo>
                  <a:pt x="0" y="0"/>
                </a:lnTo>
                <a:close/>
              </a:path>
            </a:pathLst>
          </a:custGeom>
          <a:blipFill>
            <a:blip r:embed="rId18">
              <a:extLst>
                <a:ext uri="{96DAC541-7B7A-43D3-8B79-37D633B846F1}">
                  <asvg:svgBlip xmlns:asvg="http://schemas.microsoft.com/office/drawing/2016/SVG/main" r:embed="rId1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19" id="19"/>
          <p:cNvSpPr/>
          <p:nvPr/>
        </p:nvSpPr>
        <p:spPr>
          <a:xfrm flipH="false" flipV="false" rot="0">
            <a:off x="3842298" y="0"/>
            <a:ext cx="4464758" cy="1850845"/>
          </a:xfrm>
          <a:custGeom>
            <a:avLst/>
            <a:gdLst/>
            <a:ahLst/>
            <a:cxnLst/>
            <a:rect r="r" b="b" t="t" l="l"/>
            <a:pathLst>
              <a:path h="1850845" w="4464758">
                <a:moveTo>
                  <a:pt x="0" y="0"/>
                </a:moveTo>
                <a:lnTo>
                  <a:pt x="4464758" y="0"/>
                </a:lnTo>
                <a:lnTo>
                  <a:pt x="4464758" y="1850845"/>
                </a:lnTo>
                <a:lnTo>
                  <a:pt x="0" y="1850845"/>
                </a:lnTo>
                <a:lnTo>
                  <a:pt x="0" y="0"/>
                </a:lnTo>
                <a:close/>
              </a:path>
            </a:pathLst>
          </a:custGeom>
          <a:blipFill>
            <a:blip r:embed="rId20">
              <a:extLst>
                <a:ext uri="{96DAC541-7B7A-43D3-8B79-37D633B846F1}">
                  <asvg:svgBlip xmlns:asvg="http://schemas.microsoft.com/office/drawing/2016/SVG/main" r:embed="rId21"/>
                </a:ext>
              </a:extLst>
            </a:blip>
            <a:stretch>
              <a:fillRect l="0" t="0" r="0" b="0"/>
            </a:stretch>
          </a:blipFill>
        </p:spPr>
      </p:sp>
    </p:spTree>
  </p:cSld>
  <p:clrMapOvr>
    <a:masterClrMapping/>
  </p:clrMapOvr>
  <p:transition spd="slow">
    <p:push dir="l"/>
  </p:transition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DAGZ06YT748</dc:identifier>
  <dcterms:modified xsi:type="dcterms:W3CDTF">2011-08-01T06:04:30Z</dcterms:modified>
  <cp:revision>1</cp:revision>
  <dc:title>Copia de Retirement Party for Teachers</dc:title>
</cp:coreProperties>
</file>