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2" r:id="rId4"/>
    <p:sldMasterId id="214748367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Lst>
  <p:sldSz cy="5143500" cx="9144000"/>
  <p:notesSz cx="6858000" cy="9144000"/>
  <p:embeddedFontLst>
    <p:embeddedFont>
      <p:font typeface="Anton"/>
      <p:regular r:id="rId42"/>
    </p:embeddedFont>
    <p:embeddedFont>
      <p:font typeface="Proxima Nova"/>
      <p:regular r:id="rId43"/>
      <p:bold r:id="rId44"/>
      <p:italic r:id="rId45"/>
      <p:boldItalic r:id="rId46"/>
    </p:embeddedFont>
    <p:embeddedFont>
      <p:font typeface="Libre Franklin"/>
      <p:regular r:id="rId47"/>
      <p:bold r:id="rId48"/>
      <p:italic r:id="rId49"/>
      <p:boldItalic r:id="rId50"/>
    </p:embeddedFont>
    <p:embeddedFont>
      <p:font typeface="Montserrat"/>
      <p:regular r:id="rId51"/>
      <p:bold r:id="rId52"/>
      <p:italic r:id="rId53"/>
      <p:boldItalic r:id="rId54"/>
    </p:embeddedFont>
    <p:embeddedFont>
      <p:font typeface="Lato"/>
      <p:regular r:id="rId55"/>
      <p:bold r:id="rId56"/>
      <p:italic r:id="rId57"/>
      <p:boldItalic r:id="rId58"/>
    </p:embeddedFont>
    <p:embeddedFont>
      <p:font typeface="Bebas Neue"/>
      <p:regular r:id="rId59"/>
    </p:embeddedFont>
    <p:embeddedFont>
      <p:font typeface="Assistant"/>
      <p:regular r:id="rId60"/>
      <p:bold r:id="rId61"/>
    </p:embeddedFont>
    <p:embeddedFont>
      <p:font typeface="Libre Franklin Medium"/>
      <p:regular r:id="rId62"/>
      <p:bold r:id="rId63"/>
      <p:italic r:id="rId64"/>
      <p:boldItalic r:id="rId65"/>
    </p:embeddedFont>
    <p:embeddedFont>
      <p:font typeface="Proxima Nova Semibold"/>
      <p:regular r:id="rId66"/>
      <p:bold r:id="rId67"/>
      <p:boldItalic r:id="rId6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A9C4A02-D035-4262-8566-4B2CF2149614}">
  <a:tblStyle styleId="{5A9C4A02-D035-4262-8566-4B2CF2149614}"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font" Target="fonts/Anton-regular.fntdata"/><Relationship Id="rId41" Type="http://schemas.openxmlformats.org/officeDocument/2006/relationships/slide" Target="slides/slide35.xml"/><Relationship Id="rId44" Type="http://schemas.openxmlformats.org/officeDocument/2006/relationships/font" Target="fonts/ProximaNova-bold.fntdata"/><Relationship Id="rId43" Type="http://schemas.openxmlformats.org/officeDocument/2006/relationships/font" Target="fonts/ProximaNova-regular.fntdata"/><Relationship Id="rId46" Type="http://schemas.openxmlformats.org/officeDocument/2006/relationships/font" Target="fonts/ProximaNova-boldItalic.fntdata"/><Relationship Id="rId45" Type="http://schemas.openxmlformats.org/officeDocument/2006/relationships/font" Target="fonts/ProximaNova-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LibreFranklin-bold.fntdata"/><Relationship Id="rId47" Type="http://schemas.openxmlformats.org/officeDocument/2006/relationships/font" Target="fonts/LibreFranklin-regular.fntdata"/><Relationship Id="rId49" Type="http://schemas.openxmlformats.org/officeDocument/2006/relationships/font" Target="fonts/LibreFranklin-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LibreFranklinMedium-regular.fntdata"/><Relationship Id="rId61" Type="http://schemas.openxmlformats.org/officeDocument/2006/relationships/font" Target="fonts/Assistant-bold.fntdata"/><Relationship Id="rId20" Type="http://schemas.openxmlformats.org/officeDocument/2006/relationships/slide" Target="slides/slide14.xml"/><Relationship Id="rId64" Type="http://schemas.openxmlformats.org/officeDocument/2006/relationships/font" Target="fonts/LibreFranklinMedium-italic.fntdata"/><Relationship Id="rId63" Type="http://schemas.openxmlformats.org/officeDocument/2006/relationships/font" Target="fonts/LibreFranklinMedium-bold.fntdata"/><Relationship Id="rId22" Type="http://schemas.openxmlformats.org/officeDocument/2006/relationships/slide" Target="slides/slide16.xml"/><Relationship Id="rId66" Type="http://schemas.openxmlformats.org/officeDocument/2006/relationships/font" Target="fonts/ProximaNovaSemibold-regular.fntdata"/><Relationship Id="rId21" Type="http://schemas.openxmlformats.org/officeDocument/2006/relationships/slide" Target="slides/slide15.xml"/><Relationship Id="rId65" Type="http://schemas.openxmlformats.org/officeDocument/2006/relationships/font" Target="fonts/LibreFranklinMedium-boldItalic.fntdata"/><Relationship Id="rId24" Type="http://schemas.openxmlformats.org/officeDocument/2006/relationships/slide" Target="slides/slide18.xml"/><Relationship Id="rId68" Type="http://schemas.openxmlformats.org/officeDocument/2006/relationships/font" Target="fonts/ProximaNovaSemibold-boldItalic.fntdata"/><Relationship Id="rId23" Type="http://schemas.openxmlformats.org/officeDocument/2006/relationships/slide" Target="slides/slide17.xml"/><Relationship Id="rId67" Type="http://schemas.openxmlformats.org/officeDocument/2006/relationships/font" Target="fonts/ProximaNovaSemibold-bold.fntdata"/><Relationship Id="rId60" Type="http://schemas.openxmlformats.org/officeDocument/2006/relationships/font" Target="fonts/Assistant-regular.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Montserrat-regular.fntdata"/><Relationship Id="rId50" Type="http://schemas.openxmlformats.org/officeDocument/2006/relationships/font" Target="fonts/LibreFranklin-boldItalic.fntdata"/><Relationship Id="rId53" Type="http://schemas.openxmlformats.org/officeDocument/2006/relationships/font" Target="fonts/Montserrat-italic.fntdata"/><Relationship Id="rId52" Type="http://schemas.openxmlformats.org/officeDocument/2006/relationships/font" Target="fonts/Montserrat-bold.fntdata"/><Relationship Id="rId11" Type="http://schemas.openxmlformats.org/officeDocument/2006/relationships/slide" Target="slides/slide5.xml"/><Relationship Id="rId55" Type="http://schemas.openxmlformats.org/officeDocument/2006/relationships/font" Target="fonts/Lato-regular.fntdata"/><Relationship Id="rId10" Type="http://schemas.openxmlformats.org/officeDocument/2006/relationships/slide" Target="slides/slide4.xml"/><Relationship Id="rId54" Type="http://schemas.openxmlformats.org/officeDocument/2006/relationships/font" Target="fonts/Montserrat-boldItalic.fntdata"/><Relationship Id="rId13" Type="http://schemas.openxmlformats.org/officeDocument/2006/relationships/slide" Target="slides/slide7.xml"/><Relationship Id="rId57" Type="http://schemas.openxmlformats.org/officeDocument/2006/relationships/font" Target="fonts/Lato-italic.fntdata"/><Relationship Id="rId12" Type="http://schemas.openxmlformats.org/officeDocument/2006/relationships/slide" Target="slides/slide6.xml"/><Relationship Id="rId56" Type="http://schemas.openxmlformats.org/officeDocument/2006/relationships/font" Target="fonts/Lato-bold.fntdata"/><Relationship Id="rId15" Type="http://schemas.openxmlformats.org/officeDocument/2006/relationships/slide" Target="slides/slide9.xml"/><Relationship Id="rId59" Type="http://schemas.openxmlformats.org/officeDocument/2006/relationships/font" Target="fonts/BebasNeue-regular.fntdata"/><Relationship Id="rId14" Type="http://schemas.openxmlformats.org/officeDocument/2006/relationships/slide" Target="slides/slide8.xml"/><Relationship Id="rId58" Type="http://schemas.openxmlformats.org/officeDocument/2006/relationships/font" Target="fonts/Lato-bold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4" name="Shape 2334"/>
        <p:cNvGrpSpPr/>
        <p:nvPr/>
      </p:nvGrpSpPr>
      <p:grpSpPr>
        <a:xfrm>
          <a:off x="0" y="0"/>
          <a:ext cx="0" cy="0"/>
          <a:chOff x="0" y="0"/>
          <a:chExt cx="0" cy="0"/>
        </a:xfrm>
      </p:grpSpPr>
      <p:sp>
        <p:nvSpPr>
          <p:cNvPr id="2335" name="Google Shape;2335;ged3401ed36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6" name="Google Shape;2336;ged3401ed36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6" name="Shape 2866"/>
        <p:cNvGrpSpPr/>
        <p:nvPr/>
      </p:nvGrpSpPr>
      <p:grpSpPr>
        <a:xfrm>
          <a:off x="0" y="0"/>
          <a:ext cx="0" cy="0"/>
          <a:chOff x="0" y="0"/>
          <a:chExt cx="0" cy="0"/>
        </a:xfrm>
      </p:grpSpPr>
      <p:sp>
        <p:nvSpPr>
          <p:cNvPr id="2867" name="Google Shape;2867;g1c9d9a08941_0_13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8" name="Google Shape;2868;g1c9d9a08941_0_13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9" name="Shape 2969"/>
        <p:cNvGrpSpPr/>
        <p:nvPr/>
      </p:nvGrpSpPr>
      <p:grpSpPr>
        <a:xfrm>
          <a:off x="0" y="0"/>
          <a:ext cx="0" cy="0"/>
          <a:chOff x="0" y="0"/>
          <a:chExt cx="0" cy="0"/>
        </a:xfrm>
      </p:grpSpPr>
      <p:sp>
        <p:nvSpPr>
          <p:cNvPr id="2970" name="Google Shape;2970;g1c9d9a08941_0_17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1" name="Google Shape;2971;g1c9d9a08941_0_17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0" name="Shape 2990"/>
        <p:cNvGrpSpPr/>
        <p:nvPr/>
      </p:nvGrpSpPr>
      <p:grpSpPr>
        <a:xfrm>
          <a:off x="0" y="0"/>
          <a:ext cx="0" cy="0"/>
          <a:chOff x="0" y="0"/>
          <a:chExt cx="0" cy="0"/>
        </a:xfrm>
      </p:grpSpPr>
      <p:sp>
        <p:nvSpPr>
          <p:cNvPr id="2991" name="Google Shape;2991;g1c9d9a08941_0_18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92" name="Google Shape;2992;g1c9d9a08941_0_18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7" name="Shape 3127"/>
        <p:cNvGrpSpPr/>
        <p:nvPr/>
      </p:nvGrpSpPr>
      <p:grpSpPr>
        <a:xfrm>
          <a:off x="0" y="0"/>
          <a:ext cx="0" cy="0"/>
          <a:chOff x="0" y="0"/>
          <a:chExt cx="0" cy="0"/>
        </a:xfrm>
      </p:grpSpPr>
      <p:sp>
        <p:nvSpPr>
          <p:cNvPr id="3128" name="Google Shape;3128;g1c9d9a08941_0_2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29" name="Google Shape;3129;g1c9d9a08941_0_2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1" name="Shape 3271"/>
        <p:cNvGrpSpPr/>
        <p:nvPr/>
      </p:nvGrpSpPr>
      <p:grpSpPr>
        <a:xfrm>
          <a:off x="0" y="0"/>
          <a:ext cx="0" cy="0"/>
          <a:chOff x="0" y="0"/>
          <a:chExt cx="0" cy="0"/>
        </a:xfrm>
      </p:grpSpPr>
      <p:sp>
        <p:nvSpPr>
          <p:cNvPr id="3272" name="Google Shape;3272;g1c9d9a08941_0_29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3" name="Google Shape;3273;g1c9d9a08941_0_29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7" name="Shape 3297"/>
        <p:cNvGrpSpPr/>
        <p:nvPr/>
      </p:nvGrpSpPr>
      <p:grpSpPr>
        <a:xfrm>
          <a:off x="0" y="0"/>
          <a:ext cx="0" cy="0"/>
          <a:chOff x="0" y="0"/>
          <a:chExt cx="0" cy="0"/>
        </a:xfrm>
      </p:grpSpPr>
      <p:sp>
        <p:nvSpPr>
          <p:cNvPr id="3298" name="Google Shape;3298;g1c9f20381c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99" name="Google Shape;3299;g1c9f20381c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1" name="Shape 3331"/>
        <p:cNvGrpSpPr/>
        <p:nvPr/>
      </p:nvGrpSpPr>
      <p:grpSpPr>
        <a:xfrm>
          <a:off x="0" y="0"/>
          <a:ext cx="0" cy="0"/>
          <a:chOff x="0" y="0"/>
          <a:chExt cx="0" cy="0"/>
        </a:xfrm>
      </p:grpSpPr>
      <p:sp>
        <p:nvSpPr>
          <p:cNvPr id="3332" name="Google Shape;3332;g1c9f20381c5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33" name="Google Shape;3333;g1c9f20381c5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8" name="Shape 3408"/>
        <p:cNvGrpSpPr/>
        <p:nvPr/>
      </p:nvGrpSpPr>
      <p:grpSpPr>
        <a:xfrm>
          <a:off x="0" y="0"/>
          <a:ext cx="0" cy="0"/>
          <a:chOff x="0" y="0"/>
          <a:chExt cx="0" cy="0"/>
        </a:xfrm>
      </p:grpSpPr>
      <p:sp>
        <p:nvSpPr>
          <p:cNvPr id="3409" name="Google Shape;3409;g1c9f20381c5_0_2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10" name="Google Shape;3410;g1c9f20381c5_0_2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0" name="Shape 3420"/>
        <p:cNvGrpSpPr/>
        <p:nvPr/>
      </p:nvGrpSpPr>
      <p:grpSpPr>
        <a:xfrm>
          <a:off x="0" y="0"/>
          <a:ext cx="0" cy="0"/>
          <a:chOff x="0" y="0"/>
          <a:chExt cx="0" cy="0"/>
        </a:xfrm>
      </p:grpSpPr>
      <p:sp>
        <p:nvSpPr>
          <p:cNvPr id="3421" name="Google Shape;3421;g1c9f20381c5_0_3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22" name="Google Shape;3422;g1c9f20381c5_0_3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0" name="Shape 3450"/>
        <p:cNvGrpSpPr/>
        <p:nvPr/>
      </p:nvGrpSpPr>
      <p:grpSpPr>
        <a:xfrm>
          <a:off x="0" y="0"/>
          <a:ext cx="0" cy="0"/>
          <a:chOff x="0" y="0"/>
          <a:chExt cx="0" cy="0"/>
        </a:xfrm>
      </p:grpSpPr>
      <p:sp>
        <p:nvSpPr>
          <p:cNvPr id="3451" name="Google Shape;3451;g1c9f20381c5_0_4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52" name="Google Shape;3452;g1c9f20381c5_0_4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0" name="Shape 2340"/>
        <p:cNvGrpSpPr/>
        <p:nvPr/>
      </p:nvGrpSpPr>
      <p:grpSpPr>
        <a:xfrm>
          <a:off x="0" y="0"/>
          <a:ext cx="0" cy="0"/>
          <a:chOff x="0" y="0"/>
          <a:chExt cx="0" cy="0"/>
        </a:xfrm>
      </p:grpSpPr>
      <p:sp>
        <p:nvSpPr>
          <p:cNvPr id="2341" name="Google Shape;2341;ge1d838b627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2" name="Google Shape;2342;ge1d838b627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0" name="Shape 3460"/>
        <p:cNvGrpSpPr/>
        <p:nvPr/>
      </p:nvGrpSpPr>
      <p:grpSpPr>
        <a:xfrm>
          <a:off x="0" y="0"/>
          <a:ext cx="0" cy="0"/>
          <a:chOff x="0" y="0"/>
          <a:chExt cx="0" cy="0"/>
        </a:xfrm>
      </p:grpSpPr>
      <p:sp>
        <p:nvSpPr>
          <p:cNvPr id="3461" name="Google Shape;3461;g1c9f20381c5_0_4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2" name="Google Shape;3462;g1c9f20381c5_0_4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6" name="Shape 3516"/>
        <p:cNvGrpSpPr/>
        <p:nvPr/>
      </p:nvGrpSpPr>
      <p:grpSpPr>
        <a:xfrm>
          <a:off x="0" y="0"/>
          <a:ext cx="0" cy="0"/>
          <a:chOff x="0" y="0"/>
          <a:chExt cx="0" cy="0"/>
        </a:xfrm>
      </p:grpSpPr>
      <p:sp>
        <p:nvSpPr>
          <p:cNvPr id="3517" name="Google Shape;3517;g1c9f20381c5_2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18" name="Google Shape;3518;g1c9f20381c5_2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5" name="Shape 3535"/>
        <p:cNvGrpSpPr/>
        <p:nvPr/>
      </p:nvGrpSpPr>
      <p:grpSpPr>
        <a:xfrm>
          <a:off x="0" y="0"/>
          <a:ext cx="0" cy="0"/>
          <a:chOff x="0" y="0"/>
          <a:chExt cx="0" cy="0"/>
        </a:xfrm>
      </p:grpSpPr>
      <p:sp>
        <p:nvSpPr>
          <p:cNvPr id="3536" name="Google Shape;3536;g1c9f20381c5_2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37" name="Google Shape;3537;g1c9f20381c5_2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4" name="Shape 3604"/>
        <p:cNvGrpSpPr/>
        <p:nvPr/>
      </p:nvGrpSpPr>
      <p:grpSpPr>
        <a:xfrm>
          <a:off x="0" y="0"/>
          <a:ext cx="0" cy="0"/>
          <a:chOff x="0" y="0"/>
          <a:chExt cx="0" cy="0"/>
        </a:xfrm>
      </p:grpSpPr>
      <p:sp>
        <p:nvSpPr>
          <p:cNvPr id="3605" name="Google Shape;3605;g1c9f20381c5_2_2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06" name="Google Shape;3606;g1c9f20381c5_2_2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1" name="Shape 3761"/>
        <p:cNvGrpSpPr/>
        <p:nvPr/>
      </p:nvGrpSpPr>
      <p:grpSpPr>
        <a:xfrm>
          <a:off x="0" y="0"/>
          <a:ext cx="0" cy="0"/>
          <a:chOff x="0" y="0"/>
          <a:chExt cx="0" cy="0"/>
        </a:xfrm>
      </p:grpSpPr>
      <p:sp>
        <p:nvSpPr>
          <p:cNvPr id="3762" name="Google Shape;3762;g1c9f20381c5_2_5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63" name="Google Shape;3763;g1c9f20381c5_2_5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0" name="Shape 3800"/>
        <p:cNvGrpSpPr/>
        <p:nvPr/>
      </p:nvGrpSpPr>
      <p:grpSpPr>
        <a:xfrm>
          <a:off x="0" y="0"/>
          <a:ext cx="0" cy="0"/>
          <a:chOff x="0" y="0"/>
          <a:chExt cx="0" cy="0"/>
        </a:xfrm>
      </p:grpSpPr>
      <p:sp>
        <p:nvSpPr>
          <p:cNvPr id="3801" name="Google Shape;3801;g1c9f20381c5_2_6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02" name="Google Shape;3802;g1c9f20381c5_2_6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8" name="Shape 3908"/>
        <p:cNvGrpSpPr/>
        <p:nvPr/>
      </p:nvGrpSpPr>
      <p:grpSpPr>
        <a:xfrm>
          <a:off x="0" y="0"/>
          <a:ext cx="0" cy="0"/>
          <a:chOff x="0" y="0"/>
          <a:chExt cx="0" cy="0"/>
        </a:xfrm>
      </p:grpSpPr>
      <p:sp>
        <p:nvSpPr>
          <p:cNvPr id="3909" name="Google Shape;3909;g1c9f20381c5_2_10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10" name="Google Shape;3910;g1c9f20381c5_2_10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6" name="Shape 3916"/>
        <p:cNvGrpSpPr/>
        <p:nvPr/>
      </p:nvGrpSpPr>
      <p:grpSpPr>
        <a:xfrm>
          <a:off x="0" y="0"/>
          <a:ext cx="0" cy="0"/>
          <a:chOff x="0" y="0"/>
          <a:chExt cx="0" cy="0"/>
        </a:xfrm>
      </p:grpSpPr>
      <p:sp>
        <p:nvSpPr>
          <p:cNvPr id="3917" name="Google Shape;3917;g1c9f20381c5_2_11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18" name="Google Shape;3918;g1c9f20381c5_2_1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3" name="Shape 3943"/>
        <p:cNvGrpSpPr/>
        <p:nvPr/>
      </p:nvGrpSpPr>
      <p:grpSpPr>
        <a:xfrm>
          <a:off x="0" y="0"/>
          <a:ext cx="0" cy="0"/>
          <a:chOff x="0" y="0"/>
          <a:chExt cx="0" cy="0"/>
        </a:xfrm>
      </p:grpSpPr>
      <p:sp>
        <p:nvSpPr>
          <p:cNvPr id="3944" name="Google Shape;3944;g1c9f20381c5_2_12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45" name="Google Shape;3945;g1c9f20381c5_2_12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7" name="Shape 3957"/>
        <p:cNvGrpSpPr/>
        <p:nvPr/>
      </p:nvGrpSpPr>
      <p:grpSpPr>
        <a:xfrm>
          <a:off x="0" y="0"/>
          <a:ext cx="0" cy="0"/>
          <a:chOff x="0" y="0"/>
          <a:chExt cx="0" cy="0"/>
        </a:xfrm>
      </p:grpSpPr>
      <p:sp>
        <p:nvSpPr>
          <p:cNvPr id="3958" name="Google Shape;3958;g1c9f20381c5_2_13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59" name="Google Shape;3959;g1c9f20381c5_2_13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9" name="Shape 2379"/>
        <p:cNvGrpSpPr/>
        <p:nvPr/>
      </p:nvGrpSpPr>
      <p:grpSpPr>
        <a:xfrm>
          <a:off x="0" y="0"/>
          <a:ext cx="0" cy="0"/>
          <a:chOff x="0" y="0"/>
          <a:chExt cx="0" cy="0"/>
        </a:xfrm>
      </p:grpSpPr>
      <p:sp>
        <p:nvSpPr>
          <p:cNvPr id="2380" name="Google Shape;2380;g1c6e76f9ab2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1" name="Google Shape;2381;g1c6e76f9ab2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0" name="Shape 3970"/>
        <p:cNvGrpSpPr/>
        <p:nvPr/>
      </p:nvGrpSpPr>
      <p:grpSpPr>
        <a:xfrm>
          <a:off x="0" y="0"/>
          <a:ext cx="0" cy="0"/>
          <a:chOff x="0" y="0"/>
          <a:chExt cx="0" cy="0"/>
        </a:xfrm>
      </p:grpSpPr>
      <p:sp>
        <p:nvSpPr>
          <p:cNvPr id="3971" name="Google Shape;3971;g1c9f20381c5_2_13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72" name="Google Shape;3972;g1c9f20381c5_2_13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1" name="Shape 4001"/>
        <p:cNvGrpSpPr/>
        <p:nvPr/>
      </p:nvGrpSpPr>
      <p:grpSpPr>
        <a:xfrm>
          <a:off x="0" y="0"/>
          <a:ext cx="0" cy="0"/>
          <a:chOff x="0" y="0"/>
          <a:chExt cx="0" cy="0"/>
        </a:xfrm>
      </p:grpSpPr>
      <p:sp>
        <p:nvSpPr>
          <p:cNvPr id="4002" name="Google Shape;4002;g1c9f20381c5_2_14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03" name="Google Shape;4003;g1c9f20381c5_2_14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9" name="Shape 4039"/>
        <p:cNvGrpSpPr/>
        <p:nvPr/>
      </p:nvGrpSpPr>
      <p:grpSpPr>
        <a:xfrm>
          <a:off x="0" y="0"/>
          <a:ext cx="0" cy="0"/>
          <a:chOff x="0" y="0"/>
          <a:chExt cx="0" cy="0"/>
        </a:xfrm>
      </p:grpSpPr>
      <p:sp>
        <p:nvSpPr>
          <p:cNvPr id="4040" name="Google Shape;4040;g1c9f20381c5_2_14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41" name="Google Shape;4041;g1c9f20381c5_2_14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2" name="Shape 4152"/>
        <p:cNvGrpSpPr/>
        <p:nvPr/>
      </p:nvGrpSpPr>
      <p:grpSpPr>
        <a:xfrm>
          <a:off x="0" y="0"/>
          <a:ext cx="0" cy="0"/>
          <a:chOff x="0" y="0"/>
          <a:chExt cx="0" cy="0"/>
        </a:xfrm>
      </p:grpSpPr>
      <p:sp>
        <p:nvSpPr>
          <p:cNvPr id="4153" name="Google Shape;4153;g1c9f20381c5_2_16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54" name="Google Shape;4154;g1c9f20381c5_2_16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9" name="Shape 4159"/>
        <p:cNvGrpSpPr/>
        <p:nvPr/>
      </p:nvGrpSpPr>
      <p:grpSpPr>
        <a:xfrm>
          <a:off x="0" y="0"/>
          <a:ext cx="0" cy="0"/>
          <a:chOff x="0" y="0"/>
          <a:chExt cx="0" cy="0"/>
        </a:xfrm>
      </p:grpSpPr>
      <p:sp>
        <p:nvSpPr>
          <p:cNvPr id="4160" name="Google Shape;4160;g1c9f20381c5_2_16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61" name="Google Shape;4161;g1c9f20381c5_2_16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6" name="Shape 4166"/>
        <p:cNvGrpSpPr/>
        <p:nvPr/>
      </p:nvGrpSpPr>
      <p:grpSpPr>
        <a:xfrm>
          <a:off x="0" y="0"/>
          <a:ext cx="0" cy="0"/>
          <a:chOff x="0" y="0"/>
          <a:chExt cx="0" cy="0"/>
        </a:xfrm>
      </p:grpSpPr>
      <p:sp>
        <p:nvSpPr>
          <p:cNvPr id="4167" name="Google Shape;4167;g1c9f20381c5_2_16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68" name="Google Shape;4168;g1c9f20381c5_2_16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1" name="Shape 2411"/>
        <p:cNvGrpSpPr/>
        <p:nvPr/>
      </p:nvGrpSpPr>
      <p:grpSpPr>
        <a:xfrm>
          <a:off x="0" y="0"/>
          <a:ext cx="0" cy="0"/>
          <a:chOff x="0" y="0"/>
          <a:chExt cx="0" cy="0"/>
        </a:xfrm>
      </p:grpSpPr>
      <p:sp>
        <p:nvSpPr>
          <p:cNvPr id="2412" name="Google Shape;2412;g1c6e76f9ab2_0_2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3" name="Google Shape;2413;g1c6e76f9ab2_0_2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1" name="Shape 2431"/>
        <p:cNvGrpSpPr/>
        <p:nvPr/>
      </p:nvGrpSpPr>
      <p:grpSpPr>
        <a:xfrm>
          <a:off x="0" y="0"/>
          <a:ext cx="0" cy="0"/>
          <a:chOff x="0" y="0"/>
          <a:chExt cx="0" cy="0"/>
        </a:xfrm>
      </p:grpSpPr>
      <p:sp>
        <p:nvSpPr>
          <p:cNvPr id="2432" name="Google Shape;2432;g1c6e76f9ab2_0_3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3" name="Google Shape;2433;g1c6e76f9ab2_0_3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2" name="Shape 2462"/>
        <p:cNvGrpSpPr/>
        <p:nvPr/>
      </p:nvGrpSpPr>
      <p:grpSpPr>
        <a:xfrm>
          <a:off x="0" y="0"/>
          <a:ext cx="0" cy="0"/>
          <a:chOff x="0" y="0"/>
          <a:chExt cx="0" cy="0"/>
        </a:xfrm>
      </p:grpSpPr>
      <p:sp>
        <p:nvSpPr>
          <p:cNvPr id="2463" name="Google Shape;2463;g1c6e76f9ab2_0_4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4" name="Google Shape;2464;g1c6e76f9ab2_0_4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1" name="Shape 2601"/>
        <p:cNvGrpSpPr/>
        <p:nvPr/>
      </p:nvGrpSpPr>
      <p:grpSpPr>
        <a:xfrm>
          <a:off x="0" y="0"/>
          <a:ext cx="0" cy="0"/>
          <a:chOff x="0" y="0"/>
          <a:chExt cx="0" cy="0"/>
        </a:xfrm>
      </p:grpSpPr>
      <p:sp>
        <p:nvSpPr>
          <p:cNvPr id="2602" name="Google Shape;2602;g1c9d9a08941_0_27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3" name="Google Shape;2603;g1c9d9a08941_0_27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5" name="Shape 2695"/>
        <p:cNvGrpSpPr/>
        <p:nvPr/>
      </p:nvGrpSpPr>
      <p:grpSpPr>
        <a:xfrm>
          <a:off x="0" y="0"/>
          <a:ext cx="0" cy="0"/>
          <a:chOff x="0" y="0"/>
          <a:chExt cx="0" cy="0"/>
        </a:xfrm>
      </p:grpSpPr>
      <p:sp>
        <p:nvSpPr>
          <p:cNvPr id="2696" name="Google Shape;2696;g1c9f20381c5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7" name="Google Shape;2697;g1c9f20381c5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8" name="Shape 2768"/>
        <p:cNvGrpSpPr/>
        <p:nvPr/>
      </p:nvGrpSpPr>
      <p:grpSpPr>
        <a:xfrm>
          <a:off x="0" y="0"/>
          <a:ext cx="0" cy="0"/>
          <a:chOff x="0" y="0"/>
          <a:chExt cx="0" cy="0"/>
        </a:xfrm>
      </p:grpSpPr>
      <p:sp>
        <p:nvSpPr>
          <p:cNvPr id="2769" name="Google Shape;2769;g1c9d9a08941_0_11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0" name="Google Shape;2770;g1c9d9a08941_0_1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1"/>
        </a:solidFill>
      </p:bgPr>
    </p:bg>
    <p:spTree>
      <p:nvGrpSpPr>
        <p:cNvPr id="8" name="Shape 8"/>
        <p:cNvGrpSpPr/>
        <p:nvPr/>
      </p:nvGrpSpPr>
      <p:grpSpPr>
        <a:xfrm>
          <a:off x="0" y="0"/>
          <a:ext cx="0" cy="0"/>
          <a:chOff x="0" y="0"/>
          <a:chExt cx="0" cy="0"/>
        </a:xfrm>
      </p:grpSpPr>
      <p:grpSp>
        <p:nvGrpSpPr>
          <p:cNvPr id="9" name="Google Shape;9;p2"/>
          <p:cNvGrpSpPr/>
          <p:nvPr/>
        </p:nvGrpSpPr>
        <p:grpSpPr>
          <a:xfrm>
            <a:off x="-970342" y="-1613262"/>
            <a:ext cx="11084690" cy="8370014"/>
            <a:chOff x="-970342" y="-1613262"/>
            <a:chExt cx="11084690" cy="8370014"/>
          </a:xfrm>
        </p:grpSpPr>
        <p:grpSp>
          <p:nvGrpSpPr>
            <p:cNvPr id="10" name="Google Shape;10;p2"/>
            <p:cNvGrpSpPr/>
            <p:nvPr/>
          </p:nvGrpSpPr>
          <p:grpSpPr>
            <a:xfrm>
              <a:off x="4572008" y="-1613262"/>
              <a:ext cx="5542340" cy="4185014"/>
              <a:chOff x="2057300" y="1305025"/>
              <a:chExt cx="3912700" cy="2954475"/>
            </a:xfrm>
          </p:grpSpPr>
          <p:sp>
            <p:nvSpPr>
              <p:cNvPr id="11" name="Google Shape;11;p2"/>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2"/>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2"/>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2"/>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2"/>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2"/>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 name="Google Shape;27;p2"/>
            <p:cNvGrpSpPr/>
            <p:nvPr/>
          </p:nvGrpSpPr>
          <p:grpSpPr>
            <a:xfrm>
              <a:off x="-970342" y="-1613262"/>
              <a:ext cx="5542340" cy="4185014"/>
              <a:chOff x="2057300" y="1305025"/>
              <a:chExt cx="3912700" cy="2954475"/>
            </a:xfrm>
          </p:grpSpPr>
          <p:sp>
            <p:nvSpPr>
              <p:cNvPr id="28" name="Google Shape;28;p2"/>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2"/>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2"/>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2"/>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2"/>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2"/>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2"/>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2"/>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2"/>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2"/>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2"/>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2"/>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2"/>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 name="Google Shape;44;p2"/>
            <p:cNvGrpSpPr/>
            <p:nvPr/>
          </p:nvGrpSpPr>
          <p:grpSpPr>
            <a:xfrm>
              <a:off x="4572008" y="2571738"/>
              <a:ext cx="5542340" cy="4185014"/>
              <a:chOff x="2057300" y="1305025"/>
              <a:chExt cx="3912700" cy="2954475"/>
            </a:xfrm>
          </p:grpSpPr>
          <p:sp>
            <p:nvSpPr>
              <p:cNvPr id="45" name="Google Shape;45;p2"/>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2"/>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2"/>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2"/>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2"/>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2"/>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2"/>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2"/>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2"/>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2"/>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2"/>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2"/>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2"/>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2"/>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2"/>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2"/>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 name="Google Shape;61;p2"/>
            <p:cNvGrpSpPr/>
            <p:nvPr/>
          </p:nvGrpSpPr>
          <p:grpSpPr>
            <a:xfrm>
              <a:off x="-970342" y="2571738"/>
              <a:ext cx="5542340" cy="4185014"/>
              <a:chOff x="2057300" y="1305025"/>
              <a:chExt cx="3912700" cy="2954475"/>
            </a:xfrm>
          </p:grpSpPr>
          <p:sp>
            <p:nvSpPr>
              <p:cNvPr id="62" name="Google Shape;62;p2"/>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2"/>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2"/>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2"/>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2"/>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2"/>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2"/>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2"/>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2"/>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2"/>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2"/>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2"/>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2"/>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2"/>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2"/>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2"/>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78" name="Google Shape;78;p2"/>
          <p:cNvSpPr txBox="1"/>
          <p:nvPr>
            <p:ph type="ctrTitle"/>
          </p:nvPr>
        </p:nvSpPr>
        <p:spPr>
          <a:xfrm>
            <a:off x="713225" y="1103150"/>
            <a:ext cx="5542200" cy="2582400"/>
          </a:xfrm>
          <a:prstGeom prst="rect">
            <a:avLst/>
          </a:prstGeom>
        </p:spPr>
        <p:txBody>
          <a:bodyPr anchorCtr="0" anchor="t" bIns="91425" lIns="91425" spcFirstLastPara="1" rIns="91425" wrap="square" tIns="91425">
            <a:noAutofit/>
          </a:bodyPr>
          <a:lstStyle>
            <a:lvl1pPr lvl="0">
              <a:lnSpc>
                <a:spcPct val="90000"/>
              </a:lnSpc>
              <a:spcBef>
                <a:spcPts val="0"/>
              </a:spcBef>
              <a:spcAft>
                <a:spcPts val="0"/>
              </a:spcAft>
              <a:buClr>
                <a:srgbClr val="191919"/>
              </a:buClr>
              <a:buSzPts val="5200"/>
              <a:buNone/>
              <a:defRPr sz="82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p:txBody>
      </p:sp>
      <p:sp>
        <p:nvSpPr>
          <p:cNvPr id="79" name="Google Shape;79;p2"/>
          <p:cNvSpPr txBox="1"/>
          <p:nvPr>
            <p:ph idx="1" type="subTitle"/>
          </p:nvPr>
        </p:nvSpPr>
        <p:spPr>
          <a:xfrm>
            <a:off x="713275" y="3838600"/>
            <a:ext cx="5542200" cy="393600"/>
          </a:xfrm>
          <a:prstGeom prst="rect">
            <a:avLst/>
          </a:prstGeom>
          <a:ln>
            <a:noFill/>
          </a:ln>
        </p:spPr>
        <p:txBody>
          <a:bodyPr anchorCtr="0" anchor="ctr" bIns="91425" lIns="91425" spcFirstLastPara="1" rIns="91425" wrap="square" tIns="91425">
            <a:noAutofit/>
          </a:bodyPr>
          <a:lstStyle>
            <a:lvl1pPr lvl="0">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grpSp>
        <p:nvGrpSpPr>
          <p:cNvPr id="80" name="Google Shape;80;p2"/>
          <p:cNvGrpSpPr/>
          <p:nvPr/>
        </p:nvGrpSpPr>
        <p:grpSpPr>
          <a:xfrm rot="-137067">
            <a:off x="4677609" y="4188485"/>
            <a:ext cx="1237876" cy="1525382"/>
            <a:chOff x="9743146" y="2970638"/>
            <a:chExt cx="1446996" cy="1783072"/>
          </a:xfrm>
        </p:grpSpPr>
        <p:sp>
          <p:nvSpPr>
            <p:cNvPr id="81" name="Google Shape;81;p2"/>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2" name="Google Shape;82;p2"/>
            <p:cNvGrpSpPr/>
            <p:nvPr/>
          </p:nvGrpSpPr>
          <p:grpSpPr>
            <a:xfrm rot="4346401">
              <a:off x="9694335" y="3347712"/>
              <a:ext cx="1544618" cy="1028925"/>
              <a:chOff x="2670525" y="1658075"/>
              <a:chExt cx="1301725" cy="867125"/>
            </a:xfrm>
          </p:grpSpPr>
          <p:sp>
            <p:nvSpPr>
              <p:cNvPr id="83" name="Google Shape;83;p2"/>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2"/>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2"/>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2"/>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2"/>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2"/>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2"/>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2"/>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91" name="Google Shape;91;p2"/>
          <p:cNvGrpSpPr/>
          <p:nvPr/>
        </p:nvGrpSpPr>
        <p:grpSpPr>
          <a:xfrm rot="4164829">
            <a:off x="5181292" y="1536936"/>
            <a:ext cx="1802902" cy="2221807"/>
            <a:chOff x="9743146" y="2970638"/>
            <a:chExt cx="1446996" cy="1783072"/>
          </a:xfrm>
        </p:grpSpPr>
        <p:sp>
          <p:nvSpPr>
            <p:cNvPr id="92" name="Google Shape;92;p2"/>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3" name="Google Shape;93;p2"/>
            <p:cNvGrpSpPr/>
            <p:nvPr/>
          </p:nvGrpSpPr>
          <p:grpSpPr>
            <a:xfrm rot="4346401">
              <a:off x="9694335" y="3347712"/>
              <a:ext cx="1544618" cy="1028925"/>
              <a:chOff x="2670525" y="1658075"/>
              <a:chExt cx="1301725" cy="867125"/>
            </a:xfrm>
          </p:grpSpPr>
          <p:sp>
            <p:nvSpPr>
              <p:cNvPr id="94" name="Google Shape;94;p2"/>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2"/>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2"/>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2"/>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2"/>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2"/>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2"/>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2"/>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02" name="Google Shape;102;p2"/>
          <p:cNvGrpSpPr/>
          <p:nvPr/>
        </p:nvGrpSpPr>
        <p:grpSpPr>
          <a:xfrm rot="3457204">
            <a:off x="6704302" y="3144664"/>
            <a:ext cx="1156719" cy="1425376"/>
            <a:chOff x="9743146" y="2970638"/>
            <a:chExt cx="1446996" cy="1783072"/>
          </a:xfrm>
        </p:grpSpPr>
        <p:sp>
          <p:nvSpPr>
            <p:cNvPr id="103" name="Google Shape;103;p2"/>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4" name="Google Shape;104;p2"/>
            <p:cNvGrpSpPr/>
            <p:nvPr/>
          </p:nvGrpSpPr>
          <p:grpSpPr>
            <a:xfrm rot="4346401">
              <a:off x="9694335" y="3347712"/>
              <a:ext cx="1544618" cy="1028925"/>
              <a:chOff x="2670525" y="1658075"/>
              <a:chExt cx="1301725" cy="867125"/>
            </a:xfrm>
          </p:grpSpPr>
          <p:sp>
            <p:nvSpPr>
              <p:cNvPr id="105" name="Google Shape;105;p2"/>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2"/>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2"/>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2"/>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2"/>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2"/>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2"/>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2"/>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13" name="Google Shape;113;p2"/>
          <p:cNvGrpSpPr/>
          <p:nvPr/>
        </p:nvGrpSpPr>
        <p:grpSpPr>
          <a:xfrm rot="4554968">
            <a:off x="7912064" y="3916706"/>
            <a:ext cx="1155527" cy="870334"/>
            <a:chOff x="2700330" y="-829613"/>
            <a:chExt cx="2200221" cy="1657495"/>
          </a:xfrm>
        </p:grpSpPr>
        <p:sp>
          <p:nvSpPr>
            <p:cNvPr id="114" name="Google Shape;114;p2"/>
            <p:cNvSpPr/>
            <p:nvPr/>
          </p:nvSpPr>
          <p:spPr>
            <a:xfrm>
              <a:off x="2700330" y="-829613"/>
              <a:ext cx="2200221" cy="1657495"/>
            </a:xfrm>
            <a:custGeom>
              <a:rect b="b" l="l" r="r" t="t"/>
              <a:pathLst>
                <a:path extrusionOk="0" h="31096" w="41278">
                  <a:moveTo>
                    <a:pt x="6931" y="1"/>
                  </a:moveTo>
                  <a:lnTo>
                    <a:pt x="1" y="17356"/>
                  </a:lnTo>
                  <a:lnTo>
                    <a:pt x="34348" y="31095"/>
                  </a:lnTo>
                  <a:lnTo>
                    <a:pt x="41278" y="13739"/>
                  </a:lnTo>
                  <a:lnTo>
                    <a:pt x="6931" y="1"/>
                  </a:lnTo>
                  <a:close/>
                </a:path>
              </a:pathLst>
            </a:custGeom>
            <a:solidFill>
              <a:schemeClr val="dk2"/>
            </a:solidFill>
            <a:ln cap="flat" cmpd="sng" w="76200">
              <a:solidFill>
                <a:schemeClr val="dk2"/>
              </a:solidFill>
              <a:prstDash val="solid"/>
              <a:round/>
              <a:headEnd len="sm" w="sm" type="none"/>
              <a:tailEnd len="sm" w="sm" type="none"/>
            </a:ln>
            <a:effectLst>
              <a:outerShdw rotWithShape="0" algn="bl" dir="636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5" name="Google Shape;115;p2"/>
            <p:cNvGrpSpPr/>
            <p:nvPr/>
          </p:nvGrpSpPr>
          <p:grpSpPr>
            <a:xfrm>
              <a:off x="2700330" y="-829613"/>
              <a:ext cx="2200221" cy="1657495"/>
              <a:chOff x="4886375" y="1743475"/>
              <a:chExt cx="1031950" cy="777400"/>
            </a:xfrm>
          </p:grpSpPr>
          <p:sp>
            <p:nvSpPr>
              <p:cNvPr id="116" name="Google Shape;116;p2"/>
              <p:cNvSpPr/>
              <p:nvPr/>
            </p:nvSpPr>
            <p:spPr>
              <a:xfrm>
                <a:off x="4886375" y="1743475"/>
                <a:ext cx="1031950" cy="777400"/>
              </a:xfrm>
              <a:custGeom>
                <a:rect b="b" l="l" r="r" t="t"/>
                <a:pathLst>
                  <a:path extrusionOk="0" h="31096" w="41278">
                    <a:moveTo>
                      <a:pt x="6931" y="1"/>
                    </a:moveTo>
                    <a:lnTo>
                      <a:pt x="1" y="17356"/>
                    </a:lnTo>
                    <a:lnTo>
                      <a:pt x="34348" y="31095"/>
                    </a:lnTo>
                    <a:lnTo>
                      <a:pt x="41278" y="13739"/>
                    </a:lnTo>
                    <a:lnTo>
                      <a:pt x="693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2"/>
              <p:cNvSpPr/>
              <p:nvPr/>
            </p:nvSpPr>
            <p:spPr>
              <a:xfrm>
                <a:off x="4945650" y="1795900"/>
                <a:ext cx="913425" cy="672525"/>
              </a:xfrm>
              <a:custGeom>
                <a:rect b="b" l="l" r="r" t="t"/>
                <a:pathLst>
                  <a:path extrusionOk="0" h="26901" w="36537">
                    <a:moveTo>
                      <a:pt x="5836" y="1"/>
                    </a:moveTo>
                    <a:lnTo>
                      <a:pt x="0" y="14621"/>
                    </a:lnTo>
                    <a:lnTo>
                      <a:pt x="30700" y="26901"/>
                    </a:lnTo>
                    <a:lnTo>
                      <a:pt x="36536" y="12281"/>
                    </a:lnTo>
                    <a:lnTo>
                      <a:pt x="5836"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2"/>
              <p:cNvSpPr/>
              <p:nvPr/>
            </p:nvSpPr>
            <p:spPr>
              <a:xfrm>
                <a:off x="5235175" y="1957975"/>
                <a:ext cx="334375" cy="348325"/>
              </a:xfrm>
              <a:custGeom>
                <a:rect b="b" l="l" r="r" t="t"/>
                <a:pathLst>
                  <a:path extrusionOk="0" h="13933" w="13375">
                    <a:moveTo>
                      <a:pt x="7655" y="0"/>
                    </a:moveTo>
                    <a:cubicBezTo>
                      <a:pt x="5201" y="0"/>
                      <a:pt x="2664" y="1886"/>
                      <a:pt x="1459" y="4886"/>
                    </a:cubicBezTo>
                    <a:cubicBezTo>
                      <a:pt x="0" y="8564"/>
                      <a:pt x="1155" y="12485"/>
                      <a:pt x="4043" y="13609"/>
                    </a:cubicBezTo>
                    <a:cubicBezTo>
                      <a:pt x="4591" y="13828"/>
                      <a:pt x="5161" y="13933"/>
                      <a:pt x="5737" y="13933"/>
                    </a:cubicBezTo>
                    <a:cubicBezTo>
                      <a:pt x="8195" y="13933"/>
                      <a:pt x="10739" y="12030"/>
                      <a:pt x="11946" y="9050"/>
                    </a:cubicBezTo>
                    <a:cubicBezTo>
                      <a:pt x="13374" y="5403"/>
                      <a:pt x="12250" y="1482"/>
                      <a:pt x="9362" y="326"/>
                    </a:cubicBezTo>
                    <a:cubicBezTo>
                      <a:pt x="8810" y="106"/>
                      <a:pt x="8235" y="0"/>
                      <a:pt x="765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2"/>
              <p:cNvSpPr/>
              <p:nvPr/>
            </p:nvSpPr>
            <p:spPr>
              <a:xfrm>
                <a:off x="5321025" y="2039075"/>
                <a:ext cx="157325" cy="195325"/>
              </a:xfrm>
              <a:custGeom>
                <a:rect b="b" l="l" r="r" t="t"/>
                <a:pathLst>
                  <a:path extrusionOk="0" h="7813" w="6293">
                    <a:moveTo>
                      <a:pt x="3428" y="1872"/>
                    </a:moveTo>
                    <a:cubicBezTo>
                      <a:pt x="3487" y="1872"/>
                      <a:pt x="3551" y="1876"/>
                      <a:pt x="3618" y="1885"/>
                    </a:cubicBezTo>
                    <a:lnTo>
                      <a:pt x="3162" y="3040"/>
                    </a:lnTo>
                    <a:cubicBezTo>
                      <a:pt x="2858" y="2797"/>
                      <a:pt x="2645" y="2554"/>
                      <a:pt x="2767" y="2250"/>
                    </a:cubicBezTo>
                    <a:cubicBezTo>
                      <a:pt x="2871" y="2017"/>
                      <a:pt x="3085" y="1872"/>
                      <a:pt x="3428" y="1872"/>
                    </a:cubicBezTo>
                    <a:close/>
                    <a:moveTo>
                      <a:pt x="3405" y="4742"/>
                    </a:moveTo>
                    <a:cubicBezTo>
                      <a:pt x="3679" y="5016"/>
                      <a:pt x="3861" y="5289"/>
                      <a:pt x="3770" y="5532"/>
                    </a:cubicBezTo>
                    <a:cubicBezTo>
                      <a:pt x="3675" y="5745"/>
                      <a:pt x="3488" y="5866"/>
                      <a:pt x="3209" y="5866"/>
                    </a:cubicBezTo>
                    <a:cubicBezTo>
                      <a:pt x="3130" y="5866"/>
                      <a:pt x="3043" y="5857"/>
                      <a:pt x="2949" y="5836"/>
                    </a:cubicBezTo>
                    <a:lnTo>
                      <a:pt x="3405" y="4742"/>
                    </a:lnTo>
                    <a:close/>
                    <a:moveTo>
                      <a:pt x="4408" y="0"/>
                    </a:moveTo>
                    <a:lnTo>
                      <a:pt x="4043" y="852"/>
                    </a:lnTo>
                    <a:cubicBezTo>
                      <a:pt x="3768" y="781"/>
                      <a:pt x="3510" y="748"/>
                      <a:pt x="3271" y="748"/>
                    </a:cubicBezTo>
                    <a:cubicBezTo>
                      <a:pt x="2377" y="748"/>
                      <a:pt x="1748" y="1207"/>
                      <a:pt x="1460" y="1855"/>
                    </a:cubicBezTo>
                    <a:cubicBezTo>
                      <a:pt x="1004" y="2979"/>
                      <a:pt x="1885" y="3678"/>
                      <a:pt x="2676" y="4256"/>
                    </a:cubicBezTo>
                    <a:lnTo>
                      <a:pt x="2159" y="5593"/>
                    </a:lnTo>
                    <a:cubicBezTo>
                      <a:pt x="1581" y="5320"/>
                      <a:pt x="1095" y="4864"/>
                      <a:pt x="822" y="4408"/>
                    </a:cubicBezTo>
                    <a:lnTo>
                      <a:pt x="1" y="5198"/>
                    </a:lnTo>
                    <a:cubicBezTo>
                      <a:pt x="305" y="5745"/>
                      <a:pt x="974" y="6262"/>
                      <a:pt x="1733" y="6657"/>
                    </a:cubicBezTo>
                    <a:lnTo>
                      <a:pt x="1399" y="7508"/>
                    </a:lnTo>
                    <a:lnTo>
                      <a:pt x="2189" y="7812"/>
                    </a:lnTo>
                    <a:lnTo>
                      <a:pt x="2524" y="6900"/>
                    </a:lnTo>
                    <a:cubicBezTo>
                      <a:pt x="2842" y="6987"/>
                      <a:pt x="3134" y="7027"/>
                      <a:pt x="3400" y="7027"/>
                    </a:cubicBezTo>
                    <a:cubicBezTo>
                      <a:pt x="4251" y="7027"/>
                      <a:pt x="4829" y="6614"/>
                      <a:pt x="5107" y="5988"/>
                    </a:cubicBezTo>
                    <a:cubicBezTo>
                      <a:pt x="5563" y="4864"/>
                      <a:pt x="4712" y="4165"/>
                      <a:pt x="3892" y="3587"/>
                    </a:cubicBezTo>
                    <a:lnTo>
                      <a:pt x="4439" y="2219"/>
                    </a:lnTo>
                    <a:cubicBezTo>
                      <a:pt x="4803" y="2463"/>
                      <a:pt x="5199" y="2766"/>
                      <a:pt x="5502" y="3131"/>
                    </a:cubicBezTo>
                    <a:lnTo>
                      <a:pt x="6293" y="2311"/>
                    </a:lnTo>
                    <a:cubicBezTo>
                      <a:pt x="5958" y="1855"/>
                      <a:pt x="5411" y="1490"/>
                      <a:pt x="4864" y="1186"/>
                    </a:cubicBezTo>
                    <a:lnTo>
                      <a:pt x="5199" y="304"/>
                    </a:lnTo>
                    <a:lnTo>
                      <a:pt x="4408"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2"/>
              <p:cNvSpPr/>
              <p:nvPr/>
            </p:nvSpPr>
            <p:spPr>
              <a:xfrm>
                <a:off x="5830925" y="2076925"/>
                <a:ext cx="56250" cy="52750"/>
              </a:xfrm>
              <a:custGeom>
                <a:rect b="b" l="l" r="r" t="t"/>
                <a:pathLst>
                  <a:path extrusionOk="0" h="2110" w="2250">
                    <a:moveTo>
                      <a:pt x="1144" y="0"/>
                    </a:moveTo>
                    <a:cubicBezTo>
                      <a:pt x="1107" y="0"/>
                      <a:pt x="1071" y="2"/>
                      <a:pt x="1034" y="6"/>
                    </a:cubicBezTo>
                    <a:cubicBezTo>
                      <a:pt x="456" y="67"/>
                      <a:pt x="0" y="584"/>
                      <a:pt x="61" y="1161"/>
                    </a:cubicBezTo>
                    <a:cubicBezTo>
                      <a:pt x="118" y="1702"/>
                      <a:pt x="575" y="2109"/>
                      <a:pt x="1131" y="2109"/>
                    </a:cubicBezTo>
                    <a:cubicBezTo>
                      <a:pt x="1169" y="2109"/>
                      <a:pt x="1208" y="2107"/>
                      <a:pt x="1247" y="2104"/>
                    </a:cubicBezTo>
                    <a:cubicBezTo>
                      <a:pt x="1824" y="2073"/>
                      <a:pt x="2250" y="1526"/>
                      <a:pt x="2189" y="949"/>
                    </a:cubicBezTo>
                    <a:cubicBezTo>
                      <a:pt x="2132" y="408"/>
                      <a:pt x="1676" y="0"/>
                      <a:pt x="114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2"/>
              <p:cNvSpPr/>
              <p:nvPr/>
            </p:nvSpPr>
            <p:spPr>
              <a:xfrm>
                <a:off x="5682750" y="2440675"/>
                <a:ext cx="60800" cy="54300"/>
              </a:xfrm>
              <a:custGeom>
                <a:rect b="b" l="l" r="r" t="t"/>
                <a:pathLst>
                  <a:path extrusionOk="0" h="2172" w="2432">
                    <a:moveTo>
                      <a:pt x="1224" y="0"/>
                    </a:moveTo>
                    <a:cubicBezTo>
                      <a:pt x="792" y="0"/>
                      <a:pt x="398" y="246"/>
                      <a:pt x="213" y="684"/>
                    </a:cubicBezTo>
                    <a:cubicBezTo>
                      <a:pt x="0" y="1262"/>
                      <a:pt x="274" y="1870"/>
                      <a:pt x="851" y="2083"/>
                    </a:cubicBezTo>
                    <a:cubicBezTo>
                      <a:pt x="987" y="2143"/>
                      <a:pt x="1126" y="2171"/>
                      <a:pt x="1263" y="2171"/>
                    </a:cubicBezTo>
                    <a:cubicBezTo>
                      <a:pt x="1677" y="2171"/>
                      <a:pt x="2067" y="1909"/>
                      <a:pt x="2249" y="1475"/>
                    </a:cubicBezTo>
                    <a:cubicBezTo>
                      <a:pt x="2432" y="958"/>
                      <a:pt x="2158" y="320"/>
                      <a:pt x="1642" y="77"/>
                    </a:cubicBezTo>
                    <a:cubicBezTo>
                      <a:pt x="1502" y="25"/>
                      <a:pt x="1361" y="0"/>
                      <a:pt x="122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2"/>
              <p:cNvSpPr/>
              <p:nvPr/>
            </p:nvSpPr>
            <p:spPr>
              <a:xfrm>
                <a:off x="5061900" y="1769025"/>
                <a:ext cx="61575" cy="54225"/>
              </a:xfrm>
              <a:custGeom>
                <a:rect b="b" l="l" r="r" t="t"/>
                <a:pathLst>
                  <a:path extrusionOk="0" h="2169" w="2463">
                    <a:moveTo>
                      <a:pt x="1229" y="1"/>
                    </a:moveTo>
                    <a:cubicBezTo>
                      <a:pt x="804" y="1"/>
                      <a:pt x="401" y="260"/>
                      <a:pt x="214" y="681"/>
                    </a:cubicBezTo>
                    <a:cubicBezTo>
                      <a:pt x="1" y="1258"/>
                      <a:pt x="244" y="1866"/>
                      <a:pt x="822" y="2079"/>
                    </a:cubicBezTo>
                    <a:cubicBezTo>
                      <a:pt x="966" y="2140"/>
                      <a:pt x="1112" y="2168"/>
                      <a:pt x="1254" y="2168"/>
                    </a:cubicBezTo>
                    <a:cubicBezTo>
                      <a:pt x="1678" y="2168"/>
                      <a:pt x="2060" y="1912"/>
                      <a:pt x="2220" y="1501"/>
                    </a:cubicBezTo>
                    <a:cubicBezTo>
                      <a:pt x="2463" y="954"/>
                      <a:pt x="2189" y="316"/>
                      <a:pt x="1612" y="73"/>
                    </a:cubicBezTo>
                    <a:cubicBezTo>
                      <a:pt x="1486" y="24"/>
                      <a:pt x="1357" y="1"/>
                      <a:pt x="122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2"/>
              <p:cNvSpPr/>
              <p:nvPr/>
            </p:nvSpPr>
            <p:spPr>
              <a:xfrm>
                <a:off x="4915250" y="2133775"/>
                <a:ext cx="61575" cy="54550"/>
              </a:xfrm>
              <a:custGeom>
                <a:rect b="b" l="l" r="r" t="t"/>
                <a:pathLst>
                  <a:path extrusionOk="0" h="2182" w="2463">
                    <a:moveTo>
                      <a:pt x="1243" y="0"/>
                    </a:moveTo>
                    <a:cubicBezTo>
                      <a:pt x="805" y="0"/>
                      <a:pt x="407" y="260"/>
                      <a:pt x="244" y="681"/>
                    </a:cubicBezTo>
                    <a:cubicBezTo>
                      <a:pt x="1" y="1258"/>
                      <a:pt x="274" y="1866"/>
                      <a:pt x="852" y="2109"/>
                    </a:cubicBezTo>
                    <a:cubicBezTo>
                      <a:pt x="978" y="2158"/>
                      <a:pt x="1107" y="2181"/>
                      <a:pt x="1234" y="2181"/>
                    </a:cubicBezTo>
                    <a:cubicBezTo>
                      <a:pt x="1659" y="2181"/>
                      <a:pt x="2063" y="1922"/>
                      <a:pt x="2250" y="1501"/>
                    </a:cubicBezTo>
                    <a:cubicBezTo>
                      <a:pt x="2463" y="954"/>
                      <a:pt x="2219" y="316"/>
                      <a:pt x="1642" y="73"/>
                    </a:cubicBezTo>
                    <a:cubicBezTo>
                      <a:pt x="1509" y="24"/>
                      <a:pt x="1374" y="0"/>
                      <a:pt x="124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24" name="Google Shape;124;p2"/>
          <p:cNvGrpSpPr/>
          <p:nvPr/>
        </p:nvGrpSpPr>
        <p:grpSpPr>
          <a:xfrm rot="-1316784">
            <a:off x="7506999" y="722390"/>
            <a:ext cx="1847563" cy="2276840"/>
            <a:chOff x="9743146" y="2970638"/>
            <a:chExt cx="1446996" cy="1783072"/>
          </a:xfrm>
        </p:grpSpPr>
        <p:sp>
          <p:nvSpPr>
            <p:cNvPr id="125" name="Google Shape;125;p2"/>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6" name="Google Shape;126;p2"/>
            <p:cNvGrpSpPr/>
            <p:nvPr/>
          </p:nvGrpSpPr>
          <p:grpSpPr>
            <a:xfrm rot="4346401">
              <a:off x="9694335" y="3347712"/>
              <a:ext cx="1544618" cy="1028925"/>
              <a:chOff x="2670525" y="1658075"/>
              <a:chExt cx="1301725" cy="867125"/>
            </a:xfrm>
          </p:grpSpPr>
          <p:sp>
            <p:nvSpPr>
              <p:cNvPr id="127" name="Google Shape;127;p2"/>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2"/>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2"/>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2"/>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2"/>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2"/>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2"/>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2"/>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35" name="Google Shape;135;p2"/>
          <p:cNvGrpSpPr/>
          <p:nvPr/>
        </p:nvGrpSpPr>
        <p:grpSpPr>
          <a:xfrm rot="1820385">
            <a:off x="7707315" y="-923169"/>
            <a:ext cx="1446920" cy="1782979"/>
            <a:chOff x="9743146" y="2970638"/>
            <a:chExt cx="1446996" cy="1783072"/>
          </a:xfrm>
        </p:grpSpPr>
        <p:sp>
          <p:nvSpPr>
            <p:cNvPr id="136" name="Google Shape;136;p2"/>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7" name="Google Shape;137;p2"/>
            <p:cNvGrpSpPr/>
            <p:nvPr/>
          </p:nvGrpSpPr>
          <p:grpSpPr>
            <a:xfrm rot="4346401">
              <a:off x="9694335" y="3347712"/>
              <a:ext cx="1544618" cy="1028925"/>
              <a:chOff x="2670525" y="1658075"/>
              <a:chExt cx="1301725" cy="867125"/>
            </a:xfrm>
          </p:grpSpPr>
          <p:sp>
            <p:nvSpPr>
              <p:cNvPr id="138" name="Google Shape;138;p2"/>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2"/>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2"/>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2"/>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2"/>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2"/>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2"/>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46" name="Google Shape;146;p2"/>
          <p:cNvGrpSpPr/>
          <p:nvPr/>
        </p:nvGrpSpPr>
        <p:grpSpPr>
          <a:xfrm rot="4342299">
            <a:off x="5744697" y="-396347"/>
            <a:ext cx="1368438" cy="1686269"/>
            <a:chOff x="9743146" y="2970638"/>
            <a:chExt cx="1446996" cy="1783072"/>
          </a:xfrm>
        </p:grpSpPr>
        <p:sp>
          <p:nvSpPr>
            <p:cNvPr id="147" name="Google Shape;147;p2"/>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8" name="Google Shape;148;p2"/>
            <p:cNvGrpSpPr/>
            <p:nvPr/>
          </p:nvGrpSpPr>
          <p:grpSpPr>
            <a:xfrm rot="4346401">
              <a:off x="9694335" y="3347712"/>
              <a:ext cx="1544618" cy="1028925"/>
              <a:chOff x="2670525" y="1658075"/>
              <a:chExt cx="1301725" cy="867125"/>
            </a:xfrm>
          </p:grpSpPr>
          <p:sp>
            <p:nvSpPr>
              <p:cNvPr id="149" name="Google Shape;149;p2"/>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2"/>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2"/>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2"/>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2"/>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2"/>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2"/>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2"/>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57" name="Google Shape;157;p2"/>
          <p:cNvGrpSpPr/>
          <p:nvPr/>
        </p:nvGrpSpPr>
        <p:grpSpPr>
          <a:xfrm rot="-2390843">
            <a:off x="3311683" y="-908211"/>
            <a:ext cx="1446895" cy="1782947"/>
            <a:chOff x="9743146" y="2970638"/>
            <a:chExt cx="1446996" cy="1783072"/>
          </a:xfrm>
        </p:grpSpPr>
        <p:sp>
          <p:nvSpPr>
            <p:cNvPr id="158" name="Google Shape;158;p2"/>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9" name="Google Shape;159;p2"/>
            <p:cNvGrpSpPr/>
            <p:nvPr/>
          </p:nvGrpSpPr>
          <p:grpSpPr>
            <a:xfrm rot="4346401">
              <a:off x="9694335" y="3347712"/>
              <a:ext cx="1544618" cy="1028925"/>
              <a:chOff x="2670525" y="1658075"/>
              <a:chExt cx="1301725" cy="867125"/>
            </a:xfrm>
          </p:grpSpPr>
          <p:sp>
            <p:nvSpPr>
              <p:cNvPr id="160" name="Google Shape;160;p2"/>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2"/>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2"/>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2"/>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2"/>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2"/>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2"/>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68" name="Google Shape;168;p2"/>
          <p:cNvGrpSpPr/>
          <p:nvPr/>
        </p:nvGrpSpPr>
        <p:grpSpPr>
          <a:xfrm rot="-3942672">
            <a:off x="18752" y="4540654"/>
            <a:ext cx="1317983" cy="992659"/>
            <a:chOff x="2700330" y="-829613"/>
            <a:chExt cx="2200221" cy="1657495"/>
          </a:xfrm>
        </p:grpSpPr>
        <p:sp>
          <p:nvSpPr>
            <p:cNvPr id="169" name="Google Shape;169;p2"/>
            <p:cNvSpPr/>
            <p:nvPr/>
          </p:nvSpPr>
          <p:spPr>
            <a:xfrm>
              <a:off x="2700330" y="-829613"/>
              <a:ext cx="2200221" cy="1657495"/>
            </a:xfrm>
            <a:custGeom>
              <a:rect b="b" l="l" r="r" t="t"/>
              <a:pathLst>
                <a:path extrusionOk="0" h="31096" w="41278">
                  <a:moveTo>
                    <a:pt x="6931" y="1"/>
                  </a:moveTo>
                  <a:lnTo>
                    <a:pt x="1" y="17356"/>
                  </a:lnTo>
                  <a:lnTo>
                    <a:pt x="34348" y="31095"/>
                  </a:lnTo>
                  <a:lnTo>
                    <a:pt x="41278" y="13739"/>
                  </a:lnTo>
                  <a:lnTo>
                    <a:pt x="6931" y="1"/>
                  </a:lnTo>
                  <a:close/>
                </a:path>
              </a:pathLst>
            </a:custGeom>
            <a:solidFill>
              <a:schemeClr val="dk2"/>
            </a:solidFill>
            <a:ln cap="flat" cmpd="sng" w="76200">
              <a:solidFill>
                <a:schemeClr val="dk2"/>
              </a:solidFill>
              <a:prstDash val="solid"/>
              <a:round/>
              <a:headEnd len="sm" w="sm" type="none"/>
              <a:tailEnd len="sm" w="sm" type="none"/>
            </a:ln>
            <a:effectLst>
              <a:outerShdw rotWithShape="0" algn="bl" dir="636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70" name="Google Shape;170;p2"/>
            <p:cNvGrpSpPr/>
            <p:nvPr/>
          </p:nvGrpSpPr>
          <p:grpSpPr>
            <a:xfrm>
              <a:off x="2700330" y="-829613"/>
              <a:ext cx="2200221" cy="1657495"/>
              <a:chOff x="4886375" y="1743475"/>
              <a:chExt cx="1031950" cy="777400"/>
            </a:xfrm>
          </p:grpSpPr>
          <p:sp>
            <p:nvSpPr>
              <p:cNvPr id="171" name="Google Shape;171;p2"/>
              <p:cNvSpPr/>
              <p:nvPr/>
            </p:nvSpPr>
            <p:spPr>
              <a:xfrm>
                <a:off x="4886375" y="1743475"/>
                <a:ext cx="1031950" cy="777400"/>
              </a:xfrm>
              <a:custGeom>
                <a:rect b="b" l="l" r="r" t="t"/>
                <a:pathLst>
                  <a:path extrusionOk="0" h="31096" w="41278">
                    <a:moveTo>
                      <a:pt x="6931" y="1"/>
                    </a:moveTo>
                    <a:lnTo>
                      <a:pt x="1" y="17356"/>
                    </a:lnTo>
                    <a:lnTo>
                      <a:pt x="34348" y="31095"/>
                    </a:lnTo>
                    <a:lnTo>
                      <a:pt x="41278" y="13739"/>
                    </a:lnTo>
                    <a:lnTo>
                      <a:pt x="693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2"/>
              <p:cNvSpPr/>
              <p:nvPr/>
            </p:nvSpPr>
            <p:spPr>
              <a:xfrm>
                <a:off x="4945650" y="1795900"/>
                <a:ext cx="913425" cy="672525"/>
              </a:xfrm>
              <a:custGeom>
                <a:rect b="b" l="l" r="r" t="t"/>
                <a:pathLst>
                  <a:path extrusionOk="0" h="26901" w="36537">
                    <a:moveTo>
                      <a:pt x="5836" y="1"/>
                    </a:moveTo>
                    <a:lnTo>
                      <a:pt x="0" y="14621"/>
                    </a:lnTo>
                    <a:lnTo>
                      <a:pt x="30700" y="26901"/>
                    </a:lnTo>
                    <a:lnTo>
                      <a:pt x="36536" y="12281"/>
                    </a:lnTo>
                    <a:lnTo>
                      <a:pt x="5836"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2"/>
              <p:cNvSpPr/>
              <p:nvPr/>
            </p:nvSpPr>
            <p:spPr>
              <a:xfrm>
                <a:off x="5235175" y="1957975"/>
                <a:ext cx="334375" cy="348325"/>
              </a:xfrm>
              <a:custGeom>
                <a:rect b="b" l="l" r="r" t="t"/>
                <a:pathLst>
                  <a:path extrusionOk="0" h="13933" w="13375">
                    <a:moveTo>
                      <a:pt x="7655" y="0"/>
                    </a:moveTo>
                    <a:cubicBezTo>
                      <a:pt x="5201" y="0"/>
                      <a:pt x="2664" y="1886"/>
                      <a:pt x="1459" y="4886"/>
                    </a:cubicBezTo>
                    <a:cubicBezTo>
                      <a:pt x="0" y="8564"/>
                      <a:pt x="1155" y="12485"/>
                      <a:pt x="4043" y="13609"/>
                    </a:cubicBezTo>
                    <a:cubicBezTo>
                      <a:pt x="4591" y="13828"/>
                      <a:pt x="5161" y="13933"/>
                      <a:pt x="5737" y="13933"/>
                    </a:cubicBezTo>
                    <a:cubicBezTo>
                      <a:pt x="8195" y="13933"/>
                      <a:pt x="10739" y="12030"/>
                      <a:pt x="11946" y="9050"/>
                    </a:cubicBezTo>
                    <a:cubicBezTo>
                      <a:pt x="13374" y="5403"/>
                      <a:pt x="12250" y="1482"/>
                      <a:pt x="9362" y="326"/>
                    </a:cubicBezTo>
                    <a:cubicBezTo>
                      <a:pt x="8810" y="106"/>
                      <a:pt x="8235" y="0"/>
                      <a:pt x="765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2"/>
              <p:cNvSpPr/>
              <p:nvPr/>
            </p:nvSpPr>
            <p:spPr>
              <a:xfrm>
                <a:off x="5321025" y="2039075"/>
                <a:ext cx="157325" cy="195325"/>
              </a:xfrm>
              <a:custGeom>
                <a:rect b="b" l="l" r="r" t="t"/>
                <a:pathLst>
                  <a:path extrusionOk="0" h="7813" w="6293">
                    <a:moveTo>
                      <a:pt x="3428" y="1872"/>
                    </a:moveTo>
                    <a:cubicBezTo>
                      <a:pt x="3487" y="1872"/>
                      <a:pt x="3551" y="1876"/>
                      <a:pt x="3618" y="1885"/>
                    </a:cubicBezTo>
                    <a:lnTo>
                      <a:pt x="3162" y="3040"/>
                    </a:lnTo>
                    <a:cubicBezTo>
                      <a:pt x="2858" y="2797"/>
                      <a:pt x="2645" y="2554"/>
                      <a:pt x="2767" y="2250"/>
                    </a:cubicBezTo>
                    <a:cubicBezTo>
                      <a:pt x="2871" y="2017"/>
                      <a:pt x="3085" y="1872"/>
                      <a:pt x="3428" y="1872"/>
                    </a:cubicBezTo>
                    <a:close/>
                    <a:moveTo>
                      <a:pt x="3405" y="4742"/>
                    </a:moveTo>
                    <a:cubicBezTo>
                      <a:pt x="3679" y="5016"/>
                      <a:pt x="3861" y="5289"/>
                      <a:pt x="3770" y="5532"/>
                    </a:cubicBezTo>
                    <a:cubicBezTo>
                      <a:pt x="3675" y="5745"/>
                      <a:pt x="3488" y="5866"/>
                      <a:pt x="3209" y="5866"/>
                    </a:cubicBezTo>
                    <a:cubicBezTo>
                      <a:pt x="3130" y="5866"/>
                      <a:pt x="3043" y="5857"/>
                      <a:pt x="2949" y="5836"/>
                    </a:cubicBezTo>
                    <a:lnTo>
                      <a:pt x="3405" y="4742"/>
                    </a:lnTo>
                    <a:close/>
                    <a:moveTo>
                      <a:pt x="4408" y="0"/>
                    </a:moveTo>
                    <a:lnTo>
                      <a:pt x="4043" y="852"/>
                    </a:lnTo>
                    <a:cubicBezTo>
                      <a:pt x="3768" y="781"/>
                      <a:pt x="3510" y="748"/>
                      <a:pt x="3271" y="748"/>
                    </a:cubicBezTo>
                    <a:cubicBezTo>
                      <a:pt x="2377" y="748"/>
                      <a:pt x="1748" y="1207"/>
                      <a:pt x="1460" y="1855"/>
                    </a:cubicBezTo>
                    <a:cubicBezTo>
                      <a:pt x="1004" y="2979"/>
                      <a:pt x="1885" y="3678"/>
                      <a:pt x="2676" y="4256"/>
                    </a:cubicBezTo>
                    <a:lnTo>
                      <a:pt x="2159" y="5593"/>
                    </a:lnTo>
                    <a:cubicBezTo>
                      <a:pt x="1581" y="5320"/>
                      <a:pt x="1095" y="4864"/>
                      <a:pt x="822" y="4408"/>
                    </a:cubicBezTo>
                    <a:lnTo>
                      <a:pt x="1" y="5198"/>
                    </a:lnTo>
                    <a:cubicBezTo>
                      <a:pt x="305" y="5745"/>
                      <a:pt x="974" y="6262"/>
                      <a:pt x="1733" y="6657"/>
                    </a:cubicBezTo>
                    <a:lnTo>
                      <a:pt x="1399" y="7508"/>
                    </a:lnTo>
                    <a:lnTo>
                      <a:pt x="2189" y="7812"/>
                    </a:lnTo>
                    <a:lnTo>
                      <a:pt x="2524" y="6900"/>
                    </a:lnTo>
                    <a:cubicBezTo>
                      <a:pt x="2842" y="6987"/>
                      <a:pt x="3134" y="7027"/>
                      <a:pt x="3400" y="7027"/>
                    </a:cubicBezTo>
                    <a:cubicBezTo>
                      <a:pt x="4251" y="7027"/>
                      <a:pt x="4829" y="6614"/>
                      <a:pt x="5107" y="5988"/>
                    </a:cubicBezTo>
                    <a:cubicBezTo>
                      <a:pt x="5563" y="4864"/>
                      <a:pt x="4712" y="4165"/>
                      <a:pt x="3892" y="3587"/>
                    </a:cubicBezTo>
                    <a:lnTo>
                      <a:pt x="4439" y="2219"/>
                    </a:lnTo>
                    <a:cubicBezTo>
                      <a:pt x="4803" y="2463"/>
                      <a:pt x="5199" y="2766"/>
                      <a:pt x="5502" y="3131"/>
                    </a:cubicBezTo>
                    <a:lnTo>
                      <a:pt x="6293" y="2311"/>
                    </a:lnTo>
                    <a:cubicBezTo>
                      <a:pt x="5958" y="1855"/>
                      <a:pt x="5411" y="1490"/>
                      <a:pt x="4864" y="1186"/>
                    </a:cubicBezTo>
                    <a:lnTo>
                      <a:pt x="5199" y="304"/>
                    </a:lnTo>
                    <a:lnTo>
                      <a:pt x="4408"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2"/>
              <p:cNvSpPr/>
              <p:nvPr/>
            </p:nvSpPr>
            <p:spPr>
              <a:xfrm>
                <a:off x="5830925" y="2076925"/>
                <a:ext cx="56250" cy="52750"/>
              </a:xfrm>
              <a:custGeom>
                <a:rect b="b" l="l" r="r" t="t"/>
                <a:pathLst>
                  <a:path extrusionOk="0" h="2110" w="2250">
                    <a:moveTo>
                      <a:pt x="1144" y="0"/>
                    </a:moveTo>
                    <a:cubicBezTo>
                      <a:pt x="1107" y="0"/>
                      <a:pt x="1071" y="2"/>
                      <a:pt x="1034" y="6"/>
                    </a:cubicBezTo>
                    <a:cubicBezTo>
                      <a:pt x="456" y="67"/>
                      <a:pt x="0" y="584"/>
                      <a:pt x="61" y="1161"/>
                    </a:cubicBezTo>
                    <a:cubicBezTo>
                      <a:pt x="118" y="1702"/>
                      <a:pt x="575" y="2109"/>
                      <a:pt x="1131" y="2109"/>
                    </a:cubicBezTo>
                    <a:cubicBezTo>
                      <a:pt x="1169" y="2109"/>
                      <a:pt x="1208" y="2107"/>
                      <a:pt x="1247" y="2104"/>
                    </a:cubicBezTo>
                    <a:cubicBezTo>
                      <a:pt x="1824" y="2073"/>
                      <a:pt x="2250" y="1526"/>
                      <a:pt x="2189" y="949"/>
                    </a:cubicBezTo>
                    <a:cubicBezTo>
                      <a:pt x="2132" y="408"/>
                      <a:pt x="1676" y="0"/>
                      <a:pt x="114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2"/>
              <p:cNvSpPr/>
              <p:nvPr/>
            </p:nvSpPr>
            <p:spPr>
              <a:xfrm>
                <a:off x="5682750" y="2440675"/>
                <a:ext cx="60800" cy="54300"/>
              </a:xfrm>
              <a:custGeom>
                <a:rect b="b" l="l" r="r" t="t"/>
                <a:pathLst>
                  <a:path extrusionOk="0" h="2172" w="2432">
                    <a:moveTo>
                      <a:pt x="1224" y="0"/>
                    </a:moveTo>
                    <a:cubicBezTo>
                      <a:pt x="792" y="0"/>
                      <a:pt x="398" y="246"/>
                      <a:pt x="213" y="684"/>
                    </a:cubicBezTo>
                    <a:cubicBezTo>
                      <a:pt x="0" y="1262"/>
                      <a:pt x="274" y="1870"/>
                      <a:pt x="851" y="2083"/>
                    </a:cubicBezTo>
                    <a:cubicBezTo>
                      <a:pt x="987" y="2143"/>
                      <a:pt x="1126" y="2171"/>
                      <a:pt x="1263" y="2171"/>
                    </a:cubicBezTo>
                    <a:cubicBezTo>
                      <a:pt x="1677" y="2171"/>
                      <a:pt x="2067" y="1909"/>
                      <a:pt x="2249" y="1475"/>
                    </a:cubicBezTo>
                    <a:cubicBezTo>
                      <a:pt x="2432" y="958"/>
                      <a:pt x="2158" y="320"/>
                      <a:pt x="1642" y="77"/>
                    </a:cubicBezTo>
                    <a:cubicBezTo>
                      <a:pt x="1502" y="25"/>
                      <a:pt x="1361" y="0"/>
                      <a:pt x="122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2"/>
              <p:cNvSpPr/>
              <p:nvPr/>
            </p:nvSpPr>
            <p:spPr>
              <a:xfrm>
                <a:off x="5061900" y="1769025"/>
                <a:ext cx="61575" cy="54225"/>
              </a:xfrm>
              <a:custGeom>
                <a:rect b="b" l="l" r="r" t="t"/>
                <a:pathLst>
                  <a:path extrusionOk="0" h="2169" w="2463">
                    <a:moveTo>
                      <a:pt x="1229" y="1"/>
                    </a:moveTo>
                    <a:cubicBezTo>
                      <a:pt x="804" y="1"/>
                      <a:pt x="401" y="260"/>
                      <a:pt x="214" y="681"/>
                    </a:cubicBezTo>
                    <a:cubicBezTo>
                      <a:pt x="1" y="1258"/>
                      <a:pt x="244" y="1866"/>
                      <a:pt x="822" y="2079"/>
                    </a:cubicBezTo>
                    <a:cubicBezTo>
                      <a:pt x="966" y="2140"/>
                      <a:pt x="1112" y="2168"/>
                      <a:pt x="1254" y="2168"/>
                    </a:cubicBezTo>
                    <a:cubicBezTo>
                      <a:pt x="1678" y="2168"/>
                      <a:pt x="2060" y="1912"/>
                      <a:pt x="2220" y="1501"/>
                    </a:cubicBezTo>
                    <a:cubicBezTo>
                      <a:pt x="2463" y="954"/>
                      <a:pt x="2189" y="316"/>
                      <a:pt x="1612" y="73"/>
                    </a:cubicBezTo>
                    <a:cubicBezTo>
                      <a:pt x="1486" y="24"/>
                      <a:pt x="1357" y="1"/>
                      <a:pt x="122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2"/>
              <p:cNvSpPr/>
              <p:nvPr/>
            </p:nvSpPr>
            <p:spPr>
              <a:xfrm>
                <a:off x="4915250" y="2133775"/>
                <a:ext cx="61575" cy="54550"/>
              </a:xfrm>
              <a:custGeom>
                <a:rect b="b" l="l" r="r" t="t"/>
                <a:pathLst>
                  <a:path extrusionOk="0" h="2182" w="2463">
                    <a:moveTo>
                      <a:pt x="1243" y="0"/>
                    </a:moveTo>
                    <a:cubicBezTo>
                      <a:pt x="805" y="0"/>
                      <a:pt x="407" y="260"/>
                      <a:pt x="244" y="681"/>
                    </a:cubicBezTo>
                    <a:cubicBezTo>
                      <a:pt x="1" y="1258"/>
                      <a:pt x="274" y="1866"/>
                      <a:pt x="852" y="2109"/>
                    </a:cubicBezTo>
                    <a:cubicBezTo>
                      <a:pt x="978" y="2158"/>
                      <a:pt x="1107" y="2181"/>
                      <a:pt x="1234" y="2181"/>
                    </a:cubicBezTo>
                    <a:cubicBezTo>
                      <a:pt x="1659" y="2181"/>
                      <a:pt x="2063" y="1922"/>
                      <a:pt x="2250" y="1501"/>
                    </a:cubicBezTo>
                    <a:cubicBezTo>
                      <a:pt x="2463" y="954"/>
                      <a:pt x="2219" y="316"/>
                      <a:pt x="1642" y="73"/>
                    </a:cubicBezTo>
                    <a:cubicBezTo>
                      <a:pt x="1509" y="24"/>
                      <a:pt x="1374" y="0"/>
                      <a:pt x="124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79" name="Google Shape;179;p2"/>
          <p:cNvGrpSpPr/>
          <p:nvPr/>
        </p:nvGrpSpPr>
        <p:grpSpPr>
          <a:xfrm>
            <a:off x="-525345" y="-358606"/>
            <a:ext cx="1447085" cy="1089968"/>
            <a:chOff x="2700330" y="-829613"/>
            <a:chExt cx="2200221" cy="1657495"/>
          </a:xfrm>
        </p:grpSpPr>
        <p:sp>
          <p:nvSpPr>
            <p:cNvPr id="180" name="Google Shape;180;p2"/>
            <p:cNvSpPr/>
            <p:nvPr/>
          </p:nvSpPr>
          <p:spPr>
            <a:xfrm>
              <a:off x="2700330" y="-829613"/>
              <a:ext cx="2200221" cy="1657495"/>
            </a:xfrm>
            <a:custGeom>
              <a:rect b="b" l="l" r="r" t="t"/>
              <a:pathLst>
                <a:path extrusionOk="0" h="31096" w="41278">
                  <a:moveTo>
                    <a:pt x="6931" y="1"/>
                  </a:moveTo>
                  <a:lnTo>
                    <a:pt x="1" y="17356"/>
                  </a:lnTo>
                  <a:lnTo>
                    <a:pt x="34348" y="31095"/>
                  </a:lnTo>
                  <a:lnTo>
                    <a:pt x="41278" y="13739"/>
                  </a:lnTo>
                  <a:lnTo>
                    <a:pt x="6931" y="1"/>
                  </a:lnTo>
                  <a:close/>
                </a:path>
              </a:pathLst>
            </a:custGeom>
            <a:solidFill>
              <a:schemeClr val="dk2"/>
            </a:solidFill>
            <a:ln cap="flat" cmpd="sng" w="76200">
              <a:solidFill>
                <a:schemeClr val="dk2"/>
              </a:solidFill>
              <a:prstDash val="solid"/>
              <a:round/>
              <a:headEnd len="sm" w="sm" type="none"/>
              <a:tailEnd len="sm" w="sm" type="none"/>
            </a:ln>
            <a:effectLst>
              <a:outerShdw rotWithShape="0" algn="bl" dir="636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1" name="Google Shape;181;p2"/>
            <p:cNvGrpSpPr/>
            <p:nvPr/>
          </p:nvGrpSpPr>
          <p:grpSpPr>
            <a:xfrm>
              <a:off x="2700330" y="-829613"/>
              <a:ext cx="2200221" cy="1657495"/>
              <a:chOff x="4886375" y="1743475"/>
              <a:chExt cx="1031950" cy="777400"/>
            </a:xfrm>
          </p:grpSpPr>
          <p:sp>
            <p:nvSpPr>
              <p:cNvPr id="182" name="Google Shape;182;p2"/>
              <p:cNvSpPr/>
              <p:nvPr/>
            </p:nvSpPr>
            <p:spPr>
              <a:xfrm>
                <a:off x="4886375" y="1743475"/>
                <a:ext cx="1031950" cy="777400"/>
              </a:xfrm>
              <a:custGeom>
                <a:rect b="b" l="l" r="r" t="t"/>
                <a:pathLst>
                  <a:path extrusionOk="0" h="31096" w="41278">
                    <a:moveTo>
                      <a:pt x="6931" y="1"/>
                    </a:moveTo>
                    <a:lnTo>
                      <a:pt x="1" y="17356"/>
                    </a:lnTo>
                    <a:lnTo>
                      <a:pt x="34348" y="31095"/>
                    </a:lnTo>
                    <a:lnTo>
                      <a:pt x="41278" y="13739"/>
                    </a:lnTo>
                    <a:lnTo>
                      <a:pt x="693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2"/>
              <p:cNvSpPr/>
              <p:nvPr/>
            </p:nvSpPr>
            <p:spPr>
              <a:xfrm>
                <a:off x="4945650" y="1795900"/>
                <a:ext cx="913425" cy="672525"/>
              </a:xfrm>
              <a:custGeom>
                <a:rect b="b" l="l" r="r" t="t"/>
                <a:pathLst>
                  <a:path extrusionOk="0" h="26901" w="36537">
                    <a:moveTo>
                      <a:pt x="5836" y="1"/>
                    </a:moveTo>
                    <a:lnTo>
                      <a:pt x="0" y="14621"/>
                    </a:lnTo>
                    <a:lnTo>
                      <a:pt x="30700" y="26901"/>
                    </a:lnTo>
                    <a:lnTo>
                      <a:pt x="36536" y="12281"/>
                    </a:lnTo>
                    <a:lnTo>
                      <a:pt x="5836"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2"/>
              <p:cNvSpPr/>
              <p:nvPr/>
            </p:nvSpPr>
            <p:spPr>
              <a:xfrm>
                <a:off x="5235175" y="1957975"/>
                <a:ext cx="334375" cy="348325"/>
              </a:xfrm>
              <a:custGeom>
                <a:rect b="b" l="l" r="r" t="t"/>
                <a:pathLst>
                  <a:path extrusionOk="0" h="13933" w="13375">
                    <a:moveTo>
                      <a:pt x="7655" y="0"/>
                    </a:moveTo>
                    <a:cubicBezTo>
                      <a:pt x="5201" y="0"/>
                      <a:pt x="2664" y="1886"/>
                      <a:pt x="1459" y="4886"/>
                    </a:cubicBezTo>
                    <a:cubicBezTo>
                      <a:pt x="0" y="8564"/>
                      <a:pt x="1155" y="12485"/>
                      <a:pt x="4043" y="13609"/>
                    </a:cubicBezTo>
                    <a:cubicBezTo>
                      <a:pt x="4591" y="13828"/>
                      <a:pt x="5161" y="13933"/>
                      <a:pt x="5737" y="13933"/>
                    </a:cubicBezTo>
                    <a:cubicBezTo>
                      <a:pt x="8195" y="13933"/>
                      <a:pt x="10739" y="12030"/>
                      <a:pt x="11946" y="9050"/>
                    </a:cubicBezTo>
                    <a:cubicBezTo>
                      <a:pt x="13374" y="5403"/>
                      <a:pt x="12250" y="1482"/>
                      <a:pt x="9362" y="326"/>
                    </a:cubicBezTo>
                    <a:cubicBezTo>
                      <a:pt x="8810" y="106"/>
                      <a:pt x="8235" y="0"/>
                      <a:pt x="765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2"/>
              <p:cNvSpPr/>
              <p:nvPr/>
            </p:nvSpPr>
            <p:spPr>
              <a:xfrm>
                <a:off x="5321025" y="2039075"/>
                <a:ext cx="157325" cy="195325"/>
              </a:xfrm>
              <a:custGeom>
                <a:rect b="b" l="l" r="r" t="t"/>
                <a:pathLst>
                  <a:path extrusionOk="0" h="7813" w="6293">
                    <a:moveTo>
                      <a:pt x="3428" y="1872"/>
                    </a:moveTo>
                    <a:cubicBezTo>
                      <a:pt x="3487" y="1872"/>
                      <a:pt x="3551" y="1876"/>
                      <a:pt x="3618" y="1885"/>
                    </a:cubicBezTo>
                    <a:lnTo>
                      <a:pt x="3162" y="3040"/>
                    </a:lnTo>
                    <a:cubicBezTo>
                      <a:pt x="2858" y="2797"/>
                      <a:pt x="2645" y="2554"/>
                      <a:pt x="2767" y="2250"/>
                    </a:cubicBezTo>
                    <a:cubicBezTo>
                      <a:pt x="2871" y="2017"/>
                      <a:pt x="3085" y="1872"/>
                      <a:pt x="3428" y="1872"/>
                    </a:cubicBezTo>
                    <a:close/>
                    <a:moveTo>
                      <a:pt x="3405" y="4742"/>
                    </a:moveTo>
                    <a:cubicBezTo>
                      <a:pt x="3679" y="5016"/>
                      <a:pt x="3861" y="5289"/>
                      <a:pt x="3770" y="5532"/>
                    </a:cubicBezTo>
                    <a:cubicBezTo>
                      <a:pt x="3675" y="5745"/>
                      <a:pt x="3488" y="5866"/>
                      <a:pt x="3209" y="5866"/>
                    </a:cubicBezTo>
                    <a:cubicBezTo>
                      <a:pt x="3130" y="5866"/>
                      <a:pt x="3043" y="5857"/>
                      <a:pt x="2949" y="5836"/>
                    </a:cubicBezTo>
                    <a:lnTo>
                      <a:pt x="3405" y="4742"/>
                    </a:lnTo>
                    <a:close/>
                    <a:moveTo>
                      <a:pt x="4408" y="0"/>
                    </a:moveTo>
                    <a:lnTo>
                      <a:pt x="4043" y="852"/>
                    </a:lnTo>
                    <a:cubicBezTo>
                      <a:pt x="3768" y="781"/>
                      <a:pt x="3510" y="748"/>
                      <a:pt x="3271" y="748"/>
                    </a:cubicBezTo>
                    <a:cubicBezTo>
                      <a:pt x="2377" y="748"/>
                      <a:pt x="1748" y="1207"/>
                      <a:pt x="1460" y="1855"/>
                    </a:cubicBezTo>
                    <a:cubicBezTo>
                      <a:pt x="1004" y="2979"/>
                      <a:pt x="1885" y="3678"/>
                      <a:pt x="2676" y="4256"/>
                    </a:cubicBezTo>
                    <a:lnTo>
                      <a:pt x="2159" y="5593"/>
                    </a:lnTo>
                    <a:cubicBezTo>
                      <a:pt x="1581" y="5320"/>
                      <a:pt x="1095" y="4864"/>
                      <a:pt x="822" y="4408"/>
                    </a:cubicBezTo>
                    <a:lnTo>
                      <a:pt x="1" y="5198"/>
                    </a:lnTo>
                    <a:cubicBezTo>
                      <a:pt x="305" y="5745"/>
                      <a:pt x="974" y="6262"/>
                      <a:pt x="1733" y="6657"/>
                    </a:cubicBezTo>
                    <a:lnTo>
                      <a:pt x="1399" y="7508"/>
                    </a:lnTo>
                    <a:lnTo>
                      <a:pt x="2189" y="7812"/>
                    </a:lnTo>
                    <a:lnTo>
                      <a:pt x="2524" y="6900"/>
                    </a:lnTo>
                    <a:cubicBezTo>
                      <a:pt x="2842" y="6987"/>
                      <a:pt x="3134" y="7027"/>
                      <a:pt x="3400" y="7027"/>
                    </a:cubicBezTo>
                    <a:cubicBezTo>
                      <a:pt x="4251" y="7027"/>
                      <a:pt x="4829" y="6614"/>
                      <a:pt x="5107" y="5988"/>
                    </a:cubicBezTo>
                    <a:cubicBezTo>
                      <a:pt x="5563" y="4864"/>
                      <a:pt x="4712" y="4165"/>
                      <a:pt x="3892" y="3587"/>
                    </a:cubicBezTo>
                    <a:lnTo>
                      <a:pt x="4439" y="2219"/>
                    </a:lnTo>
                    <a:cubicBezTo>
                      <a:pt x="4803" y="2463"/>
                      <a:pt x="5199" y="2766"/>
                      <a:pt x="5502" y="3131"/>
                    </a:cubicBezTo>
                    <a:lnTo>
                      <a:pt x="6293" y="2311"/>
                    </a:lnTo>
                    <a:cubicBezTo>
                      <a:pt x="5958" y="1855"/>
                      <a:pt x="5411" y="1490"/>
                      <a:pt x="4864" y="1186"/>
                    </a:cubicBezTo>
                    <a:lnTo>
                      <a:pt x="5199" y="304"/>
                    </a:lnTo>
                    <a:lnTo>
                      <a:pt x="4408"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2"/>
              <p:cNvSpPr/>
              <p:nvPr/>
            </p:nvSpPr>
            <p:spPr>
              <a:xfrm>
                <a:off x="5830925" y="2076925"/>
                <a:ext cx="56250" cy="52750"/>
              </a:xfrm>
              <a:custGeom>
                <a:rect b="b" l="l" r="r" t="t"/>
                <a:pathLst>
                  <a:path extrusionOk="0" h="2110" w="2250">
                    <a:moveTo>
                      <a:pt x="1144" y="0"/>
                    </a:moveTo>
                    <a:cubicBezTo>
                      <a:pt x="1107" y="0"/>
                      <a:pt x="1071" y="2"/>
                      <a:pt x="1034" y="6"/>
                    </a:cubicBezTo>
                    <a:cubicBezTo>
                      <a:pt x="456" y="67"/>
                      <a:pt x="0" y="584"/>
                      <a:pt x="61" y="1161"/>
                    </a:cubicBezTo>
                    <a:cubicBezTo>
                      <a:pt x="118" y="1702"/>
                      <a:pt x="575" y="2109"/>
                      <a:pt x="1131" y="2109"/>
                    </a:cubicBezTo>
                    <a:cubicBezTo>
                      <a:pt x="1169" y="2109"/>
                      <a:pt x="1208" y="2107"/>
                      <a:pt x="1247" y="2104"/>
                    </a:cubicBezTo>
                    <a:cubicBezTo>
                      <a:pt x="1824" y="2073"/>
                      <a:pt x="2250" y="1526"/>
                      <a:pt x="2189" y="949"/>
                    </a:cubicBezTo>
                    <a:cubicBezTo>
                      <a:pt x="2132" y="408"/>
                      <a:pt x="1676" y="0"/>
                      <a:pt x="114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2"/>
              <p:cNvSpPr/>
              <p:nvPr/>
            </p:nvSpPr>
            <p:spPr>
              <a:xfrm>
                <a:off x="5682750" y="2440675"/>
                <a:ext cx="60800" cy="54300"/>
              </a:xfrm>
              <a:custGeom>
                <a:rect b="b" l="l" r="r" t="t"/>
                <a:pathLst>
                  <a:path extrusionOk="0" h="2172" w="2432">
                    <a:moveTo>
                      <a:pt x="1224" y="0"/>
                    </a:moveTo>
                    <a:cubicBezTo>
                      <a:pt x="792" y="0"/>
                      <a:pt x="398" y="246"/>
                      <a:pt x="213" y="684"/>
                    </a:cubicBezTo>
                    <a:cubicBezTo>
                      <a:pt x="0" y="1262"/>
                      <a:pt x="274" y="1870"/>
                      <a:pt x="851" y="2083"/>
                    </a:cubicBezTo>
                    <a:cubicBezTo>
                      <a:pt x="987" y="2143"/>
                      <a:pt x="1126" y="2171"/>
                      <a:pt x="1263" y="2171"/>
                    </a:cubicBezTo>
                    <a:cubicBezTo>
                      <a:pt x="1677" y="2171"/>
                      <a:pt x="2067" y="1909"/>
                      <a:pt x="2249" y="1475"/>
                    </a:cubicBezTo>
                    <a:cubicBezTo>
                      <a:pt x="2432" y="958"/>
                      <a:pt x="2158" y="320"/>
                      <a:pt x="1642" y="77"/>
                    </a:cubicBezTo>
                    <a:cubicBezTo>
                      <a:pt x="1502" y="25"/>
                      <a:pt x="1361" y="0"/>
                      <a:pt x="122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2"/>
              <p:cNvSpPr/>
              <p:nvPr/>
            </p:nvSpPr>
            <p:spPr>
              <a:xfrm>
                <a:off x="5061900" y="1769025"/>
                <a:ext cx="61575" cy="54225"/>
              </a:xfrm>
              <a:custGeom>
                <a:rect b="b" l="l" r="r" t="t"/>
                <a:pathLst>
                  <a:path extrusionOk="0" h="2169" w="2463">
                    <a:moveTo>
                      <a:pt x="1229" y="1"/>
                    </a:moveTo>
                    <a:cubicBezTo>
                      <a:pt x="804" y="1"/>
                      <a:pt x="401" y="260"/>
                      <a:pt x="214" y="681"/>
                    </a:cubicBezTo>
                    <a:cubicBezTo>
                      <a:pt x="1" y="1258"/>
                      <a:pt x="244" y="1866"/>
                      <a:pt x="822" y="2079"/>
                    </a:cubicBezTo>
                    <a:cubicBezTo>
                      <a:pt x="966" y="2140"/>
                      <a:pt x="1112" y="2168"/>
                      <a:pt x="1254" y="2168"/>
                    </a:cubicBezTo>
                    <a:cubicBezTo>
                      <a:pt x="1678" y="2168"/>
                      <a:pt x="2060" y="1912"/>
                      <a:pt x="2220" y="1501"/>
                    </a:cubicBezTo>
                    <a:cubicBezTo>
                      <a:pt x="2463" y="954"/>
                      <a:pt x="2189" y="316"/>
                      <a:pt x="1612" y="73"/>
                    </a:cubicBezTo>
                    <a:cubicBezTo>
                      <a:pt x="1486" y="24"/>
                      <a:pt x="1357" y="1"/>
                      <a:pt x="122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2"/>
              <p:cNvSpPr/>
              <p:nvPr/>
            </p:nvSpPr>
            <p:spPr>
              <a:xfrm>
                <a:off x="4915250" y="2133775"/>
                <a:ext cx="61575" cy="54550"/>
              </a:xfrm>
              <a:custGeom>
                <a:rect b="b" l="l" r="r" t="t"/>
                <a:pathLst>
                  <a:path extrusionOk="0" h="2182" w="2463">
                    <a:moveTo>
                      <a:pt x="1243" y="0"/>
                    </a:moveTo>
                    <a:cubicBezTo>
                      <a:pt x="805" y="0"/>
                      <a:pt x="407" y="260"/>
                      <a:pt x="244" y="681"/>
                    </a:cubicBezTo>
                    <a:cubicBezTo>
                      <a:pt x="1" y="1258"/>
                      <a:pt x="274" y="1866"/>
                      <a:pt x="852" y="2109"/>
                    </a:cubicBezTo>
                    <a:cubicBezTo>
                      <a:pt x="978" y="2158"/>
                      <a:pt x="1107" y="2181"/>
                      <a:pt x="1234" y="2181"/>
                    </a:cubicBezTo>
                    <a:cubicBezTo>
                      <a:pt x="1659" y="2181"/>
                      <a:pt x="2063" y="1922"/>
                      <a:pt x="2250" y="1501"/>
                    </a:cubicBezTo>
                    <a:cubicBezTo>
                      <a:pt x="2463" y="954"/>
                      <a:pt x="2219" y="316"/>
                      <a:pt x="1642" y="73"/>
                    </a:cubicBezTo>
                    <a:cubicBezTo>
                      <a:pt x="1509" y="24"/>
                      <a:pt x="1374" y="0"/>
                      <a:pt x="124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008" name="Shape 1008"/>
        <p:cNvGrpSpPr/>
        <p:nvPr/>
      </p:nvGrpSpPr>
      <p:grpSpPr>
        <a:xfrm>
          <a:off x="0" y="0"/>
          <a:ext cx="0" cy="0"/>
          <a:chOff x="0" y="0"/>
          <a:chExt cx="0" cy="0"/>
        </a:xfrm>
      </p:grpSpPr>
      <p:grpSp>
        <p:nvGrpSpPr>
          <p:cNvPr id="1009" name="Google Shape;1009;p11"/>
          <p:cNvGrpSpPr/>
          <p:nvPr/>
        </p:nvGrpSpPr>
        <p:grpSpPr>
          <a:xfrm>
            <a:off x="-970342" y="-1613262"/>
            <a:ext cx="11084690" cy="8370014"/>
            <a:chOff x="-970342" y="-1613262"/>
            <a:chExt cx="11084690" cy="8370014"/>
          </a:xfrm>
        </p:grpSpPr>
        <p:grpSp>
          <p:nvGrpSpPr>
            <p:cNvPr id="1010" name="Google Shape;1010;p11"/>
            <p:cNvGrpSpPr/>
            <p:nvPr/>
          </p:nvGrpSpPr>
          <p:grpSpPr>
            <a:xfrm>
              <a:off x="4572008" y="-1613262"/>
              <a:ext cx="5542340" cy="4185014"/>
              <a:chOff x="2057300" y="1305025"/>
              <a:chExt cx="3912700" cy="2954475"/>
            </a:xfrm>
          </p:grpSpPr>
          <p:sp>
            <p:nvSpPr>
              <p:cNvPr id="1011" name="Google Shape;1011;p11"/>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2" name="Google Shape;1012;p11"/>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3" name="Google Shape;1013;p11"/>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4" name="Google Shape;1014;p11"/>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5" name="Google Shape;1015;p11"/>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6" name="Google Shape;1016;p11"/>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7" name="Google Shape;1017;p11"/>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8" name="Google Shape;1018;p11"/>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9" name="Google Shape;1019;p11"/>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0" name="Google Shape;1020;p11"/>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1" name="Google Shape;1021;p11"/>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2" name="Google Shape;1022;p11"/>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3" name="Google Shape;1023;p11"/>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4" name="Google Shape;1024;p11"/>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5" name="Google Shape;1025;p11"/>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6" name="Google Shape;1026;p11"/>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27" name="Google Shape;1027;p11"/>
            <p:cNvGrpSpPr/>
            <p:nvPr/>
          </p:nvGrpSpPr>
          <p:grpSpPr>
            <a:xfrm>
              <a:off x="-970342" y="-1613262"/>
              <a:ext cx="5542340" cy="4185014"/>
              <a:chOff x="2057300" y="1305025"/>
              <a:chExt cx="3912700" cy="2954475"/>
            </a:xfrm>
          </p:grpSpPr>
          <p:sp>
            <p:nvSpPr>
              <p:cNvPr id="1028" name="Google Shape;1028;p11"/>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9" name="Google Shape;1029;p11"/>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0" name="Google Shape;1030;p11"/>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1" name="Google Shape;1031;p11"/>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2" name="Google Shape;1032;p11"/>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3" name="Google Shape;1033;p11"/>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4" name="Google Shape;1034;p11"/>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5" name="Google Shape;1035;p11"/>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6" name="Google Shape;1036;p11"/>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7" name="Google Shape;1037;p11"/>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8" name="Google Shape;1038;p11"/>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9" name="Google Shape;1039;p11"/>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0" name="Google Shape;1040;p11"/>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1" name="Google Shape;1041;p11"/>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2" name="Google Shape;1042;p11"/>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3" name="Google Shape;1043;p11"/>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44" name="Google Shape;1044;p11"/>
            <p:cNvGrpSpPr/>
            <p:nvPr/>
          </p:nvGrpSpPr>
          <p:grpSpPr>
            <a:xfrm>
              <a:off x="4572008" y="2571738"/>
              <a:ext cx="5542340" cy="4185014"/>
              <a:chOff x="2057300" y="1305025"/>
              <a:chExt cx="3912700" cy="2954475"/>
            </a:xfrm>
          </p:grpSpPr>
          <p:sp>
            <p:nvSpPr>
              <p:cNvPr id="1045" name="Google Shape;1045;p11"/>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6" name="Google Shape;1046;p11"/>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7" name="Google Shape;1047;p11"/>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8" name="Google Shape;1048;p11"/>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9" name="Google Shape;1049;p11"/>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0" name="Google Shape;1050;p11"/>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1" name="Google Shape;1051;p11"/>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2" name="Google Shape;1052;p11"/>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3" name="Google Shape;1053;p11"/>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4" name="Google Shape;1054;p11"/>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5" name="Google Shape;1055;p11"/>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6" name="Google Shape;1056;p11"/>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7" name="Google Shape;1057;p11"/>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8" name="Google Shape;1058;p11"/>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9" name="Google Shape;1059;p11"/>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0" name="Google Shape;1060;p11"/>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61" name="Google Shape;1061;p11"/>
            <p:cNvGrpSpPr/>
            <p:nvPr/>
          </p:nvGrpSpPr>
          <p:grpSpPr>
            <a:xfrm>
              <a:off x="-970342" y="2571738"/>
              <a:ext cx="5542340" cy="4185014"/>
              <a:chOff x="2057300" y="1305025"/>
              <a:chExt cx="3912700" cy="2954475"/>
            </a:xfrm>
          </p:grpSpPr>
          <p:sp>
            <p:nvSpPr>
              <p:cNvPr id="1062" name="Google Shape;1062;p11"/>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3" name="Google Shape;1063;p11"/>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4" name="Google Shape;1064;p11"/>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5" name="Google Shape;1065;p11"/>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6" name="Google Shape;1066;p11"/>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7" name="Google Shape;1067;p11"/>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8" name="Google Shape;1068;p11"/>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9" name="Google Shape;1069;p11"/>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0" name="Google Shape;1070;p11"/>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1" name="Google Shape;1071;p11"/>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2" name="Google Shape;1072;p11"/>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3" name="Google Shape;1073;p11"/>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4" name="Google Shape;1074;p11"/>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5" name="Google Shape;1075;p11"/>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6" name="Google Shape;1076;p11"/>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7" name="Google Shape;1077;p11"/>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078" name="Google Shape;1078;p11"/>
          <p:cNvSpPr txBox="1"/>
          <p:nvPr>
            <p:ph type="title"/>
          </p:nvPr>
        </p:nvSpPr>
        <p:spPr>
          <a:xfrm>
            <a:off x="2298750" y="849820"/>
            <a:ext cx="4546500" cy="695100"/>
          </a:xfrm>
          <a:prstGeom prst="rect">
            <a:avLst/>
          </a:prstGeom>
          <a:ln>
            <a:noFill/>
          </a:ln>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079" name="Google Shape;1079;p11"/>
          <p:cNvSpPr txBox="1"/>
          <p:nvPr>
            <p:ph idx="1" type="subTitle"/>
          </p:nvPr>
        </p:nvSpPr>
        <p:spPr>
          <a:xfrm>
            <a:off x="1474800" y="2485375"/>
            <a:ext cx="6194400" cy="956700"/>
          </a:xfrm>
          <a:prstGeom prst="rect">
            <a:avLst/>
          </a:prstGeom>
          <a:noFill/>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6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80" name="Shape 1080"/>
        <p:cNvGrpSpPr/>
        <p:nvPr/>
      </p:nvGrpSpPr>
      <p:grpSpPr>
        <a:xfrm>
          <a:off x="0" y="0"/>
          <a:ext cx="0" cy="0"/>
          <a:chOff x="0" y="0"/>
          <a:chExt cx="0" cy="0"/>
        </a:xfrm>
      </p:grpSpPr>
      <p:sp>
        <p:nvSpPr>
          <p:cNvPr id="1081" name="Google Shape;1081;p12"/>
          <p:cNvSpPr txBox="1"/>
          <p:nvPr>
            <p:ph type="title"/>
          </p:nvPr>
        </p:nvSpPr>
        <p:spPr>
          <a:xfrm>
            <a:off x="4574275" y="3334100"/>
            <a:ext cx="3856500" cy="1269900"/>
          </a:xfrm>
          <a:prstGeom prst="rect">
            <a:avLst/>
          </a:prstGeom>
          <a:solidFill>
            <a:schemeClr val="dk2"/>
          </a:solidFill>
          <a:ln>
            <a:noFill/>
          </a:ln>
        </p:spPr>
        <p:txBody>
          <a:bodyPr anchorCtr="0" anchor="ctr" bIns="91425" lIns="91425" spcFirstLastPara="1" rIns="91425" wrap="square" tIns="91425">
            <a:noAutofit/>
          </a:bodyPr>
          <a:lstStyle>
            <a:lvl1pPr lvl="0" rtl="0" algn="ctr">
              <a:spcBef>
                <a:spcPts val="0"/>
              </a:spcBef>
              <a:spcAft>
                <a:spcPts val="0"/>
              </a:spcAft>
              <a:buSzPts val="3000"/>
              <a:buNone/>
              <a:defRPr>
                <a:solidFill>
                  <a:schemeClr val="lt2"/>
                </a:solidFill>
              </a:defRPr>
            </a:lvl1pPr>
            <a:lvl2pPr lvl="1" rtl="0" algn="ctr">
              <a:spcBef>
                <a:spcPts val="0"/>
              </a:spcBef>
              <a:spcAft>
                <a:spcPts val="0"/>
              </a:spcAft>
              <a:buSzPts val="3000"/>
              <a:buNone/>
              <a:defRPr/>
            </a:lvl2pPr>
            <a:lvl3pPr lvl="2" rtl="0" algn="ctr">
              <a:spcBef>
                <a:spcPts val="0"/>
              </a:spcBef>
              <a:spcAft>
                <a:spcPts val="0"/>
              </a:spcAft>
              <a:buSzPts val="3000"/>
              <a:buNone/>
              <a:defRPr/>
            </a:lvl3pPr>
            <a:lvl4pPr lvl="3" rtl="0" algn="ctr">
              <a:spcBef>
                <a:spcPts val="0"/>
              </a:spcBef>
              <a:spcAft>
                <a:spcPts val="0"/>
              </a:spcAft>
              <a:buSzPts val="3000"/>
              <a:buNone/>
              <a:defRPr/>
            </a:lvl4pPr>
            <a:lvl5pPr lvl="4" rtl="0" algn="ctr">
              <a:spcBef>
                <a:spcPts val="0"/>
              </a:spcBef>
              <a:spcAft>
                <a:spcPts val="0"/>
              </a:spcAft>
              <a:buSzPts val="3000"/>
              <a:buNone/>
              <a:defRPr/>
            </a:lvl5pPr>
            <a:lvl6pPr lvl="5" rtl="0" algn="ctr">
              <a:spcBef>
                <a:spcPts val="0"/>
              </a:spcBef>
              <a:spcAft>
                <a:spcPts val="0"/>
              </a:spcAft>
              <a:buSzPts val="3000"/>
              <a:buNone/>
              <a:defRPr/>
            </a:lvl6pPr>
            <a:lvl7pPr lvl="6" rtl="0" algn="ctr">
              <a:spcBef>
                <a:spcPts val="0"/>
              </a:spcBef>
              <a:spcAft>
                <a:spcPts val="0"/>
              </a:spcAft>
              <a:buSzPts val="3000"/>
              <a:buNone/>
              <a:defRPr/>
            </a:lvl7pPr>
            <a:lvl8pPr lvl="7" rtl="0" algn="ctr">
              <a:spcBef>
                <a:spcPts val="0"/>
              </a:spcBef>
              <a:spcAft>
                <a:spcPts val="0"/>
              </a:spcAft>
              <a:buSzPts val="3000"/>
              <a:buNone/>
              <a:defRPr/>
            </a:lvl8pPr>
            <a:lvl9pPr lvl="8" rtl="0" algn="ctr">
              <a:spcBef>
                <a:spcPts val="0"/>
              </a:spcBef>
              <a:spcAft>
                <a:spcPts val="0"/>
              </a:spcAft>
              <a:buSzPts val="30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82" name="Shape 1082"/>
        <p:cNvGrpSpPr/>
        <p:nvPr/>
      </p:nvGrpSpPr>
      <p:grpSpPr>
        <a:xfrm>
          <a:off x="0" y="0"/>
          <a:ext cx="0" cy="0"/>
          <a:chOff x="0" y="0"/>
          <a:chExt cx="0" cy="0"/>
        </a:xfrm>
      </p:grpSpPr>
      <p:grpSp>
        <p:nvGrpSpPr>
          <p:cNvPr id="1083" name="Google Shape;1083;p13"/>
          <p:cNvGrpSpPr/>
          <p:nvPr/>
        </p:nvGrpSpPr>
        <p:grpSpPr>
          <a:xfrm>
            <a:off x="-970342" y="-1613262"/>
            <a:ext cx="11084690" cy="8370014"/>
            <a:chOff x="-970342" y="-1613262"/>
            <a:chExt cx="11084690" cy="8370014"/>
          </a:xfrm>
        </p:grpSpPr>
        <p:grpSp>
          <p:nvGrpSpPr>
            <p:cNvPr id="1084" name="Google Shape;1084;p13"/>
            <p:cNvGrpSpPr/>
            <p:nvPr/>
          </p:nvGrpSpPr>
          <p:grpSpPr>
            <a:xfrm>
              <a:off x="4572008" y="-1613262"/>
              <a:ext cx="5542340" cy="4185014"/>
              <a:chOff x="2057300" y="1305025"/>
              <a:chExt cx="3912700" cy="2954475"/>
            </a:xfrm>
          </p:grpSpPr>
          <p:sp>
            <p:nvSpPr>
              <p:cNvPr id="1085" name="Google Shape;1085;p13"/>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6" name="Google Shape;1086;p13"/>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7" name="Google Shape;1087;p13"/>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8" name="Google Shape;1088;p13"/>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9" name="Google Shape;1089;p13"/>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0" name="Google Shape;1090;p13"/>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1" name="Google Shape;1091;p13"/>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2" name="Google Shape;1092;p13"/>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3" name="Google Shape;1093;p13"/>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4" name="Google Shape;1094;p13"/>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5" name="Google Shape;1095;p13"/>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6" name="Google Shape;1096;p13"/>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7" name="Google Shape;1097;p13"/>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8" name="Google Shape;1098;p13"/>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9" name="Google Shape;1099;p13"/>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0" name="Google Shape;1100;p13"/>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01" name="Google Shape;1101;p13"/>
            <p:cNvGrpSpPr/>
            <p:nvPr/>
          </p:nvGrpSpPr>
          <p:grpSpPr>
            <a:xfrm>
              <a:off x="-970342" y="-1613262"/>
              <a:ext cx="5542340" cy="4185014"/>
              <a:chOff x="2057300" y="1305025"/>
              <a:chExt cx="3912700" cy="2954475"/>
            </a:xfrm>
          </p:grpSpPr>
          <p:sp>
            <p:nvSpPr>
              <p:cNvPr id="1102" name="Google Shape;1102;p13"/>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3" name="Google Shape;1103;p13"/>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4" name="Google Shape;1104;p13"/>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5" name="Google Shape;1105;p13"/>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6" name="Google Shape;1106;p13"/>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7" name="Google Shape;1107;p13"/>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8" name="Google Shape;1108;p13"/>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9" name="Google Shape;1109;p13"/>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0" name="Google Shape;1110;p13"/>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1" name="Google Shape;1111;p13"/>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2" name="Google Shape;1112;p13"/>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3" name="Google Shape;1113;p13"/>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4" name="Google Shape;1114;p13"/>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5" name="Google Shape;1115;p13"/>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6" name="Google Shape;1116;p13"/>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7" name="Google Shape;1117;p13"/>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18" name="Google Shape;1118;p13"/>
            <p:cNvGrpSpPr/>
            <p:nvPr/>
          </p:nvGrpSpPr>
          <p:grpSpPr>
            <a:xfrm>
              <a:off x="4572008" y="2571738"/>
              <a:ext cx="5542340" cy="4185014"/>
              <a:chOff x="2057300" y="1305025"/>
              <a:chExt cx="3912700" cy="2954475"/>
            </a:xfrm>
          </p:grpSpPr>
          <p:sp>
            <p:nvSpPr>
              <p:cNvPr id="1119" name="Google Shape;1119;p13"/>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0" name="Google Shape;1120;p13"/>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1" name="Google Shape;1121;p13"/>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2" name="Google Shape;1122;p13"/>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3" name="Google Shape;1123;p13"/>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4" name="Google Shape;1124;p13"/>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5" name="Google Shape;1125;p13"/>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6" name="Google Shape;1126;p13"/>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7" name="Google Shape;1127;p13"/>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8" name="Google Shape;1128;p13"/>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9" name="Google Shape;1129;p13"/>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0" name="Google Shape;1130;p13"/>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1" name="Google Shape;1131;p13"/>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2" name="Google Shape;1132;p13"/>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3" name="Google Shape;1133;p13"/>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4" name="Google Shape;1134;p13"/>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35" name="Google Shape;1135;p13"/>
            <p:cNvGrpSpPr/>
            <p:nvPr/>
          </p:nvGrpSpPr>
          <p:grpSpPr>
            <a:xfrm>
              <a:off x="-970342" y="2571738"/>
              <a:ext cx="5542340" cy="4185014"/>
              <a:chOff x="2057300" y="1305025"/>
              <a:chExt cx="3912700" cy="2954475"/>
            </a:xfrm>
          </p:grpSpPr>
          <p:sp>
            <p:nvSpPr>
              <p:cNvPr id="1136" name="Google Shape;1136;p13"/>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7" name="Google Shape;1137;p13"/>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8" name="Google Shape;1138;p13"/>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9" name="Google Shape;1139;p13"/>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0" name="Google Shape;1140;p13"/>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1" name="Google Shape;1141;p13"/>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2" name="Google Shape;1142;p13"/>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3" name="Google Shape;1143;p13"/>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4" name="Google Shape;1144;p13"/>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5" name="Google Shape;1145;p13"/>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6" name="Google Shape;1146;p13"/>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7" name="Google Shape;1147;p13"/>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8" name="Google Shape;1148;p13"/>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9" name="Google Shape;1149;p13"/>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0" name="Google Shape;1150;p13"/>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1" name="Google Shape;1151;p13"/>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152" name="Google Shape;1152;p13"/>
          <p:cNvSpPr txBox="1"/>
          <p:nvPr>
            <p:ph hasCustomPrompt="1" type="title"/>
          </p:nvPr>
        </p:nvSpPr>
        <p:spPr>
          <a:xfrm>
            <a:off x="1284000" y="1952850"/>
            <a:ext cx="6576000" cy="799500"/>
          </a:xfrm>
          <a:prstGeom prst="rect">
            <a:avLst/>
          </a:prstGeom>
        </p:spPr>
        <p:txBody>
          <a:bodyPr anchorCtr="0" anchor="ctr" bIns="91425" lIns="91425" spcFirstLastPara="1" rIns="91425" wrap="square" tIns="91425">
            <a:noAutofit/>
          </a:bodyPr>
          <a:lstStyle>
            <a:lvl1pPr lvl="0" algn="ctr">
              <a:spcBef>
                <a:spcPts val="0"/>
              </a:spcBef>
              <a:spcAft>
                <a:spcPts val="0"/>
              </a:spcAft>
              <a:buSzPts val="9600"/>
              <a:buNone/>
              <a:defRPr sz="6000">
                <a:solidFill>
                  <a:schemeClr val="dk2"/>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1153" name="Google Shape;1153;p13"/>
          <p:cNvSpPr txBox="1"/>
          <p:nvPr>
            <p:ph idx="1" type="subTitle"/>
          </p:nvPr>
        </p:nvSpPr>
        <p:spPr>
          <a:xfrm>
            <a:off x="1284000" y="2816250"/>
            <a:ext cx="6576000" cy="374400"/>
          </a:xfrm>
          <a:prstGeom prst="rect">
            <a:avLst/>
          </a:prstGeom>
          <a:ln>
            <a:noFill/>
          </a:ln>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600"/>
            </a:lvl1pPr>
            <a:lvl2pPr lvl="1" rtl="0" algn="ctr">
              <a:lnSpc>
                <a:spcPct val="100000"/>
              </a:lnSpc>
              <a:spcBef>
                <a:spcPts val="0"/>
              </a:spcBef>
              <a:spcAft>
                <a:spcPts val="0"/>
              </a:spcAft>
              <a:buSzPts val="1600"/>
              <a:buNone/>
              <a:defRPr sz="1600"/>
            </a:lvl2pPr>
            <a:lvl3pPr lvl="2" rtl="0" algn="ctr">
              <a:lnSpc>
                <a:spcPct val="100000"/>
              </a:lnSpc>
              <a:spcBef>
                <a:spcPts val="0"/>
              </a:spcBef>
              <a:spcAft>
                <a:spcPts val="0"/>
              </a:spcAft>
              <a:buSzPts val="1600"/>
              <a:buNone/>
              <a:defRPr sz="1600"/>
            </a:lvl3pPr>
            <a:lvl4pPr lvl="3" rtl="0" algn="ctr">
              <a:lnSpc>
                <a:spcPct val="100000"/>
              </a:lnSpc>
              <a:spcBef>
                <a:spcPts val="0"/>
              </a:spcBef>
              <a:spcAft>
                <a:spcPts val="0"/>
              </a:spcAft>
              <a:buSzPts val="1600"/>
              <a:buNone/>
              <a:defRPr sz="1600"/>
            </a:lvl4pPr>
            <a:lvl5pPr lvl="4" rtl="0" algn="ctr">
              <a:lnSpc>
                <a:spcPct val="100000"/>
              </a:lnSpc>
              <a:spcBef>
                <a:spcPts val="0"/>
              </a:spcBef>
              <a:spcAft>
                <a:spcPts val="0"/>
              </a:spcAft>
              <a:buSzPts val="1600"/>
              <a:buNone/>
              <a:defRPr sz="1600"/>
            </a:lvl5pPr>
            <a:lvl6pPr lvl="5" rtl="0" algn="ctr">
              <a:lnSpc>
                <a:spcPct val="100000"/>
              </a:lnSpc>
              <a:spcBef>
                <a:spcPts val="0"/>
              </a:spcBef>
              <a:spcAft>
                <a:spcPts val="0"/>
              </a:spcAft>
              <a:buSzPts val="1600"/>
              <a:buNone/>
              <a:defRPr sz="1600"/>
            </a:lvl6pPr>
            <a:lvl7pPr lvl="6" rtl="0" algn="ctr">
              <a:lnSpc>
                <a:spcPct val="100000"/>
              </a:lnSpc>
              <a:spcBef>
                <a:spcPts val="0"/>
              </a:spcBef>
              <a:spcAft>
                <a:spcPts val="0"/>
              </a:spcAft>
              <a:buSzPts val="1600"/>
              <a:buNone/>
              <a:defRPr sz="1600"/>
            </a:lvl7pPr>
            <a:lvl8pPr lvl="7" rtl="0" algn="ctr">
              <a:lnSpc>
                <a:spcPct val="100000"/>
              </a:lnSpc>
              <a:spcBef>
                <a:spcPts val="0"/>
              </a:spcBef>
              <a:spcAft>
                <a:spcPts val="0"/>
              </a:spcAft>
              <a:buSzPts val="1600"/>
              <a:buNone/>
              <a:defRPr sz="1600"/>
            </a:lvl8pPr>
            <a:lvl9pPr lvl="8" rtl="0" algn="ctr">
              <a:lnSpc>
                <a:spcPct val="100000"/>
              </a:lnSpc>
              <a:spcBef>
                <a:spcPts val="0"/>
              </a:spcBef>
              <a:spcAft>
                <a:spcPts val="0"/>
              </a:spcAft>
              <a:buSzPts val="1600"/>
              <a:buNone/>
              <a:defRPr sz="1600"/>
            </a:lvl9pPr>
          </a:lstStyle>
          <a:p/>
        </p:txBody>
      </p:sp>
      <p:grpSp>
        <p:nvGrpSpPr>
          <p:cNvPr id="1154" name="Google Shape;1154;p13"/>
          <p:cNvGrpSpPr/>
          <p:nvPr/>
        </p:nvGrpSpPr>
        <p:grpSpPr>
          <a:xfrm rot="-1169522">
            <a:off x="-179374" y="-452682"/>
            <a:ext cx="1609721" cy="1984383"/>
            <a:chOff x="9743146" y="2970638"/>
            <a:chExt cx="1446996" cy="1783072"/>
          </a:xfrm>
        </p:grpSpPr>
        <p:sp>
          <p:nvSpPr>
            <p:cNvPr id="1155" name="Google Shape;1155;p13"/>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56" name="Google Shape;1156;p13"/>
            <p:cNvGrpSpPr/>
            <p:nvPr/>
          </p:nvGrpSpPr>
          <p:grpSpPr>
            <a:xfrm rot="4346401">
              <a:off x="9694335" y="3347712"/>
              <a:ext cx="1544618" cy="1028925"/>
              <a:chOff x="2670525" y="1658075"/>
              <a:chExt cx="1301725" cy="867125"/>
            </a:xfrm>
          </p:grpSpPr>
          <p:sp>
            <p:nvSpPr>
              <p:cNvPr id="1157" name="Google Shape;1157;p13"/>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8" name="Google Shape;1158;p13"/>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9" name="Google Shape;1159;p13"/>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0" name="Google Shape;1160;p13"/>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1" name="Google Shape;1161;p13"/>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2" name="Google Shape;1162;p13"/>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3" name="Google Shape;1163;p13"/>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4" name="Google Shape;1164;p13"/>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165" name="Google Shape;1165;p13"/>
          <p:cNvGrpSpPr/>
          <p:nvPr/>
        </p:nvGrpSpPr>
        <p:grpSpPr>
          <a:xfrm rot="-3676714">
            <a:off x="1672457" y="-285905"/>
            <a:ext cx="1609742" cy="1984414"/>
            <a:chOff x="9743146" y="2970638"/>
            <a:chExt cx="1446996" cy="1783072"/>
          </a:xfrm>
        </p:grpSpPr>
        <p:sp>
          <p:nvSpPr>
            <p:cNvPr id="1166" name="Google Shape;1166;p13"/>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67" name="Google Shape;1167;p13"/>
            <p:cNvGrpSpPr/>
            <p:nvPr/>
          </p:nvGrpSpPr>
          <p:grpSpPr>
            <a:xfrm rot="4346401">
              <a:off x="9694335" y="3347712"/>
              <a:ext cx="1544618" cy="1028925"/>
              <a:chOff x="2670525" y="1658075"/>
              <a:chExt cx="1301725" cy="867125"/>
            </a:xfrm>
          </p:grpSpPr>
          <p:sp>
            <p:nvSpPr>
              <p:cNvPr id="1168" name="Google Shape;1168;p13"/>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9" name="Google Shape;1169;p13"/>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0" name="Google Shape;1170;p13"/>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1" name="Google Shape;1171;p13"/>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2" name="Google Shape;1172;p13"/>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3" name="Google Shape;1173;p13"/>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4" name="Google Shape;1174;p13"/>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5" name="Google Shape;1175;p13"/>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176" name="Google Shape;1176;p13"/>
          <p:cNvGrpSpPr/>
          <p:nvPr/>
        </p:nvGrpSpPr>
        <p:grpSpPr>
          <a:xfrm rot="461846">
            <a:off x="3162254" y="-1206234"/>
            <a:ext cx="1609673" cy="1984416"/>
            <a:chOff x="9743146" y="2970638"/>
            <a:chExt cx="1446996" cy="1783072"/>
          </a:xfrm>
        </p:grpSpPr>
        <p:sp>
          <p:nvSpPr>
            <p:cNvPr id="1177" name="Google Shape;1177;p13"/>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78" name="Google Shape;1178;p13"/>
            <p:cNvGrpSpPr/>
            <p:nvPr/>
          </p:nvGrpSpPr>
          <p:grpSpPr>
            <a:xfrm rot="4346401">
              <a:off x="9694335" y="3347712"/>
              <a:ext cx="1544618" cy="1028925"/>
              <a:chOff x="2670525" y="1658075"/>
              <a:chExt cx="1301725" cy="867125"/>
            </a:xfrm>
          </p:grpSpPr>
          <p:sp>
            <p:nvSpPr>
              <p:cNvPr id="1179" name="Google Shape;1179;p13"/>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0" name="Google Shape;1180;p13"/>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1" name="Google Shape;1181;p13"/>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2" name="Google Shape;1182;p13"/>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3" name="Google Shape;1183;p13"/>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4" name="Google Shape;1184;p13"/>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5" name="Google Shape;1185;p13"/>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6" name="Google Shape;1186;p13"/>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187" name="Google Shape;1187;p13"/>
          <p:cNvGrpSpPr/>
          <p:nvPr/>
        </p:nvGrpSpPr>
        <p:grpSpPr>
          <a:xfrm rot="-6011077">
            <a:off x="4663538" y="-452642"/>
            <a:ext cx="1609679" cy="1984274"/>
            <a:chOff x="9743146" y="2970638"/>
            <a:chExt cx="1446996" cy="1783072"/>
          </a:xfrm>
        </p:grpSpPr>
        <p:sp>
          <p:nvSpPr>
            <p:cNvPr id="1188" name="Google Shape;1188;p13"/>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89" name="Google Shape;1189;p13"/>
            <p:cNvGrpSpPr/>
            <p:nvPr/>
          </p:nvGrpSpPr>
          <p:grpSpPr>
            <a:xfrm rot="4346401">
              <a:off x="9694335" y="3347712"/>
              <a:ext cx="1544618" cy="1028925"/>
              <a:chOff x="2670525" y="1658075"/>
              <a:chExt cx="1301725" cy="867125"/>
            </a:xfrm>
          </p:grpSpPr>
          <p:sp>
            <p:nvSpPr>
              <p:cNvPr id="1190" name="Google Shape;1190;p13"/>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1" name="Google Shape;1191;p13"/>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2" name="Google Shape;1192;p13"/>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3" name="Google Shape;1193;p13"/>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4" name="Google Shape;1194;p13"/>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5" name="Google Shape;1195;p13"/>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6" name="Google Shape;1196;p13"/>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7" name="Google Shape;1197;p13"/>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198" name="Google Shape;1198;p13"/>
          <p:cNvGrpSpPr/>
          <p:nvPr/>
        </p:nvGrpSpPr>
        <p:grpSpPr>
          <a:xfrm rot="-9449560">
            <a:off x="6230395" y="-751690"/>
            <a:ext cx="1609530" cy="1984316"/>
            <a:chOff x="9743146" y="2970638"/>
            <a:chExt cx="1446996" cy="1783072"/>
          </a:xfrm>
        </p:grpSpPr>
        <p:sp>
          <p:nvSpPr>
            <p:cNvPr id="1199" name="Google Shape;1199;p13"/>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00" name="Google Shape;1200;p13"/>
            <p:cNvGrpSpPr/>
            <p:nvPr/>
          </p:nvGrpSpPr>
          <p:grpSpPr>
            <a:xfrm rot="4346401">
              <a:off x="9694335" y="3347712"/>
              <a:ext cx="1544618" cy="1028925"/>
              <a:chOff x="2670525" y="1658075"/>
              <a:chExt cx="1301725" cy="867125"/>
            </a:xfrm>
          </p:grpSpPr>
          <p:sp>
            <p:nvSpPr>
              <p:cNvPr id="1201" name="Google Shape;1201;p13"/>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2" name="Google Shape;1202;p13"/>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3" name="Google Shape;1203;p13"/>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4" name="Google Shape;1204;p13"/>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5" name="Google Shape;1205;p13"/>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6" name="Google Shape;1206;p13"/>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7" name="Google Shape;1207;p13"/>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8" name="Google Shape;1208;p13"/>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209" name="Google Shape;1209;p13"/>
          <p:cNvGrpSpPr/>
          <p:nvPr/>
        </p:nvGrpSpPr>
        <p:grpSpPr>
          <a:xfrm rot="-6225911">
            <a:off x="7918892" y="-707208"/>
            <a:ext cx="1609712" cy="1984488"/>
            <a:chOff x="9743146" y="2970638"/>
            <a:chExt cx="1446996" cy="1783072"/>
          </a:xfrm>
        </p:grpSpPr>
        <p:sp>
          <p:nvSpPr>
            <p:cNvPr id="1210" name="Google Shape;1210;p13"/>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11" name="Google Shape;1211;p13"/>
            <p:cNvGrpSpPr/>
            <p:nvPr/>
          </p:nvGrpSpPr>
          <p:grpSpPr>
            <a:xfrm rot="4346401">
              <a:off x="9694335" y="3347712"/>
              <a:ext cx="1544618" cy="1028925"/>
              <a:chOff x="2670525" y="1658075"/>
              <a:chExt cx="1301725" cy="867125"/>
            </a:xfrm>
          </p:grpSpPr>
          <p:sp>
            <p:nvSpPr>
              <p:cNvPr id="1212" name="Google Shape;1212;p13"/>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3" name="Google Shape;1213;p13"/>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4" name="Google Shape;1214;p13"/>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5" name="Google Shape;1215;p13"/>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6" name="Google Shape;1216;p13"/>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7" name="Google Shape;1217;p13"/>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8" name="Google Shape;1218;p13"/>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9" name="Google Shape;1219;p13"/>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220" name="Google Shape;1220;p13"/>
          <p:cNvGrpSpPr/>
          <p:nvPr/>
        </p:nvGrpSpPr>
        <p:grpSpPr>
          <a:xfrm rot="9630478">
            <a:off x="7931799" y="3516611"/>
            <a:ext cx="1609721" cy="1984383"/>
            <a:chOff x="9743146" y="2970638"/>
            <a:chExt cx="1446996" cy="1783072"/>
          </a:xfrm>
        </p:grpSpPr>
        <p:sp>
          <p:nvSpPr>
            <p:cNvPr id="1221" name="Google Shape;1221;p13"/>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22" name="Google Shape;1222;p13"/>
            <p:cNvGrpSpPr/>
            <p:nvPr/>
          </p:nvGrpSpPr>
          <p:grpSpPr>
            <a:xfrm rot="4346401">
              <a:off x="9694335" y="3347712"/>
              <a:ext cx="1544618" cy="1028925"/>
              <a:chOff x="2670525" y="1658075"/>
              <a:chExt cx="1301725" cy="867125"/>
            </a:xfrm>
          </p:grpSpPr>
          <p:sp>
            <p:nvSpPr>
              <p:cNvPr id="1223" name="Google Shape;1223;p13"/>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4" name="Google Shape;1224;p13"/>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5" name="Google Shape;1225;p13"/>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6" name="Google Shape;1226;p13"/>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7" name="Google Shape;1227;p13"/>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8" name="Google Shape;1228;p13"/>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9" name="Google Shape;1229;p13"/>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0" name="Google Shape;1230;p13"/>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231" name="Google Shape;1231;p13"/>
          <p:cNvGrpSpPr/>
          <p:nvPr/>
        </p:nvGrpSpPr>
        <p:grpSpPr>
          <a:xfrm rot="7123286">
            <a:off x="6079947" y="3349804"/>
            <a:ext cx="1609742" cy="1984414"/>
            <a:chOff x="9743146" y="2970638"/>
            <a:chExt cx="1446996" cy="1783072"/>
          </a:xfrm>
        </p:grpSpPr>
        <p:sp>
          <p:nvSpPr>
            <p:cNvPr id="1232" name="Google Shape;1232;p13"/>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33" name="Google Shape;1233;p13"/>
            <p:cNvGrpSpPr/>
            <p:nvPr/>
          </p:nvGrpSpPr>
          <p:grpSpPr>
            <a:xfrm rot="4346401">
              <a:off x="9694335" y="3347712"/>
              <a:ext cx="1544618" cy="1028925"/>
              <a:chOff x="2670525" y="1658075"/>
              <a:chExt cx="1301725" cy="867125"/>
            </a:xfrm>
          </p:grpSpPr>
          <p:sp>
            <p:nvSpPr>
              <p:cNvPr id="1234" name="Google Shape;1234;p13"/>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5" name="Google Shape;1235;p13"/>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6" name="Google Shape;1236;p13"/>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7" name="Google Shape;1237;p13"/>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8" name="Google Shape;1238;p13"/>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9" name="Google Shape;1239;p13"/>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0" name="Google Shape;1240;p13"/>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1" name="Google Shape;1241;p13"/>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242" name="Google Shape;1242;p13"/>
          <p:cNvGrpSpPr/>
          <p:nvPr/>
        </p:nvGrpSpPr>
        <p:grpSpPr>
          <a:xfrm rot="-10338154">
            <a:off x="4590220" y="4270131"/>
            <a:ext cx="1609673" cy="1984416"/>
            <a:chOff x="9743146" y="2970638"/>
            <a:chExt cx="1446996" cy="1783072"/>
          </a:xfrm>
        </p:grpSpPr>
        <p:sp>
          <p:nvSpPr>
            <p:cNvPr id="1243" name="Google Shape;1243;p13"/>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44" name="Google Shape;1244;p13"/>
            <p:cNvGrpSpPr/>
            <p:nvPr/>
          </p:nvGrpSpPr>
          <p:grpSpPr>
            <a:xfrm rot="4346401">
              <a:off x="9694335" y="3347712"/>
              <a:ext cx="1544618" cy="1028925"/>
              <a:chOff x="2670525" y="1658075"/>
              <a:chExt cx="1301725" cy="867125"/>
            </a:xfrm>
          </p:grpSpPr>
          <p:sp>
            <p:nvSpPr>
              <p:cNvPr id="1245" name="Google Shape;1245;p13"/>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6" name="Google Shape;1246;p13"/>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7" name="Google Shape;1247;p13"/>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8" name="Google Shape;1248;p13"/>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9" name="Google Shape;1249;p13"/>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0" name="Google Shape;1250;p13"/>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1" name="Google Shape;1251;p13"/>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2" name="Google Shape;1252;p13"/>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253" name="Google Shape;1253;p13"/>
          <p:cNvGrpSpPr/>
          <p:nvPr/>
        </p:nvGrpSpPr>
        <p:grpSpPr>
          <a:xfrm rot="4788923">
            <a:off x="3088929" y="3516681"/>
            <a:ext cx="1609679" cy="1984274"/>
            <a:chOff x="9743146" y="2970638"/>
            <a:chExt cx="1446996" cy="1783072"/>
          </a:xfrm>
        </p:grpSpPr>
        <p:sp>
          <p:nvSpPr>
            <p:cNvPr id="1254" name="Google Shape;1254;p13"/>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55" name="Google Shape;1255;p13"/>
            <p:cNvGrpSpPr/>
            <p:nvPr/>
          </p:nvGrpSpPr>
          <p:grpSpPr>
            <a:xfrm rot="4346401">
              <a:off x="9694335" y="3347712"/>
              <a:ext cx="1544618" cy="1028925"/>
              <a:chOff x="2670525" y="1658075"/>
              <a:chExt cx="1301725" cy="867125"/>
            </a:xfrm>
          </p:grpSpPr>
          <p:sp>
            <p:nvSpPr>
              <p:cNvPr id="1256" name="Google Shape;1256;p13"/>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7" name="Google Shape;1257;p13"/>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8" name="Google Shape;1258;p13"/>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9" name="Google Shape;1259;p13"/>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0" name="Google Shape;1260;p13"/>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1" name="Google Shape;1261;p13"/>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2" name="Google Shape;1262;p13"/>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3" name="Google Shape;1263;p13"/>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264" name="Google Shape;1264;p13"/>
          <p:cNvGrpSpPr/>
          <p:nvPr/>
        </p:nvGrpSpPr>
        <p:grpSpPr>
          <a:xfrm rot="1350440">
            <a:off x="1522220" y="3815686"/>
            <a:ext cx="1609530" cy="1984316"/>
            <a:chOff x="9743146" y="2970638"/>
            <a:chExt cx="1446996" cy="1783072"/>
          </a:xfrm>
        </p:grpSpPr>
        <p:sp>
          <p:nvSpPr>
            <p:cNvPr id="1265" name="Google Shape;1265;p13"/>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66" name="Google Shape;1266;p13"/>
            <p:cNvGrpSpPr/>
            <p:nvPr/>
          </p:nvGrpSpPr>
          <p:grpSpPr>
            <a:xfrm rot="4346401">
              <a:off x="9694335" y="3347712"/>
              <a:ext cx="1544618" cy="1028925"/>
              <a:chOff x="2670525" y="1658075"/>
              <a:chExt cx="1301725" cy="867125"/>
            </a:xfrm>
          </p:grpSpPr>
          <p:sp>
            <p:nvSpPr>
              <p:cNvPr id="1267" name="Google Shape;1267;p13"/>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8" name="Google Shape;1268;p13"/>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9" name="Google Shape;1269;p13"/>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0" name="Google Shape;1270;p13"/>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1" name="Google Shape;1271;p13"/>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2" name="Google Shape;1272;p13"/>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3" name="Google Shape;1273;p13"/>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4" name="Google Shape;1274;p13"/>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275" name="Google Shape;1275;p13"/>
          <p:cNvGrpSpPr/>
          <p:nvPr/>
        </p:nvGrpSpPr>
        <p:grpSpPr>
          <a:xfrm rot="4574089">
            <a:off x="-166458" y="3771033"/>
            <a:ext cx="1609712" cy="1984488"/>
            <a:chOff x="9743146" y="2970638"/>
            <a:chExt cx="1446996" cy="1783072"/>
          </a:xfrm>
        </p:grpSpPr>
        <p:sp>
          <p:nvSpPr>
            <p:cNvPr id="1276" name="Google Shape;1276;p13"/>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77" name="Google Shape;1277;p13"/>
            <p:cNvGrpSpPr/>
            <p:nvPr/>
          </p:nvGrpSpPr>
          <p:grpSpPr>
            <a:xfrm rot="4346401">
              <a:off x="9694335" y="3347712"/>
              <a:ext cx="1544618" cy="1028925"/>
              <a:chOff x="2670525" y="1658075"/>
              <a:chExt cx="1301725" cy="867125"/>
            </a:xfrm>
          </p:grpSpPr>
          <p:sp>
            <p:nvSpPr>
              <p:cNvPr id="1278" name="Google Shape;1278;p13"/>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9" name="Google Shape;1279;p13"/>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0" name="Google Shape;1280;p13"/>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1" name="Google Shape;1281;p13"/>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2" name="Google Shape;1282;p13"/>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3" name="Google Shape;1283;p13"/>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4" name="Google Shape;1284;p13"/>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5" name="Google Shape;1285;p13"/>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blipFill>
          <a:blip r:embed="rId2">
            <a:alphaModFix/>
          </a:blip>
          <a:stretch>
            <a:fillRect/>
          </a:stretch>
        </a:blipFill>
      </p:bgPr>
    </p:bg>
    <p:spTree>
      <p:nvGrpSpPr>
        <p:cNvPr id="1286" name="Shape 1286"/>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_1_1_1_2">
    <p:spTree>
      <p:nvGrpSpPr>
        <p:cNvPr id="1287" name="Shape 1287"/>
        <p:cNvGrpSpPr/>
        <p:nvPr/>
      </p:nvGrpSpPr>
      <p:grpSpPr>
        <a:xfrm>
          <a:off x="0" y="0"/>
          <a:ext cx="0" cy="0"/>
          <a:chOff x="0" y="0"/>
          <a:chExt cx="0" cy="0"/>
        </a:xfrm>
      </p:grpSpPr>
      <p:grpSp>
        <p:nvGrpSpPr>
          <p:cNvPr id="1288" name="Google Shape;1288;p15"/>
          <p:cNvGrpSpPr/>
          <p:nvPr/>
        </p:nvGrpSpPr>
        <p:grpSpPr>
          <a:xfrm>
            <a:off x="-970342" y="-1613262"/>
            <a:ext cx="11084690" cy="8370014"/>
            <a:chOff x="-970342" y="-1613262"/>
            <a:chExt cx="11084690" cy="8370014"/>
          </a:xfrm>
        </p:grpSpPr>
        <p:grpSp>
          <p:nvGrpSpPr>
            <p:cNvPr id="1289" name="Google Shape;1289;p15"/>
            <p:cNvGrpSpPr/>
            <p:nvPr/>
          </p:nvGrpSpPr>
          <p:grpSpPr>
            <a:xfrm>
              <a:off x="4572008" y="-1613262"/>
              <a:ext cx="5542340" cy="4185014"/>
              <a:chOff x="2057300" y="1305025"/>
              <a:chExt cx="3912700" cy="2954475"/>
            </a:xfrm>
          </p:grpSpPr>
          <p:sp>
            <p:nvSpPr>
              <p:cNvPr id="1290" name="Google Shape;1290;p15"/>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1" name="Google Shape;1291;p15"/>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2" name="Google Shape;1292;p15"/>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3" name="Google Shape;1293;p15"/>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4" name="Google Shape;1294;p15"/>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5" name="Google Shape;1295;p15"/>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6" name="Google Shape;1296;p15"/>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7" name="Google Shape;1297;p15"/>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8" name="Google Shape;1298;p15"/>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9" name="Google Shape;1299;p15"/>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0" name="Google Shape;1300;p15"/>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1" name="Google Shape;1301;p15"/>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2" name="Google Shape;1302;p15"/>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3" name="Google Shape;1303;p15"/>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4" name="Google Shape;1304;p15"/>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5" name="Google Shape;1305;p15"/>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06" name="Google Shape;1306;p15"/>
            <p:cNvGrpSpPr/>
            <p:nvPr/>
          </p:nvGrpSpPr>
          <p:grpSpPr>
            <a:xfrm>
              <a:off x="-970342" y="-1613262"/>
              <a:ext cx="5542340" cy="4185014"/>
              <a:chOff x="2057300" y="1305025"/>
              <a:chExt cx="3912700" cy="2954475"/>
            </a:xfrm>
          </p:grpSpPr>
          <p:sp>
            <p:nvSpPr>
              <p:cNvPr id="1307" name="Google Shape;1307;p15"/>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8" name="Google Shape;1308;p15"/>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9" name="Google Shape;1309;p15"/>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0" name="Google Shape;1310;p15"/>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1" name="Google Shape;1311;p15"/>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2" name="Google Shape;1312;p15"/>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3" name="Google Shape;1313;p15"/>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4" name="Google Shape;1314;p15"/>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5" name="Google Shape;1315;p15"/>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6" name="Google Shape;1316;p15"/>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7" name="Google Shape;1317;p15"/>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8" name="Google Shape;1318;p15"/>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9" name="Google Shape;1319;p15"/>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0" name="Google Shape;1320;p15"/>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1" name="Google Shape;1321;p15"/>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2" name="Google Shape;1322;p15"/>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23" name="Google Shape;1323;p15"/>
            <p:cNvGrpSpPr/>
            <p:nvPr/>
          </p:nvGrpSpPr>
          <p:grpSpPr>
            <a:xfrm>
              <a:off x="4572008" y="2571738"/>
              <a:ext cx="5542340" cy="4185014"/>
              <a:chOff x="2057300" y="1305025"/>
              <a:chExt cx="3912700" cy="2954475"/>
            </a:xfrm>
          </p:grpSpPr>
          <p:sp>
            <p:nvSpPr>
              <p:cNvPr id="1324" name="Google Shape;1324;p15"/>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5" name="Google Shape;1325;p15"/>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6" name="Google Shape;1326;p15"/>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7" name="Google Shape;1327;p15"/>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8" name="Google Shape;1328;p15"/>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9" name="Google Shape;1329;p15"/>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0" name="Google Shape;1330;p15"/>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1" name="Google Shape;1331;p15"/>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2" name="Google Shape;1332;p15"/>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3" name="Google Shape;1333;p15"/>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4" name="Google Shape;1334;p15"/>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5" name="Google Shape;1335;p15"/>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6" name="Google Shape;1336;p15"/>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7" name="Google Shape;1337;p15"/>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8" name="Google Shape;1338;p15"/>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9" name="Google Shape;1339;p15"/>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40" name="Google Shape;1340;p15"/>
            <p:cNvGrpSpPr/>
            <p:nvPr/>
          </p:nvGrpSpPr>
          <p:grpSpPr>
            <a:xfrm>
              <a:off x="-970342" y="2571738"/>
              <a:ext cx="5542340" cy="4185014"/>
              <a:chOff x="2057300" y="1305025"/>
              <a:chExt cx="3912700" cy="2954475"/>
            </a:xfrm>
          </p:grpSpPr>
          <p:sp>
            <p:nvSpPr>
              <p:cNvPr id="1341" name="Google Shape;1341;p15"/>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2" name="Google Shape;1342;p15"/>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3" name="Google Shape;1343;p15"/>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4" name="Google Shape;1344;p15"/>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5" name="Google Shape;1345;p15"/>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6" name="Google Shape;1346;p15"/>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7" name="Google Shape;1347;p15"/>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8" name="Google Shape;1348;p15"/>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9" name="Google Shape;1349;p15"/>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0" name="Google Shape;1350;p15"/>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1" name="Google Shape;1351;p15"/>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2" name="Google Shape;1352;p15"/>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3" name="Google Shape;1353;p15"/>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4" name="Google Shape;1354;p15"/>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5" name="Google Shape;1355;p15"/>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6" name="Google Shape;1356;p15"/>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357" name="Google Shape;1357;p15"/>
          <p:cNvSpPr txBox="1"/>
          <p:nvPr>
            <p:ph type="title"/>
          </p:nvPr>
        </p:nvSpPr>
        <p:spPr>
          <a:xfrm>
            <a:off x="1544475" y="1906550"/>
            <a:ext cx="2384700" cy="447600"/>
          </a:xfrm>
          <a:prstGeom prst="rect">
            <a:avLst/>
          </a:prstGeom>
          <a:ln>
            <a:noFill/>
          </a:ln>
        </p:spPr>
        <p:txBody>
          <a:bodyPr anchorCtr="0" anchor="b" bIns="91425" lIns="91425" spcFirstLastPara="1" rIns="91425" wrap="square" tIns="91425">
            <a:noAutofit/>
          </a:bodyPr>
          <a:lstStyle>
            <a:lvl1pPr lvl="0" rtl="0" algn="ctr">
              <a:spcBef>
                <a:spcPts val="0"/>
              </a:spcBef>
              <a:spcAft>
                <a:spcPts val="0"/>
              </a:spcAft>
              <a:buSzPts val="2500"/>
              <a:buNone/>
              <a:defRPr sz="20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358" name="Google Shape;1358;p15"/>
          <p:cNvSpPr txBox="1"/>
          <p:nvPr>
            <p:ph idx="1" type="subTitle"/>
          </p:nvPr>
        </p:nvSpPr>
        <p:spPr>
          <a:xfrm>
            <a:off x="1548976" y="2290563"/>
            <a:ext cx="2384700" cy="484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359" name="Google Shape;1359;p15"/>
          <p:cNvSpPr txBox="1"/>
          <p:nvPr>
            <p:ph idx="2" type="title"/>
          </p:nvPr>
        </p:nvSpPr>
        <p:spPr>
          <a:xfrm>
            <a:off x="5205325" y="1906550"/>
            <a:ext cx="2384700" cy="447600"/>
          </a:xfrm>
          <a:prstGeom prst="rect">
            <a:avLst/>
          </a:prstGeom>
          <a:ln>
            <a:noFill/>
          </a:ln>
        </p:spPr>
        <p:txBody>
          <a:bodyPr anchorCtr="0" anchor="b" bIns="91425" lIns="91425" spcFirstLastPara="1" rIns="91425" wrap="square" tIns="91425">
            <a:noAutofit/>
          </a:bodyPr>
          <a:lstStyle>
            <a:lvl1pPr lvl="0" rtl="0" algn="ctr">
              <a:spcBef>
                <a:spcPts val="0"/>
              </a:spcBef>
              <a:spcAft>
                <a:spcPts val="0"/>
              </a:spcAft>
              <a:buSzPts val="2500"/>
              <a:buNone/>
              <a:defRPr sz="20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360" name="Google Shape;1360;p15"/>
          <p:cNvSpPr txBox="1"/>
          <p:nvPr>
            <p:ph idx="3" type="subTitle"/>
          </p:nvPr>
        </p:nvSpPr>
        <p:spPr>
          <a:xfrm>
            <a:off x="5205325" y="2290575"/>
            <a:ext cx="2384700" cy="484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361" name="Google Shape;1361;p15"/>
          <p:cNvSpPr txBox="1"/>
          <p:nvPr>
            <p:ph idx="4" type="title"/>
          </p:nvPr>
        </p:nvSpPr>
        <p:spPr>
          <a:xfrm>
            <a:off x="1544475" y="3603275"/>
            <a:ext cx="2384700" cy="447600"/>
          </a:xfrm>
          <a:prstGeom prst="rect">
            <a:avLst/>
          </a:prstGeom>
          <a:ln>
            <a:noFill/>
          </a:ln>
        </p:spPr>
        <p:txBody>
          <a:bodyPr anchorCtr="0" anchor="b" bIns="91425" lIns="91425" spcFirstLastPara="1" rIns="91425" wrap="square" tIns="91425">
            <a:noAutofit/>
          </a:bodyPr>
          <a:lstStyle>
            <a:lvl1pPr lvl="0" rtl="0" algn="ctr">
              <a:spcBef>
                <a:spcPts val="0"/>
              </a:spcBef>
              <a:spcAft>
                <a:spcPts val="0"/>
              </a:spcAft>
              <a:buSzPts val="2500"/>
              <a:buNone/>
              <a:defRPr sz="20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362" name="Google Shape;1362;p15"/>
          <p:cNvSpPr txBox="1"/>
          <p:nvPr>
            <p:ph idx="5" type="subTitle"/>
          </p:nvPr>
        </p:nvSpPr>
        <p:spPr>
          <a:xfrm>
            <a:off x="1549150" y="3987250"/>
            <a:ext cx="2384700" cy="484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363" name="Google Shape;1363;p15"/>
          <p:cNvSpPr txBox="1"/>
          <p:nvPr>
            <p:ph idx="6" type="title"/>
          </p:nvPr>
        </p:nvSpPr>
        <p:spPr>
          <a:xfrm>
            <a:off x="5205325" y="3613925"/>
            <a:ext cx="2384700" cy="447600"/>
          </a:xfrm>
          <a:prstGeom prst="rect">
            <a:avLst/>
          </a:prstGeom>
          <a:ln>
            <a:noFill/>
          </a:ln>
        </p:spPr>
        <p:txBody>
          <a:bodyPr anchorCtr="0" anchor="b" bIns="91425" lIns="91425" spcFirstLastPara="1" rIns="91425" wrap="square" tIns="91425">
            <a:noAutofit/>
          </a:bodyPr>
          <a:lstStyle>
            <a:lvl1pPr lvl="0" rtl="0" algn="ctr">
              <a:spcBef>
                <a:spcPts val="0"/>
              </a:spcBef>
              <a:spcAft>
                <a:spcPts val="0"/>
              </a:spcAft>
              <a:buSzPts val="2500"/>
              <a:buNone/>
              <a:defRPr sz="20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364" name="Google Shape;1364;p15"/>
          <p:cNvSpPr txBox="1"/>
          <p:nvPr>
            <p:ph idx="7" type="subTitle"/>
          </p:nvPr>
        </p:nvSpPr>
        <p:spPr>
          <a:xfrm>
            <a:off x="5205325" y="3997900"/>
            <a:ext cx="2384700" cy="484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365" name="Google Shape;1365;p15"/>
          <p:cNvSpPr txBox="1"/>
          <p:nvPr>
            <p:ph idx="8" type="title"/>
          </p:nvPr>
        </p:nvSpPr>
        <p:spPr>
          <a:xfrm>
            <a:off x="720000" y="424075"/>
            <a:ext cx="7704000" cy="572700"/>
          </a:xfrm>
          <a:prstGeom prst="rect">
            <a:avLst/>
          </a:prstGeom>
          <a:ln>
            <a:noFill/>
          </a:ln>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366" name="Google Shape;1366;p15"/>
          <p:cNvSpPr txBox="1"/>
          <p:nvPr>
            <p:ph hasCustomPrompt="1" idx="9" type="title"/>
          </p:nvPr>
        </p:nvSpPr>
        <p:spPr>
          <a:xfrm>
            <a:off x="2345350" y="1419880"/>
            <a:ext cx="792300" cy="447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367" name="Google Shape;1367;p15"/>
          <p:cNvSpPr txBox="1"/>
          <p:nvPr>
            <p:ph hasCustomPrompt="1" idx="13" type="title"/>
          </p:nvPr>
        </p:nvSpPr>
        <p:spPr>
          <a:xfrm>
            <a:off x="2277548" y="3113610"/>
            <a:ext cx="927900" cy="447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368" name="Google Shape;1368;p15"/>
          <p:cNvSpPr txBox="1"/>
          <p:nvPr>
            <p:ph hasCustomPrompt="1" idx="14" type="title"/>
          </p:nvPr>
        </p:nvSpPr>
        <p:spPr>
          <a:xfrm>
            <a:off x="6001526" y="1419880"/>
            <a:ext cx="792300" cy="447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369" name="Google Shape;1369;p15"/>
          <p:cNvSpPr txBox="1"/>
          <p:nvPr>
            <p:ph hasCustomPrompt="1" idx="15" type="title"/>
          </p:nvPr>
        </p:nvSpPr>
        <p:spPr>
          <a:xfrm>
            <a:off x="6001526" y="3113612"/>
            <a:ext cx="792300" cy="447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
  <p:cSld name="CUSTOM_1">
    <p:spTree>
      <p:nvGrpSpPr>
        <p:cNvPr id="1370" name="Shape 1370"/>
        <p:cNvGrpSpPr/>
        <p:nvPr/>
      </p:nvGrpSpPr>
      <p:grpSpPr>
        <a:xfrm>
          <a:off x="0" y="0"/>
          <a:ext cx="0" cy="0"/>
          <a:chOff x="0" y="0"/>
          <a:chExt cx="0" cy="0"/>
        </a:xfrm>
      </p:grpSpPr>
      <p:grpSp>
        <p:nvGrpSpPr>
          <p:cNvPr id="1371" name="Google Shape;1371;p16"/>
          <p:cNvGrpSpPr/>
          <p:nvPr/>
        </p:nvGrpSpPr>
        <p:grpSpPr>
          <a:xfrm>
            <a:off x="-970342" y="-1613262"/>
            <a:ext cx="11084690" cy="8370014"/>
            <a:chOff x="-970342" y="-1613262"/>
            <a:chExt cx="11084690" cy="8370014"/>
          </a:xfrm>
        </p:grpSpPr>
        <p:grpSp>
          <p:nvGrpSpPr>
            <p:cNvPr id="1372" name="Google Shape;1372;p16"/>
            <p:cNvGrpSpPr/>
            <p:nvPr/>
          </p:nvGrpSpPr>
          <p:grpSpPr>
            <a:xfrm>
              <a:off x="4572008" y="-1613262"/>
              <a:ext cx="5542340" cy="4185014"/>
              <a:chOff x="2057300" y="1305025"/>
              <a:chExt cx="3912700" cy="2954475"/>
            </a:xfrm>
          </p:grpSpPr>
          <p:sp>
            <p:nvSpPr>
              <p:cNvPr id="1373" name="Google Shape;1373;p16"/>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4" name="Google Shape;1374;p16"/>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5" name="Google Shape;1375;p16"/>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6" name="Google Shape;1376;p16"/>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7" name="Google Shape;1377;p16"/>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8" name="Google Shape;1378;p16"/>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9" name="Google Shape;1379;p16"/>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0" name="Google Shape;1380;p16"/>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1" name="Google Shape;1381;p16"/>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2" name="Google Shape;1382;p16"/>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3" name="Google Shape;1383;p16"/>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4" name="Google Shape;1384;p16"/>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5" name="Google Shape;1385;p16"/>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6" name="Google Shape;1386;p16"/>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7" name="Google Shape;1387;p16"/>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8" name="Google Shape;1388;p16"/>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89" name="Google Shape;1389;p16"/>
            <p:cNvGrpSpPr/>
            <p:nvPr/>
          </p:nvGrpSpPr>
          <p:grpSpPr>
            <a:xfrm>
              <a:off x="-970342" y="-1613262"/>
              <a:ext cx="5542340" cy="4185014"/>
              <a:chOff x="2057300" y="1305025"/>
              <a:chExt cx="3912700" cy="2954475"/>
            </a:xfrm>
          </p:grpSpPr>
          <p:sp>
            <p:nvSpPr>
              <p:cNvPr id="1390" name="Google Shape;1390;p16"/>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1" name="Google Shape;1391;p16"/>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2" name="Google Shape;1392;p16"/>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3" name="Google Shape;1393;p16"/>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4" name="Google Shape;1394;p16"/>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5" name="Google Shape;1395;p16"/>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6" name="Google Shape;1396;p16"/>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7" name="Google Shape;1397;p16"/>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8" name="Google Shape;1398;p16"/>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9" name="Google Shape;1399;p16"/>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0" name="Google Shape;1400;p16"/>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1" name="Google Shape;1401;p16"/>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2" name="Google Shape;1402;p16"/>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3" name="Google Shape;1403;p16"/>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4" name="Google Shape;1404;p16"/>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5" name="Google Shape;1405;p16"/>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06" name="Google Shape;1406;p16"/>
            <p:cNvGrpSpPr/>
            <p:nvPr/>
          </p:nvGrpSpPr>
          <p:grpSpPr>
            <a:xfrm>
              <a:off x="4572008" y="2571738"/>
              <a:ext cx="5542340" cy="4185014"/>
              <a:chOff x="2057300" y="1305025"/>
              <a:chExt cx="3912700" cy="2954475"/>
            </a:xfrm>
          </p:grpSpPr>
          <p:sp>
            <p:nvSpPr>
              <p:cNvPr id="1407" name="Google Shape;1407;p16"/>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8" name="Google Shape;1408;p16"/>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9" name="Google Shape;1409;p16"/>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0" name="Google Shape;1410;p16"/>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1" name="Google Shape;1411;p16"/>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2" name="Google Shape;1412;p16"/>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3" name="Google Shape;1413;p16"/>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4" name="Google Shape;1414;p16"/>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5" name="Google Shape;1415;p16"/>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6" name="Google Shape;1416;p16"/>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7" name="Google Shape;1417;p16"/>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8" name="Google Shape;1418;p16"/>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9" name="Google Shape;1419;p16"/>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0" name="Google Shape;1420;p16"/>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1" name="Google Shape;1421;p16"/>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2" name="Google Shape;1422;p16"/>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23" name="Google Shape;1423;p16"/>
            <p:cNvGrpSpPr/>
            <p:nvPr/>
          </p:nvGrpSpPr>
          <p:grpSpPr>
            <a:xfrm>
              <a:off x="-970342" y="2571738"/>
              <a:ext cx="5542340" cy="4185014"/>
              <a:chOff x="2057300" y="1305025"/>
              <a:chExt cx="3912700" cy="2954475"/>
            </a:xfrm>
          </p:grpSpPr>
          <p:sp>
            <p:nvSpPr>
              <p:cNvPr id="1424" name="Google Shape;1424;p16"/>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5" name="Google Shape;1425;p16"/>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6" name="Google Shape;1426;p16"/>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7" name="Google Shape;1427;p16"/>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8" name="Google Shape;1428;p16"/>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9" name="Google Shape;1429;p16"/>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0" name="Google Shape;1430;p16"/>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1" name="Google Shape;1431;p16"/>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2" name="Google Shape;1432;p16"/>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3" name="Google Shape;1433;p16"/>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4" name="Google Shape;1434;p16"/>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5" name="Google Shape;1435;p16"/>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6" name="Google Shape;1436;p16"/>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7" name="Google Shape;1437;p16"/>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8" name="Google Shape;1438;p16"/>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9" name="Google Shape;1439;p16"/>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440" name="Google Shape;1440;p16"/>
          <p:cNvSpPr txBox="1"/>
          <p:nvPr>
            <p:ph idx="1" type="subTitle"/>
          </p:nvPr>
        </p:nvSpPr>
        <p:spPr>
          <a:xfrm>
            <a:off x="5553350" y="2743875"/>
            <a:ext cx="2706900" cy="1354200"/>
          </a:xfrm>
          <a:prstGeom prst="rect">
            <a:avLst/>
          </a:prstGeom>
        </p:spPr>
        <p:txBody>
          <a:bodyPr anchorCtr="0" anchor="b" bIns="91425" lIns="91425" spcFirstLastPara="1" rIns="91425" wrap="square" tIns="91425">
            <a:noAutofit/>
          </a:bodyPr>
          <a:lstStyle>
            <a:lvl1pPr lvl="0" rtl="0" algn="r">
              <a:lnSpc>
                <a:spcPct val="100000"/>
              </a:lnSpc>
              <a:spcBef>
                <a:spcPts val="0"/>
              </a:spcBef>
              <a:spcAft>
                <a:spcPts val="0"/>
              </a:spcAft>
              <a:buSzPts val="1400"/>
              <a:buNone/>
              <a:defRPr/>
            </a:lvl1pPr>
            <a:lvl2pPr lvl="1" rtl="0" algn="r">
              <a:lnSpc>
                <a:spcPct val="100000"/>
              </a:lnSpc>
              <a:spcBef>
                <a:spcPts val="0"/>
              </a:spcBef>
              <a:spcAft>
                <a:spcPts val="0"/>
              </a:spcAft>
              <a:buSzPts val="1400"/>
              <a:buNone/>
              <a:defRPr/>
            </a:lvl2pPr>
            <a:lvl3pPr lvl="2" rtl="0" algn="r">
              <a:lnSpc>
                <a:spcPct val="100000"/>
              </a:lnSpc>
              <a:spcBef>
                <a:spcPts val="0"/>
              </a:spcBef>
              <a:spcAft>
                <a:spcPts val="0"/>
              </a:spcAft>
              <a:buSzPts val="1400"/>
              <a:buNone/>
              <a:defRPr/>
            </a:lvl3pPr>
            <a:lvl4pPr lvl="3" rtl="0" algn="r">
              <a:lnSpc>
                <a:spcPct val="100000"/>
              </a:lnSpc>
              <a:spcBef>
                <a:spcPts val="0"/>
              </a:spcBef>
              <a:spcAft>
                <a:spcPts val="0"/>
              </a:spcAft>
              <a:buSzPts val="1400"/>
              <a:buNone/>
              <a:defRPr/>
            </a:lvl4pPr>
            <a:lvl5pPr lvl="4" rtl="0" algn="r">
              <a:lnSpc>
                <a:spcPct val="100000"/>
              </a:lnSpc>
              <a:spcBef>
                <a:spcPts val="0"/>
              </a:spcBef>
              <a:spcAft>
                <a:spcPts val="0"/>
              </a:spcAft>
              <a:buSzPts val="1400"/>
              <a:buNone/>
              <a:defRPr/>
            </a:lvl5pPr>
            <a:lvl6pPr lvl="5" rtl="0" algn="r">
              <a:lnSpc>
                <a:spcPct val="100000"/>
              </a:lnSpc>
              <a:spcBef>
                <a:spcPts val="0"/>
              </a:spcBef>
              <a:spcAft>
                <a:spcPts val="0"/>
              </a:spcAft>
              <a:buSzPts val="1400"/>
              <a:buNone/>
              <a:defRPr/>
            </a:lvl6pPr>
            <a:lvl7pPr lvl="6" rtl="0" algn="r">
              <a:lnSpc>
                <a:spcPct val="100000"/>
              </a:lnSpc>
              <a:spcBef>
                <a:spcPts val="0"/>
              </a:spcBef>
              <a:spcAft>
                <a:spcPts val="0"/>
              </a:spcAft>
              <a:buSzPts val="1400"/>
              <a:buNone/>
              <a:defRPr/>
            </a:lvl7pPr>
            <a:lvl8pPr lvl="7" rtl="0" algn="r">
              <a:lnSpc>
                <a:spcPct val="100000"/>
              </a:lnSpc>
              <a:spcBef>
                <a:spcPts val="0"/>
              </a:spcBef>
              <a:spcAft>
                <a:spcPts val="0"/>
              </a:spcAft>
              <a:buSzPts val="1400"/>
              <a:buNone/>
              <a:defRPr/>
            </a:lvl8pPr>
            <a:lvl9pPr lvl="8" rtl="0" algn="r">
              <a:lnSpc>
                <a:spcPct val="100000"/>
              </a:lnSpc>
              <a:spcBef>
                <a:spcPts val="0"/>
              </a:spcBef>
              <a:spcAft>
                <a:spcPts val="0"/>
              </a:spcAft>
              <a:buSzPts val="1400"/>
              <a:buNone/>
              <a:defRPr/>
            </a:lvl9pPr>
          </a:lstStyle>
          <a:p/>
        </p:txBody>
      </p:sp>
      <p:sp>
        <p:nvSpPr>
          <p:cNvPr id="1441" name="Google Shape;1441;p16"/>
          <p:cNvSpPr txBox="1"/>
          <p:nvPr>
            <p:ph type="title"/>
          </p:nvPr>
        </p:nvSpPr>
        <p:spPr>
          <a:xfrm>
            <a:off x="715100" y="445025"/>
            <a:ext cx="7704000" cy="572700"/>
          </a:xfrm>
          <a:prstGeom prst="rect">
            <a:avLst/>
          </a:prstGeom>
          <a:ln>
            <a:noFill/>
          </a:ln>
        </p:spPr>
        <p:txBody>
          <a:bodyPr anchorCtr="0" anchor="ctr" bIns="91425" lIns="91425" spcFirstLastPara="1" rIns="91425" wrap="square" tIns="91425">
            <a:noAutofit/>
          </a:bodyPr>
          <a:lstStyle>
            <a:lvl1pPr lvl="0" rtl="0" algn="ctr">
              <a:spcBef>
                <a:spcPts val="0"/>
              </a:spcBef>
              <a:spcAft>
                <a:spcPts val="0"/>
              </a:spcAft>
              <a:buSzPts val="3000"/>
              <a:buNone/>
              <a:defRPr/>
            </a:lvl1pPr>
            <a:lvl2pPr lvl="1" rtl="0" algn="r">
              <a:spcBef>
                <a:spcPts val="0"/>
              </a:spcBef>
              <a:spcAft>
                <a:spcPts val="0"/>
              </a:spcAft>
              <a:buSzPts val="3000"/>
              <a:buNone/>
              <a:defRPr/>
            </a:lvl2pPr>
            <a:lvl3pPr lvl="2" rtl="0" algn="r">
              <a:spcBef>
                <a:spcPts val="0"/>
              </a:spcBef>
              <a:spcAft>
                <a:spcPts val="0"/>
              </a:spcAft>
              <a:buSzPts val="3000"/>
              <a:buNone/>
              <a:defRPr/>
            </a:lvl3pPr>
            <a:lvl4pPr lvl="3" rtl="0" algn="r">
              <a:spcBef>
                <a:spcPts val="0"/>
              </a:spcBef>
              <a:spcAft>
                <a:spcPts val="0"/>
              </a:spcAft>
              <a:buSzPts val="3000"/>
              <a:buNone/>
              <a:defRPr/>
            </a:lvl4pPr>
            <a:lvl5pPr lvl="4" rtl="0" algn="r">
              <a:spcBef>
                <a:spcPts val="0"/>
              </a:spcBef>
              <a:spcAft>
                <a:spcPts val="0"/>
              </a:spcAft>
              <a:buSzPts val="3000"/>
              <a:buNone/>
              <a:defRPr/>
            </a:lvl5pPr>
            <a:lvl6pPr lvl="5" rtl="0" algn="r">
              <a:spcBef>
                <a:spcPts val="0"/>
              </a:spcBef>
              <a:spcAft>
                <a:spcPts val="0"/>
              </a:spcAft>
              <a:buSzPts val="3000"/>
              <a:buNone/>
              <a:defRPr/>
            </a:lvl6pPr>
            <a:lvl7pPr lvl="6" rtl="0" algn="r">
              <a:spcBef>
                <a:spcPts val="0"/>
              </a:spcBef>
              <a:spcAft>
                <a:spcPts val="0"/>
              </a:spcAft>
              <a:buSzPts val="3000"/>
              <a:buNone/>
              <a:defRPr/>
            </a:lvl7pPr>
            <a:lvl8pPr lvl="7" rtl="0" algn="r">
              <a:spcBef>
                <a:spcPts val="0"/>
              </a:spcBef>
              <a:spcAft>
                <a:spcPts val="0"/>
              </a:spcAft>
              <a:buSzPts val="3000"/>
              <a:buNone/>
              <a:defRPr/>
            </a:lvl8pPr>
            <a:lvl9pPr lvl="8" rtl="0" algn="r">
              <a:spcBef>
                <a:spcPts val="0"/>
              </a:spcBef>
              <a:spcAft>
                <a:spcPts val="0"/>
              </a:spcAft>
              <a:buSzPts val="30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TITLE_AND_BODY_1">
    <p:spTree>
      <p:nvGrpSpPr>
        <p:cNvPr id="1442" name="Shape 1442"/>
        <p:cNvGrpSpPr/>
        <p:nvPr/>
      </p:nvGrpSpPr>
      <p:grpSpPr>
        <a:xfrm>
          <a:off x="0" y="0"/>
          <a:ext cx="0" cy="0"/>
          <a:chOff x="0" y="0"/>
          <a:chExt cx="0" cy="0"/>
        </a:xfrm>
      </p:grpSpPr>
      <p:grpSp>
        <p:nvGrpSpPr>
          <p:cNvPr id="1443" name="Google Shape;1443;p17"/>
          <p:cNvGrpSpPr/>
          <p:nvPr/>
        </p:nvGrpSpPr>
        <p:grpSpPr>
          <a:xfrm>
            <a:off x="-970342" y="-1613262"/>
            <a:ext cx="11084690" cy="8370014"/>
            <a:chOff x="-970342" y="-1613262"/>
            <a:chExt cx="11084690" cy="8370014"/>
          </a:xfrm>
        </p:grpSpPr>
        <p:grpSp>
          <p:nvGrpSpPr>
            <p:cNvPr id="1444" name="Google Shape;1444;p17"/>
            <p:cNvGrpSpPr/>
            <p:nvPr/>
          </p:nvGrpSpPr>
          <p:grpSpPr>
            <a:xfrm>
              <a:off x="4572008" y="-1613262"/>
              <a:ext cx="5542340" cy="4185014"/>
              <a:chOff x="2057300" y="1305025"/>
              <a:chExt cx="3912700" cy="2954475"/>
            </a:xfrm>
          </p:grpSpPr>
          <p:sp>
            <p:nvSpPr>
              <p:cNvPr id="1445" name="Google Shape;1445;p17"/>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6" name="Google Shape;1446;p17"/>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7" name="Google Shape;1447;p17"/>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8" name="Google Shape;1448;p17"/>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9" name="Google Shape;1449;p17"/>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0" name="Google Shape;1450;p17"/>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1" name="Google Shape;1451;p17"/>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2" name="Google Shape;1452;p17"/>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3" name="Google Shape;1453;p17"/>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4" name="Google Shape;1454;p17"/>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5" name="Google Shape;1455;p17"/>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6" name="Google Shape;1456;p17"/>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7" name="Google Shape;1457;p17"/>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8" name="Google Shape;1458;p17"/>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9" name="Google Shape;1459;p17"/>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0" name="Google Shape;1460;p17"/>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61" name="Google Shape;1461;p17"/>
            <p:cNvGrpSpPr/>
            <p:nvPr/>
          </p:nvGrpSpPr>
          <p:grpSpPr>
            <a:xfrm>
              <a:off x="-970342" y="-1613262"/>
              <a:ext cx="5542340" cy="4185014"/>
              <a:chOff x="2057300" y="1305025"/>
              <a:chExt cx="3912700" cy="2954475"/>
            </a:xfrm>
          </p:grpSpPr>
          <p:sp>
            <p:nvSpPr>
              <p:cNvPr id="1462" name="Google Shape;1462;p17"/>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3" name="Google Shape;1463;p17"/>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4" name="Google Shape;1464;p17"/>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5" name="Google Shape;1465;p17"/>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6" name="Google Shape;1466;p17"/>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7" name="Google Shape;1467;p17"/>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8" name="Google Shape;1468;p17"/>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9" name="Google Shape;1469;p17"/>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0" name="Google Shape;1470;p17"/>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1" name="Google Shape;1471;p17"/>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2" name="Google Shape;1472;p17"/>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3" name="Google Shape;1473;p17"/>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4" name="Google Shape;1474;p17"/>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5" name="Google Shape;1475;p17"/>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6" name="Google Shape;1476;p17"/>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7" name="Google Shape;1477;p17"/>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78" name="Google Shape;1478;p17"/>
            <p:cNvGrpSpPr/>
            <p:nvPr/>
          </p:nvGrpSpPr>
          <p:grpSpPr>
            <a:xfrm>
              <a:off x="4572008" y="2571738"/>
              <a:ext cx="5542340" cy="4185014"/>
              <a:chOff x="2057300" y="1305025"/>
              <a:chExt cx="3912700" cy="2954475"/>
            </a:xfrm>
          </p:grpSpPr>
          <p:sp>
            <p:nvSpPr>
              <p:cNvPr id="1479" name="Google Shape;1479;p17"/>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0" name="Google Shape;1480;p17"/>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1" name="Google Shape;1481;p17"/>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2" name="Google Shape;1482;p17"/>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3" name="Google Shape;1483;p17"/>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4" name="Google Shape;1484;p17"/>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5" name="Google Shape;1485;p17"/>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6" name="Google Shape;1486;p17"/>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7" name="Google Shape;1487;p17"/>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8" name="Google Shape;1488;p17"/>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9" name="Google Shape;1489;p17"/>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0" name="Google Shape;1490;p17"/>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1" name="Google Shape;1491;p17"/>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2" name="Google Shape;1492;p17"/>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3" name="Google Shape;1493;p17"/>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4" name="Google Shape;1494;p17"/>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95" name="Google Shape;1495;p17"/>
            <p:cNvGrpSpPr/>
            <p:nvPr/>
          </p:nvGrpSpPr>
          <p:grpSpPr>
            <a:xfrm>
              <a:off x="-970342" y="2571738"/>
              <a:ext cx="5542340" cy="4185014"/>
              <a:chOff x="2057300" y="1305025"/>
              <a:chExt cx="3912700" cy="2954475"/>
            </a:xfrm>
          </p:grpSpPr>
          <p:sp>
            <p:nvSpPr>
              <p:cNvPr id="1496" name="Google Shape;1496;p17"/>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7" name="Google Shape;1497;p17"/>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8" name="Google Shape;1498;p17"/>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9" name="Google Shape;1499;p17"/>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0" name="Google Shape;1500;p17"/>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1" name="Google Shape;1501;p17"/>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2" name="Google Shape;1502;p17"/>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3" name="Google Shape;1503;p17"/>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4" name="Google Shape;1504;p17"/>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5" name="Google Shape;1505;p17"/>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6" name="Google Shape;1506;p17"/>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7" name="Google Shape;1507;p17"/>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8" name="Google Shape;1508;p17"/>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9" name="Google Shape;1509;p17"/>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0" name="Google Shape;1510;p17"/>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1" name="Google Shape;1511;p17"/>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512" name="Google Shape;1512;p17"/>
          <p:cNvSpPr txBox="1"/>
          <p:nvPr>
            <p:ph type="title"/>
          </p:nvPr>
        </p:nvSpPr>
        <p:spPr>
          <a:xfrm>
            <a:off x="720000" y="445025"/>
            <a:ext cx="7704000" cy="572700"/>
          </a:xfrm>
          <a:prstGeom prst="rect">
            <a:avLst/>
          </a:prstGeom>
          <a:ln>
            <a:noFill/>
          </a:ln>
        </p:spPr>
        <p:txBody>
          <a:bodyPr anchorCtr="0" anchor="ctr"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513" name="Google Shape;1513;p17"/>
          <p:cNvSpPr txBox="1"/>
          <p:nvPr>
            <p:ph idx="1" type="body"/>
          </p:nvPr>
        </p:nvSpPr>
        <p:spPr>
          <a:xfrm>
            <a:off x="720000" y="1152475"/>
            <a:ext cx="7704000" cy="924900"/>
          </a:xfrm>
          <a:prstGeom prst="rect">
            <a:avLst/>
          </a:prstGeom>
        </p:spPr>
        <p:txBody>
          <a:bodyPr anchorCtr="0" anchor="t" bIns="91425" lIns="91425" spcFirstLastPara="1" rIns="91425" wrap="square" tIns="91425">
            <a:noAutofit/>
          </a:bodyPr>
          <a:lstStyle>
            <a:lvl1pPr indent="-317500" lvl="0" marL="457200" rtl="0">
              <a:lnSpc>
                <a:spcPct val="100000"/>
              </a:lnSpc>
              <a:spcBef>
                <a:spcPts val="0"/>
              </a:spcBef>
              <a:spcAft>
                <a:spcPts val="0"/>
              </a:spcAft>
              <a:buSzPts val="1400"/>
              <a:buFont typeface="Darker Grotesque SemiBold"/>
              <a:buChar char="●"/>
              <a:defRPr>
                <a:solidFill>
                  <a:srgbClr val="434343"/>
                </a:solidFill>
              </a:defRPr>
            </a:lvl1pPr>
            <a:lvl2pPr indent="-317500" lvl="1" marL="914400" rtl="0">
              <a:lnSpc>
                <a:spcPct val="115000"/>
              </a:lnSpc>
              <a:spcBef>
                <a:spcPts val="0"/>
              </a:spcBef>
              <a:spcAft>
                <a:spcPts val="0"/>
              </a:spcAft>
              <a:buClr>
                <a:srgbClr val="15325B"/>
              </a:buClr>
              <a:buSzPts val="1400"/>
              <a:buFont typeface="Darker Grotesque SemiBold"/>
              <a:buChar char="○"/>
              <a:defRPr>
                <a:solidFill>
                  <a:srgbClr val="434343"/>
                </a:solidFill>
              </a:defRPr>
            </a:lvl2pPr>
            <a:lvl3pPr indent="-317500" lvl="2" marL="1371600" rtl="0">
              <a:lnSpc>
                <a:spcPct val="115000"/>
              </a:lnSpc>
              <a:spcBef>
                <a:spcPts val="0"/>
              </a:spcBef>
              <a:spcAft>
                <a:spcPts val="0"/>
              </a:spcAft>
              <a:buClr>
                <a:srgbClr val="15325B"/>
              </a:buClr>
              <a:buSzPts val="1400"/>
              <a:buFont typeface="Darker Grotesque SemiBold"/>
              <a:buChar char="■"/>
              <a:defRPr>
                <a:solidFill>
                  <a:srgbClr val="434343"/>
                </a:solidFill>
              </a:defRPr>
            </a:lvl3pPr>
            <a:lvl4pPr indent="-317500" lvl="3" marL="1828800" rtl="0">
              <a:lnSpc>
                <a:spcPct val="115000"/>
              </a:lnSpc>
              <a:spcBef>
                <a:spcPts val="0"/>
              </a:spcBef>
              <a:spcAft>
                <a:spcPts val="0"/>
              </a:spcAft>
              <a:buClr>
                <a:srgbClr val="15325B"/>
              </a:buClr>
              <a:buSzPts val="1400"/>
              <a:buFont typeface="Darker Grotesque SemiBold"/>
              <a:buChar char="●"/>
              <a:defRPr>
                <a:solidFill>
                  <a:srgbClr val="434343"/>
                </a:solidFill>
              </a:defRPr>
            </a:lvl4pPr>
            <a:lvl5pPr indent="-317500" lvl="4" marL="2286000" rtl="0">
              <a:lnSpc>
                <a:spcPct val="115000"/>
              </a:lnSpc>
              <a:spcBef>
                <a:spcPts val="0"/>
              </a:spcBef>
              <a:spcAft>
                <a:spcPts val="0"/>
              </a:spcAft>
              <a:buClr>
                <a:srgbClr val="15325B"/>
              </a:buClr>
              <a:buSzPts val="1400"/>
              <a:buFont typeface="Darker Grotesque SemiBold"/>
              <a:buChar char="○"/>
              <a:defRPr>
                <a:solidFill>
                  <a:srgbClr val="434343"/>
                </a:solidFill>
              </a:defRPr>
            </a:lvl5pPr>
            <a:lvl6pPr indent="-317500" lvl="5" marL="2743200" rtl="0">
              <a:lnSpc>
                <a:spcPct val="115000"/>
              </a:lnSpc>
              <a:spcBef>
                <a:spcPts val="0"/>
              </a:spcBef>
              <a:spcAft>
                <a:spcPts val="0"/>
              </a:spcAft>
              <a:buClr>
                <a:srgbClr val="15325B"/>
              </a:buClr>
              <a:buSzPts val="1400"/>
              <a:buFont typeface="Darker Grotesque SemiBold"/>
              <a:buChar char="■"/>
              <a:defRPr>
                <a:solidFill>
                  <a:srgbClr val="434343"/>
                </a:solidFill>
              </a:defRPr>
            </a:lvl6pPr>
            <a:lvl7pPr indent="-317500" lvl="6" marL="3200400" rtl="0">
              <a:lnSpc>
                <a:spcPct val="115000"/>
              </a:lnSpc>
              <a:spcBef>
                <a:spcPts val="0"/>
              </a:spcBef>
              <a:spcAft>
                <a:spcPts val="0"/>
              </a:spcAft>
              <a:buClr>
                <a:srgbClr val="15325B"/>
              </a:buClr>
              <a:buSzPts val="1400"/>
              <a:buFont typeface="Darker Grotesque SemiBold"/>
              <a:buChar char="●"/>
              <a:defRPr>
                <a:solidFill>
                  <a:srgbClr val="434343"/>
                </a:solidFill>
              </a:defRPr>
            </a:lvl7pPr>
            <a:lvl8pPr indent="-317500" lvl="7" marL="3657600" rtl="0">
              <a:lnSpc>
                <a:spcPct val="115000"/>
              </a:lnSpc>
              <a:spcBef>
                <a:spcPts val="0"/>
              </a:spcBef>
              <a:spcAft>
                <a:spcPts val="0"/>
              </a:spcAft>
              <a:buClr>
                <a:srgbClr val="15325B"/>
              </a:buClr>
              <a:buSzPts val="1400"/>
              <a:buFont typeface="Darker Grotesque SemiBold"/>
              <a:buChar char="○"/>
              <a:defRPr>
                <a:solidFill>
                  <a:srgbClr val="434343"/>
                </a:solidFill>
              </a:defRPr>
            </a:lvl8pPr>
            <a:lvl9pPr indent="-317500" lvl="8" marL="4114800" rtl="0">
              <a:lnSpc>
                <a:spcPct val="115000"/>
              </a:lnSpc>
              <a:spcBef>
                <a:spcPts val="0"/>
              </a:spcBef>
              <a:spcAft>
                <a:spcPts val="0"/>
              </a:spcAft>
              <a:buClr>
                <a:srgbClr val="15325B"/>
              </a:buClr>
              <a:buSzPts val="1400"/>
              <a:buFont typeface="Darker Grotesque SemiBold"/>
              <a:buChar char="■"/>
              <a:defRPr>
                <a:solidFill>
                  <a:srgbClr val="434343"/>
                </a:solidFill>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TITLE_AND_BODY_1_1">
    <p:spTree>
      <p:nvGrpSpPr>
        <p:cNvPr id="1514" name="Shape 1514"/>
        <p:cNvGrpSpPr/>
        <p:nvPr/>
      </p:nvGrpSpPr>
      <p:grpSpPr>
        <a:xfrm>
          <a:off x="0" y="0"/>
          <a:ext cx="0" cy="0"/>
          <a:chOff x="0" y="0"/>
          <a:chExt cx="0" cy="0"/>
        </a:xfrm>
      </p:grpSpPr>
      <p:grpSp>
        <p:nvGrpSpPr>
          <p:cNvPr id="1515" name="Google Shape;1515;p18"/>
          <p:cNvGrpSpPr/>
          <p:nvPr/>
        </p:nvGrpSpPr>
        <p:grpSpPr>
          <a:xfrm>
            <a:off x="-970342" y="-1613262"/>
            <a:ext cx="11084690" cy="8370014"/>
            <a:chOff x="-970342" y="-1613262"/>
            <a:chExt cx="11084690" cy="8370014"/>
          </a:xfrm>
        </p:grpSpPr>
        <p:grpSp>
          <p:nvGrpSpPr>
            <p:cNvPr id="1516" name="Google Shape;1516;p18"/>
            <p:cNvGrpSpPr/>
            <p:nvPr/>
          </p:nvGrpSpPr>
          <p:grpSpPr>
            <a:xfrm>
              <a:off x="4572008" y="-1613262"/>
              <a:ext cx="5542340" cy="4185014"/>
              <a:chOff x="2057300" y="1305025"/>
              <a:chExt cx="3912700" cy="2954475"/>
            </a:xfrm>
          </p:grpSpPr>
          <p:sp>
            <p:nvSpPr>
              <p:cNvPr id="1517" name="Google Shape;1517;p18"/>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8" name="Google Shape;1518;p18"/>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9" name="Google Shape;1519;p18"/>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0" name="Google Shape;1520;p18"/>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1" name="Google Shape;1521;p18"/>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2" name="Google Shape;1522;p18"/>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3" name="Google Shape;1523;p18"/>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4" name="Google Shape;1524;p18"/>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5" name="Google Shape;1525;p18"/>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6" name="Google Shape;1526;p18"/>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7" name="Google Shape;1527;p18"/>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8" name="Google Shape;1528;p18"/>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9" name="Google Shape;1529;p18"/>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0" name="Google Shape;1530;p18"/>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1" name="Google Shape;1531;p18"/>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2" name="Google Shape;1532;p18"/>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33" name="Google Shape;1533;p18"/>
            <p:cNvGrpSpPr/>
            <p:nvPr/>
          </p:nvGrpSpPr>
          <p:grpSpPr>
            <a:xfrm>
              <a:off x="-970342" y="-1613262"/>
              <a:ext cx="5542340" cy="4185014"/>
              <a:chOff x="2057300" y="1305025"/>
              <a:chExt cx="3912700" cy="2954475"/>
            </a:xfrm>
          </p:grpSpPr>
          <p:sp>
            <p:nvSpPr>
              <p:cNvPr id="1534" name="Google Shape;1534;p18"/>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5" name="Google Shape;1535;p18"/>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6" name="Google Shape;1536;p18"/>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7" name="Google Shape;1537;p18"/>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8" name="Google Shape;1538;p18"/>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9" name="Google Shape;1539;p18"/>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0" name="Google Shape;1540;p18"/>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1" name="Google Shape;1541;p18"/>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2" name="Google Shape;1542;p18"/>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3" name="Google Shape;1543;p18"/>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4" name="Google Shape;1544;p18"/>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5" name="Google Shape;1545;p18"/>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6" name="Google Shape;1546;p18"/>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7" name="Google Shape;1547;p18"/>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8" name="Google Shape;1548;p18"/>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9" name="Google Shape;1549;p18"/>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50" name="Google Shape;1550;p18"/>
            <p:cNvGrpSpPr/>
            <p:nvPr/>
          </p:nvGrpSpPr>
          <p:grpSpPr>
            <a:xfrm>
              <a:off x="4572008" y="2571738"/>
              <a:ext cx="5542340" cy="4185014"/>
              <a:chOff x="2057300" y="1305025"/>
              <a:chExt cx="3912700" cy="2954475"/>
            </a:xfrm>
          </p:grpSpPr>
          <p:sp>
            <p:nvSpPr>
              <p:cNvPr id="1551" name="Google Shape;1551;p18"/>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2" name="Google Shape;1552;p18"/>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3" name="Google Shape;1553;p18"/>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4" name="Google Shape;1554;p18"/>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5" name="Google Shape;1555;p18"/>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6" name="Google Shape;1556;p18"/>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7" name="Google Shape;1557;p18"/>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8" name="Google Shape;1558;p18"/>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9" name="Google Shape;1559;p18"/>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0" name="Google Shape;1560;p18"/>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1" name="Google Shape;1561;p18"/>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2" name="Google Shape;1562;p18"/>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3" name="Google Shape;1563;p18"/>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4" name="Google Shape;1564;p18"/>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5" name="Google Shape;1565;p18"/>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6" name="Google Shape;1566;p18"/>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67" name="Google Shape;1567;p18"/>
            <p:cNvGrpSpPr/>
            <p:nvPr/>
          </p:nvGrpSpPr>
          <p:grpSpPr>
            <a:xfrm>
              <a:off x="-970342" y="2571738"/>
              <a:ext cx="5542340" cy="4185014"/>
              <a:chOff x="2057300" y="1305025"/>
              <a:chExt cx="3912700" cy="2954475"/>
            </a:xfrm>
          </p:grpSpPr>
          <p:sp>
            <p:nvSpPr>
              <p:cNvPr id="1568" name="Google Shape;1568;p18"/>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9" name="Google Shape;1569;p18"/>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0" name="Google Shape;1570;p18"/>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1" name="Google Shape;1571;p18"/>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2" name="Google Shape;1572;p18"/>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3" name="Google Shape;1573;p18"/>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4" name="Google Shape;1574;p18"/>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5" name="Google Shape;1575;p18"/>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6" name="Google Shape;1576;p18"/>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7" name="Google Shape;1577;p18"/>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8" name="Google Shape;1578;p18"/>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9" name="Google Shape;1579;p18"/>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0" name="Google Shape;1580;p18"/>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1" name="Google Shape;1581;p18"/>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2" name="Google Shape;1582;p18"/>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3" name="Google Shape;1583;p18"/>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584" name="Google Shape;1584;p18"/>
          <p:cNvSpPr txBox="1"/>
          <p:nvPr>
            <p:ph type="title"/>
          </p:nvPr>
        </p:nvSpPr>
        <p:spPr>
          <a:xfrm>
            <a:off x="720000" y="445025"/>
            <a:ext cx="7704000" cy="572700"/>
          </a:xfrm>
          <a:prstGeom prst="rect">
            <a:avLst/>
          </a:prstGeom>
          <a:ln>
            <a:noFill/>
          </a:ln>
        </p:spPr>
        <p:txBody>
          <a:bodyPr anchorCtr="0" anchor="ctr"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585" name="Google Shape;1585;p18"/>
          <p:cNvSpPr txBox="1"/>
          <p:nvPr>
            <p:ph idx="1" type="body"/>
          </p:nvPr>
        </p:nvSpPr>
        <p:spPr>
          <a:xfrm>
            <a:off x="720000" y="1152475"/>
            <a:ext cx="7704000" cy="3451500"/>
          </a:xfrm>
          <a:prstGeom prst="rect">
            <a:avLst/>
          </a:prstGeom>
        </p:spPr>
        <p:txBody>
          <a:bodyPr anchorCtr="0" anchor="t" bIns="91425" lIns="91425" spcFirstLastPara="1" rIns="91425" wrap="square" tIns="91425">
            <a:noAutofit/>
          </a:bodyPr>
          <a:lstStyle>
            <a:lvl1pPr indent="-317500" lvl="0" marL="457200" rtl="0">
              <a:lnSpc>
                <a:spcPct val="100000"/>
              </a:lnSpc>
              <a:spcBef>
                <a:spcPts val="0"/>
              </a:spcBef>
              <a:spcAft>
                <a:spcPts val="0"/>
              </a:spcAft>
              <a:buSzPts val="1400"/>
              <a:buFont typeface="Darker Grotesque SemiBold"/>
              <a:buChar char="●"/>
              <a:defRPr>
                <a:solidFill>
                  <a:srgbClr val="434343"/>
                </a:solidFill>
              </a:defRPr>
            </a:lvl1pPr>
            <a:lvl2pPr indent="-317500" lvl="1" marL="914400" rtl="0">
              <a:lnSpc>
                <a:spcPct val="115000"/>
              </a:lnSpc>
              <a:spcBef>
                <a:spcPts val="0"/>
              </a:spcBef>
              <a:spcAft>
                <a:spcPts val="0"/>
              </a:spcAft>
              <a:buClr>
                <a:srgbClr val="15325B"/>
              </a:buClr>
              <a:buSzPts val="1400"/>
              <a:buFont typeface="Darker Grotesque SemiBold"/>
              <a:buChar char="○"/>
              <a:defRPr>
                <a:solidFill>
                  <a:srgbClr val="434343"/>
                </a:solidFill>
              </a:defRPr>
            </a:lvl2pPr>
            <a:lvl3pPr indent="-317500" lvl="2" marL="1371600" rtl="0">
              <a:lnSpc>
                <a:spcPct val="115000"/>
              </a:lnSpc>
              <a:spcBef>
                <a:spcPts val="0"/>
              </a:spcBef>
              <a:spcAft>
                <a:spcPts val="0"/>
              </a:spcAft>
              <a:buClr>
                <a:srgbClr val="15325B"/>
              </a:buClr>
              <a:buSzPts val="1400"/>
              <a:buFont typeface="Darker Grotesque SemiBold"/>
              <a:buChar char="■"/>
              <a:defRPr>
                <a:solidFill>
                  <a:srgbClr val="434343"/>
                </a:solidFill>
              </a:defRPr>
            </a:lvl3pPr>
            <a:lvl4pPr indent="-317500" lvl="3" marL="1828800" rtl="0">
              <a:lnSpc>
                <a:spcPct val="115000"/>
              </a:lnSpc>
              <a:spcBef>
                <a:spcPts val="0"/>
              </a:spcBef>
              <a:spcAft>
                <a:spcPts val="0"/>
              </a:spcAft>
              <a:buClr>
                <a:srgbClr val="15325B"/>
              </a:buClr>
              <a:buSzPts val="1400"/>
              <a:buFont typeface="Darker Grotesque SemiBold"/>
              <a:buChar char="●"/>
              <a:defRPr>
                <a:solidFill>
                  <a:srgbClr val="434343"/>
                </a:solidFill>
              </a:defRPr>
            </a:lvl4pPr>
            <a:lvl5pPr indent="-317500" lvl="4" marL="2286000" rtl="0">
              <a:lnSpc>
                <a:spcPct val="115000"/>
              </a:lnSpc>
              <a:spcBef>
                <a:spcPts val="0"/>
              </a:spcBef>
              <a:spcAft>
                <a:spcPts val="0"/>
              </a:spcAft>
              <a:buClr>
                <a:srgbClr val="15325B"/>
              </a:buClr>
              <a:buSzPts val="1400"/>
              <a:buFont typeface="Darker Grotesque SemiBold"/>
              <a:buChar char="○"/>
              <a:defRPr>
                <a:solidFill>
                  <a:srgbClr val="434343"/>
                </a:solidFill>
              </a:defRPr>
            </a:lvl5pPr>
            <a:lvl6pPr indent="-317500" lvl="5" marL="2743200" rtl="0">
              <a:lnSpc>
                <a:spcPct val="115000"/>
              </a:lnSpc>
              <a:spcBef>
                <a:spcPts val="0"/>
              </a:spcBef>
              <a:spcAft>
                <a:spcPts val="0"/>
              </a:spcAft>
              <a:buClr>
                <a:srgbClr val="15325B"/>
              </a:buClr>
              <a:buSzPts val="1400"/>
              <a:buFont typeface="Darker Grotesque SemiBold"/>
              <a:buChar char="■"/>
              <a:defRPr>
                <a:solidFill>
                  <a:srgbClr val="434343"/>
                </a:solidFill>
              </a:defRPr>
            </a:lvl6pPr>
            <a:lvl7pPr indent="-317500" lvl="6" marL="3200400" rtl="0">
              <a:lnSpc>
                <a:spcPct val="115000"/>
              </a:lnSpc>
              <a:spcBef>
                <a:spcPts val="0"/>
              </a:spcBef>
              <a:spcAft>
                <a:spcPts val="0"/>
              </a:spcAft>
              <a:buClr>
                <a:srgbClr val="15325B"/>
              </a:buClr>
              <a:buSzPts val="1400"/>
              <a:buFont typeface="Darker Grotesque SemiBold"/>
              <a:buChar char="●"/>
              <a:defRPr>
                <a:solidFill>
                  <a:srgbClr val="434343"/>
                </a:solidFill>
              </a:defRPr>
            </a:lvl7pPr>
            <a:lvl8pPr indent="-317500" lvl="7" marL="3657600" rtl="0">
              <a:lnSpc>
                <a:spcPct val="115000"/>
              </a:lnSpc>
              <a:spcBef>
                <a:spcPts val="0"/>
              </a:spcBef>
              <a:spcAft>
                <a:spcPts val="0"/>
              </a:spcAft>
              <a:buClr>
                <a:srgbClr val="15325B"/>
              </a:buClr>
              <a:buSzPts val="1400"/>
              <a:buFont typeface="Darker Grotesque SemiBold"/>
              <a:buChar char="○"/>
              <a:defRPr>
                <a:solidFill>
                  <a:srgbClr val="434343"/>
                </a:solidFill>
              </a:defRPr>
            </a:lvl8pPr>
            <a:lvl9pPr indent="-317500" lvl="8" marL="4114800" rtl="0">
              <a:lnSpc>
                <a:spcPct val="115000"/>
              </a:lnSpc>
              <a:spcBef>
                <a:spcPts val="0"/>
              </a:spcBef>
              <a:spcAft>
                <a:spcPts val="0"/>
              </a:spcAft>
              <a:buClr>
                <a:srgbClr val="15325B"/>
              </a:buClr>
              <a:buSzPts val="1400"/>
              <a:buFont typeface="Darker Grotesque SemiBold"/>
              <a:buChar char="■"/>
              <a:defRPr>
                <a:solidFill>
                  <a:srgbClr val="434343"/>
                </a:solidFill>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BLANK_1_1_1_2">
    <p:spTree>
      <p:nvGrpSpPr>
        <p:cNvPr id="1586" name="Shape 1586"/>
        <p:cNvGrpSpPr/>
        <p:nvPr/>
      </p:nvGrpSpPr>
      <p:grpSpPr>
        <a:xfrm>
          <a:off x="0" y="0"/>
          <a:ext cx="0" cy="0"/>
          <a:chOff x="0" y="0"/>
          <a:chExt cx="0" cy="0"/>
        </a:xfrm>
      </p:grpSpPr>
      <p:grpSp>
        <p:nvGrpSpPr>
          <p:cNvPr id="1587" name="Google Shape;1587;p19"/>
          <p:cNvGrpSpPr/>
          <p:nvPr/>
        </p:nvGrpSpPr>
        <p:grpSpPr>
          <a:xfrm>
            <a:off x="-970342" y="-1613262"/>
            <a:ext cx="11084690" cy="8370014"/>
            <a:chOff x="-970342" y="-1613262"/>
            <a:chExt cx="11084690" cy="8370014"/>
          </a:xfrm>
        </p:grpSpPr>
        <p:grpSp>
          <p:nvGrpSpPr>
            <p:cNvPr id="1588" name="Google Shape;1588;p19"/>
            <p:cNvGrpSpPr/>
            <p:nvPr/>
          </p:nvGrpSpPr>
          <p:grpSpPr>
            <a:xfrm>
              <a:off x="4572008" y="-1613262"/>
              <a:ext cx="5542340" cy="4185014"/>
              <a:chOff x="2057300" y="1305025"/>
              <a:chExt cx="3912700" cy="2954475"/>
            </a:xfrm>
          </p:grpSpPr>
          <p:sp>
            <p:nvSpPr>
              <p:cNvPr id="1589" name="Google Shape;1589;p19"/>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0" name="Google Shape;1590;p19"/>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1" name="Google Shape;1591;p19"/>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2" name="Google Shape;1592;p19"/>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3" name="Google Shape;1593;p19"/>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4" name="Google Shape;1594;p19"/>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5" name="Google Shape;1595;p19"/>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6" name="Google Shape;1596;p19"/>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7" name="Google Shape;1597;p19"/>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8" name="Google Shape;1598;p19"/>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9" name="Google Shape;1599;p19"/>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0" name="Google Shape;1600;p19"/>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1" name="Google Shape;1601;p19"/>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2" name="Google Shape;1602;p19"/>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3" name="Google Shape;1603;p19"/>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4" name="Google Shape;1604;p19"/>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05" name="Google Shape;1605;p19"/>
            <p:cNvGrpSpPr/>
            <p:nvPr/>
          </p:nvGrpSpPr>
          <p:grpSpPr>
            <a:xfrm>
              <a:off x="-970342" y="-1613262"/>
              <a:ext cx="5542340" cy="4185014"/>
              <a:chOff x="2057300" y="1305025"/>
              <a:chExt cx="3912700" cy="2954475"/>
            </a:xfrm>
          </p:grpSpPr>
          <p:sp>
            <p:nvSpPr>
              <p:cNvPr id="1606" name="Google Shape;1606;p19"/>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7" name="Google Shape;1607;p19"/>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8" name="Google Shape;1608;p19"/>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9" name="Google Shape;1609;p19"/>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0" name="Google Shape;1610;p19"/>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1" name="Google Shape;1611;p19"/>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2" name="Google Shape;1612;p19"/>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3" name="Google Shape;1613;p19"/>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4" name="Google Shape;1614;p19"/>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5" name="Google Shape;1615;p19"/>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6" name="Google Shape;1616;p19"/>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7" name="Google Shape;1617;p19"/>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8" name="Google Shape;1618;p19"/>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9" name="Google Shape;1619;p19"/>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0" name="Google Shape;1620;p19"/>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1" name="Google Shape;1621;p19"/>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22" name="Google Shape;1622;p19"/>
            <p:cNvGrpSpPr/>
            <p:nvPr/>
          </p:nvGrpSpPr>
          <p:grpSpPr>
            <a:xfrm>
              <a:off x="4572008" y="2571738"/>
              <a:ext cx="5542340" cy="4185014"/>
              <a:chOff x="2057300" y="1305025"/>
              <a:chExt cx="3912700" cy="2954475"/>
            </a:xfrm>
          </p:grpSpPr>
          <p:sp>
            <p:nvSpPr>
              <p:cNvPr id="1623" name="Google Shape;1623;p19"/>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4" name="Google Shape;1624;p19"/>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5" name="Google Shape;1625;p19"/>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6" name="Google Shape;1626;p19"/>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7" name="Google Shape;1627;p19"/>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8" name="Google Shape;1628;p19"/>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9" name="Google Shape;1629;p19"/>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0" name="Google Shape;1630;p19"/>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1" name="Google Shape;1631;p19"/>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2" name="Google Shape;1632;p19"/>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3" name="Google Shape;1633;p19"/>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4" name="Google Shape;1634;p19"/>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5" name="Google Shape;1635;p19"/>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6" name="Google Shape;1636;p19"/>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7" name="Google Shape;1637;p19"/>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8" name="Google Shape;1638;p19"/>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39" name="Google Shape;1639;p19"/>
            <p:cNvGrpSpPr/>
            <p:nvPr/>
          </p:nvGrpSpPr>
          <p:grpSpPr>
            <a:xfrm>
              <a:off x="-970342" y="2571738"/>
              <a:ext cx="5542340" cy="4185014"/>
              <a:chOff x="2057300" y="1305025"/>
              <a:chExt cx="3912700" cy="2954475"/>
            </a:xfrm>
          </p:grpSpPr>
          <p:sp>
            <p:nvSpPr>
              <p:cNvPr id="1640" name="Google Shape;1640;p19"/>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1" name="Google Shape;1641;p19"/>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2" name="Google Shape;1642;p19"/>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3" name="Google Shape;1643;p19"/>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4" name="Google Shape;1644;p19"/>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5" name="Google Shape;1645;p19"/>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6" name="Google Shape;1646;p19"/>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7" name="Google Shape;1647;p19"/>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8" name="Google Shape;1648;p19"/>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9" name="Google Shape;1649;p19"/>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0" name="Google Shape;1650;p19"/>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1" name="Google Shape;1651;p19"/>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2" name="Google Shape;1652;p19"/>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3" name="Google Shape;1653;p19"/>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4" name="Google Shape;1654;p19"/>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5" name="Google Shape;1655;p19"/>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656" name="Google Shape;1656;p19"/>
          <p:cNvSpPr txBox="1"/>
          <p:nvPr>
            <p:ph type="title"/>
          </p:nvPr>
        </p:nvSpPr>
        <p:spPr>
          <a:xfrm>
            <a:off x="1167950" y="2130725"/>
            <a:ext cx="2336400" cy="4419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500"/>
              <a:buNone/>
              <a:defRPr sz="20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657" name="Google Shape;1657;p19"/>
          <p:cNvSpPr txBox="1"/>
          <p:nvPr>
            <p:ph idx="1" type="subTitle"/>
          </p:nvPr>
        </p:nvSpPr>
        <p:spPr>
          <a:xfrm>
            <a:off x="1167950" y="2572775"/>
            <a:ext cx="2336400" cy="776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658" name="Google Shape;1658;p19"/>
          <p:cNvSpPr txBox="1"/>
          <p:nvPr>
            <p:ph idx="2" type="title"/>
          </p:nvPr>
        </p:nvSpPr>
        <p:spPr>
          <a:xfrm>
            <a:off x="3403800" y="3419775"/>
            <a:ext cx="2336400" cy="4419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500"/>
              <a:buNone/>
              <a:defRPr sz="20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659" name="Google Shape;1659;p19"/>
          <p:cNvSpPr txBox="1"/>
          <p:nvPr>
            <p:ph idx="3" type="subTitle"/>
          </p:nvPr>
        </p:nvSpPr>
        <p:spPr>
          <a:xfrm>
            <a:off x="3403800" y="3861002"/>
            <a:ext cx="2336400" cy="776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660" name="Google Shape;1660;p19"/>
          <p:cNvSpPr txBox="1"/>
          <p:nvPr>
            <p:ph idx="4" type="title"/>
          </p:nvPr>
        </p:nvSpPr>
        <p:spPr>
          <a:xfrm>
            <a:off x="5639650" y="2130650"/>
            <a:ext cx="2336400" cy="4419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500"/>
              <a:buNone/>
              <a:defRPr sz="20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661" name="Google Shape;1661;p19"/>
          <p:cNvSpPr txBox="1"/>
          <p:nvPr>
            <p:ph idx="5" type="subTitle"/>
          </p:nvPr>
        </p:nvSpPr>
        <p:spPr>
          <a:xfrm>
            <a:off x="5639650" y="2572775"/>
            <a:ext cx="2336400" cy="776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662" name="Google Shape;1662;p19"/>
          <p:cNvSpPr txBox="1"/>
          <p:nvPr>
            <p:ph idx="6" type="title"/>
          </p:nvPr>
        </p:nvSpPr>
        <p:spPr>
          <a:xfrm>
            <a:off x="720000" y="445025"/>
            <a:ext cx="7704000" cy="572700"/>
          </a:xfrm>
          <a:prstGeom prst="rect">
            <a:avLst/>
          </a:prstGeom>
          <a:ln>
            <a:noFill/>
          </a:ln>
        </p:spPr>
        <p:txBody>
          <a:bodyPr anchorCtr="0" anchor="ctr"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BLANK_1_1_1_1_1">
    <p:spTree>
      <p:nvGrpSpPr>
        <p:cNvPr id="1663" name="Shape 1663"/>
        <p:cNvGrpSpPr/>
        <p:nvPr/>
      </p:nvGrpSpPr>
      <p:grpSpPr>
        <a:xfrm>
          <a:off x="0" y="0"/>
          <a:ext cx="0" cy="0"/>
          <a:chOff x="0" y="0"/>
          <a:chExt cx="0" cy="0"/>
        </a:xfrm>
      </p:grpSpPr>
      <p:grpSp>
        <p:nvGrpSpPr>
          <p:cNvPr id="1664" name="Google Shape;1664;p20"/>
          <p:cNvGrpSpPr/>
          <p:nvPr/>
        </p:nvGrpSpPr>
        <p:grpSpPr>
          <a:xfrm>
            <a:off x="-970342" y="-1613262"/>
            <a:ext cx="11084690" cy="8370014"/>
            <a:chOff x="-970342" y="-1613262"/>
            <a:chExt cx="11084690" cy="8370014"/>
          </a:xfrm>
        </p:grpSpPr>
        <p:grpSp>
          <p:nvGrpSpPr>
            <p:cNvPr id="1665" name="Google Shape;1665;p20"/>
            <p:cNvGrpSpPr/>
            <p:nvPr/>
          </p:nvGrpSpPr>
          <p:grpSpPr>
            <a:xfrm>
              <a:off x="4572008" y="-1613262"/>
              <a:ext cx="5542340" cy="4185014"/>
              <a:chOff x="2057300" y="1305025"/>
              <a:chExt cx="3912700" cy="2954475"/>
            </a:xfrm>
          </p:grpSpPr>
          <p:sp>
            <p:nvSpPr>
              <p:cNvPr id="1666" name="Google Shape;1666;p20"/>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7" name="Google Shape;1667;p20"/>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8" name="Google Shape;1668;p20"/>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9" name="Google Shape;1669;p20"/>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0" name="Google Shape;1670;p20"/>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1" name="Google Shape;1671;p20"/>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2" name="Google Shape;1672;p20"/>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3" name="Google Shape;1673;p20"/>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4" name="Google Shape;1674;p20"/>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5" name="Google Shape;1675;p20"/>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6" name="Google Shape;1676;p20"/>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7" name="Google Shape;1677;p20"/>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8" name="Google Shape;1678;p20"/>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9" name="Google Shape;1679;p20"/>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0" name="Google Shape;1680;p20"/>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1" name="Google Shape;1681;p20"/>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82" name="Google Shape;1682;p20"/>
            <p:cNvGrpSpPr/>
            <p:nvPr/>
          </p:nvGrpSpPr>
          <p:grpSpPr>
            <a:xfrm>
              <a:off x="-970342" y="-1613262"/>
              <a:ext cx="5542340" cy="4185014"/>
              <a:chOff x="2057300" y="1305025"/>
              <a:chExt cx="3912700" cy="2954475"/>
            </a:xfrm>
          </p:grpSpPr>
          <p:sp>
            <p:nvSpPr>
              <p:cNvPr id="1683" name="Google Shape;1683;p20"/>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4" name="Google Shape;1684;p20"/>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5" name="Google Shape;1685;p20"/>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6" name="Google Shape;1686;p20"/>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7" name="Google Shape;1687;p20"/>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8" name="Google Shape;1688;p20"/>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9" name="Google Shape;1689;p20"/>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0" name="Google Shape;1690;p20"/>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1" name="Google Shape;1691;p20"/>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2" name="Google Shape;1692;p20"/>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3" name="Google Shape;1693;p20"/>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4" name="Google Shape;1694;p20"/>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5" name="Google Shape;1695;p20"/>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6" name="Google Shape;1696;p20"/>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7" name="Google Shape;1697;p20"/>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8" name="Google Shape;1698;p20"/>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99" name="Google Shape;1699;p20"/>
            <p:cNvGrpSpPr/>
            <p:nvPr/>
          </p:nvGrpSpPr>
          <p:grpSpPr>
            <a:xfrm>
              <a:off x="4572008" y="2571738"/>
              <a:ext cx="5542340" cy="4185014"/>
              <a:chOff x="2057300" y="1305025"/>
              <a:chExt cx="3912700" cy="2954475"/>
            </a:xfrm>
          </p:grpSpPr>
          <p:sp>
            <p:nvSpPr>
              <p:cNvPr id="1700" name="Google Shape;1700;p20"/>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1" name="Google Shape;1701;p20"/>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2" name="Google Shape;1702;p20"/>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3" name="Google Shape;1703;p20"/>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4" name="Google Shape;1704;p20"/>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5" name="Google Shape;1705;p20"/>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6" name="Google Shape;1706;p20"/>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7" name="Google Shape;1707;p20"/>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8" name="Google Shape;1708;p20"/>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9" name="Google Shape;1709;p20"/>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0" name="Google Shape;1710;p20"/>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1" name="Google Shape;1711;p20"/>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2" name="Google Shape;1712;p20"/>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3" name="Google Shape;1713;p20"/>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4" name="Google Shape;1714;p20"/>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5" name="Google Shape;1715;p20"/>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16" name="Google Shape;1716;p20"/>
            <p:cNvGrpSpPr/>
            <p:nvPr/>
          </p:nvGrpSpPr>
          <p:grpSpPr>
            <a:xfrm>
              <a:off x="-970342" y="2571738"/>
              <a:ext cx="5542340" cy="4185014"/>
              <a:chOff x="2057300" y="1305025"/>
              <a:chExt cx="3912700" cy="2954475"/>
            </a:xfrm>
          </p:grpSpPr>
          <p:sp>
            <p:nvSpPr>
              <p:cNvPr id="1717" name="Google Shape;1717;p20"/>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8" name="Google Shape;1718;p20"/>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9" name="Google Shape;1719;p20"/>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0" name="Google Shape;1720;p20"/>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1" name="Google Shape;1721;p20"/>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2" name="Google Shape;1722;p20"/>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3" name="Google Shape;1723;p20"/>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4" name="Google Shape;1724;p20"/>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5" name="Google Shape;1725;p20"/>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6" name="Google Shape;1726;p20"/>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7" name="Google Shape;1727;p20"/>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8" name="Google Shape;1728;p20"/>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9" name="Google Shape;1729;p20"/>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0" name="Google Shape;1730;p20"/>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1" name="Google Shape;1731;p20"/>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2" name="Google Shape;1732;p20"/>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733" name="Google Shape;1733;p20"/>
          <p:cNvSpPr txBox="1"/>
          <p:nvPr>
            <p:ph type="title"/>
          </p:nvPr>
        </p:nvSpPr>
        <p:spPr>
          <a:xfrm>
            <a:off x="616225" y="1801625"/>
            <a:ext cx="2513100" cy="484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500"/>
              <a:buNone/>
              <a:defRPr sz="20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734" name="Google Shape;1734;p20"/>
          <p:cNvSpPr txBox="1"/>
          <p:nvPr>
            <p:ph idx="1" type="subTitle"/>
          </p:nvPr>
        </p:nvSpPr>
        <p:spPr>
          <a:xfrm>
            <a:off x="616175" y="2286475"/>
            <a:ext cx="2513100" cy="484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735" name="Google Shape;1735;p20"/>
          <p:cNvSpPr txBox="1"/>
          <p:nvPr>
            <p:ph idx="2" type="title"/>
          </p:nvPr>
        </p:nvSpPr>
        <p:spPr>
          <a:xfrm>
            <a:off x="3315450" y="1801625"/>
            <a:ext cx="2513100" cy="484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500"/>
              <a:buNone/>
              <a:defRPr sz="20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736" name="Google Shape;1736;p20"/>
          <p:cNvSpPr txBox="1"/>
          <p:nvPr>
            <p:ph idx="3" type="subTitle"/>
          </p:nvPr>
        </p:nvSpPr>
        <p:spPr>
          <a:xfrm>
            <a:off x="3315425" y="2286475"/>
            <a:ext cx="2513100" cy="484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737" name="Google Shape;1737;p20"/>
          <p:cNvSpPr txBox="1"/>
          <p:nvPr>
            <p:ph idx="4" type="title"/>
          </p:nvPr>
        </p:nvSpPr>
        <p:spPr>
          <a:xfrm>
            <a:off x="616175" y="3539850"/>
            <a:ext cx="2513100" cy="484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500"/>
              <a:buNone/>
              <a:defRPr sz="20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738" name="Google Shape;1738;p20"/>
          <p:cNvSpPr txBox="1"/>
          <p:nvPr>
            <p:ph idx="5" type="subTitle"/>
          </p:nvPr>
        </p:nvSpPr>
        <p:spPr>
          <a:xfrm>
            <a:off x="616175" y="4024675"/>
            <a:ext cx="2513100" cy="484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739" name="Google Shape;1739;p20"/>
          <p:cNvSpPr txBox="1"/>
          <p:nvPr>
            <p:ph idx="6" type="title"/>
          </p:nvPr>
        </p:nvSpPr>
        <p:spPr>
          <a:xfrm>
            <a:off x="3315450" y="3539850"/>
            <a:ext cx="2513100" cy="484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500"/>
              <a:buNone/>
              <a:defRPr sz="20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740" name="Google Shape;1740;p20"/>
          <p:cNvSpPr txBox="1"/>
          <p:nvPr>
            <p:ph idx="7" type="subTitle"/>
          </p:nvPr>
        </p:nvSpPr>
        <p:spPr>
          <a:xfrm>
            <a:off x="3315451" y="4024675"/>
            <a:ext cx="2513100" cy="484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741" name="Google Shape;1741;p20"/>
          <p:cNvSpPr txBox="1"/>
          <p:nvPr>
            <p:ph idx="8" type="title"/>
          </p:nvPr>
        </p:nvSpPr>
        <p:spPr>
          <a:xfrm>
            <a:off x="6014675" y="1801625"/>
            <a:ext cx="2513100" cy="484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500"/>
              <a:buNone/>
              <a:defRPr sz="20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742" name="Google Shape;1742;p20"/>
          <p:cNvSpPr txBox="1"/>
          <p:nvPr>
            <p:ph idx="9" type="subTitle"/>
          </p:nvPr>
        </p:nvSpPr>
        <p:spPr>
          <a:xfrm>
            <a:off x="6014675" y="2286475"/>
            <a:ext cx="2513100" cy="484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743" name="Google Shape;1743;p20"/>
          <p:cNvSpPr txBox="1"/>
          <p:nvPr>
            <p:ph idx="13" type="title"/>
          </p:nvPr>
        </p:nvSpPr>
        <p:spPr>
          <a:xfrm>
            <a:off x="6014725" y="3539850"/>
            <a:ext cx="2513100" cy="484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500"/>
              <a:buNone/>
              <a:defRPr sz="20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744" name="Google Shape;1744;p20"/>
          <p:cNvSpPr txBox="1"/>
          <p:nvPr>
            <p:ph idx="14" type="subTitle"/>
          </p:nvPr>
        </p:nvSpPr>
        <p:spPr>
          <a:xfrm>
            <a:off x="6014725" y="4024675"/>
            <a:ext cx="2513100" cy="484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745" name="Google Shape;1745;p20"/>
          <p:cNvSpPr txBox="1"/>
          <p:nvPr>
            <p:ph idx="15" type="title"/>
          </p:nvPr>
        </p:nvSpPr>
        <p:spPr>
          <a:xfrm>
            <a:off x="720000" y="445025"/>
            <a:ext cx="7704000" cy="572700"/>
          </a:xfrm>
          <a:prstGeom prst="rect">
            <a:avLst/>
          </a:prstGeom>
          <a:ln>
            <a:noFill/>
          </a:ln>
        </p:spPr>
        <p:txBody>
          <a:bodyPr anchorCtr="0" anchor="ctr"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0" name="Shape 190"/>
        <p:cNvGrpSpPr/>
        <p:nvPr/>
      </p:nvGrpSpPr>
      <p:grpSpPr>
        <a:xfrm>
          <a:off x="0" y="0"/>
          <a:ext cx="0" cy="0"/>
          <a:chOff x="0" y="0"/>
          <a:chExt cx="0" cy="0"/>
        </a:xfrm>
      </p:grpSpPr>
      <p:grpSp>
        <p:nvGrpSpPr>
          <p:cNvPr id="191" name="Google Shape;191;p3"/>
          <p:cNvGrpSpPr/>
          <p:nvPr/>
        </p:nvGrpSpPr>
        <p:grpSpPr>
          <a:xfrm>
            <a:off x="-970342" y="-1613262"/>
            <a:ext cx="11084690" cy="8370014"/>
            <a:chOff x="-970342" y="-1613262"/>
            <a:chExt cx="11084690" cy="8370014"/>
          </a:xfrm>
        </p:grpSpPr>
        <p:grpSp>
          <p:nvGrpSpPr>
            <p:cNvPr id="192" name="Google Shape;192;p3"/>
            <p:cNvGrpSpPr/>
            <p:nvPr/>
          </p:nvGrpSpPr>
          <p:grpSpPr>
            <a:xfrm>
              <a:off x="4572008" y="-1613262"/>
              <a:ext cx="5542340" cy="4185014"/>
              <a:chOff x="2057300" y="1305025"/>
              <a:chExt cx="3912700" cy="2954475"/>
            </a:xfrm>
          </p:grpSpPr>
          <p:sp>
            <p:nvSpPr>
              <p:cNvPr id="193" name="Google Shape;193;p3"/>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3"/>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3"/>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3"/>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3"/>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3"/>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3"/>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3"/>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3"/>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3"/>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3"/>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3"/>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3"/>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3"/>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3"/>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3"/>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9" name="Google Shape;209;p3"/>
            <p:cNvGrpSpPr/>
            <p:nvPr/>
          </p:nvGrpSpPr>
          <p:grpSpPr>
            <a:xfrm>
              <a:off x="-970342" y="-1613262"/>
              <a:ext cx="5542340" cy="4185014"/>
              <a:chOff x="2057300" y="1305025"/>
              <a:chExt cx="3912700" cy="2954475"/>
            </a:xfrm>
          </p:grpSpPr>
          <p:sp>
            <p:nvSpPr>
              <p:cNvPr id="210" name="Google Shape;210;p3"/>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3"/>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3"/>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3"/>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3"/>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3"/>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3"/>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3"/>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3"/>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3"/>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3"/>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3"/>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3"/>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3"/>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3"/>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3"/>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6" name="Google Shape;226;p3"/>
            <p:cNvGrpSpPr/>
            <p:nvPr/>
          </p:nvGrpSpPr>
          <p:grpSpPr>
            <a:xfrm>
              <a:off x="4572008" y="2571738"/>
              <a:ext cx="5542340" cy="4185014"/>
              <a:chOff x="2057300" y="1305025"/>
              <a:chExt cx="3912700" cy="2954475"/>
            </a:xfrm>
          </p:grpSpPr>
          <p:sp>
            <p:nvSpPr>
              <p:cNvPr id="227" name="Google Shape;227;p3"/>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3"/>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3"/>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3"/>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3"/>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3"/>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3"/>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3"/>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3"/>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3"/>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3"/>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3"/>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3"/>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3"/>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3"/>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3"/>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3" name="Google Shape;243;p3"/>
            <p:cNvGrpSpPr/>
            <p:nvPr/>
          </p:nvGrpSpPr>
          <p:grpSpPr>
            <a:xfrm>
              <a:off x="-970342" y="2571738"/>
              <a:ext cx="5542340" cy="4185014"/>
              <a:chOff x="2057300" y="1305025"/>
              <a:chExt cx="3912700" cy="2954475"/>
            </a:xfrm>
          </p:grpSpPr>
          <p:sp>
            <p:nvSpPr>
              <p:cNvPr id="244" name="Google Shape;244;p3"/>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3"/>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3"/>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3"/>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3"/>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3"/>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3"/>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3"/>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3"/>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3"/>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3"/>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3"/>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3"/>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3"/>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3"/>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3"/>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260" name="Google Shape;260;p3"/>
          <p:cNvSpPr txBox="1"/>
          <p:nvPr>
            <p:ph type="title"/>
          </p:nvPr>
        </p:nvSpPr>
        <p:spPr>
          <a:xfrm>
            <a:off x="3828700" y="2618575"/>
            <a:ext cx="4839300" cy="841800"/>
          </a:xfrm>
          <a:prstGeom prst="rect">
            <a:avLst/>
          </a:prstGeom>
          <a:ln>
            <a:noFill/>
          </a:ln>
        </p:spPr>
        <p:txBody>
          <a:bodyPr anchorCtr="0" anchor="t" bIns="91425" lIns="91425" spcFirstLastPara="1" rIns="91425" wrap="square" tIns="91425">
            <a:noAutofit/>
          </a:bodyPr>
          <a:lstStyle>
            <a:lvl1pPr lvl="0" algn="ctr">
              <a:spcBef>
                <a:spcPts val="0"/>
              </a:spcBef>
              <a:spcAft>
                <a:spcPts val="0"/>
              </a:spcAft>
              <a:buSzPts val="3600"/>
              <a:buNone/>
              <a:defRPr sz="4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61" name="Google Shape;261;p3"/>
          <p:cNvSpPr txBox="1"/>
          <p:nvPr>
            <p:ph hasCustomPrompt="1" idx="2" type="title"/>
          </p:nvPr>
        </p:nvSpPr>
        <p:spPr>
          <a:xfrm>
            <a:off x="5353900" y="1666025"/>
            <a:ext cx="17889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6000"/>
              <a:buNone/>
              <a:defRPr sz="6000">
                <a:solidFill>
                  <a:schemeClr val="dk2"/>
                </a:solidFill>
              </a:defRPr>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262" name="Google Shape;262;p3"/>
          <p:cNvSpPr txBox="1"/>
          <p:nvPr>
            <p:ph idx="1" type="subTitle"/>
          </p:nvPr>
        </p:nvSpPr>
        <p:spPr>
          <a:xfrm>
            <a:off x="3828700" y="3612775"/>
            <a:ext cx="4839300" cy="4743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1400"/>
              <a:buNone/>
              <a:defRPr sz="16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grpSp>
        <p:nvGrpSpPr>
          <p:cNvPr id="263" name="Google Shape;263;p3"/>
          <p:cNvGrpSpPr/>
          <p:nvPr/>
        </p:nvGrpSpPr>
        <p:grpSpPr>
          <a:xfrm rot="10281057">
            <a:off x="7115876" y="-340291"/>
            <a:ext cx="1427928" cy="1759575"/>
            <a:chOff x="9743146" y="2970638"/>
            <a:chExt cx="1446996" cy="1783072"/>
          </a:xfrm>
        </p:grpSpPr>
        <p:sp>
          <p:nvSpPr>
            <p:cNvPr id="264" name="Google Shape;264;p3"/>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5" name="Google Shape;265;p3"/>
            <p:cNvGrpSpPr/>
            <p:nvPr/>
          </p:nvGrpSpPr>
          <p:grpSpPr>
            <a:xfrm rot="4346401">
              <a:off x="9694335" y="3347712"/>
              <a:ext cx="1544618" cy="1028925"/>
              <a:chOff x="2670525" y="1658075"/>
              <a:chExt cx="1301725" cy="867125"/>
            </a:xfrm>
          </p:grpSpPr>
          <p:sp>
            <p:nvSpPr>
              <p:cNvPr id="266" name="Google Shape;266;p3"/>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3"/>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3"/>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3"/>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3"/>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3"/>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3"/>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3"/>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74" name="Google Shape;274;p3"/>
          <p:cNvGrpSpPr/>
          <p:nvPr/>
        </p:nvGrpSpPr>
        <p:grpSpPr>
          <a:xfrm rot="4616548">
            <a:off x="8135661" y="1006040"/>
            <a:ext cx="1175251" cy="1448212"/>
            <a:chOff x="9743146" y="2970638"/>
            <a:chExt cx="1446996" cy="1783072"/>
          </a:xfrm>
        </p:grpSpPr>
        <p:sp>
          <p:nvSpPr>
            <p:cNvPr id="275" name="Google Shape;275;p3"/>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6" name="Google Shape;276;p3"/>
            <p:cNvGrpSpPr/>
            <p:nvPr/>
          </p:nvGrpSpPr>
          <p:grpSpPr>
            <a:xfrm rot="4346401">
              <a:off x="9694335" y="3347712"/>
              <a:ext cx="1544618" cy="1028925"/>
              <a:chOff x="2670525" y="1658075"/>
              <a:chExt cx="1301725" cy="867125"/>
            </a:xfrm>
          </p:grpSpPr>
          <p:sp>
            <p:nvSpPr>
              <p:cNvPr id="277" name="Google Shape;277;p3"/>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3"/>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3"/>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3"/>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3"/>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3"/>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3"/>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3"/>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85" name="Google Shape;285;p3"/>
          <p:cNvGrpSpPr/>
          <p:nvPr/>
        </p:nvGrpSpPr>
        <p:grpSpPr>
          <a:xfrm>
            <a:off x="-802906" y="-1463384"/>
            <a:ext cx="2204209" cy="2716154"/>
            <a:chOff x="9743146" y="2970638"/>
            <a:chExt cx="1446996" cy="1783072"/>
          </a:xfrm>
        </p:grpSpPr>
        <p:sp>
          <p:nvSpPr>
            <p:cNvPr id="286" name="Google Shape;286;p3"/>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7" name="Google Shape;287;p3"/>
            <p:cNvGrpSpPr/>
            <p:nvPr/>
          </p:nvGrpSpPr>
          <p:grpSpPr>
            <a:xfrm rot="4346401">
              <a:off x="9694335" y="3347712"/>
              <a:ext cx="1544618" cy="1028925"/>
              <a:chOff x="2670525" y="1658075"/>
              <a:chExt cx="1301725" cy="867125"/>
            </a:xfrm>
          </p:grpSpPr>
          <p:sp>
            <p:nvSpPr>
              <p:cNvPr id="288" name="Google Shape;288;p3"/>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3"/>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3"/>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3"/>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3"/>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3"/>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3"/>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3"/>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BLANK_1_1_1_1_1_1">
    <p:spTree>
      <p:nvGrpSpPr>
        <p:cNvPr id="1746" name="Shape 1746"/>
        <p:cNvGrpSpPr/>
        <p:nvPr/>
      </p:nvGrpSpPr>
      <p:grpSpPr>
        <a:xfrm>
          <a:off x="0" y="0"/>
          <a:ext cx="0" cy="0"/>
          <a:chOff x="0" y="0"/>
          <a:chExt cx="0" cy="0"/>
        </a:xfrm>
      </p:grpSpPr>
      <p:grpSp>
        <p:nvGrpSpPr>
          <p:cNvPr id="1747" name="Google Shape;1747;p21"/>
          <p:cNvGrpSpPr/>
          <p:nvPr/>
        </p:nvGrpSpPr>
        <p:grpSpPr>
          <a:xfrm>
            <a:off x="-970342" y="-1613262"/>
            <a:ext cx="11084690" cy="8370014"/>
            <a:chOff x="-970342" y="-1613262"/>
            <a:chExt cx="11084690" cy="8370014"/>
          </a:xfrm>
        </p:grpSpPr>
        <p:grpSp>
          <p:nvGrpSpPr>
            <p:cNvPr id="1748" name="Google Shape;1748;p21"/>
            <p:cNvGrpSpPr/>
            <p:nvPr/>
          </p:nvGrpSpPr>
          <p:grpSpPr>
            <a:xfrm>
              <a:off x="4572008" y="-1613262"/>
              <a:ext cx="5542340" cy="4185014"/>
              <a:chOff x="2057300" y="1305025"/>
              <a:chExt cx="3912700" cy="2954475"/>
            </a:xfrm>
          </p:grpSpPr>
          <p:sp>
            <p:nvSpPr>
              <p:cNvPr id="1749" name="Google Shape;1749;p21"/>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0" name="Google Shape;1750;p21"/>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1" name="Google Shape;1751;p21"/>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2" name="Google Shape;1752;p21"/>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3" name="Google Shape;1753;p21"/>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4" name="Google Shape;1754;p21"/>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5" name="Google Shape;1755;p21"/>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6" name="Google Shape;1756;p21"/>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7" name="Google Shape;1757;p21"/>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8" name="Google Shape;1758;p21"/>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9" name="Google Shape;1759;p21"/>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0" name="Google Shape;1760;p21"/>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1" name="Google Shape;1761;p21"/>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2" name="Google Shape;1762;p21"/>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3" name="Google Shape;1763;p21"/>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4" name="Google Shape;1764;p21"/>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65" name="Google Shape;1765;p21"/>
            <p:cNvGrpSpPr/>
            <p:nvPr/>
          </p:nvGrpSpPr>
          <p:grpSpPr>
            <a:xfrm>
              <a:off x="-970342" y="-1613262"/>
              <a:ext cx="5542340" cy="4185014"/>
              <a:chOff x="2057300" y="1305025"/>
              <a:chExt cx="3912700" cy="2954475"/>
            </a:xfrm>
          </p:grpSpPr>
          <p:sp>
            <p:nvSpPr>
              <p:cNvPr id="1766" name="Google Shape;1766;p21"/>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7" name="Google Shape;1767;p21"/>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8" name="Google Shape;1768;p21"/>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9" name="Google Shape;1769;p21"/>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0" name="Google Shape;1770;p21"/>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1" name="Google Shape;1771;p21"/>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2" name="Google Shape;1772;p21"/>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3" name="Google Shape;1773;p21"/>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4" name="Google Shape;1774;p21"/>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5" name="Google Shape;1775;p21"/>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6" name="Google Shape;1776;p21"/>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7" name="Google Shape;1777;p21"/>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8" name="Google Shape;1778;p21"/>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9" name="Google Shape;1779;p21"/>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0" name="Google Shape;1780;p21"/>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1" name="Google Shape;1781;p21"/>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82" name="Google Shape;1782;p21"/>
            <p:cNvGrpSpPr/>
            <p:nvPr/>
          </p:nvGrpSpPr>
          <p:grpSpPr>
            <a:xfrm>
              <a:off x="4572008" y="2571738"/>
              <a:ext cx="5542340" cy="4185014"/>
              <a:chOff x="2057300" y="1305025"/>
              <a:chExt cx="3912700" cy="2954475"/>
            </a:xfrm>
          </p:grpSpPr>
          <p:sp>
            <p:nvSpPr>
              <p:cNvPr id="1783" name="Google Shape;1783;p21"/>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4" name="Google Shape;1784;p21"/>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5" name="Google Shape;1785;p21"/>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6" name="Google Shape;1786;p21"/>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7" name="Google Shape;1787;p21"/>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8" name="Google Shape;1788;p21"/>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9" name="Google Shape;1789;p21"/>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0" name="Google Shape;1790;p21"/>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1" name="Google Shape;1791;p21"/>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2" name="Google Shape;1792;p21"/>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3" name="Google Shape;1793;p21"/>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4" name="Google Shape;1794;p21"/>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5" name="Google Shape;1795;p21"/>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6" name="Google Shape;1796;p21"/>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7" name="Google Shape;1797;p21"/>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8" name="Google Shape;1798;p21"/>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99" name="Google Shape;1799;p21"/>
            <p:cNvGrpSpPr/>
            <p:nvPr/>
          </p:nvGrpSpPr>
          <p:grpSpPr>
            <a:xfrm>
              <a:off x="-970342" y="2571738"/>
              <a:ext cx="5542340" cy="4185014"/>
              <a:chOff x="2057300" y="1305025"/>
              <a:chExt cx="3912700" cy="2954475"/>
            </a:xfrm>
          </p:grpSpPr>
          <p:sp>
            <p:nvSpPr>
              <p:cNvPr id="1800" name="Google Shape;1800;p21"/>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1" name="Google Shape;1801;p21"/>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2" name="Google Shape;1802;p21"/>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3" name="Google Shape;1803;p21"/>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4" name="Google Shape;1804;p21"/>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5" name="Google Shape;1805;p21"/>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6" name="Google Shape;1806;p21"/>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7" name="Google Shape;1807;p21"/>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8" name="Google Shape;1808;p21"/>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9" name="Google Shape;1809;p21"/>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0" name="Google Shape;1810;p21"/>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1" name="Google Shape;1811;p21"/>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2" name="Google Shape;1812;p21"/>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3" name="Google Shape;1813;p21"/>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4" name="Google Shape;1814;p21"/>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5" name="Google Shape;1815;p21"/>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816" name="Google Shape;1816;p21"/>
          <p:cNvSpPr txBox="1"/>
          <p:nvPr>
            <p:ph hasCustomPrompt="1" type="title"/>
          </p:nvPr>
        </p:nvSpPr>
        <p:spPr>
          <a:xfrm>
            <a:off x="1848000" y="1152612"/>
            <a:ext cx="5448000" cy="754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6200"/>
              <a:buNone/>
              <a:defRPr sz="5000">
                <a:solidFill>
                  <a:schemeClr val="dk2"/>
                </a:solidFill>
              </a:defRPr>
            </a:lvl1pPr>
            <a:lvl2pPr lvl="1" rtl="0" algn="ctr">
              <a:spcBef>
                <a:spcPts val="0"/>
              </a:spcBef>
              <a:spcAft>
                <a:spcPts val="0"/>
              </a:spcAft>
              <a:buSzPts val="6200"/>
              <a:buNone/>
              <a:defRPr sz="6200"/>
            </a:lvl2pPr>
            <a:lvl3pPr lvl="2" rtl="0" algn="ctr">
              <a:spcBef>
                <a:spcPts val="0"/>
              </a:spcBef>
              <a:spcAft>
                <a:spcPts val="0"/>
              </a:spcAft>
              <a:buSzPts val="6200"/>
              <a:buNone/>
              <a:defRPr sz="6200"/>
            </a:lvl3pPr>
            <a:lvl4pPr lvl="3" rtl="0" algn="ctr">
              <a:spcBef>
                <a:spcPts val="0"/>
              </a:spcBef>
              <a:spcAft>
                <a:spcPts val="0"/>
              </a:spcAft>
              <a:buSzPts val="6200"/>
              <a:buNone/>
              <a:defRPr sz="6200"/>
            </a:lvl4pPr>
            <a:lvl5pPr lvl="4" rtl="0" algn="ctr">
              <a:spcBef>
                <a:spcPts val="0"/>
              </a:spcBef>
              <a:spcAft>
                <a:spcPts val="0"/>
              </a:spcAft>
              <a:buSzPts val="6200"/>
              <a:buNone/>
              <a:defRPr sz="6200"/>
            </a:lvl5pPr>
            <a:lvl6pPr lvl="5" rtl="0" algn="ctr">
              <a:spcBef>
                <a:spcPts val="0"/>
              </a:spcBef>
              <a:spcAft>
                <a:spcPts val="0"/>
              </a:spcAft>
              <a:buSzPts val="6200"/>
              <a:buNone/>
              <a:defRPr sz="6200"/>
            </a:lvl6pPr>
            <a:lvl7pPr lvl="6" rtl="0" algn="ctr">
              <a:spcBef>
                <a:spcPts val="0"/>
              </a:spcBef>
              <a:spcAft>
                <a:spcPts val="0"/>
              </a:spcAft>
              <a:buSzPts val="6200"/>
              <a:buNone/>
              <a:defRPr sz="6200"/>
            </a:lvl7pPr>
            <a:lvl8pPr lvl="7" rtl="0" algn="ctr">
              <a:spcBef>
                <a:spcPts val="0"/>
              </a:spcBef>
              <a:spcAft>
                <a:spcPts val="0"/>
              </a:spcAft>
              <a:buSzPts val="6200"/>
              <a:buNone/>
              <a:defRPr sz="6200"/>
            </a:lvl8pPr>
            <a:lvl9pPr lvl="8" rtl="0" algn="ctr">
              <a:spcBef>
                <a:spcPts val="0"/>
              </a:spcBef>
              <a:spcAft>
                <a:spcPts val="0"/>
              </a:spcAft>
              <a:buSzPts val="6200"/>
              <a:buNone/>
              <a:defRPr sz="6200"/>
            </a:lvl9pPr>
          </a:lstStyle>
          <a:p>
            <a:r>
              <a:t>xx%</a:t>
            </a:r>
          </a:p>
        </p:txBody>
      </p:sp>
      <p:sp>
        <p:nvSpPr>
          <p:cNvPr id="1817" name="Google Shape;1817;p21"/>
          <p:cNvSpPr txBox="1"/>
          <p:nvPr>
            <p:ph idx="1" type="subTitle"/>
          </p:nvPr>
        </p:nvSpPr>
        <p:spPr>
          <a:xfrm>
            <a:off x="1848000" y="1907487"/>
            <a:ext cx="5448000" cy="309300"/>
          </a:xfrm>
          <a:prstGeom prst="rect">
            <a:avLst/>
          </a:prstGeom>
          <a:ln>
            <a:noFill/>
          </a:ln>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818" name="Google Shape;1818;p21"/>
          <p:cNvSpPr txBox="1"/>
          <p:nvPr>
            <p:ph hasCustomPrompt="1" idx="2" type="title"/>
          </p:nvPr>
        </p:nvSpPr>
        <p:spPr>
          <a:xfrm>
            <a:off x="1848000" y="2926791"/>
            <a:ext cx="5448000" cy="754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6200"/>
              <a:buNone/>
              <a:defRPr sz="5000">
                <a:solidFill>
                  <a:schemeClr val="dk2"/>
                </a:solidFill>
              </a:defRPr>
            </a:lvl1pPr>
            <a:lvl2pPr lvl="1" rtl="0" algn="ctr">
              <a:spcBef>
                <a:spcPts val="0"/>
              </a:spcBef>
              <a:spcAft>
                <a:spcPts val="0"/>
              </a:spcAft>
              <a:buSzPts val="6200"/>
              <a:buNone/>
              <a:defRPr sz="6200"/>
            </a:lvl2pPr>
            <a:lvl3pPr lvl="2" rtl="0" algn="ctr">
              <a:spcBef>
                <a:spcPts val="0"/>
              </a:spcBef>
              <a:spcAft>
                <a:spcPts val="0"/>
              </a:spcAft>
              <a:buSzPts val="6200"/>
              <a:buNone/>
              <a:defRPr sz="6200"/>
            </a:lvl3pPr>
            <a:lvl4pPr lvl="3" rtl="0" algn="ctr">
              <a:spcBef>
                <a:spcPts val="0"/>
              </a:spcBef>
              <a:spcAft>
                <a:spcPts val="0"/>
              </a:spcAft>
              <a:buSzPts val="6200"/>
              <a:buNone/>
              <a:defRPr sz="6200"/>
            </a:lvl4pPr>
            <a:lvl5pPr lvl="4" rtl="0" algn="ctr">
              <a:spcBef>
                <a:spcPts val="0"/>
              </a:spcBef>
              <a:spcAft>
                <a:spcPts val="0"/>
              </a:spcAft>
              <a:buSzPts val="6200"/>
              <a:buNone/>
              <a:defRPr sz="6200"/>
            </a:lvl5pPr>
            <a:lvl6pPr lvl="5" rtl="0" algn="ctr">
              <a:spcBef>
                <a:spcPts val="0"/>
              </a:spcBef>
              <a:spcAft>
                <a:spcPts val="0"/>
              </a:spcAft>
              <a:buSzPts val="6200"/>
              <a:buNone/>
              <a:defRPr sz="6200"/>
            </a:lvl6pPr>
            <a:lvl7pPr lvl="6" rtl="0" algn="ctr">
              <a:spcBef>
                <a:spcPts val="0"/>
              </a:spcBef>
              <a:spcAft>
                <a:spcPts val="0"/>
              </a:spcAft>
              <a:buSzPts val="6200"/>
              <a:buNone/>
              <a:defRPr sz="6200"/>
            </a:lvl7pPr>
            <a:lvl8pPr lvl="7" rtl="0" algn="ctr">
              <a:spcBef>
                <a:spcPts val="0"/>
              </a:spcBef>
              <a:spcAft>
                <a:spcPts val="0"/>
              </a:spcAft>
              <a:buSzPts val="6200"/>
              <a:buNone/>
              <a:defRPr sz="6200"/>
            </a:lvl8pPr>
            <a:lvl9pPr lvl="8" rtl="0" algn="ctr">
              <a:spcBef>
                <a:spcPts val="0"/>
              </a:spcBef>
              <a:spcAft>
                <a:spcPts val="0"/>
              </a:spcAft>
              <a:buSzPts val="6200"/>
              <a:buNone/>
              <a:defRPr sz="6200"/>
            </a:lvl9pPr>
          </a:lstStyle>
          <a:p>
            <a:r>
              <a:t>xx%</a:t>
            </a:r>
          </a:p>
        </p:txBody>
      </p:sp>
      <p:sp>
        <p:nvSpPr>
          <p:cNvPr id="1819" name="Google Shape;1819;p21"/>
          <p:cNvSpPr txBox="1"/>
          <p:nvPr>
            <p:ph idx="3" type="subTitle"/>
          </p:nvPr>
        </p:nvSpPr>
        <p:spPr>
          <a:xfrm>
            <a:off x="1848000" y="3681588"/>
            <a:ext cx="5448000" cy="309300"/>
          </a:xfrm>
          <a:prstGeom prst="rect">
            <a:avLst/>
          </a:prstGeom>
          <a:ln>
            <a:noFill/>
          </a:ln>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grpSp>
        <p:nvGrpSpPr>
          <p:cNvPr id="1820" name="Google Shape;1820;p21"/>
          <p:cNvGrpSpPr/>
          <p:nvPr/>
        </p:nvGrpSpPr>
        <p:grpSpPr>
          <a:xfrm rot="9567992">
            <a:off x="-199883" y="-1140129"/>
            <a:ext cx="2363020" cy="2912016"/>
            <a:chOff x="9743146" y="2970638"/>
            <a:chExt cx="1446996" cy="1783072"/>
          </a:xfrm>
        </p:grpSpPr>
        <p:sp>
          <p:nvSpPr>
            <p:cNvPr id="1821" name="Google Shape;1821;p21"/>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22" name="Google Shape;1822;p21"/>
            <p:cNvGrpSpPr/>
            <p:nvPr/>
          </p:nvGrpSpPr>
          <p:grpSpPr>
            <a:xfrm rot="4346401">
              <a:off x="9694335" y="3347712"/>
              <a:ext cx="1544618" cy="1028925"/>
              <a:chOff x="2670525" y="1658075"/>
              <a:chExt cx="1301725" cy="867125"/>
            </a:xfrm>
          </p:grpSpPr>
          <p:sp>
            <p:nvSpPr>
              <p:cNvPr id="1823" name="Google Shape;1823;p21"/>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4" name="Google Shape;1824;p21"/>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5" name="Google Shape;1825;p21"/>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6" name="Google Shape;1826;p21"/>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7" name="Google Shape;1827;p21"/>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8" name="Google Shape;1828;p21"/>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9" name="Google Shape;1829;p21"/>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0" name="Google Shape;1830;p21"/>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831" name="Google Shape;1831;p21"/>
          <p:cNvGrpSpPr/>
          <p:nvPr/>
        </p:nvGrpSpPr>
        <p:grpSpPr>
          <a:xfrm rot="7553428">
            <a:off x="331962" y="1143001"/>
            <a:ext cx="1803076" cy="2222208"/>
            <a:chOff x="9743146" y="2970638"/>
            <a:chExt cx="1446996" cy="1783072"/>
          </a:xfrm>
        </p:grpSpPr>
        <p:sp>
          <p:nvSpPr>
            <p:cNvPr id="1832" name="Google Shape;1832;p21"/>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33" name="Google Shape;1833;p21"/>
            <p:cNvGrpSpPr/>
            <p:nvPr/>
          </p:nvGrpSpPr>
          <p:grpSpPr>
            <a:xfrm rot="4346401">
              <a:off x="9694335" y="3347712"/>
              <a:ext cx="1544618" cy="1028925"/>
              <a:chOff x="2670525" y="1658075"/>
              <a:chExt cx="1301725" cy="867125"/>
            </a:xfrm>
          </p:grpSpPr>
          <p:sp>
            <p:nvSpPr>
              <p:cNvPr id="1834" name="Google Shape;1834;p21"/>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5" name="Google Shape;1835;p21"/>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6" name="Google Shape;1836;p21"/>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7" name="Google Shape;1837;p21"/>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8" name="Google Shape;1838;p21"/>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9" name="Google Shape;1839;p21"/>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0" name="Google Shape;1840;p21"/>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1" name="Google Shape;1841;p21"/>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842" name="Google Shape;1842;p21"/>
          <p:cNvGrpSpPr/>
          <p:nvPr/>
        </p:nvGrpSpPr>
        <p:grpSpPr>
          <a:xfrm rot="9567950">
            <a:off x="744780" y="2878500"/>
            <a:ext cx="1375357" cy="1694962"/>
            <a:chOff x="9743146" y="2970638"/>
            <a:chExt cx="1446996" cy="1783072"/>
          </a:xfrm>
        </p:grpSpPr>
        <p:sp>
          <p:nvSpPr>
            <p:cNvPr id="1843" name="Google Shape;1843;p21"/>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44" name="Google Shape;1844;p21"/>
            <p:cNvGrpSpPr/>
            <p:nvPr/>
          </p:nvGrpSpPr>
          <p:grpSpPr>
            <a:xfrm rot="4346401">
              <a:off x="9694335" y="3347712"/>
              <a:ext cx="1544618" cy="1028925"/>
              <a:chOff x="2670525" y="1658075"/>
              <a:chExt cx="1301725" cy="867125"/>
            </a:xfrm>
          </p:grpSpPr>
          <p:sp>
            <p:nvSpPr>
              <p:cNvPr id="1845" name="Google Shape;1845;p21"/>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6" name="Google Shape;1846;p21"/>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7" name="Google Shape;1847;p21"/>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8" name="Google Shape;1848;p21"/>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9" name="Google Shape;1849;p21"/>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0" name="Google Shape;1850;p21"/>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1" name="Google Shape;1851;p21"/>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2" name="Google Shape;1852;p21"/>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853" name="Google Shape;1853;p21"/>
          <p:cNvGrpSpPr/>
          <p:nvPr/>
        </p:nvGrpSpPr>
        <p:grpSpPr>
          <a:xfrm rot="-8231321">
            <a:off x="6459092" y="-717961"/>
            <a:ext cx="2363020" cy="2912102"/>
            <a:chOff x="9743146" y="2970638"/>
            <a:chExt cx="1446996" cy="1783072"/>
          </a:xfrm>
        </p:grpSpPr>
        <p:sp>
          <p:nvSpPr>
            <p:cNvPr id="1854" name="Google Shape;1854;p21"/>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55" name="Google Shape;1855;p21"/>
            <p:cNvGrpSpPr/>
            <p:nvPr/>
          </p:nvGrpSpPr>
          <p:grpSpPr>
            <a:xfrm rot="4346401">
              <a:off x="9694335" y="3347712"/>
              <a:ext cx="1544618" cy="1028925"/>
              <a:chOff x="2670525" y="1658075"/>
              <a:chExt cx="1301725" cy="867125"/>
            </a:xfrm>
          </p:grpSpPr>
          <p:sp>
            <p:nvSpPr>
              <p:cNvPr id="1856" name="Google Shape;1856;p21"/>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7" name="Google Shape;1857;p21"/>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8" name="Google Shape;1858;p21"/>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9" name="Google Shape;1859;p21"/>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0" name="Google Shape;1860;p21"/>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1" name="Google Shape;1861;p21"/>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2" name="Google Shape;1862;p21"/>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3" name="Google Shape;1863;p21"/>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864" name="Google Shape;1864;p21"/>
          <p:cNvGrpSpPr/>
          <p:nvPr/>
        </p:nvGrpSpPr>
        <p:grpSpPr>
          <a:xfrm rot="-10530287">
            <a:off x="6707733" y="2149110"/>
            <a:ext cx="1482522" cy="1827219"/>
            <a:chOff x="9743146" y="2970638"/>
            <a:chExt cx="1446996" cy="1783072"/>
          </a:xfrm>
        </p:grpSpPr>
        <p:sp>
          <p:nvSpPr>
            <p:cNvPr id="1865" name="Google Shape;1865;p21"/>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66" name="Google Shape;1866;p21"/>
            <p:cNvGrpSpPr/>
            <p:nvPr/>
          </p:nvGrpSpPr>
          <p:grpSpPr>
            <a:xfrm rot="4346401">
              <a:off x="9694335" y="3347712"/>
              <a:ext cx="1544618" cy="1028925"/>
              <a:chOff x="2670525" y="1658075"/>
              <a:chExt cx="1301725" cy="867125"/>
            </a:xfrm>
          </p:grpSpPr>
          <p:sp>
            <p:nvSpPr>
              <p:cNvPr id="1867" name="Google Shape;1867;p21"/>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8" name="Google Shape;1868;p21"/>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9" name="Google Shape;1869;p21"/>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0" name="Google Shape;1870;p21"/>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1" name="Google Shape;1871;p21"/>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2" name="Google Shape;1872;p21"/>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3" name="Google Shape;1873;p21"/>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4" name="Google Shape;1874;p21"/>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875" name="Google Shape;1875;p21"/>
          <p:cNvGrpSpPr/>
          <p:nvPr/>
        </p:nvGrpSpPr>
        <p:grpSpPr>
          <a:xfrm rot="-2501947">
            <a:off x="8079268" y="1743837"/>
            <a:ext cx="1375390" cy="1694969"/>
            <a:chOff x="9743146" y="2970638"/>
            <a:chExt cx="1446996" cy="1783072"/>
          </a:xfrm>
        </p:grpSpPr>
        <p:sp>
          <p:nvSpPr>
            <p:cNvPr id="1876" name="Google Shape;1876;p21"/>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77" name="Google Shape;1877;p21"/>
            <p:cNvGrpSpPr/>
            <p:nvPr/>
          </p:nvGrpSpPr>
          <p:grpSpPr>
            <a:xfrm rot="4346401">
              <a:off x="9694335" y="3347712"/>
              <a:ext cx="1544618" cy="1028925"/>
              <a:chOff x="2670525" y="1658075"/>
              <a:chExt cx="1301725" cy="867125"/>
            </a:xfrm>
          </p:grpSpPr>
          <p:sp>
            <p:nvSpPr>
              <p:cNvPr id="1878" name="Google Shape;1878;p21"/>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9" name="Google Shape;1879;p21"/>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0" name="Google Shape;1880;p21"/>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1" name="Google Shape;1881;p21"/>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2" name="Google Shape;1882;p21"/>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3" name="Google Shape;1883;p21"/>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4" name="Google Shape;1884;p21"/>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5" name="Google Shape;1885;p21"/>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886" name="Google Shape;1886;p21"/>
          <p:cNvGrpSpPr/>
          <p:nvPr/>
        </p:nvGrpSpPr>
        <p:grpSpPr>
          <a:xfrm rot="-5998141">
            <a:off x="7723198" y="3503935"/>
            <a:ext cx="1121718" cy="1382597"/>
            <a:chOff x="9743146" y="2970638"/>
            <a:chExt cx="1446996" cy="1783072"/>
          </a:xfrm>
        </p:grpSpPr>
        <p:sp>
          <p:nvSpPr>
            <p:cNvPr id="1887" name="Google Shape;1887;p21"/>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88" name="Google Shape;1888;p21"/>
            <p:cNvGrpSpPr/>
            <p:nvPr/>
          </p:nvGrpSpPr>
          <p:grpSpPr>
            <a:xfrm rot="4346401">
              <a:off x="9694335" y="3347712"/>
              <a:ext cx="1544618" cy="1028925"/>
              <a:chOff x="2670525" y="1658075"/>
              <a:chExt cx="1301725" cy="867125"/>
            </a:xfrm>
          </p:grpSpPr>
          <p:sp>
            <p:nvSpPr>
              <p:cNvPr id="1889" name="Google Shape;1889;p21"/>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0" name="Google Shape;1890;p21"/>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1" name="Google Shape;1891;p21"/>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2" name="Google Shape;1892;p21"/>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3" name="Google Shape;1893;p21"/>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4" name="Google Shape;1894;p21"/>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5" name="Google Shape;1895;p21"/>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6" name="Google Shape;1896;p21"/>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897" name="Google Shape;1897;p21"/>
          <p:cNvGrpSpPr/>
          <p:nvPr/>
        </p:nvGrpSpPr>
        <p:grpSpPr>
          <a:xfrm rot="-644589">
            <a:off x="6686848" y="4171892"/>
            <a:ext cx="1121692" cy="1382565"/>
            <a:chOff x="9743146" y="2970638"/>
            <a:chExt cx="1446996" cy="1783072"/>
          </a:xfrm>
        </p:grpSpPr>
        <p:sp>
          <p:nvSpPr>
            <p:cNvPr id="1898" name="Google Shape;1898;p21"/>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99" name="Google Shape;1899;p21"/>
            <p:cNvGrpSpPr/>
            <p:nvPr/>
          </p:nvGrpSpPr>
          <p:grpSpPr>
            <a:xfrm rot="4346401">
              <a:off x="9694335" y="3347712"/>
              <a:ext cx="1544618" cy="1028925"/>
              <a:chOff x="2670525" y="1658075"/>
              <a:chExt cx="1301725" cy="867125"/>
            </a:xfrm>
          </p:grpSpPr>
          <p:sp>
            <p:nvSpPr>
              <p:cNvPr id="1900" name="Google Shape;1900;p21"/>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1" name="Google Shape;1901;p21"/>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2" name="Google Shape;1902;p21"/>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3" name="Google Shape;1903;p21"/>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4" name="Google Shape;1904;p21"/>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5" name="Google Shape;1905;p21"/>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6" name="Google Shape;1906;p21"/>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7" name="Google Shape;1907;p21"/>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908" name="Google Shape;1908;p21"/>
          <p:cNvGrpSpPr/>
          <p:nvPr/>
        </p:nvGrpSpPr>
        <p:grpSpPr>
          <a:xfrm rot="-9856068">
            <a:off x="152340" y="3982019"/>
            <a:ext cx="1121771" cy="1382531"/>
            <a:chOff x="9743146" y="2970638"/>
            <a:chExt cx="1446996" cy="1783072"/>
          </a:xfrm>
        </p:grpSpPr>
        <p:sp>
          <p:nvSpPr>
            <p:cNvPr id="1909" name="Google Shape;1909;p21"/>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910" name="Google Shape;1910;p21"/>
            <p:cNvGrpSpPr/>
            <p:nvPr/>
          </p:nvGrpSpPr>
          <p:grpSpPr>
            <a:xfrm rot="4346401">
              <a:off x="9694335" y="3347712"/>
              <a:ext cx="1544618" cy="1028925"/>
              <a:chOff x="2670525" y="1658075"/>
              <a:chExt cx="1301725" cy="867125"/>
            </a:xfrm>
          </p:grpSpPr>
          <p:sp>
            <p:nvSpPr>
              <p:cNvPr id="1911" name="Google Shape;1911;p21"/>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2" name="Google Shape;1912;p21"/>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3" name="Google Shape;1913;p21"/>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4" name="Google Shape;1914;p21"/>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5" name="Google Shape;1915;p21"/>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6" name="Google Shape;1916;p21"/>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7" name="Google Shape;1917;p21"/>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8" name="Google Shape;1918;p21"/>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BLANK_1_1_1_1_1_1_2">
    <p:spTree>
      <p:nvGrpSpPr>
        <p:cNvPr id="1919" name="Shape 1919"/>
        <p:cNvGrpSpPr/>
        <p:nvPr/>
      </p:nvGrpSpPr>
      <p:grpSpPr>
        <a:xfrm>
          <a:off x="0" y="0"/>
          <a:ext cx="0" cy="0"/>
          <a:chOff x="0" y="0"/>
          <a:chExt cx="0" cy="0"/>
        </a:xfrm>
      </p:grpSpPr>
      <p:grpSp>
        <p:nvGrpSpPr>
          <p:cNvPr id="1920" name="Google Shape;1920;p22"/>
          <p:cNvGrpSpPr/>
          <p:nvPr/>
        </p:nvGrpSpPr>
        <p:grpSpPr>
          <a:xfrm>
            <a:off x="-970342" y="-1613262"/>
            <a:ext cx="11084690" cy="8370014"/>
            <a:chOff x="-970342" y="-1613262"/>
            <a:chExt cx="11084690" cy="8370014"/>
          </a:xfrm>
        </p:grpSpPr>
        <p:grpSp>
          <p:nvGrpSpPr>
            <p:cNvPr id="1921" name="Google Shape;1921;p22"/>
            <p:cNvGrpSpPr/>
            <p:nvPr/>
          </p:nvGrpSpPr>
          <p:grpSpPr>
            <a:xfrm>
              <a:off x="4572008" y="-1613262"/>
              <a:ext cx="5542340" cy="4185014"/>
              <a:chOff x="2057300" y="1305025"/>
              <a:chExt cx="3912700" cy="2954475"/>
            </a:xfrm>
          </p:grpSpPr>
          <p:sp>
            <p:nvSpPr>
              <p:cNvPr id="1922" name="Google Shape;1922;p22"/>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3" name="Google Shape;1923;p22"/>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4" name="Google Shape;1924;p22"/>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5" name="Google Shape;1925;p22"/>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6" name="Google Shape;1926;p22"/>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7" name="Google Shape;1927;p22"/>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8" name="Google Shape;1928;p22"/>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9" name="Google Shape;1929;p22"/>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0" name="Google Shape;1930;p22"/>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1" name="Google Shape;1931;p22"/>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2" name="Google Shape;1932;p22"/>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3" name="Google Shape;1933;p22"/>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4" name="Google Shape;1934;p22"/>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5" name="Google Shape;1935;p22"/>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6" name="Google Shape;1936;p22"/>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7" name="Google Shape;1937;p22"/>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38" name="Google Shape;1938;p22"/>
            <p:cNvGrpSpPr/>
            <p:nvPr/>
          </p:nvGrpSpPr>
          <p:grpSpPr>
            <a:xfrm>
              <a:off x="-970342" y="-1613262"/>
              <a:ext cx="5542340" cy="4185014"/>
              <a:chOff x="2057300" y="1305025"/>
              <a:chExt cx="3912700" cy="2954475"/>
            </a:xfrm>
          </p:grpSpPr>
          <p:sp>
            <p:nvSpPr>
              <p:cNvPr id="1939" name="Google Shape;1939;p22"/>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0" name="Google Shape;1940;p22"/>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1" name="Google Shape;1941;p22"/>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2" name="Google Shape;1942;p22"/>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3" name="Google Shape;1943;p22"/>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4" name="Google Shape;1944;p22"/>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5" name="Google Shape;1945;p22"/>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6" name="Google Shape;1946;p22"/>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7" name="Google Shape;1947;p22"/>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8" name="Google Shape;1948;p22"/>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9" name="Google Shape;1949;p22"/>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0" name="Google Shape;1950;p22"/>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1" name="Google Shape;1951;p22"/>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2" name="Google Shape;1952;p22"/>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3" name="Google Shape;1953;p22"/>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4" name="Google Shape;1954;p22"/>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55" name="Google Shape;1955;p22"/>
            <p:cNvGrpSpPr/>
            <p:nvPr/>
          </p:nvGrpSpPr>
          <p:grpSpPr>
            <a:xfrm>
              <a:off x="4572008" y="2571738"/>
              <a:ext cx="5542340" cy="4185014"/>
              <a:chOff x="2057300" y="1305025"/>
              <a:chExt cx="3912700" cy="2954475"/>
            </a:xfrm>
          </p:grpSpPr>
          <p:sp>
            <p:nvSpPr>
              <p:cNvPr id="1956" name="Google Shape;1956;p22"/>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7" name="Google Shape;1957;p22"/>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8" name="Google Shape;1958;p22"/>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9" name="Google Shape;1959;p22"/>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0" name="Google Shape;1960;p22"/>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1" name="Google Shape;1961;p22"/>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2" name="Google Shape;1962;p22"/>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3" name="Google Shape;1963;p22"/>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4" name="Google Shape;1964;p22"/>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5" name="Google Shape;1965;p22"/>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6" name="Google Shape;1966;p22"/>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7" name="Google Shape;1967;p22"/>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8" name="Google Shape;1968;p22"/>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9" name="Google Shape;1969;p22"/>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0" name="Google Shape;1970;p22"/>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1" name="Google Shape;1971;p22"/>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72" name="Google Shape;1972;p22"/>
            <p:cNvGrpSpPr/>
            <p:nvPr/>
          </p:nvGrpSpPr>
          <p:grpSpPr>
            <a:xfrm>
              <a:off x="-970342" y="2571738"/>
              <a:ext cx="5542340" cy="4185014"/>
              <a:chOff x="2057300" y="1305025"/>
              <a:chExt cx="3912700" cy="2954475"/>
            </a:xfrm>
          </p:grpSpPr>
          <p:sp>
            <p:nvSpPr>
              <p:cNvPr id="1973" name="Google Shape;1973;p22"/>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4" name="Google Shape;1974;p22"/>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5" name="Google Shape;1975;p22"/>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6" name="Google Shape;1976;p22"/>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7" name="Google Shape;1977;p22"/>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8" name="Google Shape;1978;p22"/>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9" name="Google Shape;1979;p22"/>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0" name="Google Shape;1980;p22"/>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1" name="Google Shape;1981;p22"/>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2" name="Google Shape;1982;p22"/>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3" name="Google Shape;1983;p22"/>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4" name="Google Shape;1984;p22"/>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5" name="Google Shape;1985;p22"/>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6" name="Google Shape;1986;p22"/>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7" name="Google Shape;1987;p22"/>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8" name="Google Shape;1988;p22"/>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989" name="Google Shape;1989;p22"/>
          <p:cNvSpPr txBox="1"/>
          <p:nvPr>
            <p:ph type="ctrTitle"/>
          </p:nvPr>
        </p:nvSpPr>
        <p:spPr>
          <a:xfrm>
            <a:off x="4007850" y="489225"/>
            <a:ext cx="4284000" cy="997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990" name="Google Shape;1990;p22"/>
          <p:cNvSpPr txBox="1"/>
          <p:nvPr>
            <p:ph idx="1" type="subTitle"/>
          </p:nvPr>
        </p:nvSpPr>
        <p:spPr>
          <a:xfrm>
            <a:off x="4002975" y="1447750"/>
            <a:ext cx="4293900" cy="128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800"/>
              <a:buNone/>
              <a:defRPr sz="1800"/>
            </a:lvl2pPr>
            <a:lvl3pPr lvl="2" rtl="0" algn="ctr">
              <a:lnSpc>
                <a:spcPct val="100000"/>
              </a:lnSpc>
              <a:spcBef>
                <a:spcPts val="0"/>
              </a:spcBef>
              <a:spcAft>
                <a:spcPts val="0"/>
              </a:spcAft>
              <a:buSzPts val="1800"/>
              <a:buNone/>
              <a:defRPr sz="1800"/>
            </a:lvl3pPr>
            <a:lvl4pPr lvl="3" rtl="0" algn="ctr">
              <a:lnSpc>
                <a:spcPct val="100000"/>
              </a:lnSpc>
              <a:spcBef>
                <a:spcPts val="0"/>
              </a:spcBef>
              <a:spcAft>
                <a:spcPts val="0"/>
              </a:spcAft>
              <a:buSzPts val="1800"/>
              <a:buNone/>
              <a:defRPr sz="1800"/>
            </a:lvl4pPr>
            <a:lvl5pPr lvl="4" rtl="0" algn="ctr">
              <a:lnSpc>
                <a:spcPct val="100000"/>
              </a:lnSpc>
              <a:spcBef>
                <a:spcPts val="0"/>
              </a:spcBef>
              <a:spcAft>
                <a:spcPts val="0"/>
              </a:spcAft>
              <a:buSzPts val="1800"/>
              <a:buNone/>
              <a:defRPr sz="1800"/>
            </a:lvl5pPr>
            <a:lvl6pPr lvl="5" rtl="0" algn="ctr">
              <a:lnSpc>
                <a:spcPct val="100000"/>
              </a:lnSpc>
              <a:spcBef>
                <a:spcPts val="0"/>
              </a:spcBef>
              <a:spcAft>
                <a:spcPts val="0"/>
              </a:spcAft>
              <a:buSzPts val="1800"/>
              <a:buNone/>
              <a:defRPr sz="1800"/>
            </a:lvl6pPr>
            <a:lvl7pPr lvl="6" rtl="0" algn="ctr">
              <a:lnSpc>
                <a:spcPct val="100000"/>
              </a:lnSpc>
              <a:spcBef>
                <a:spcPts val="0"/>
              </a:spcBef>
              <a:spcAft>
                <a:spcPts val="0"/>
              </a:spcAft>
              <a:buSzPts val="1800"/>
              <a:buNone/>
              <a:defRPr sz="1800"/>
            </a:lvl7pPr>
            <a:lvl8pPr lvl="7" rtl="0" algn="ctr">
              <a:lnSpc>
                <a:spcPct val="100000"/>
              </a:lnSpc>
              <a:spcBef>
                <a:spcPts val="0"/>
              </a:spcBef>
              <a:spcAft>
                <a:spcPts val="0"/>
              </a:spcAft>
              <a:buSzPts val="1800"/>
              <a:buNone/>
              <a:defRPr sz="1800"/>
            </a:lvl8pPr>
            <a:lvl9pPr lvl="8" rtl="0" algn="ctr">
              <a:lnSpc>
                <a:spcPct val="100000"/>
              </a:lnSpc>
              <a:spcBef>
                <a:spcPts val="0"/>
              </a:spcBef>
              <a:spcAft>
                <a:spcPts val="0"/>
              </a:spcAft>
              <a:buSzPts val="1800"/>
              <a:buNone/>
              <a:defRPr sz="1800"/>
            </a:lvl9pPr>
          </a:lstStyle>
          <a:p/>
        </p:txBody>
      </p:sp>
      <p:sp>
        <p:nvSpPr>
          <p:cNvPr id="1991" name="Google Shape;1991;p22"/>
          <p:cNvSpPr txBox="1"/>
          <p:nvPr/>
        </p:nvSpPr>
        <p:spPr>
          <a:xfrm>
            <a:off x="4050750" y="3598425"/>
            <a:ext cx="4198200" cy="4461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300"/>
              </a:spcBef>
              <a:spcAft>
                <a:spcPts val="0"/>
              </a:spcAft>
              <a:buNone/>
            </a:pPr>
            <a:r>
              <a:rPr lang="en" sz="1000">
                <a:solidFill>
                  <a:srgbClr val="434343"/>
                </a:solidFill>
                <a:latin typeface="Libre Franklin Medium"/>
                <a:ea typeface="Libre Franklin Medium"/>
                <a:cs typeface="Libre Franklin Medium"/>
                <a:sym typeface="Libre Franklin Medium"/>
              </a:rPr>
              <a:t>CREDITS: This presentation template was created by </a:t>
            </a:r>
            <a:r>
              <a:rPr lang="en" sz="1000">
                <a:solidFill>
                  <a:schemeClr val="dk2"/>
                </a:solidFill>
                <a:uFill>
                  <a:noFill/>
                </a:uFill>
                <a:latin typeface="Libre Franklin Medium"/>
                <a:ea typeface="Libre Franklin Medium"/>
                <a:cs typeface="Libre Franklin Medium"/>
                <a:sym typeface="Libre Franklin Medium"/>
                <a:hlinkClick r:id="rId2">
                  <a:extLst>
                    <a:ext uri="{A12FA001-AC4F-418D-AE19-62706E023703}">
                      <ahyp:hlinkClr val="tx"/>
                    </a:ext>
                  </a:extLst>
                </a:hlinkClick>
              </a:rPr>
              <a:t>Slidesgo</a:t>
            </a:r>
            <a:r>
              <a:rPr lang="en" sz="1000">
                <a:solidFill>
                  <a:srgbClr val="434343"/>
                </a:solidFill>
                <a:latin typeface="Libre Franklin Medium"/>
                <a:ea typeface="Libre Franklin Medium"/>
                <a:cs typeface="Libre Franklin Medium"/>
                <a:sym typeface="Libre Franklin Medium"/>
              </a:rPr>
              <a:t>, and includes icons by </a:t>
            </a:r>
            <a:r>
              <a:rPr lang="en" sz="1000">
                <a:solidFill>
                  <a:schemeClr val="dk2"/>
                </a:solidFill>
                <a:uFill>
                  <a:noFill/>
                </a:uFill>
                <a:latin typeface="Libre Franklin Medium"/>
                <a:ea typeface="Libre Franklin Medium"/>
                <a:cs typeface="Libre Franklin Medium"/>
                <a:sym typeface="Libre Franklin Medium"/>
                <a:hlinkClick r:id="rId3">
                  <a:extLst>
                    <a:ext uri="{A12FA001-AC4F-418D-AE19-62706E023703}">
                      <ahyp:hlinkClr val="tx"/>
                    </a:ext>
                  </a:extLst>
                </a:hlinkClick>
              </a:rPr>
              <a:t>Flaticon</a:t>
            </a:r>
            <a:r>
              <a:rPr lang="en" sz="1000">
                <a:solidFill>
                  <a:srgbClr val="434343"/>
                </a:solidFill>
                <a:latin typeface="Libre Franklin Medium"/>
                <a:ea typeface="Libre Franklin Medium"/>
                <a:cs typeface="Libre Franklin Medium"/>
                <a:sym typeface="Libre Franklin Medium"/>
              </a:rPr>
              <a:t>,</a:t>
            </a:r>
            <a:r>
              <a:rPr lang="en" sz="1000">
                <a:solidFill>
                  <a:srgbClr val="434343"/>
                </a:solidFill>
                <a:latin typeface="Libre Franklin Medium"/>
                <a:ea typeface="Libre Franklin Medium"/>
                <a:cs typeface="Libre Franklin Medium"/>
                <a:sym typeface="Libre Franklin Medium"/>
              </a:rPr>
              <a:t> and infographics &amp; images by </a:t>
            </a:r>
            <a:r>
              <a:rPr lang="en" sz="1000">
                <a:solidFill>
                  <a:schemeClr val="dk2"/>
                </a:solidFill>
                <a:uFill>
                  <a:noFill/>
                </a:uFill>
                <a:latin typeface="Libre Franklin Medium"/>
                <a:ea typeface="Libre Franklin Medium"/>
                <a:cs typeface="Libre Franklin Medium"/>
                <a:sym typeface="Libre Franklin Medium"/>
                <a:hlinkClick r:id="rId4">
                  <a:extLst>
                    <a:ext uri="{A12FA001-AC4F-418D-AE19-62706E023703}">
                      <ahyp:hlinkClr val="tx"/>
                    </a:ext>
                  </a:extLst>
                </a:hlinkClick>
              </a:rPr>
              <a:t>Freepik</a:t>
            </a:r>
            <a:endParaRPr sz="1000">
              <a:solidFill>
                <a:schemeClr val="dk2"/>
              </a:solidFill>
              <a:highlight>
                <a:srgbClr val="DFDEFC"/>
              </a:highlight>
              <a:latin typeface="Libre Franklin Medium"/>
              <a:ea typeface="Libre Franklin Medium"/>
              <a:cs typeface="Libre Franklin Medium"/>
              <a:sym typeface="Libre Franklin Medium"/>
            </a:endParaRPr>
          </a:p>
        </p:txBody>
      </p:sp>
      <p:grpSp>
        <p:nvGrpSpPr>
          <p:cNvPr id="1992" name="Google Shape;1992;p22"/>
          <p:cNvGrpSpPr/>
          <p:nvPr/>
        </p:nvGrpSpPr>
        <p:grpSpPr>
          <a:xfrm rot="-10623515">
            <a:off x="-426830" y="-778919"/>
            <a:ext cx="2363019" cy="2912214"/>
            <a:chOff x="9743146" y="2970638"/>
            <a:chExt cx="1446996" cy="1783072"/>
          </a:xfrm>
        </p:grpSpPr>
        <p:sp>
          <p:nvSpPr>
            <p:cNvPr id="1993" name="Google Shape;1993;p22"/>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994" name="Google Shape;1994;p22"/>
            <p:cNvGrpSpPr/>
            <p:nvPr/>
          </p:nvGrpSpPr>
          <p:grpSpPr>
            <a:xfrm rot="4346401">
              <a:off x="9694335" y="3347712"/>
              <a:ext cx="1544618" cy="1028925"/>
              <a:chOff x="2670525" y="1658075"/>
              <a:chExt cx="1301725" cy="867125"/>
            </a:xfrm>
          </p:grpSpPr>
          <p:sp>
            <p:nvSpPr>
              <p:cNvPr id="1995" name="Google Shape;1995;p22"/>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6" name="Google Shape;1996;p22"/>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7" name="Google Shape;1997;p22"/>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8" name="Google Shape;1998;p22"/>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9" name="Google Shape;1999;p22"/>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0" name="Google Shape;2000;p22"/>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1" name="Google Shape;2001;p22"/>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2" name="Google Shape;2002;p22"/>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003" name="Google Shape;2003;p22"/>
          <p:cNvGrpSpPr/>
          <p:nvPr/>
        </p:nvGrpSpPr>
        <p:grpSpPr>
          <a:xfrm rot="-8231321">
            <a:off x="1724114" y="498238"/>
            <a:ext cx="1393156" cy="1716979"/>
            <a:chOff x="9743146" y="2970638"/>
            <a:chExt cx="1446996" cy="1783072"/>
          </a:xfrm>
        </p:grpSpPr>
        <p:sp>
          <p:nvSpPr>
            <p:cNvPr id="2004" name="Google Shape;2004;p22"/>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005" name="Google Shape;2005;p22"/>
            <p:cNvGrpSpPr/>
            <p:nvPr/>
          </p:nvGrpSpPr>
          <p:grpSpPr>
            <a:xfrm rot="4346401">
              <a:off x="9694335" y="3347712"/>
              <a:ext cx="1544618" cy="1028925"/>
              <a:chOff x="2670525" y="1658075"/>
              <a:chExt cx="1301725" cy="867125"/>
            </a:xfrm>
          </p:grpSpPr>
          <p:sp>
            <p:nvSpPr>
              <p:cNvPr id="2006" name="Google Shape;2006;p22"/>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7" name="Google Shape;2007;p22"/>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8" name="Google Shape;2008;p22"/>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9" name="Google Shape;2009;p22"/>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0" name="Google Shape;2010;p22"/>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1" name="Google Shape;2011;p22"/>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2" name="Google Shape;2012;p22"/>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3" name="Google Shape;2013;p22"/>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014" name="Google Shape;2014;p22"/>
          <p:cNvGrpSpPr/>
          <p:nvPr/>
        </p:nvGrpSpPr>
        <p:grpSpPr>
          <a:xfrm rot="8651340">
            <a:off x="1324893" y="1872520"/>
            <a:ext cx="1597322" cy="1968417"/>
            <a:chOff x="9743146" y="2970638"/>
            <a:chExt cx="1446996" cy="1783072"/>
          </a:xfrm>
        </p:grpSpPr>
        <p:sp>
          <p:nvSpPr>
            <p:cNvPr id="2015" name="Google Shape;2015;p22"/>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016" name="Google Shape;2016;p22"/>
            <p:cNvGrpSpPr/>
            <p:nvPr/>
          </p:nvGrpSpPr>
          <p:grpSpPr>
            <a:xfrm rot="4346401">
              <a:off x="9694335" y="3347712"/>
              <a:ext cx="1544618" cy="1028925"/>
              <a:chOff x="2670525" y="1658075"/>
              <a:chExt cx="1301725" cy="867125"/>
            </a:xfrm>
          </p:grpSpPr>
          <p:sp>
            <p:nvSpPr>
              <p:cNvPr id="2017" name="Google Shape;2017;p22"/>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8" name="Google Shape;2018;p22"/>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9" name="Google Shape;2019;p22"/>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0" name="Google Shape;2020;p22"/>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1" name="Google Shape;2021;p22"/>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2" name="Google Shape;2022;p22"/>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3" name="Google Shape;2023;p22"/>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4" name="Google Shape;2024;p22"/>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025" name="Google Shape;2025;p22"/>
          <p:cNvGrpSpPr/>
          <p:nvPr/>
        </p:nvGrpSpPr>
        <p:grpSpPr>
          <a:xfrm rot="10550488">
            <a:off x="2848938" y="1638464"/>
            <a:ext cx="1360865" cy="1677115"/>
            <a:chOff x="9743146" y="2970638"/>
            <a:chExt cx="1446996" cy="1783072"/>
          </a:xfrm>
        </p:grpSpPr>
        <p:sp>
          <p:nvSpPr>
            <p:cNvPr id="2026" name="Google Shape;2026;p22"/>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027" name="Google Shape;2027;p22"/>
            <p:cNvGrpSpPr/>
            <p:nvPr/>
          </p:nvGrpSpPr>
          <p:grpSpPr>
            <a:xfrm rot="4346401">
              <a:off x="9694335" y="3347712"/>
              <a:ext cx="1544618" cy="1028925"/>
              <a:chOff x="2670525" y="1658075"/>
              <a:chExt cx="1301725" cy="867125"/>
            </a:xfrm>
          </p:grpSpPr>
          <p:sp>
            <p:nvSpPr>
              <p:cNvPr id="2028" name="Google Shape;2028;p22"/>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9" name="Google Shape;2029;p22"/>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0" name="Google Shape;2030;p22"/>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1" name="Google Shape;2031;p22"/>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2" name="Google Shape;2032;p22"/>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3" name="Google Shape;2033;p22"/>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4" name="Google Shape;2034;p22"/>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5" name="Google Shape;2035;p22"/>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036" name="Google Shape;2036;p22"/>
          <p:cNvGrpSpPr/>
          <p:nvPr/>
        </p:nvGrpSpPr>
        <p:grpSpPr>
          <a:xfrm rot="-7561800">
            <a:off x="51484" y="2976673"/>
            <a:ext cx="1624833" cy="2002855"/>
            <a:chOff x="9743146" y="2970638"/>
            <a:chExt cx="1446996" cy="1783072"/>
          </a:xfrm>
        </p:grpSpPr>
        <p:sp>
          <p:nvSpPr>
            <p:cNvPr id="2037" name="Google Shape;2037;p22"/>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038" name="Google Shape;2038;p22"/>
            <p:cNvGrpSpPr/>
            <p:nvPr/>
          </p:nvGrpSpPr>
          <p:grpSpPr>
            <a:xfrm rot="4346401">
              <a:off x="9694335" y="3347712"/>
              <a:ext cx="1544618" cy="1028925"/>
              <a:chOff x="2670525" y="1658075"/>
              <a:chExt cx="1301725" cy="867125"/>
            </a:xfrm>
          </p:grpSpPr>
          <p:sp>
            <p:nvSpPr>
              <p:cNvPr id="2039" name="Google Shape;2039;p22"/>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0" name="Google Shape;2040;p22"/>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1" name="Google Shape;2041;p22"/>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2" name="Google Shape;2042;p22"/>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3" name="Google Shape;2043;p22"/>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4" name="Google Shape;2044;p22"/>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5" name="Google Shape;2045;p22"/>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6" name="Google Shape;2046;p22"/>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047" name="Google Shape;2047;p22"/>
          <p:cNvGrpSpPr/>
          <p:nvPr/>
        </p:nvGrpSpPr>
        <p:grpSpPr>
          <a:xfrm rot="-10460586">
            <a:off x="1329687" y="3844051"/>
            <a:ext cx="1382828" cy="1704355"/>
            <a:chOff x="9743146" y="2970638"/>
            <a:chExt cx="1446996" cy="1783072"/>
          </a:xfrm>
        </p:grpSpPr>
        <p:sp>
          <p:nvSpPr>
            <p:cNvPr id="2048" name="Google Shape;2048;p22"/>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049" name="Google Shape;2049;p22"/>
            <p:cNvGrpSpPr/>
            <p:nvPr/>
          </p:nvGrpSpPr>
          <p:grpSpPr>
            <a:xfrm rot="4346401">
              <a:off x="9694335" y="3347712"/>
              <a:ext cx="1544618" cy="1028925"/>
              <a:chOff x="2670525" y="1658075"/>
              <a:chExt cx="1301725" cy="867125"/>
            </a:xfrm>
          </p:grpSpPr>
          <p:sp>
            <p:nvSpPr>
              <p:cNvPr id="2050" name="Google Shape;2050;p22"/>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1" name="Google Shape;2051;p22"/>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2" name="Google Shape;2052;p22"/>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3" name="Google Shape;2053;p22"/>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4" name="Google Shape;2054;p22"/>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5" name="Google Shape;2055;p22"/>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6" name="Google Shape;2056;p22"/>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7" name="Google Shape;2057;p22"/>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058" name="Google Shape;2058;p22"/>
          <p:cNvGrpSpPr/>
          <p:nvPr/>
        </p:nvGrpSpPr>
        <p:grpSpPr>
          <a:xfrm rot="-5177783">
            <a:off x="2581569" y="3212017"/>
            <a:ext cx="1243251" cy="1532172"/>
            <a:chOff x="9743146" y="2970638"/>
            <a:chExt cx="1446996" cy="1783072"/>
          </a:xfrm>
        </p:grpSpPr>
        <p:sp>
          <p:nvSpPr>
            <p:cNvPr id="2059" name="Google Shape;2059;p22"/>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060" name="Google Shape;2060;p22"/>
            <p:cNvGrpSpPr/>
            <p:nvPr/>
          </p:nvGrpSpPr>
          <p:grpSpPr>
            <a:xfrm rot="4346401">
              <a:off x="9694335" y="3347712"/>
              <a:ext cx="1544618" cy="1028925"/>
              <a:chOff x="2670525" y="1658075"/>
              <a:chExt cx="1301725" cy="867125"/>
            </a:xfrm>
          </p:grpSpPr>
          <p:sp>
            <p:nvSpPr>
              <p:cNvPr id="2061" name="Google Shape;2061;p22"/>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2" name="Google Shape;2062;p22"/>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3" name="Google Shape;2063;p22"/>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4" name="Google Shape;2064;p22"/>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5" name="Google Shape;2065;p22"/>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6" name="Google Shape;2066;p22"/>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7" name="Google Shape;2067;p22"/>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8" name="Google Shape;2068;p22"/>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069" name="Google Shape;2069;p22"/>
          <p:cNvGrpSpPr/>
          <p:nvPr/>
        </p:nvGrpSpPr>
        <p:grpSpPr>
          <a:xfrm rot="-5606593">
            <a:off x="-319667" y="2090680"/>
            <a:ext cx="1243188" cy="1532106"/>
            <a:chOff x="9743146" y="2970638"/>
            <a:chExt cx="1446996" cy="1783072"/>
          </a:xfrm>
        </p:grpSpPr>
        <p:sp>
          <p:nvSpPr>
            <p:cNvPr id="2070" name="Google Shape;2070;p22"/>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071" name="Google Shape;2071;p22"/>
            <p:cNvGrpSpPr/>
            <p:nvPr/>
          </p:nvGrpSpPr>
          <p:grpSpPr>
            <a:xfrm rot="4346401">
              <a:off x="9694335" y="3347712"/>
              <a:ext cx="1544618" cy="1028925"/>
              <a:chOff x="2670525" y="1658075"/>
              <a:chExt cx="1301725" cy="867125"/>
            </a:xfrm>
          </p:grpSpPr>
          <p:sp>
            <p:nvSpPr>
              <p:cNvPr id="2072" name="Google Shape;2072;p22"/>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3" name="Google Shape;2073;p22"/>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4" name="Google Shape;2074;p22"/>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5" name="Google Shape;2075;p22"/>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6" name="Google Shape;2076;p22"/>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7" name="Google Shape;2077;p22"/>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8" name="Google Shape;2078;p22"/>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9" name="Google Shape;2079;p22"/>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080" name="Google Shape;2080;p22"/>
          <p:cNvGrpSpPr/>
          <p:nvPr/>
        </p:nvGrpSpPr>
        <p:grpSpPr>
          <a:xfrm rot="10349797">
            <a:off x="7761530" y="1232203"/>
            <a:ext cx="1092577" cy="1346536"/>
            <a:chOff x="9743146" y="2970638"/>
            <a:chExt cx="1446996" cy="1783072"/>
          </a:xfrm>
        </p:grpSpPr>
        <p:sp>
          <p:nvSpPr>
            <p:cNvPr id="2081" name="Google Shape;2081;p22"/>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082" name="Google Shape;2082;p22"/>
            <p:cNvGrpSpPr/>
            <p:nvPr/>
          </p:nvGrpSpPr>
          <p:grpSpPr>
            <a:xfrm rot="4346401">
              <a:off x="9694335" y="3347712"/>
              <a:ext cx="1544618" cy="1028925"/>
              <a:chOff x="2670525" y="1658075"/>
              <a:chExt cx="1301725" cy="867125"/>
            </a:xfrm>
          </p:grpSpPr>
          <p:sp>
            <p:nvSpPr>
              <p:cNvPr id="2083" name="Google Shape;2083;p22"/>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4" name="Google Shape;2084;p22"/>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5" name="Google Shape;2085;p22"/>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6" name="Google Shape;2086;p22"/>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7" name="Google Shape;2087;p22"/>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8" name="Google Shape;2088;p22"/>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9" name="Google Shape;2089;p22"/>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0" name="Google Shape;2090;p22"/>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091" name="Google Shape;2091;p22"/>
          <p:cNvGrpSpPr/>
          <p:nvPr/>
        </p:nvGrpSpPr>
        <p:grpSpPr>
          <a:xfrm rot="-8231321">
            <a:off x="7882814" y="-513912"/>
            <a:ext cx="1393156" cy="1716979"/>
            <a:chOff x="9743146" y="2970638"/>
            <a:chExt cx="1446996" cy="1783072"/>
          </a:xfrm>
        </p:grpSpPr>
        <p:sp>
          <p:nvSpPr>
            <p:cNvPr id="2092" name="Google Shape;2092;p22"/>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093" name="Google Shape;2093;p22"/>
            <p:cNvGrpSpPr/>
            <p:nvPr/>
          </p:nvGrpSpPr>
          <p:grpSpPr>
            <a:xfrm rot="4346401">
              <a:off x="9694335" y="3347712"/>
              <a:ext cx="1544618" cy="1028925"/>
              <a:chOff x="2670525" y="1658075"/>
              <a:chExt cx="1301725" cy="867125"/>
            </a:xfrm>
          </p:grpSpPr>
          <p:sp>
            <p:nvSpPr>
              <p:cNvPr id="2094" name="Google Shape;2094;p22"/>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5" name="Google Shape;2095;p22"/>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6" name="Google Shape;2096;p22"/>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7" name="Google Shape;2097;p22"/>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8" name="Google Shape;2098;p22"/>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9" name="Google Shape;2099;p22"/>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0" name="Google Shape;2100;p22"/>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1" name="Google Shape;2101;p22"/>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BLANK_1_1_1_1_1_1_1">
    <p:spTree>
      <p:nvGrpSpPr>
        <p:cNvPr id="2102" name="Shape 2102"/>
        <p:cNvGrpSpPr/>
        <p:nvPr/>
      </p:nvGrpSpPr>
      <p:grpSpPr>
        <a:xfrm>
          <a:off x="0" y="0"/>
          <a:ext cx="0" cy="0"/>
          <a:chOff x="0" y="0"/>
          <a:chExt cx="0" cy="0"/>
        </a:xfrm>
      </p:grpSpPr>
      <p:grpSp>
        <p:nvGrpSpPr>
          <p:cNvPr id="2103" name="Google Shape;2103;p23"/>
          <p:cNvGrpSpPr/>
          <p:nvPr/>
        </p:nvGrpSpPr>
        <p:grpSpPr>
          <a:xfrm>
            <a:off x="-970342" y="-1613262"/>
            <a:ext cx="11084690" cy="8370014"/>
            <a:chOff x="-970342" y="-1613262"/>
            <a:chExt cx="11084690" cy="8370014"/>
          </a:xfrm>
        </p:grpSpPr>
        <p:grpSp>
          <p:nvGrpSpPr>
            <p:cNvPr id="2104" name="Google Shape;2104;p23"/>
            <p:cNvGrpSpPr/>
            <p:nvPr/>
          </p:nvGrpSpPr>
          <p:grpSpPr>
            <a:xfrm>
              <a:off x="4572008" y="-1613262"/>
              <a:ext cx="5542340" cy="4185014"/>
              <a:chOff x="2057300" y="1305025"/>
              <a:chExt cx="3912700" cy="2954475"/>
            </a:xfrm>
          </p:grpSpPr>
          <p:sp>
            <p:nvSpPr>
              <p:cNvPr id="2105" name="Google Shape;2105;p23"/>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6" name="Google Shape;2106;p23"/>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7" name="Google Shape;2107;p23"/>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8" name="Google Shape;2108;p23"/>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9" name="Google Shape;2109;p23"/>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0" name="Google Shape;2110;p23"/>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1" name="Google Shape;2111;p23"/>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2" name="Google Shape;2112;p23"/>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3" name="Google Shape;2113;p23"/>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4" name="Google Shape;2114;p23"/>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5" name="Google Shape;2115;p23"/>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6" name="Google Shape;2116;p23"/>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7" name="Google Shape;2117;p23"/>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8" name="Google Shape;2118;p23"/>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9" name="Google Shape;2119;p23"/>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0" name="Google Shape;2120;p23"/>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21" name="Google Shape;2121;p23"/>
            <p:cNvGrpSpPr/>
            <p:nvPr/>
          </p:nvGrpSpPr>
          <p:grpSpPr>
            <a:xfrm>
              <a:off x="-970342" y="-1613262"/>
              <a:ext cx="5542340" cy="4185014"/>
              <a:chOff x="2057300" y="1305025"/>
              <a:chExt cx="3912700" cy="2954475"/>
            </a:xfrm>
          </p:grpSpPr>
          <p:sp>
            <p:nvSpPr>
              <p:cNvPr id="2122" name="Google Shape;2122;p23"/>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3" name="Google Shape;2123;p23"/>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4" name="Google Shape;2124;p23"/>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5" name="Google Shape;2125;p23"/>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6" name="Google Shape;2126;p23"/>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7" name="Google Shape;2127;p23"/>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8" name="Google Shape;2128;p23"/>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9" name="Google Shape;2129;p23"/>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0" name="Google Shape;2130;p23"/>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1" name="Google Shape;2131;p23"/>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2" name="Google Shape;2132;p23"/>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3" name="Google Shape;2133;p23"/>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4" name="Google Shape;2134;p23"/>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5" name="Google Shape;2135;p23"/>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6" name="Google Shape;2136;p23"/>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7" name="Google Shape;2137;p23"/>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38" name="Google Shape;2138;p23"/>
            <p:cNvGrpSpPr/>
            <p:nvPr/>
          </p:nvGrpSpPr>
          <p:grpSpPr>
            <a:xfrm>
              <a:off x="4572008" y="2571738"/>
              <a:ext cx="5542340" cy="4185014"/>
              <a:chOff x="2057300" y="1305025"/>
              <a:chExt cx="3912700" cy="2954475"/>
            </a:xfrm>
          </p:grpSpPr>
          <p:sp>
            <p:nvSpPr>
              <p:cNvPr id="2139" name="Google Shape;2139;p23"/>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0" name="Google Shape;2140;p23"/>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1" name="Google Shape;2141;p23"/>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2" name="Google Shape;2142;p23"/>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3" name="Google Shape;2143;p23"/>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4" name="Google Shape;2144;p23"/>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5" name="Google Shape;2145;p23"/>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6" name="Google Shape;2146;p23"/>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7" name="Google Shape;2147;p23"/>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8" name="Google Shape;2148;p23"/>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9" name="Google Shape;2149;p23"/>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0" name="Google Shape;2150;p23"/>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1" name="Google Shape;2151;p23"/>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2" name="Google Shape;2152;p23"/>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3" name="Google Shape;2153;p23"/>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4" name="Google Shape;2154;p23"/>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55" name="Google Shape;2155;p23"/>
            <p:cNvGrpSpPr/>
            <p:nvPr/>
          </p:nvGrpSpPr>
          <p:grpSpPr>
            <a:xfrm>
              <a:off x="-970342" y="2571738"/>
              <a:ext cx="5542340" cy="4185014"/>
              <a:chOff x="2057300" y="1305025"/>
              <a:chExt cx="3912700" cy="2954475"/>
            </a:xfrm>
          </p:grpSpPr>
          <p:sp>
            <p:nvSpPr>
              <p:cNvPr id="2156" name="Google Shape;2156;p23"/>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7" name="Google Shape;2157;p23"/>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8" name="Google Shape;2158;p23"/>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9" name="Google Shape;2159;p23"/>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0" name="Google Shape;2160;p23"/>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1" name="Google Shape;2161;p23"/>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2" name="Google Shape;2162;p23"/>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3" name="Google Shape;2163;p23"/>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4" name="Google Shape;2164;p23"/>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5" name="Google Shape;2165;p23"/>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6" name="Google Shape;2166;p23"/>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7" name="Google Shape;2167;p23"/>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8" name="Google Shape;2168;p23"/>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9" name="Google Shape;2169;p23"/>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0" name="Google Shape;2170;p23"/>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1" name="Google Shape;2171;p23"/>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172" name="Google Shape;2172;p23"/>
          <p:cNvGrpSpPr/>
          <p:nvPr/>
        </p:nvGrpSpPr>
        <p:grpSpPr>
          <a:xfrm rot="-9001608">
            <a:off x="-123918" y="2533550"/>
            <a:ext cx="1243109" cy="1532140"/>
            <a:chOff x="9743146" y="2970638"/>
            <a:chExt cx="1446996" cy="1783072"/>
          </a:xfrm>
        </p:grpSpPr>
        <p:sp>
          <p:nvSpPr>
            <p:cNvPr id="2173" name="Google Shape;2173;p23"/>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174" name="Google Shape;2174;p23"/>
            <p:cNvGrpSpPr/>
            <p:nvPr/>
          </p:nvGrpSpPr>
          <p:grpSpPr>
            <a:xfrm rot="4346401">
              <a:off x="9694335" y="3347712"/>
              <a:ext cx="1544618" cy="1028925"/>
              <a:chOff x="2670525" y="1658075"/>
              <a:chExt cx="1301725" cy="867125"/>
            </a:xfrm>
          </p:grpSpPr>
          <p:sp>
            <p:nvSpPr>
              <p:cNvPr id="2175" name="Google Shape;2175;p23"/>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6" name="Google Shape;2176;p23"/>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7" name="Google Shape;2177;p23"/>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8" name="Google Shape;2178;p23"/>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9" name="Google Shape;2179;p23"/>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0" name="Google Shape;2180;p23"/>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1" name="Google Shape;2181;p23"/>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2" name="Google Shape;2182;p23"/>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183" name="Google Shape;2183;p23"/>
          <p:cNvGrpSpPr/>
          <p:nvPr/>
        </p:nvGrpSpPr>
        <p:grpSpPr>
          <a:xfrm rot="5033596">
            <a:off x="-217215" y="3977413"/>
            <a:ext cx="1243223" cy="1532168"/>
            <a:chOff x="9743146" y="2970638"/>
            <a:chExt cx="1446996" cy="1783072"/>
          </a:xfrm>
        </p:grpSpPr>
        <p:sp>
          <p:nvSpPr>
            <p:cNvPr id="2184" name="Google Shape;2184;p23"/>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185" name="Google Shape;2185;p23"/>
            <p:cNvGrpSpPr/>
            <p:nvPr/>
          </p:nvGrpSpPr>
          <p:grpSpPr>
            <a:xfrm rot="4346401">
              <a:off x="9694335" y="3347712"/>
              <a:ext cx="1544618" cy="1028925"/>
              <a:chOff x="2670525" y="1658075"/>
              <a:chExt cx="1301725" cy="867125"/>
            </a:xfrm>
          </p:grpSpPr>
          <p:sp>
            <p:nvSpPr>
              <p:cNvPr id="2186" name="Google Shape;2186;p23"/>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7" name="Google Shape;2187;p23"/>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8" name="Google Shape;2188;p23"/>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9" name="Google Shape;2189;p23"/>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0" name="Google Shape;2190;p23"/>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1" name="Google Shape;2191;p23"/>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2" name="Google Shape;2192;p23"/>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3" name="Google Shape;2193;p23"/>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194" name="Google Shape;2194;p23"/>
          <p:cNvGrpSpPr/>
          <p:nvPr/>
        </p:nvGrpSpPr>
        <p:grpSpPr>
          <a:xfrm rot="-10193912">
            <a:off x="7876564" y="-611954"/>
            <a:ext cx="1243287" cy="1532225"/>
            <a:chOff x="9743146" y="2970638"/>
            <a:chExt cx="1446996" cy="1783072"/>
          </a:xfrm>
        </p:grpSpPr>
        <p:sp>
          <p:nvSpPr>
            <p:cNvPr id="2195" name="Google Shape;2195;p23"/>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196" name="Google Shape;2196;p23"/>
            <p:cNvGrpSpPr/>
            <p:nvPr/>
          </p:nvGrpSpPr>
          <p:grpSpPr>
            <a:xfrm rot="4346401">
              <a:off x="9694335" y="3347712"/>
              <a:ext cx="1544618" cy="1028925"/>
              <a:chOff x="2670525" y="1658075"/>
              <a:chExt cx="1301725" cy="867125"/>
            </a:xfrm>
          </p:grpSpPr>
          <p:sp>
            <p:nvSpPr>
              <p:cNvPr id="2197" name="Google Shape;2197;p23"/>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8" name="Google Shape;2198;p23"/>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9" name="Google Shape;2199;p23"/>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0" name="Google Shape;2200;p23"/>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1" name="Google Shape;2201;p23"/>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2" name="Google Shape;2202;p23"/>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3" name="Google Shape;2203;p23"/>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4" name="Google Shape;2204;p23"/>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205" name="Google Shape;2205;p23"/>
          <p:cNvGrpSpPr/>
          <p:nvPr/>
        </p:nvGrpSpPr>
        <p:grpSpPr>
          <a:xfrm rot="6222475">
            <a:off x="8262676" y="558764"/>
            <a:ext cx="1243219" cy="1532313"/>
            <a:chOff x="9743146" y="2970638"/>
            <a:chExt cx="1446996" cy="1783072"/>
          </a:xfrm>
        </p:grpSpPr>
        <p:sp>
          <p:nvSpPr>
            <p:cNvPr id="2206" name="Google Shape;2206;p23"/>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07" name="Google Shape;2207;p23"/>
            <p:cNvGrpSpPr/>
            <p:nvPr/>
          </p:nvGrpSpPr>
          <p:grpSpPr>
            <a:xfrm rot="4346401">
              <a:off x="9694335" y="3347712"/>
              <a:ext cx="1544618" cy="1028925"/>
              <a:chOff x="2670525" y="1658075"/>
              <a:chExt cx="1301725" cy="867125"/>
            </a:xfrm>
          </p:grpSpPr>
          <p:sp>
            <p:nvSpPr>
              <p:cNvPr id="2208" name="Google Shape;2208;p23"/>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9" name="Google Shape;2209;p23"/>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0" name="Google Shape;2210;p23"/>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1" name="Google Shape;2211;p23"/>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2" name="Google Shape;2212;p23"/>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3" name="Google Shape;2213;p23"/>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4" name="Google Shape;2214;p23"/>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5" name="Google Shape;2215;p23"/>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BLANK_1_1_1_1_1_1_1_1">
    <p:spTree>
      <p:nvGrpSpPr>
        <p:cNvPr id="2216" name="Shape 2216"/>
        <p:cNvGrpSpPr/>
        <p:nvPr/>
      </p:nvGrpSpPr>
      <p:grpSpPr>
        <a:xfrm>
          <a:off x="0" y="0"/>
          <a:ext cx="0" cy="0"/>
          <a:chOff x="0" y="0"/>
          <a:chExt cx="0" cy="0"/>
        </a:xfrm>
      </p:grpSpPr>
      <p:grpSp>
        <p:nvGrpSpPr>
          <p:cNvPr id="2217" name="Google Shape;2217;p24"/>
          <p:cNvGrpSpPr/>
          <p:nvPr/>
        </p:nvGrpSpPr>
        <p:grpSpPr>
          <a:xfrm>
            <a:off x="-970342" y="-1613262"/>
            <a:ext cx="11084690" cy="8370014"/>
            <a:chOff x="-970342" y="-1613262"/>
            <a:chExt cx="11084690" cy="8370014"/>
          </a:xfrm>
        </p:grpSpPr>
        <p:grpSp>
          <p:nvGrpSpPr>
            <p:cNvPr id="2218" name="Google Shape;2218;p24"/>
            <p:cNvGrpSpPr/>
            <p:nvPr/>
          </p:nvGrpSpPr>
          <p:grpSpPr>
            <a:xfrm>
              <a:off x="4572008" y="-1613262"/>
              <a:ext cx="5542340" cy="4185014"/>
              <a:chOff x="2057300" y="1305025"/>
              <a:chExt cx="3912700" cy="2954475"/>
            </a:xfrm>
          </p:grpSpPr>
          <p:sp>
            <p:nvSpPr>
              <p:cNvPr id="2219" name="Google Shape;2219;p24"/>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0" name="Google Shape;2220;p24"/>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1" name="Google Shape;2221;p24"/>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2" name="Google Shape;2222;p24"/>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3" name="Google Shape;2223;p24"/>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4" name="Google Shape;2224;p24"/>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5" name="Google Shape;2225;p24"/>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6" name="Google Shape;2226;p24"/>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7" name="Google Shape;2227;p24"/>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8" name="Google Shape;2228;p24"/>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9" name="Google Shape;2229;p24"/>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0" name="Google Shape;2230;p24"/>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1" name="Google Shape;2231;p24"/>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2" name="Google Shape;2232;p24"/>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3" name="Google Shape;2233;p24"/>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4" name="Google Shape;2234;p24"/>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35" name="Google Shape;2235;p24"/>
            <p:cNvGrpSpPr/>
            <p:nvPr/>
          </p:nvGrpSpPr>
          <p:grpSpPr>
            <a:xfrm>
              <a:off x="-970342" y="-1613262"/>
              <a:ext cx="5542340" cy="4185014"/>
              <a:chOff x="2057300" y="1305025"/>
              <a:chExt cx="3912700" cy="2954475"/>
            </a:xfrm>
          </p:grpSpPr>
          <p:sp>
            <p:nvSpPr>
              <p:cNvPr id="2236" name="Google Shape;2236;p24"/>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7" name="Google Shape;2237;p24"/>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8" name="Google Shape;2238;p24"/>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9" name="Google Shape;2239;p24"/>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0" name="Google Shape;2240;p24"/>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1" name="Google Shape;2241;p24"/>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2" name="Google Shape;2242;p24"/>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3" name="Google Shape;2243;p24"/>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4" name="Google Shape;2244;p24"/>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5" name="Google Shape;2245;p24"/>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6" name="Google Shape;2246;p24"/>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7" name="Google Shape;2247;p24"/>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8" name="Google Shape;2248;p24"/>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9" name="Google Shape;2249;p24"/>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0" name="Google Shape;2250;p24"/>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1" name="Google Shape;2251;p24"/>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52" name="Google Shape;2252;p24"/>
            <p:cNvGrpSpPr/>
            <p:nvPr/>
          </p:nvGrpSpPr>
          <p:grpSpPr>
            <a:xfrm>
              <a:off x="4572008" y="2571738"/>
              <a:ext cx="5542340" cy="4185014"/>
              <a:chOff x="2057300" y="1305025"/>
              <a:chExt cx="3912700" cy="2954475"/>
            </a:xfrm>
          </p:grpSpPr>
          <p:sp>
            <p:nvSpPr>
              <p:cNvPr id="2253" name="Google Shape;2253;p24"/>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4" name="Google Shape;2254;p24"/>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5" name="Google Shape;2255;p24"/>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6" name="Google Shape;2256;p24"/>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7" name="Google Shape;2257;p24"/>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8" name="Google Shape;2258;p24"/>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9" name="Google Shape;2259;p24"/>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0" name="Google Shape;2260;p24"/>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1" name="Google Shape;2261;p24"/>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2" name="Google Shape;2262;p24"/>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3" name="Google Shape;2263;p24"/>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4" name="Google Shape;2264;p24"/>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5" name="Google Shape;2265;p24"/>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6" name="Google Shape;2266;p24"/>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7" name="Google Shape;2267;p24"/>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8" name="Google Shape;2268;p24"/>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69" name="Google Shape;2269;p24"/>
            <p:cNvGrpSpPr/>
            <p:nvPr/>
          </p:nvGrpSpPr>
          <p:grpSpPr>
            <a:xfrm>
              <a:off x="-970342" y="2571738"/>
              <a:ext cx="5542340" cy="4185014"/>
              <a:chOff x="2057300" y="1305025"/>
              <a:chExt cx="3912700" cy="2954475"/>
            </a:xfrm>
          </p:grpSpPr>
          <p:sp>
            <p:nvSpPr>
              <p:cNvPr id="2270" name="Google Shape;2270;p24"/>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1" name="Google Shape;2271;p24"/>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2" name="Google Shape;2272;p24"/>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3" name="Google Shape;2273;p24"/>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4" name="Google Shape;2274;p24"/>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5" name="Google Shape;2275;p24"/>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6" name="Google Shape;2276;p24"/>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7" name="Google Shape;2277;p24"/>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8" name="Google Shape;2278;p24"/>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9" name="Google Shape;2279;p24"/>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0" name="Google Shape;2280;p24"/>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1" name="Google Shape;2281;p24"/>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2" name="Google Shape;2282;p24"/>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3" name="Google Shape;2283;p24"/>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4" name="Google Shape;2284;p24"/>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5" name="Google Shape;2285;p24"/>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286" name="Google Shape;2286;p24"/>
          <p:cNvGrpSpPr/>
          <p:nvPr/>
        </p:nvGrpSpPr>
        <p:grpSpPr>
          <a:xfrm rot="-8649831">
            <a:off x="-40203" y="-327092"/>
            <a:ext cx="1243172" cy="1532053"/>
            <a:chOff x="9743146" y="2970638"/>
            <a:chExt cx="1446996" cy="1783072"/>
          </a:xfrm>
        </p:grpSpPr>
        <p:sp>
          <p:nvSpPr>
            <p:cNvPr id="2287" name="Google Shape;2287;p24"/>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88" name="Google Shape;2288;p24"/>
            <p:cNvGrpSpPr/>
            <p:nvPr/>
          </p:nvGrpSpPr>
          <p:grpSpPr>
            <a:xfrm rot="4346401">
              <a:off x="9694335" y="3347712"/>
              <a:ext cx="1544618" cy="1028925"/>
              <a:chOff x="2670525" y="1658075"/>
              <a:chExt cx="1301725" cy="867125"/>
            </a:xfrm>
          </p:grpSpPr>
          <p:sp>
            <p:nvSpPr>
              <p:cNvPr id="2289" name="Google Shape;2289;p24"/>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0" name="Google Shape;2290;p24"/>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1" name="Google Shape;2291;p24"/>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2" name="Google Shape;2292;p24"/>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3" name="Google Shape;2293;p24"/>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4" name="Google Shape;2294;p24"/>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5" name="Google Shape;2295;p24"/>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6" name="Google Shape;2296;p24"/>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297" name="Google Shape;2297;p24"/>
          <p:cNvGrpSpPr/>
          <p:nvPr/>
        </p:nvGrpSpPr>
        <p:grpSpPr>
          <a:xfrm rot="5033596">
            <a:off x="-371290" y="1126338"/>
            <a:ext cx="1243223" cy="1532168"/>
            <a:chOff x="9743146" y="2970638"/>
            <a:chExt cx="1446996" cy="1783072"/>
          </a:xfrm>
        </p:grpSpPr>
        <p:sp>
          <p:nvSpPr>
            <p:cNvPr id="2298" name="Google Shape;2298;p24"/>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99" name="Google Shape;2299;p24"/>
            <p:cNvGrpSpPr/>
            <p:nvPr/>
          </p:nvGrpSpPr>
          <p:grpSpPr>
            <a:xfrm rot="4346401">
              <a:off x="9694335" y="3347712"/>
              <a:ext cx="1544618" cy="1028925"/>
              <a:chOff x="2670525" y="1658075"/>
              <a:chExt cx="1301725" cy="867125"/>
            </a:xfrm>
          </p:grpSpPr>
          <p:sp>
            <p:nvSpPr>
              <p:cNvPr id="2300" name="Google Shape;2300;p24"/>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1" name="Google Shape;2301;p24"/>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2" name="Google Shape;2302;p24"/>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3" name="Google Shape;2303;p24"/>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4" name="Google Shape;2304;p24"/>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5" name="Google Shape;2305;p24"/>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6" name="Google Shape;2306;p24"/>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7" name="Google Shape;2307;p24"/>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308" name="Google Shape;2308;p24"/>
          <p:cNvGrpSpPr/>
          <p:nvPr/>
        </p:nvGrpSpPr>
        <p:grpSpPr>
          <a:xfrm rot="-10193912">
            <a:off x="8247302" y="3770621"/>
            <a:ext cx="1243287" cy="1532225"/>
            <a:chOff x="9743146" y="2970638"/>
            <a:chExt cx="1446996" cy="1783072"/>
          </a:xfrm>
        </p:grpSpPr>
        <p:sp>
          <p:nvSpPr>
            <p:cNvPr id="2309" name="Google Shape;2309;p24"/>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10" name="Google Shape;2310;p24"/>
            <p:cNvGrpSpPr/>
            <p:nvPr/>
          </p:nvGrpSpPr>
          <p:grpSpPr>
            <a:xfrm rot="4346401">
              <a:off x="9694335" y="3347712"/>
              <a:ext cx="1544618" cy="1028925"/>
              <a:chOff x="2670525" y="1658075"/>
              <a:chExt cx="1301725" cy="867125"/>
            </a:xfrm>
          </p:grpSpPr>
          <p:sp>
            <p:nvSpPr>
              <p:cNvPr id="2311" name="Google Shape;2311;p24"/>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2" name="Google Shape;2312;p24"/>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3" name="Google Shape;2313;p24"/>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4" name="Google Shape;2314;p24"/>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5" name="Google Shape;2315;p24"/>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6" name="Google Shape;2316;p24"/>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7" name="Google Shape;2317;p24"/>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8" name="Google Shape;2318;p24"/>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319" name="Google Shape;2319;p24"/>
          <p:cNvGrpSpPr/>
          <p:nvPr/>
        </p:nvGrpSpPr>
        <p:grpSpPr>
          <a:xfrm rot="3498465">
            <a:off x="8247286" y="2266521"/>
            <a:ext cx="1243297" cy="1532307"/>
            <a:chOff x="9743146" y="2970638"/>
            <a:chExt cx="1446996" cy="1783072"/>
          </a:xfrm>
        </p:grpSpPr>
        <p:sp>
          <p:nvSpPr>
            <p:cNvPr id="2320" name="Google Shape;2320;p24"/>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21" name="Google Shape;2321;p24"/>
            <p:cNvGrpSpPr/>
            <p:nvPr/>
          </p:nvGrpSpPr>
          <p:grpSpPr>
            <a:xfrm rot="4346401">
              <a:off x="9694335" y="3347712"/>
              <a:ext cx="1544618" cy="1028925"/>
              <a:chOff x="2670525" y="1658075"/>
              <a:chExt cx="1301725" cy="867125"/>
            </a:xfrm>
          </p:grpSpPr>
          <p:sp>
            <p:nvSpPr>
              <p:cNvPr id="2322" name="Google Shape;2322;p24"/>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3" name="Google Shape;2323;p24"/>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4" name="Google Shape;2324;p24"/>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5" name="Google Shape;2325;p24"/>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6" name="Google Shape;2326;p24"/>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7" name="Google Shape;2327;p24"/>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8" name="Google Shape;2328;p24"/>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9" name="Google Shape;2329;p24"/>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2333" name="Shape 2333"/>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96" name="Shape 296"/>
        <p:cNvGrpSpPr/>
        <p:nvPr/>
      </p:nvGrpSpPr>
      <p:grpSpPr>
        <a:xfrm>
          <a:off x="0" y="0"/>
          <a:ext cx="0" cy="0"/>
          <a:chOff x="0" y="0"/>
          <a:chExt cx="0" cy="0"/>
        </a:xfrm>
      </p:grpSpPr>
      <p:grpSp>
        <p:nvGrpSpPr>
          <p:cNvPr id="297" name="Google Shape;297;p4"/>
          <p:cNvGrpSpPr/>
          <p:nvPr/>
        </p:nvGrpSpPr>
        <p:grpSpPr>
          <a:xfrm>
            <a:off x="-970342" y="-1613262"/>
            <a:ext cx="11084690" cy="8370014"/>
            <a:chOff x="-970342" y="-1613262"/>
            <a:chExt cx="11084690" cy="8370014"/>
          </a:xfrm>
        </p:grpSpPr>
        <p:grpSp>
          <p:nvGrpSpPr>
            <p:cNvPr id="298" name="Google Shape;298;p4"/>
            <p:cNvGrpSpPr/>
            <p:nvPr/>
          </p:nvGrpSpPr>
          <p:grpSpPr>
            <a:xfrm>
              <a:off x="4572008" y="-1613262"/>
              <a:ext cx="5542340" cy="4185014"/>
              <a:chOff x="2057300" y="1305025"/>
              <a:chExt cx="3912700" cy="2954475"/>
            </a:xfrm>
          </p:grpSpPr>
          <p:sp>
            <p:nvSpPr>
              <p:cNvPr id="299" name="Google Shape;299;p4"/>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4"/>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4"/>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4"/>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4"/>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4"/>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4"/>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4"/>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4"/>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4"/>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4"/>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4"/>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4"/>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4"/>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4"/>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4"/>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5" name="Google Shape;315;p4"/>
            <p:cNvGrpSpPr/>
            <p:nvPr/>
          </p:nvGrpSpPr>
          <p:grpSpPr>
            <a:xfrm>
              <a:off x="-970342" y="-1613262"/>
              <a:ext cx="5542340" cy="4185014"/>
              <a:chOff x="2057300" y="1305025"/>
              <a:chExt cx="3912700" cy="2954475"/>
            </a:xfrm>
          </p:grpSpPr>
          <p:sp>
            <p:nvSpPr>
              <p:cNvPr id="316" name="Google Shape;316;p4"/>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4"/>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4"/>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4"/>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4"/>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4"/>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4"/>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4"/>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4"/>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4"/>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4"/>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4"/>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4"/>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4"/>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4"/>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4"/>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2" name="Google Shape;332;p4"/>
            <p:cNvGrpSpPr/>
            <p:nvPr/>
          </p:nvGrpSpPr>
          <p:grpSpPr>
            <a:xfrm>
              <a:off x="4572008" y="2571738"/>
              <a:ext cx="5542340" cy="4185014"/>
              <a:chOff x="2057300" y="1305025"/>
              <a:chExt cx="3912700" cy="2954475"/>
            </a:xfrm>
          </p:grpSpPr>
          <p:sp>
            <p:nvSpPr>
              <p:cNvPr id="333" name="Google Shape;333;p4"/>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4"/>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4"/>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4"/>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4"/>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4"/>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4"/>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4"/>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4"/>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4"/>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4"/>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4"/>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4"/>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4"/>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4"/>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4"/>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9" name="Google Shape;349;p4"/>
            <p:cNvGrpSpPr/>
            <p:nvPr/>
          </p:nvGrpSpPr>
          <p:grpSpPr>
            <a:xfrm>
              <a:off x="-970342" y="2571738"/>
              <a:ext cx="5542340" cy="4185014"/>
              <a:chOff x="2057300" y="1305025"/>
              <a:chExt cx="3912700" cy="2954475"/>
            </a:xfrm>
          </p:grpSpPr>
          <p:sp>
            <p:nvSpPr>
              <p:cNvPr id="350" name="Google Shape;350;p4"/>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4"/>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4"/>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4"/>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4"/>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4"/>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4"/>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4"/>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4"/>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4"/>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4"/>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4"/>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4"/>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4"/>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4"/>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4"/>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366" name="Google Shape;366;p4"/>
          <p:cNvSpPr txBox="1"/>
          <p:nvPr>
            <p:ph type="title"/>
          </p:nvPr>
        </p:nvSpPr>
        <p:spPr>
          <a:xfrm>
            <a:off x="720000" y="449250"/>
            <a:ext cx="7704000" cy="572700"/>
          </a:xfrm>
          <a:prstGeom prst="rect">
            <a:avLst/>
          </a:prstGeom>
          <a:ln>
            <a:noFill/>
          </a:ln>
        </p:spPr>
        <p:txBody>
          <a:bodyPr anchorCtr="0" anchor="ctr"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67" name="Google Shape;367;p4"/>
          <p:cNvSpPr txBox="1"/>
          <p:nvPr>
            <p:ph idx="1" type="body"/>
          </p:nvPr>
        </p:nvSpPr>
        <p:spPr>
          <a:xfrm>
            <a:off x="720000" y="1304875"/>
            <a:ext cx="7704000" cy="3416400"/>
          </a:xfrm>
          <a:prstGeom prst="rect">
            <a:avLst/>
          </a:prstGeom>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accent1"/>
              </a:buClr>
              <a:buSzPts val="1800"/>
              <a:buFont typeface="Darker Grotesque SemiBold"/>
              <a:buChar char="●"/>
              <a:defRPr sz="1200">
                <a:solidFill>
                  <a:srgbClr val="434343"/>
                </a:solidFill>
              </a:defRPr>
            </a:lvl1pPr>
            <a:lvl2pPr indent="-317500" lvl="1" marL="914400" rtl="0">
              <a:lnSpc>
                <a:spcPct val="115000"/>
              </a:lnSpc>
              <a:spcBef>
                <a:spcPts val="0"/>
              </a:spcBef>
              <a:spcAft>
                <a:spcPts val="0"/>
              </a:spcAft>
              <a:buClr>
                <a:srgbClr val="15325B"/>
              </a:buClr>
              <a:buSzPts val="1400"/>
              <a:buFont typeface="Darker Grotesque SemiBold"/>
              <a:buChar char="○"/>
              <a:defRPr>
                <a:solidFill>
                  <a:srgbClr val="434343"/>
                </a:solidFill>
              </a:defRPr>
            </a:lvl2pPr>
            <a:lvl3pPr indent="-317500" lvl="2" marL="1371600" rtl="0">
              <a:lnSpc>
                <a:spcPct val="115000"/>
              </a:lnSpc>
              <a:spcBef>
                <a:spcPts val="0"/>
              </a:spcBef>
              <a:spcAft>
                <a:spcPts val="0"/>
              </a:spcAft>
              <a:buClr>
                <a:srgbClr val="15325B"/>
              </a:buClr>
              <a:buSzPts val="1400"/>
              <a:buFont typeface="Darker Grotesque SemiBold"/>
              <a:buChar char="■"/>
              <a:defRPr>
                <a:solidFill>
                  <a:srgbClr val="434343"/>
                </a:solidFill>
              </a:defRPr>
            </a:lvl3pPr>
            <a:lvl4pPr indent="-317500" lvl="3" marL="1828800" rtl="0">
              <a:lnSpc>
                <a:spcPct val="115000"/>
              </a:lnSpc>
              <a:spcBef>
                <a:spcPts val="0"/>
              </a:spcBef>
              <a:spcAft>
                <a:spcPts val="0"/>
              </a:spcAft>
              <a:buClr>
                <a:srgbClr val="15325B"/>
              </a:buClr>
              <a:buSzPts val="1400"/>
              <a:buFont typeface="Darker Grotesque SemiBold"/>
              <a:buChar char="●"/>
              <a:defRPr>
                <a:solidFill>
                  <a:srgbClr val="434343"/>
                </a:solidFill>
              </a:defRPr>
            </a:lvl4pPr>
            <a:lvl5pPr indent="-317500" lvl="4" marL="2286000" rtl="0">
              <a:lnSpc>
                <a:spcPct val="115000"/>
              </a:lnSpc>
              <a:spcBef>
                <a:spcPts val="0"/>
              </a:spcBef>
              <a:spcAft>
                <a:spcPts val="0"/>
              </a:spcAft>
              <a:buClr>
                <a:srgbClr val="15325B"/>
              </a:buClr>
              <a:buSzPts val="1400"/>
              <a:buFont typeface="Darker Grotesque SemiBold"/>
              <a:buChar char="○"/>
              <a:defRPr>
                <a:solidFill>
                  <a:srgbClr val="434343"/>
                </a:solidFill>
              </a:defRPr>
            </a:lvl5pPr>
            <a:lvl6pPr indent="-317500" lvl="5" marL="2743200" rtl="0">
              <a:lnSpc>
                <a:spcPct val="115000"/>
              </a:lnSpc>
              <a:spcBef>
                <a:spcPts val="0"/>
              </a:spcBef>
              <a:spcAft>
                <a:spcPts val="0"/>
              </a:spcAft>
              <a:buClr>
                <a:srgbClr val="15325B"/>
              </a:buClr>
              <a:buSzPts val="1400"/>
              <a:buFont typeface="Darker Grotesque SemiBold"/>
              <a:buChar char="■"/>
              <a:defRPr>
                <a:solidFill>
                  <a:srgbClr val="434343"/>
                </a:solidFill>
              </a:defRPr>
            </a:lvl6pPr>
            <a:lvl7pPr indent="-317500" lvl="6" marL="3200400" rtl="0">
              <a:lnSpc>
                <a:spcPct val="115000"/>
              </a:lnSpc>
              <a:spcBef>
                <a:spcPts val="0"/>
              </a:spcBef>
              <a:spcAft>
                <a:spcPts val="0"/>
              </a:spcAft>
              <a:buClr>
                <a:srgbClr val="15325B"/>
              </a:buClr>
              <a:buSzPts val="1400"/>
              <a:buFont typeface="Darker Grotesque SemiBold"/>
              <a:buChar char="●"/>
              <a:defRPr>
                <a:solidFill>
                  <a:srgbClr val="434343"/>
                </a:solidFill>
              </a:defRPr>
            </a:lvl7pPr>
            <a:lvl8pPr indent="-317500" lvl="7" marL="3657600" rtl="0">
              <a:lnSpc>
                <a:spcPct val="115000"/>
              </a:lnSpc>
              <a:spcBef>
                <a:spcPts val="0"/>
              </a:spcBef>
              <a:spcAft>
                <a:spcPts val="0"/>
              </a:spcAft>
              <a:buClr>
                <a:srgbClr val="15325B"/>
              </a:buClr>
              <a:buSzPts val="1400"/>
              <a:buFont typeface="Darker Grotesque SemiBold"/>
              <a:buChar char="○"/>
              <a:defRPr>
                <a:solidFill>
                  <a:srgbClr val="434343"/>
                </a:solidFill>
              </a:defRPr>
            </a:lvl8pPr>
            <a:lvl9pPr indent="-317500" lvl="8" marL="4114800" rtl="0">
              <a:lnSpc>
                <a:spcPct val="115000"/>
              </a:lnSpc>
              <a:spcBef>
                <a:spcPts val="0"/>
              </a:spcBef>
              <a:spcAft>
                <a:spcPts val="0"/>
              </a:spcAft>
              <a:buClr>
                <a:srgbClr val="15325B"/>
              </a:buClr>
              <a:buSzPts val="1400"/>
              <a:buFont typeface="Darker Grotesque SemiBold"/>
              <a:buChar char="■"/>
              <a:defRPr>
                <a:solidFill>
                  <a:srgbClr val="434343"/>
                </a:solidFill>
              </a:defRPr>
            </a:lvl9pPr>
          </a:lstStyle>
          <a:p/>
        </p:txBody>
      </p:sp>
      <p:grpSp>
        <p:nvGrpSpPr>
          <p:cNvPr id="368" name="Google Shape;368;p4"/>
          <p:cNvGrpSpPr/>
          <p:nvPr/>
        </p:nvGrpSpPr>
        <p:grpSpPr>
          <a:xfrm rot="-7221211">
            <a:off x="7568798" y="4360618"/>
            <a:ext cx="1317954" cy="992713"/>
            <a:chOff x="2700330" y="-829613"/>
            <a:chExt cx="2200221" cy="1657495"/>
          </a:xfrm>
        </p:grpSpPr>
        <p:sp>
          <p:nvSpPr>
            <p:cNvPr id="369" name="Google Shape;369;p4"/>
            <p:cNvSpPr/>
            <p:nvPr/>
          </p:nvSpPr>
          <p:spPr>
            <a:xfrm>
              <a:off x="2700330" y="-829613"/>
              <a:ext cx="2200221" cy="1657495"/>
            </a:xfrm>
            <a:custGeom>
              <a:rect b="b" l="l" r="r" t="t"/>
              <a:pathLst>
                <a:path extrusionOk="0" h="31096" w="41278">
                  <a:moveTo>
                    <a:pt x="6931" y="1"/>
                  </a:moveTo>
                  <a:lnTo>
                    <a:pt x="1" y="17356"/>
                  </a:lnTo>
                  <a:lnTo>
                    <a:pt x="34348" y="31095"/>
                  </a:lnTo>
                  <a:lnTo>
                    <a:pt x="41278" y="13739"/>
                  </a:lnTo>
                  <a:lnTo>
                    <a:pt x="6931" y="1"/>
                  </a:lnTo>
                  <a:close/>
                </a:path>
              </a:pathLst>
            </a:custGeom>
            <a:solidFill>
              <a:schemeClr val="dk2"/>
            </a:solidFill>
            <a:ln cap="flat" cmpd="sng" w="76200">
              <a:solidFill>
                <a:schemeClr val="dk2"/>
              </a:solidFill>
              <a:prstDash val="solid"/>
              <a:round/>
              <a:headEnd len="sm" w="sm" type="none"/>
              <a:tailEnd len="sm" w="sm" type="none"/>
            </a:ln>
            <a:effectLst>
              <a:outerShdw rotWithShape="0" algn="bl" dir="636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0" name="Google Shape;370;p4"/>
            <p:cNvGrpSpPr/>
            <p:nvPr/>
          </p:nvGrpSpPr>
          <p:grpSpPr>
            <a:xfrm>
              <a:off x="2700330" y="-829613"/>
              <a:ext cx="2200221" cy="1657495"/>
              <a:chOff x="4886375" y="1743475"/>
              <a:chExt cx="1031950" cy="777400"/>
            </a:xfrm>
          </p:grpSpPr>
          <p:sp>
            <p:nvSpPr>
              <p:cNvPr id="371" name="Google Shape;371;p4"/>
              <p:cNvSpPr/>
              <p:nvPr/>
            </p:nvSpPr>
            <p:spPr>
              <a:xfrm>
                <a:off x="4886375" y="1743475"/>
                <a:ext cx="1031950" cy="777400"/>
              </a:xfrm>
              <a:custGeom>
                <a:rect b="b" l="l" r="r" t="t"/>
                <a:pathLst>
                  <a:path extrusionOk="0" h="31096" w="41278">
                    <a:moveTo>
                      <a:pt x="6931" y="1"/>
                    </a:moveTo>
                    <a:lnTo>
                      <a:pt x="1" y="17356"/>
                    </a:lnTo>
                    <a:lnTo>
                      <a:pt x="34348" y="31095"/>
                    </a:lnTo>
                    <a:lnTo>
                      <a:pt x="41278" y="13739"/>
                    </a:lnTo>
                    <a:lnTo>
                      <a:pt x="693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4"/>
              <p:cNvSpPr/>
              <p:nvPr/>
            </p:nvSpPr>
            <p:spPr>
              <a:xfrm>
                <a:off x="4945650" y="1795900"/>
                <a:ext cx="913425" cy="672525"/>
              </a:xfrm>
              <a:custGeom>
                <a:rect b="b" l="l" r="r" t="t"/>
                <a:pathLst>
                  <a:path extrusionOk="0" h="26901" w="36537">
                    <a:moveTo>
                      <a:pt x="5836" y="1"/>
                    </a:moveTo>
                    <a:lnTo>
                      <a:pt x="0" y="14621"/>
                    </a:lnTo>
                    <a:lnTo>
                      <a:pt x="30700" y="26901"/>
                    </a:lnTo>
                    <a:lnTo>
                      <a:pt x="36536" y="12281"/>
                    </a:lnTo>
                    <a:lnTo>
                      <a:pt x="5836"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4"/>
              <p:cNvSpPr/>
              <p:nvPr/>
            </p:nvSpPr>
            <p:spPr>
              <a:xfrm>
                <a:off x="5235175" y="1957975"/>
                <a:ext cx="334375" cy="348325"/>
              </a:xfrm>
              <a:custGeom>
                <a:rect b="b" l="l" r="r" t="t"/>
                <a:pathLst>
                  <a:path extrusionOk="0" h="13933" w="13375">
                    <a:moveTo>
                      <a:pt x="7655" y="0"/>
                    </a:moveTo>
                    <a:cubicBezTo>
                      <a:pt x="5201" y="0"/>
                      <a:pt x="2664" y="1886"/>
                      <a:pt x="1459" y="4886"/>
                    </a:cubicBezTo>
                    <a:cubicBezTo>
                      <a:pt x="0" y="8564"/>
                      <a:pt x="1155" y="12485"/>
                      <a:pt x="4043" y="13609"/>
                    </a:cubicBezTo>
                    <a:cubicBezTo>
                      <a:pt x="4591" y="13828"/>
                      <a:pt x="5161" y="13933"/>
                      <a:pt x="5737" y="13933"/>
                    </a:cubicBezTo>
                    <a:cubicBezTo>
                      <a:pt x="8195" y="13933"/>
                      <a:pt x="10739" y="12030"/>
                      <a:pt x="11946" y="9050"/>
                    </a:cubicBezTo>
                    <a:cubicBezTo>
                      <a:pt x="13374" y="5403"/>
                      <a:pt x="12250" y="1482"/>
                      <a:pt x="9362" y="326"/>
                    </a:cubicBezTo>
                    <a:cubicBezTo>
                      <a:pt x="8810" y="106"/>
                      <a:pt x="8235" y="0"/>
                      <a:pt x="765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4"/>
              <p:cNvSpPr/>
              <p:nvPr/>
            </p:nvSpPr>
            <p:spPr>
              <a:xfrm>
                <a:off x="5321025" y="2039075"/>
                <a:ext cx="157325" cy="195325"/>
              </a:xfrm>
              <a:custGeom>
                <a:rect b="b" l="l" r="r" t="t"/>
                <a:pathLst>
                  <a:path extrusionOk="0" h="7813" w="6293">
                    <a:moveTo>
                      <a:pt x="3428" y="1872"/>
                    </a:moveTo>
                    <a:cubicBezTo>
                      <a:pt x="3487" y="1872"/>
                      <a:pt x="3551" y="1876"/>
                      <a:pt x="3618" y="1885"/>
                    </a:cubicBezTo>
                    <a:lnTo>
                      <a:pt x="3162" y="3040"/>
                    </a:lnTo>
                    <a:cubicBezTo>
                      <a:pt x="2858" y="2797"/>
                      <a:pt x="2645" y="2554"/>
                      <a:pt x="2767" y="2250"/>
                    </a:cubicBezTo>
                    <a:cubicBezTo>
                      <a:pt x="2871" y="2017"/>
                      <a:pt x="3085" y="1872"/>
                      <a:pt x="3428" y="1872"/>
                    </a:cubicBezTo>
                    <a:close/>
                    <a:moveTo>
                      <a:pt x="3405" y="4742"/>
                    </a:moveTo>
                    <a:cubicBezTo>
                      <a:pt x="3679" y="5016"/>
                      <a:pt x="3861" y="5289"/>
                      <a:pt x="3770" y="5532"/>
                    </a:cubicBezTo>
                    <a:cubicBezTo>
                      <a:pt x="3675" y="5745"/>
                      <a:pt x="3488" y="5866"/>
                      <a:pt x="3209" y="5866"/>
                    </a:cubicBezTo>
                    <a:cubicBezTo>
                      <a:pt x="3130" y="5866"/>
                      <a:pt x="3043" y="5857"/>
                      <a:pt x="2949" y="5836"/>
                    </a:cubicBezTo>
                    <a:lnTo>
                      <a:pt x="3405" y="4742"/>
                    </a:lnTo>
                    <a:close/>
                    <a:moveTo>
                      <a:pt x="4408" y="0"/>
                    </a:moveTo>
                    <a:lnTo>
                      <a:pt x="4043" y="852"/>
                    </a:lnTo>
                    <a:cubicBezTo>
                      <a:pt x="3768" y="781"/>
                      <a:pt x="3510" y="748"/>
                      <a:pt x="3271" y="748"/>
                    </a:cubicBezTo>
                    <a:cubicBezTo>
                      <a:pt x="2377" y="748"/>
                      <a:pt x="1748" y="1207"/>
                      <a:pt x="1460" y="1855"/>
                    </a:cubicBezTo>
                    <a:cubicBezTo>
                      <a:pt x="1004" y="2979"/>
                      <a:pt x="1885" y="3678"/>
                      <a:pt x="2676" y="4256"/>
                    </a:cubicBezTo>
                    <a:lnTo>
                      <a:pt x="2159" y="5593"/>
                    </a:lnTo>
                    <a:cubicBezTo>
                      <a:pt x="1581" y="5320"/>
                      <a:pt x="1095" y="4864"/>
                      <a:pt x="822" y="4408"/>
                    </a:cubicBezTo>
                    <a:lnTo>
                      <a:pt x="1" y="5198"/>
                    </a:lnTo>
                    <a:cubicBezTo>
                      <a:pt x="305" y="5745"/>
                      <a:pt x="974" y="6262"/>
                      <a:pt x="1733" y="6657"/>
                    </a:cubicBezTo>
                    <a:lnTo>
                      <a:pt x="1399" y="7508"/>
                    </a:lnTo>
                    <a:lnTo>
                      <a:pt x="2189" y="7812"/>
                    </a:lnTo>
                    <a:lnTo>
                      <a:pt x="2524" y="6900"/>
                    </a:lnTo>
                    <a:cubicBezTo>
                      <a:pt x="2842" y="6987"/>
                      <a:pt x="3134" y="7027"/>
                      <a:pt x="3400" y="7027"/>
                    </a:cubicBezTo>
                    <a:cubicBezTo>
                      <a:pt x="4251" y="7027"/>
                      <a:pt x="4829" y="6614"/>
                      <a:pt x="5107" y="5988"/>
                    </a:cubicBezTo>
                    <a:cubicBezTo>
                      <a:pt x="5563" y="4864"/>
                      <a:pt x="4712" y="4165"/>
                      <a:pt x="3892" y="3587"/>
                    </a:cubicBezTo>
                    <a:lnTo>
                      <a:pt x="4439" y="2219"/>
                    </a:lnTo>
                    <a:cubicBezTo>
                      <a:pt x="4803" y="2463"/>
                      <a:pt x="5199" y="2766"/>
                      <a:pt x="5502" y="3131"/>
                    </a:cubicBezTo>
                    <a:lnTo>
                      <a:pt x="6293" y="2311"/>
                    </a:lnTo>
                    <a:cubicBezTo>
                      <a:pt x="5958" y="1855"/>
                      <a:pt x="5411" y="1490"/>
                      <a:pt x="4864" y="1186"/>
                    </a:cubicBezTo>
                    <a:lnTo>
                      <a:pt x="5199" y="304"/>
                    </a:lnTo>
                    <a:lnTo>
                      <a:pt x="4408"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4"/>
              <p:cNvSpPr/>
              <p:nvPr/>
            </p:nvSpPr>
            <p:spPr>
              <a:xfrm>
                <a:off x="5830925" y="2076925"/>
                <a:ext cx="56250" cy="52750"/>
              </a:xfrm>
              <a:custGeom>
                <a:rect b="b" l="l" r="r" t="t"/>
                <a:pathLst>
                  <a:path extrusionOk="0" h="2110" w="2250">
                    <a:moveTo>
                      <a:pt x="1144" y="0"/>
                    </a:moveTo>
                    <a:cubicBezTo>
                      <a:pt x="1107" y="0"/>
                      <a:pt x="1071" y="2"/>
                      <a:pt x="1034" y="6"/>
                    </a:cubicBezTo>
                    <a:cubicBezTo>
                      <a:pt x="456" y="67"/>
                      <a:pt x="0" y="584"/>
                      <a:pt x="61" y="1161"/>
                    </a:cubicBezTo>
                    <a:cubicBezTo>
                      <a:pt x="118" y="1702"/>
                      <a:pt x="575" y="2109"/>
                      <a:pt x="1131" y="2109"/>
                    </a:cubicBezTo>
                    <a:cubicBezTo>
                      <a:pt x="1169" y="2109"/>
                      <a:pt x="1208" y="2107"/>
                      <a:pt x="1247" y="2104"/>
                    </a:cubicBezTo>
                    <a:cubicBezTo>
                      <a:pt x="1824" y="2073"/>
                      <a:pt x="2250" y="1526"/>
                      <a:pt x="2189" y="949"/>
                    </a:cubicBezTo>
                    <a:cubicBezTo>
                      <a:pt x="2132" y="408"/>
                      <a:pt x="1676" y="0"/>
                      <a:pt x="114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4"/>
              <p:cNvSpPr/>
              <p:nvPr/>
            </p:nvSpPr>
            <p:spPr>
              <a:xfrm>
                <a:off x="5682750" y="2440675"/>
                <a:ext cx="60800" cy="54300"/>
              </a:xfrm>
              <a:custGeom>
                <a:rect b="b" l="l" r="r" t="t"/>
                <a:pathLst>
                  <a:path extrusionOk="0" h="2172" w="2432">
                    <a:moveTo>
                      <a:pt x="1224" y="0"/>
                    </a:moveTo>
                    <a:cubicBezTo>
                      <a:pt x="792" y="0"/>
                      <a:pt x="398" y="246"/>
                      <a:pt x="213" y="684"/>
                    </a:cubicBezTo>
                    <a:cubicBezTo>
                      <a:pt x="0" y="1262"/>
                      <a:pt x="274" y="1870"/>
                      <a:pt x="851" y="2083"/>
                    </a:cubicBezTo>
                    <a:cubicBezTo>
                      <a:pt x="987" y="2143"/>
                      <a:pt x="1126" y="2171"/>
                      <a:pt x="1263" y="2171"/>
                    </a:cubicBezTo>
                    <a:cubicBezTo>
                      <a:pt x="1677" y="2171"/>
                      <a:pt x="2067" y="1909"/>
                      <a:pt x="2249" y="1475"/>
                    </a:cubicBezTo>
                    <a:cubicBezTo>
                      <a:pt x="2432" y="958"/>
                      <a:pt x="2158" y="320"/>
                      <a:pt x="1642" y="77"/>
                    </a:cubicBezTo>
                    <a:cubicBezTo>
                      <a:pt x="1502" y="25"/>
                      <a:pt x="1361" y="0"/>
                      <a:pt x="122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4"/>
              <p:cNvSpPr/>
              <p:nvPr/>
            </p:nvSpPr>
            <p:spPr>
              <a:xfrm>
                <a:off x="5061900" y="1769025"/>
                <a:ext cx="61575" cy="54225"/>
              </a:xfrm>
              <a:custGeom>
                <a:rect b="b" l="l" r="r" t="t"/>
                <a:pathLst>
                  <a:path extrusionOk="0" h="2169" w="2463">
                    <a:moveTo>
                      <a:pt x="1229" y="1"/>
                    </a:moveTo>
                    <a:cubicBezTo>
                      <a:pt x="804" y="1"/>
                      <a:pt x="401" y="260"/>
                      <a:pt x="214" y="681"/>
                    </a:cubicBezTo>
                    <a:cubicBezTo>
                      <a:pt x="1" y="1258"/>
                      <a:pt x="244" y="1866"/>
                      <a:pt x="822" y="2079"/>
                    </a:cubicBezTo>
                    <a:cubicBezTo>
                      <a:pt x="966" y="2140"/>
                      <a:pt x="1112" y="2168"/>
                      <a:pt x="1254" y="2168"/>
                    </a:cubicBezTo>
                    <a:cubicBezTo>
                      <a:pt x="1678" y="2168"/>
                      <a:pt x="2060" y="1912"/>
                      <a:pt x="2220" y="1501"/>
                    </a:cubicBezTo>
                    <a:cubicBezTo>
                      <a:pt x="2463" y="954"/>
                      <a:pt x="2189" y="316"/>
                      <a:pt x="1612" y="73"/>
                    </a:cubicBezTo>
                    <a:cubicBezTo>
                      <a:pt x="1486" y="24"/>
                      <a:pt x="1357" y="1"/>
                      <a:pt x="122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4"/>
              <p:cNvSpPr/>
              <p:nvPr/>
            </p:nvSpPr>
            <p:spPr>
              <a:xfrm>
                <a:off x="4915250" y="2133775"/>
                <a:ext cx="61575" cy="54550"/>
              </a:xfrm>
              <a:custGeom>
                <a:rect b="b" l="l" r="r" t="t"/>
                <a:pathLst>
                  <a:path extrusionOk="0" h="2182" w="2463">
                    <a:moveTo>
                      <a:pt x="1243" y="0"/>
                    </a:moveTo>
                    <a:cubicBezTo>
                      <a:pt x="805" y="0"/>
                      <a:pt x="407" y="260"/>
                      <a:pt x="244" y="681"/>
                    </a:cubicBezTo>
                    <a:cubicBezTo>
                      <a:pt x="1" y="1258"/>
                      <a:pt x="274" y="1866"/>
                      <a:pt x="852" y="2109"/>
                    </a:cubicBezTo>
                    <a:cubicBezTo>
                      <a:pt x="978" y="2158"/>
                      <a:pt x="1107" y="2181"/>
                      <a:pt x="1234" y="2181"/>
                    </a:cubicBezTo>
                    <a:cubicBezTo>
                      <a:pt x="1659" y="2181"/>
                      <a:pt x="2063" y="1922"/>
                      <a:pt x="2250" y="1501"/>
                    </a:cubicBezTo>
                    <a:cubicBezTo>
                      <a:pt x="2463" y="954"/>
                      <a:pt x="2219" y="316"/>
                      <a:pt x="1642" y="73"/>
                    </a:cubicBezTo>
                    <a:cubicBezTo>
                      <a:pt x="1509" y="24"/>
                      <a:pt x="1374" y="0"/>
                      <a:pt x="124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79" name="Google Shape;379;p4"/>
          <p:cNvGrpSpPr/>
          <p:nvPr/>
        </p:nvGrpSpPr>
        <p:grpSpPr>
          <a:xfrm rot="3457159">
            <a:off x="221471" y="-427569"/>
            <a:ext cx="983502" cy="1211928"/>
            <a:chOff x="9743146" y="2970638"/>
            <a:chExt cx="1446996" cy="1783072"/>
          </a:xfrm>
        </p:grpSpPr>
        <p:sp>
          <p:nvSpPr>
            <p:cNvPr id="380" name="Google Shape;380;p4"/>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81" name="Google Shape;381;p4"/>
            <p:cNvGrpSpPr/>
            <p:nvPr/>
          </p:nvGrpSpPr>
          <p:grpSpPr>
            <a:xfrm rot="4346401">
              <a:off x="9694335" y="3347712"/>
              <a:ext cx="1544618" cy="1028925"/>
              <a:chOff x="2670525" y="1658075"/>
              <a:chExt cx="1301725" cy="867125"/>
            </a:xfrm>
          </p:grpSpPr>
          <p:sp>
            <p:nvSpPr>
              <p:cNvPr id="382" name="Google Shape;382;p4"/>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4"/>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4"/>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4"/>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4"/>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4"/>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4"/>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4"/>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extLst>
    <p:ext uri="{DCECCB84-F9BA-43D5-87BE-67443E8EF086}">
      <p15:sldGuideLst>
        <p15:guide id="1" orient="horz" pos="340">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90" name="Shape 390"/>
        <p:cNvGrpSpPr/>
        <p:nvPr/>
      </p:nvGrpSpPr>
      <p:grpSpPr>
        <a:xfrm>
          <a:off x="0" y="0"/>
          <a:ext cx="0" cy="0"/>
          <a:chOff x="0" y="0"/>
          <a:chExt cx="0" cy="0"/>
        </a:xfrm>
      </p:grpSpPr>
      <p:grpSp>
        <p:nvGrpSpPr>
          <p:cNvPr id="391" name="Google Shape;391;p5"/>
          <p:cNvGrpSpPr/>
          <p:nvPr/>
        </p:nvGrpSpPr>
        <p:grpSpPr>
          <a:xfrm>
            <a:off x="-970342" y="-1613262"/>
            <a:ext cx="11084690" cy="8370014"/>
            <a:chOff x="-970342" y="-1613262"/>
            <a:chExt cx="11084690" cy="8370014"/>
          </a:xfrm>
        </p:grpSpPr>
        <p:grpSp>
          <p:nvGrpSpPr>
            <p:cNvPr id="392" name="Google Shape;392;p5"/>
            <p:cNvGrpSpPr/>
            <p:nvPr/>
          </p:nvGrpSpPr>
          <p:grpSpPr>
            <a:xfrm>
              <a:off x="4572008" y="-1613262"/>
              <a:ext cx="5542340" cy="4185014"/>
              <a:chOff x="2057300" y="1305025"/>
              <a:chExt cx="3912700" cy="2954475"/>
            </a:xfrm>
          </p:grpSpPr>
          <p:sp>
            <p:nvSpPr>
              <p:cNvPr id="393" name="Google Shape;393;p5"/>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5"/>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5"/>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5"/>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5"/>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5"/>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5"/>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5"/>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5"/>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5"/>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5"/>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5"/>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5"/>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5"/>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5"/>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5"/>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9" name="Google Shape;409;p5"/>
            <p:cNvGrpSpPr/>
            <p:nvPr/>
          </p:nvGrpSpPr>
          <p:grpSpPr>
            <a:xfrm>
              <a:off x="-970342" y="-1613262"/>
              <a:ext cx="5542340" cy="4185014"/>
              <a:chOff x="2057300" y="1305025"/>
              <a:chExt cx="3912700" cy="2954475"/>
            </a:xfrm>
          </p:grpSpPr>
          <p:sp>
            <p:nvSpPr>
              <p:cNvPr id="410" name="Google Shape;410;p5"/>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5"/>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5"/>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5"/>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5"/>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5"/>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5"/>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5"/>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5"/>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5"/>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5"/>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5"/>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5"/>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5"/>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5"/>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5"/>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6" name="Google Shape;426;p5"/>
            <p:cNvGrpSpPr/>
            <p:nvPr/>
          </p:nvGrpSpPr>
          <p:grpSpPr>
            <a:xfrm>
              <a:off x="4572008" y="2571738"/>
              <a:ext cx="5542340" cy="4185014"/>
              <a:chOff x="2057300" y="1305025"/>
              <a:chExt cx="3912700" cy="2954475"/>
            </a:xfrm>
          </p:grpSpPr>
          <p:sp>
            <p:nvSpPr>
              <p:cNvPr id="427" name="Google Shape;427;p5"/>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5"/>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5"/>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5"/>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5"/>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5"/>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5"/>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5"/>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5"/>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5"/>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5"/>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5"/>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5"/>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5"/>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5"/>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5"/>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3" name="Google Shape;443;p5"/>
            <p:cNvGrpSpPr/>
            <p:nvPr/>
          </p:nvGrpSpPr>
          <p:grpSpPr>
            <a:xfrm>
              <a:off x="-970342" y="2571738"/>
              <a:ext cx="5542340" cy="4185014"/>
              <a:chOff x="2057300" y="1305025"/>
              <a:chExt cx="3912700" cy="2954475"/>
            </a:xfrm>
          </p:grpSpPr>
          <p:sp>
            <p:nvSpPr>
              <p:cNvPr id="444" name="Google Shape;444;p5"/>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5"/>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5"/>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5"/>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5"/>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5"/>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5"/>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5"/>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5"/>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5"/>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5"/>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5"/>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5"/>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5"/>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5"/>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5"/>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460" name="Google Shape;460;p5"/>
          <p:cNvSpPr txBox="1"/>
          <p:nvPr>
            <p:ph idx="1" type="subTitle"/>
          </p:nvPr>
        </p:nvSpPr>
        <p:spPr>
          <a:xfrm>
            <a:off x="1080900" y="2537275"/>
            <a:ext cx="3327300" cy="4842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500"/>
              <a:buFont typeface="Bebas Neue"/>
              <a:buNone/>
              <a:defRPr sz="2000">
                <a:latin typeface="Anton"/>
                <a:ea typeface="Anton"/>
                <a:cs typeface="Anton"/>
                <a:sym typeface="Anton"/>
              </a:defRPr>
            </a:lvl1pPr>
            <a:lvl2pPr lvl="1"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p:txBody>
      </p:sp>
      <p:sp>
        <p:nvSpPr>
          <p:cNvPr id="461" name="Google Shape;461;p5"/>
          <p:cNvSpPr txBox="1"/>
          <p:nvPr>
            <p:ph idx="2" type="subTitle"/>
          </p:nvPr>
        </p:nvSpPr>
        <p:spPr>
          <a:xfrm>
            <a:off x="4735775" y="2537325"/>
            <a:ext cx="3327300" cy="4842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500"/>
              <a:buFont typeface="Bebas Neue"/>
              <a:buNone/>
              <a:defRPr sz="2000">
                <a:latin typeface="Anton"/>
                <a:ea typeface="Anton"/>
                <a:cs typeface="Anton"/>
                <a:sym typeface="Anton"/>
              </a:defRPr>
            </a:lvl1pPr>
            <a:lvl2pPr lvl="1" rtl="0"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rtl="0"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rtl="0"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rtl="0"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rtl="0"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rtl="0"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rtl="0"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rtl="0"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p:txBody>
      </p:sp>
      <p:sp>
        <p:nvSpPr>
          <p:cNvPr id="462" name="Google Shape;462;p5"/>
          <p:cNvSpPr txBox="1"/>
          <p:nvPr>
            <p:ph idx="3" type="subTitle"/>
          </p:nvPr>
        </p:nvSpPr>
        <p:spPr>
          <a:xfrm>
            <a:off x="1080900" y="3037925"/>
            <a:ext cx="3327300" cy="1018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463" name="Google Shape;463;p5"/>
          <p:cNvSpPr txBox="1"/>
          <p:nvPr>
            <p:ph idx="4" type="subTitle"/>
          </p:nvPr>
        </p:nvSpPr>
        <p:spPr>
          <a:xfrm>
            <a:off x="4735775" y="3037925"/>
            <a:ext cx="3327300" cy="1018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464" name="Google Shape;464;p5"/>
          <p:cNvSpPr txBox="1"/>
          <p:nvPr>
            <p:ph type="title"/>
          </p:nvPr>
        </p:nvSpPr>
        <p:spPr>
          <a:xfrm>
            <a:off x="720000" y="445025"/>
            <a:ext cx="7704000" cy="572700"/>
          </a:xfrm>
          <a:prstGeom prst="rect">
            <a:avLst/>
          </a:prstGeom>
          <a:ln>
            <a:noFill/>
          </a:ln>
        </p:spPr>
        <p:txBody>
          <a:bodyPr anchorCtr="0" anchor="ctr"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65" name="Shape 465"/>
        <p:cNvGrpSpPr/>
        <p:nvPr/>
      </p:nvGrpSpPr>
      <p:grpSpPr>
        <a:xfrm>
          <a:off x="0" y="0"/>
          <a:ext cx="0" cy="0"/>
          <a:chOff x="0" y="0"/>
          <a:chExt cx="0" cy="0"/>
        </a:xfrm>
      </p:grpSpPr>
      <p:grpSp>
        <p:nvGrpSpPr>
          <p:cNvPr id="466" name="Google Shape;466;p6"/>
          <p:cNvGrpSpPr/>
          <p:nvPr/>
        </p:nvGrpSpPr>
        <p:grpSpPr>
          <a:xfrm>
            <a:off x="-970342" y="-1613262"/>
            <a:ext cx="11084690" cy="8370014"/>
            <a:chOff x="-970342" y="-1613262"/>
            <a:chExt cx="11084690" cy="8370014"/>
          </a:xfrm>
        </p:grpSpPr>
        <p:grpSp>
          <p:nvGrpSpPr>
            <p:cNvPr id="467" name="Google Shape;467;p6"/>
            <p:cNvGrpSpPr/>
            <p:nvPr/>
          </p:nvGrpSpPr>
          <p:grpSpPr>
            <a:xfrm>
              <a:off x="4572008" y="-1613262"/>
              <a:ext cx="5542340" cy="4185014"/>
              <a:chOff x="2057300" y="1305025"/>
              <a:chExt cx="3912700" cy="2954475"/>
            </a:xfrm>
          </p:grpSpPr>
          <p:sp>
            <p:nvSpPr>
              <p:cNvPr id="468" name="Google Shape;468;p6"/>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6"/>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6"/>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6"/>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6"/>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6"/>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6"/>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6"/>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6"/>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6"/>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6"/>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6"/>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6"/>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6"/>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6"/>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6"/>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4" name="Google Shape;484;p6"/>
            <p:cNvGrpSpPr/>
            <p:nvPr/>
          </p:nvGrpSpPr>
          <p:grpSpPr>
            <a:xfrm>
              <a:off x="-970342" y="-1613262"/>
              <a:ext cx="5542340" cy="4185014"/>
              <a:chOff x="2057300" y="1305025"/>
              <a:chExt cx="3912700" cy="2954475"/>
            </a:xfrm>
          </p:grpSpPr>
          <p:sp>
            <p:nvSpPr>
              <p:cNvPr id="485" name="Google Shape;485;p6"/>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6"/>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6"/>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6"/>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6"/>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6"/>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6"/>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6"/>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6"/>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6"/>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6"/>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6"/>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6"/>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6"/>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6"/>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6"/>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1" name="Google Shape;501;p6"/>
            <p:cNvGrpSpPr/>
            <p:nvPr/>
          </p:nvGrpSpPr>
          <p:grpSpPr>
            <a:xfrm>
              <a:off x="4572008" y="2571738"/>
              <a:ext cx="5542340" cy="4185014"/>
              <a:chOff x="2057300" y="1305025"/>
              <a:chExt cx="3912700" cy="2954475"/>
            </a:xfrm>
          </p:grpSpPr>
          <p:sp>
            <p:nvSpPr>
              <p:cNvPr id="502" name="Google Shape;502;p6"/>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6"/>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6"/>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6"/>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6"/>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6"/>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6"/>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6"/>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6"/>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6"/>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6"/>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6"/>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6"/>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6"/>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6"/>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6"/>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8" name="Google Shape;518;p6"/>
            <p:cNvGrpSpPr/>
            <p:nvPr/>
          </p:nvGrpSpPr>
          <p:grpSpPr>
            <a:xfrm>
              <a:off x="-970342" y="2571738"/>
              <a:ext cx="5542340" cy="4185014"/>
              <a:chOff x="2057300" y="1305025"/>
              <a:chExt cx="3912700" cy="2954475"/>
            </a:xfrm>
          </p:grpSpPr>
          <p:sp>
            <p:nvSpPr>
              <p:cNvPr id="519" name="Google Shape;519;p6"/>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6"/>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6"/>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6"/>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6"/>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6"/>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6"/>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6"/>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6"/>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6"/>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6"/>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6"/>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6"/>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6"/>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6"/>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6"/>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535" name="Google Shape;535;p6"/>
          <p:cNvSpPr txBox="1"/>
          <p:nvPr>
            <p:ph type="title"/>
          </p:nvPr>
        </p:nvSpPr>
        <p:spPr>
          <a:xfrm>
            <a:off x="720000" y="445025"/>
            <a:ext cx="7704000" cy="572700"/>
          </a:xfrm>
          <a:prstGeom prst="rect">
            <a:avLst/>
          </a:prstGeom>
          <a:ln>
            <a:noFill/>
          </a:ln>
        </p:spPr>
        <p:txBody>
          <a:bodyPr anchorCtr="0" anchor="ctr"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spTree>
      <p:nvGrpSpPr>
        <p:cNvPr id="536" name="Shape 536"/>
        <p:cNvGrpSpPr/>
        <p:nvPr/>
      </p:nvGrpSpPr>
      <p:grpSpPr>
        <a:xfrm>
          <a:off x="0" y="0"/>
          <a:ext cx="0" cy="0"/>
          <a:chOff x="0" y="0"/>
          <a:chExt cx="0" cy="0"/>
        </a:xfrm>
      </p:grpSpPr>
      <p:grpSp>
        <p:nvGrpSpPr>
          <p:cNvPr id="537" name="Google Shape;537;p7"/>
          <p:cNvGrpSpPr/>
          <p:nvPr/>
        </p:nvGrpSpPr>
        <p:grpSpPr>
          <a:xfrm>
            <a:off x="-970342" y="-1613262"/>
            <a:ext cx="11084690" cy="8370014"/>
            <a:chOff x="-970342" y="-1613262"/>
            <a:chExt cx="11084690" cy="8370014"/>
          </a:xfrm>
        </p:grpSpPr>
        <p:grpSp>
          <p:nvGrpSpPr>
            <p:cNvPr id="538" name="Google Shape;538;p7"/>
            <p:cNvGrpSpPr/>
            <p:nvPr/>
          </p:nvGrpSpPr>
          <p:grpSpPr>
            <a:xfrm>
              <a:off x="4572008" y="-1613262"/>
              <a:ext cx="5542340" cy="4185014"/>
              <a:chOff x="2057300" y="1305025"/>
              <a:chExt cx="3912700" cy="2954475"/>
            </a:xfrm>
          </p:grpSpPr>
          <p:sp>
            <p:nvSpPr>
              <p:cNvPr id="539" name="Google Shape;539;p7"/>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7"/>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7"/>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7"/>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7"/>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7"/>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7"/>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7"/>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7"/>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7"/>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7"/>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7"/>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7"/>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7"/>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7"/>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7"/>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5" name="Google Shape;555;p7"/>
            <p:cNvGrpSpPr/>
            <p:nvPr/>
          </p:nvGrpSpPr>
          <p:grpSpPr>
            <a:xfrm>
              <a:off x="-970342" y="-1613262"/>
              <a:ext cx="5542340" cy="4185014"/>
              <a:chOff x="2057300" y="1305025"/>
              <a:chExt cx="3912700" cy="2954475"/>
            </a:xfrm>
          </p:grpSpPr>
          <p:sp>
            <p:nvSpPr>
              <p:cNvPr id="556" name="Google Shape;556;p7"/>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7"/>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7"/>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7"/>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7"/>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7"/>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7"/>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7"/>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7"/>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7"/>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7"/>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7"/>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7"/>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7"/>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7"/>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7"/>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2" name="Google Shape;572;p7"/>
            <p:cNvGrpSpPr/>
            <p:nvPr/>
          </p:nvGrpSpPr>
          <p:grpSpPr>
            <a:xfrm>
              <a:off x="4572008" y="2571738"/>
              <a:ext cx="5542340" cy="4185014"/>
              <a:chOff x="2057300" y="1305025"/>
              <a:chExt cx="3912700" cy="2954475"/>
            </a:xfrm>
          </p:grpSpPr>
          <p:sp>
            <p:nvSpPr>
              <p:cNvPr id="573" name="Google Shape;573;p7"/>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7"/>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7"/>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7"/>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7"/>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7"/>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7"/>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7"/>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7"/>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7"/>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7"/>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7"/>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7"/>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7"/>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7"/>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7"/>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9" name="Google Shape;589;p7"/>
            <p:cNvGrpSpPr/>
            <p:nvPr/>
          </p:nvGrpSpPr>
          <p:grpSpPr>
            <a:xfrm>
              <a:off x="-970342" y="2571738"/>
              <a:ext cx="5542340" cy="4185014"/>
              <a:chOff x="2057300" y="1305025"/>
              <a:chExt cx="3912700" cy="2954475"/>
            </a:xfrm>
          </p:grpSpPr>
          <p:sp>
            <p:nvSpPr>
              <p:cNvPr id="590" name="Google Shape;590;p7"/>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7"/>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7"/>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7"/>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7"/>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7"/>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7"/>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7"/>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7"/>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7"/>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7"/>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7"/>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7"/>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7"/>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7"/>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7"/>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606" name="Google Shape;606;p7"/>
          <p:cNvSpPr txBox="1"/>
          <p:nvPr>
            <p:ph type="title"/>
          </p:nvPr>
        </p:nvSpPr>
        <p:spPr>
          <a:xfrm>
            <a:off x="720000" y="445025"/>
            <a:ext cx="7704000" cy="572700"/>
          </a:xfrm>
          <a:prstGeom prst="rect">
            <a:avLst/>
          </a:prstGeom>
          <a:ln>
            <a:noFill/>
          </a:ln>
        </p:spPr>
        <p:txBody>
          <a:bodyPr anchorCtr="0" anchor="ctr"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_ONLY_1_1">
    <p:spTree>
      <p:nvGrpSpPr>
        <p:cNvPr id="607" name="Shape 607"/>
        <p:cNvGrpSpPr/>
        <p:nvPr/>
      </p:nvGrpSpPr>
      <p:grpSpPr>
        <a:xfrm>
          <a:off x="0" y="0"/>
          <a:ext cx="0" cy="0"/>
          <a:chOff x="0" y="0"/>
          <a:chExt cx="0" cy="0"/>
        </a:xfrm>
      </p:grpSpPr>
      <p:grpSp>
        <p:nvGrpSpPr>
          <p:cNvPr id="608" name="Google Shape;608;p8"/>
          <p:cNvGrpSpPr/>
          <p:nvPr/>
        </p:nvGrpSpPr>
        <p:grpSpPr>
          <a:xfrm>
            <a:off x="-970342" y="-1613262"/>
            <a:ext cx="11084690" cy="8370014"/>
            <a:chOff x="-970342" y="-1613262"/>
            <a:chExt cx="11084690" cy="8370014"/>
          </a:xfrm>
        </p:grpSpPr>
        <p:grpSp>
          <p:nvGrpSpPr>
            <p:cNvPr id="609" name="Google Shape;609;p8"/>
            <p:cNvGrpSpPr/>
            <p:nvPr/>
          </p:nvGrpSpPr>
          <p:grpSpPr>
            <a:xfrm>
              <a:off x="4572008" y="-1613262"/>
              <a:ext cx="5542340" cy="4185014"/>
              <a:chOff x="2057300" y="1305025"/>
              <a:chExt cx="3912700" cy="2954475"/>
            </a:xfrm>
          </p:grpSpPr>
          <p:sp>
            <p:nvSpPr>
              <p:cNvPr id="610" name="Google Shape;610;p8"/>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8"/>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8"/>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8"/>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8"/>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8"/>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8"/>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8"/>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8"/>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8"/>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8"/>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8"/>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8"/>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8"/>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8"/>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8"/>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6" name="Google Shape;626;p8"/>
            <p:cNvGrpSpPr/>
            <p:nvPr/>
          </p:nvGrpSpPr>
          <p:grpSpPr>
            <a:xfrm>
              <a:off x="-970342" y="-1613262"/>
              <a:ext cx="5542340" cy="4185014"/>
              <a:chOff x="2057300" y="1305025"/>
              <a:chExt cx="3912700" cy="2954475"/>
            </a:xfrm>
          </p:grpSpPr>
          <p:sp>
            <p:nvSpPr>
              <p:cNvPr id="627" name="Google Shape;627;p8"/>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8"/>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p8"/>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8"/>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8"/>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p8"/>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p8"/>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8"/>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8"/>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8"/>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8"/>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8"/>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8"/>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8"/>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p8"/>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8"/>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3" name="Google Shape;643;p8"/>
            <p:cNvGrpSpPr/>
            <p:nvPr/>
          </p:nvGrpSpPr>
          <p:grpSpPr>
            <a:xfrm>
              <a:off x="4572008" y="2571738"/>
              <a:ext cx="5542340" cy="4185014"/>
              <a:chOff x="2057300" y="1305025"/>
              <a:chExt cx="3912700" cy="2954475"/>
            </a:xfrm>
          </p:grpSpPr>
          <p:sp>
            <p:nvSpPr>
              <p:cNvPr id="644" name="Google Shape;644;p8"/>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8"/>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8"/>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8"/>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8"/>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8"/>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8"/>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8"/>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8"/>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8"/>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p8"/>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8"/>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8"/>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8"/>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p8"/>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p8"/>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0" name="Google Shape;660;p8"/>
            <p:cNvGrpSpPr/>
            <p:nvPr/>
          </p:nvGrpSpPr>
          <p:grpSpPr>
            <a:xfrm>
              <a:off x="-970342" y="2571738"/>
              <a:ext cx="5542340" cy="4185014"/>
              <a:chOff x="2057300" y="1305025"/>
              <a:chExt cx="3912700" cy="2954475"/>
            </a:xfrm>
          </p:grpSpPr>
          <p:sp>
            <p:nvSpPr>
              <p:cNvPr id="661" name="Google Shape;661;p8"/>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p8"/>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p8"/>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p8"/>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p8"/>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p8"/>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p8"/>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p8"/>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p8"/>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8"/>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8"/>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8"/>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8"/>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8"/>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8"/>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8"/>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677" name="Google Shape;677;p8"/>
          <p:cNvSpPr txBox="1"/>
          <p:nvPr>
            <p:ph type="title"/>
          </p:nvPr>
        </p:nvSpPr>
        <p:spPr>
          <a:xfrm>
            <a:off x="720000" y="445025"/>
            <a:ext cx="7704000" cy="572700"/>
          </a:xfrm>
          <a:prstGeom prst="rect">
            <a:avLst/>
          </a:prstGeom>
          <a:ln>
            <a:noFill/>
          </a:ln>
        </p:spPr>
        <p:txBody>
          <a:bodyPr anchorCtr="0" anchor="ctr"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678" name="Shape 678"/>
        <p:cNvGrpSpPr/>
        <p:nvPr/>
      </p:nvGrpSpPr>
      <p:grpSpPr>
        <a:xfrm>
          <a:off x="0" y="0"/>
          <a:ext cx="0" cy="0"/>
          <a:chOff x="0" y="0"/>
          <a:chExt cx="0" cy="0"/>
        </a:xfrm>
      </p:grpSpPr>
      <p:grpSp>
        <p:nvGrpSpPr>
          <p:cNvPr id="679" name="Google Shape;679;p9"/>
          <p:cNvGrpSpPr/>
          <p:nvPr/>
        </p:nvGrpSpPr>
        <p:grpSpPr>
          <a:xfrm>
            <a:off x="-970342" y="-1613262"/>
            <a:ext cx="11084690" cy="8370014"/>
            <a:chOff x="-970342" y="-1613262"/>
            <a:chExt cx="11084690" cy="8370014"/>
          </a:xfrm>
        </p:grpSpPr>
        <p:grpSp>
          <p:nvGrpSpPr>
            <p:cNvPr id="680" name="Google Shape;680;p9"/>
            <p:cNvGrpSpPr/>
            <p:nvPr/>
          </p:nvGrpSpPr>
          <p:grpSpPr>
            <a:xfrm>
              <a:off x="4572008" y="-1613262"/>
              <a:ext cx="5542340" cy="4185014"/>
              <a:chOff x="2057300" y="1305025"/>
              <a:chExt cx="3912700" cy="2954475"/>
            </a:xfrm>
          </p:grpSpPr>
          <p:sp>
            <p:nvSpPr>
              <p:cNvPr id="681" name="Google Shape;681;p9"/>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9"/>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p9"/>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9"/>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9"/>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9"/>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p9"/>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p9"/>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p9"/>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9"/>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9"/>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9"/>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p9"/>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p9"/>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9"/>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p9"/>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7" name="Google Shape;697;p9"/>
            <p:cNvGrpSpPr/>
            <p:nvPr/>
          </p:nvGrpSpPr>
          <p:grpSpPr>
            <a:xfrm>
              <a:off x="-970342" y="-1613262"/>
              <a:ext cx="5542340" cy="4185014"/>
              <a:chOff x="2057300" y="1305025"/>
              <a:chExt cx="3912700" cy="2954475"/>
            </a:xfrm>
          </p:grpSpPr>
          <p:sp>
            <p:nvSpPr>
              <p:cNvPr id="698" name="Google Shape;698;p9"/>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9"/>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9"/>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p9"/>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p9"/>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p9"/>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p9"/>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p9"/>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p9"/>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9"/>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p9"/>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p9"/>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9"/>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p9"/>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p9"/>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p9"/>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4" name="Google Shape;714;p9"/>
            <p:cNvGrpSpPr/>
            <p:nvPr/>
          </p:nvGrpSpPr>
          <p:grpSpPr>
            <a:xfrm>
              <a:off x="4572008" y="2571738"/>
              <a:ext cx="5542340" cy="4185014"/>
              <a:chOff x="2057300" y="1305025"/>
              <a:chExt cx="3912700" cy="2954475"/>
            </a:xfrm>
          </p:grpSpPr>
          <p:sp>
            <p:nvSpPr>
              <p:cNvPr id="715" name="Google Shape;715;p9"/>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p9"/>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9"/>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p9"/>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9"/>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9"/>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 name="Google Shape;721;p9"/>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p9"/>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 name="Google Shape;723;p9"/>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9"/>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9"/>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p9"/>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9"/>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p9"/>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p9"/>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9"/>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1" name="Google Shape;731;p9"/>
            <p:cNvGrpSpPr/>
            <p:nvPr/>
          </p:nvGrpSpPr>
          <p:grpSpPr>
            <a:xfrm>
              <a:off x="-970342" y="2571738"/>
              <a:ext cx="5542340" cy="4185014"/>
              <a:chOff x="2057300" y="1305025"/>
              <a:chExt cx="3912700" cy="2954475"/>
            </a:xfrm>
          </p:grpSpPr>
          <p:sp>
            <p:nvSpPr>
              <p:cNvPr id="732" name="Google Shape;732;p9"/>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 name="Google Shape;733;p9"/>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9"/>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p9"/>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 name="Google Shape;736;p9"/>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p9"/>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p9"/>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9"/>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p9"/>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 name="Google Shape;741;p9"/>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9"/>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p9"/>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p9"/>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p9"/>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9"/>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p9"/>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748" name="Google Shape;748;p9"/>
          <p:cNvSpPr txBox="1"/>
          <p:nvPr>
            <p:ph type="title"/>
          </p:nvPr>
        </p:nvSpPr>
        <p:spPr>
          <a:xfrm>
            <a:off x="720000" y="445025"/>
            <a:ext cx="7704000" cy="572700"/>
          </a:xfrm>
          <a:prstGeom prst="rect">
            <a:avLst/>
          </a:prstGeom>
          <a:ln>
            <a:noFill/>
          </a:ln>
        </p:spPr>
        <p:txBody>
          <a:bodyPr anchorCtr="0" anchor="ctr"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749" name="Google Shape;749;p9"/>
          <p:cNvSpPr txBox="1"/>
          <p:nvPr>
            <p:ph idx="1" type="body"/>
          </p:nvPr>
        </p:nvSpPr>
        <p:spPr>
          <a:xfrm>
            <a:off x="726450" y="1590500"/>
            <a:ext cx="3861900" cy="3013500"/>
          </a:xfrm>
          <a:prstGeom prst="rect">
            <a:avLst/>
          </a:prstGeom>
        </p:spPr>
        <p:txBody>
          <a:bodyPr anchorCtr="0" anchor="t" bIns="91425" lIns="91425" spcFirstLastPara="1" rIns="91425" wrap="square" tIns="91425">
            <a:noAutofit/>
          </a:bodyPr>
          <a:lstStyle>
            <a:lvl1pPr indent="-317500" lvl="0" marL="457200" rtl="0">
              <a:lnSpc>
                <a:spcPct val="100000"/>
              </a:lnSpc>
              <a:spcBef>
                <a:spcPts val="0"/>
              </a:spcBef>
              <a:spcAft>
                <a:spcPts val="0"/>
              </a:spcAft>
              <a:buClr>
                <a:srgbClr val="434343"/>
              </a:buClr>
              <a:buSzPts val="1400"/>
              <a:buChar char="●"/>
              <a:defRPr sz="1400">
                <a:solidFill>
                  <a:srgbClr val="434343"/>
                </a:solidFill>
              </a:defRPr>
            </a:lvl1pPr>
            <a:lvl2pPr indent="-317500" lvl="1" marL="914400" rtl="0">
              <a:lnSpc>
                <a:spcPct val="115000"/>
              </a:lnSpc>
              <a:spcBef>
                <a:spcPts val="1600"/>
              </a:spcBef>
              <a:spcAft>
                <a:spcPts val="0"/>
              </a:spcAft>
              <a:buClr>
                <a:srgbClr val="434343"/>
              </a:buClr>
              <a:buSzPts val="1400"/>
              <a:buChar char="○"/>
              <a:defRPr>
                <a:solidFill>
                  <a:srgbClr val="434343"/>
                </a:solidFill>
              </a:defRPr>
            </a:lvl2pPr>
            <a:lvl3pPr indent="-317500" lvl="2" marL="1371600" rtl="0">
              <a:lnSpc>
                <a:spcPct val="115000"/>
              </a:lnSpc>
              <a:spcBef>
                <a:spcPts val="0"/>
              </a:spcBef>
              <a:spcAft>
                <a:spcPts val="0"/>
              </a:spcAft>
              <a:buClr>
                <a:srgbClr val="434343"/>
              </a:buClr>
              <a:buSzPts val="1400"/>
              <a:buChar char="■"/>
              <a:defRPr>
                <a:solidFill>
                  <a:srgbClr val="434343"/>
                </a:solidFill>
              </a:defRPr>
            </a:lvl3pPr>
            <a:lvl4pPr indent="-317500" lvl="3" marL="1828800" rtl="0">
              <a:lnSpc>
                <a:spcPct val="115000"/>
              </a:lnSpc>
              <a:spcBef>
                <a:spcPts val="0"/>
              </a:spcBef>
              <a:spcAft>
                <a:spcPts val="0"/>
              </a:spcAft>
              <a:buClr>
                <a:srgbClr val="434343"/>
              </a:buClr>
              <a:buSzPts val="1400"/>
              <a:buChar char="●"/>
              <a:defRPr>
                <a:solidFill>
                  <a:srgbClr val="434343"/>
                </a:solidFill>
              </a:defRPr>
            </a:lvl4pPr>
            <a:lvl5pPr indent="-317500" lvl="4" marL="2286000" rtl="0">
              <a:lnSpc>
                <a:spcPct val="115000"/>
              </a:lnSpc>
              <a:spcBef>
                <a:spcPts val="0"/>
              </a:spcBef>
              <a:spcAft>
                <a:spcPts val="0"/>
              </a:spcAft>
              <a:buClr>
                <a:srgbClr val="434343"/>
              </a:buClr>
              <a:buSzPts val="1400"/>
              <a:buChar char="○"/>
              <a:defRPr>
                <a:solidFill>
                  <a:srgbClr val="434343"/>
                </a:solidFill>
              </a:defRPr>
            </a:lvl5pPr>
            <a:lvl6pPr indent="-317500" lvl="5" marL="2743200" rtl="0">
              <a:lnSpc>
                <a:spcPct val="115000"/>
              </a:lnSpc>
              <a:spcBef>
                <a:spcPts val="0"/>
              </a:spcBef>
              <a:spcAft>
                <a:spcPts val="0"/>
              </a:spcAft>
              <a:buClr>
                <a:srgbClr val="434343"/>
              </a:buClr>
              <a:buSzPts val="1400"/>
              <a:buChar char="■"/>
              <a:defRPr>
                <a:solidFill>
                  <a:srgbClr val="434343"/>
                </a:solidFill>
              </a:defRPr>
            </a:lvl6pPr>
            <a:lvl7pPr indent="-317500" lvl="6" marL="3200400" rtl="0">
              <a:lnSpc>
                <a:spcPct val="115000"/>
              </a:lnSpc>
              <a:spcBef>
                <a:spcPts val="0"/>
              </a:spcBef>
              <a:spcAft>
                <a:spcPts val="0"/>
              </a:spcAft>
              <a:buClr>
                <a:srgbClr val="434343"/>
              </a:buClr>
              <a:buSzPts val="1400"/>
              <a:buChar char="●"/>
              <a:defRPr>
                <a:solidFill>
                  <a:srgbClr val="434343"/>
                </a:solidFill>
              </a:defRPr>
            </a:lvl7pPr>
            <a:lvl8pPr indent="-317500" lvl="7" marL="3657600" rtl="0">
              <a:lnSpc>
                <a:spcPct val="115000"/>
              </a:lnSpc>
              <a:spcBef>
                <a:spcPts val="0"/>
              </a:spcBef>
              <a:spcAft>
                <a:spcPts val="0"/>
              </a:spcAft>
              <a:buClr>
                <a:srgbClr val="434343"/>
              </a:buClr>
              <a:buSzPts val="1400"/>
              <a:buChar char="○"/>
              <a:defRPr>
                <a:solidFill>
                  <a:srgbClr val="434343"/>
                </a:solidFill>
              </a:defRPr>
            </a:lvl8pPr>
            <a:lvl9pPr indent="-317500" lvl="8" marL="4114800" rtl="0">
              <a:lnSpc>
                <a:spcPct val="115000"/>
              </a:lnSpc>
              <a:spcBef>
                <a:spcPts val="0"/>
              </a:spcBef>
              <a:spcAft>
                <a:spcPts val="0"/>
              </a:spcAft>
              <a:buClr>
                <a:srgbClr val="434343"/>
              </a:buClr>
              <a:buSzPts val="1400"/>
              <a:buChar char="■"/>
              <a:defRPr>
                <a:solidFill>
                  <a:srgbClr val="434343"/>
                </a:solidFil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50" name="Shape 750"/>
        <p:cNvGrpSpPr/>
        <p:nvPr/>
      </p:nvGrpSpPr>
      <p:grpSpPr>
        <a:xfrm>
          <a:off x="0" y="0"/>
          <a:ext cx="0" cy="0"/>
          <a:chOff x="0" y="0"/>
          <a:chExt cx="0" cy="0"/>
        </a:xfrm>
      </p:grpSpPr>
      <p:grpSp>
        <p:nvGrpSpPr>
          <p:cNvPr id="751" name="Google Shape;751;p10"/>
          <p:cNvGrpSpPr/>
          <p:nvPr/>
        </p:nvGrpSpPr>
        <p:grpSpPr>
          <a:xfrm>
            <a:off x="-970342" y="-1613262"/>
            <a:ext cx="11084690" cy="8370014"/>
            <a:chOff x="-970342" y="-1613262"/>
            <a:chExt cx="11084690" cy="8370014"/>
          </a:xfrm>
        </p:grpSpPr>
        <p:grpSp>
          <p:nvGrpSpPr>
            <p:cNvPr id="752" name="Google Shape;752;p10"/>
            <p:cNvGrpSpPr/>
            <p:nvPr/>
          </p:nvGrpSpPr>
          <p:grpSpPr>
            <a:xfrm>
              <a:off x="4572008" y="-1613262"/>
              <a:ext cx="5542340" cy="4185014"/>
              <a:chOff x="2057300" y="1305025"/>
              <a:chExt cx="3912700" cy="2954475"/>
            </a:xfrm>
          </p:grpSpPr>
          <p:sp>
            <p:nvSpPr>
              <p:cNvPr id="753" name="Google Shape;753;p10"/>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p10"/>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p10"/>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10"/>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p10"/>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10"/>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10"/>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 name="Google Shape;760;p10"/>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10"/>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p10"/>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 name="Google Shape;763;p10"/>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p10"/>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 name="Google Shape;765;p10"/>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10"/>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p10"/>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 name="Google Shape;768;p10"/>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9" name="Google Shape;769;p10"/>
            <p:cNvGrpSpPr/>
            <p:nvPr/>
          </p:nvGrpSpPr>
          <p:grpSpPr>
            <a:xfrm>
              <a:off x="-970342" y="-1613262"/>
              <a:ext cx="5542340" cy="4185014"/>
              <a:chOff x="2057300" y="1305025"/>
              <a:chExt cx="3912700" cy="2954475"/>
            </a:xfrm>
          </p:grpSpPr>
          <p:sp>
            <p:nvSpPr>
              <p:cNvPr id="770" name="Google Shape;770;p10"/>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 name="Google Shape;771;p10"/>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 name="Google Shape;772;p10"/>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 name="Google Shape;773;p10"/>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 name="Google Shape;774;p10"/>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 name="Google Shape;775;p10"/>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p10"/>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 name="Google Shape;777;p10"/>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 name="Google Shape;778;p10"/>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 name="Google Shape;779;p10"/>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 name="Google Shape;780;p10"/>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 name="Google Shape;781;p10"/>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 name="Google Shape;782;p10"/>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 name="Google Shape;783;p10"/>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 name="Google Shape;784;p10"/>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 name="Google Shape;785;p10"/>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6" name="Google Shape;786;p10"/>
            <p:cNvGrpSpPr/>
            <p:nvPr/>
          </p:nvGrpSpPr>
          <p:grpSpPr>
            <a:xfrm>
              <a:off x="4572008" y="2571738"/>
              <a:ext cx="5542340" cy="4185014"/>
              <a:chOff x="2057300" y="1305025"/>
              <a:chExt cx="3912700" cy="2954475"/>
            </a:xfrm>
          </p:grpSpPr>
          <p:sp>
            <p:nvSpPr>
              <p:cNvPr id="787" name="Google Shape;787;p10"/>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p10"/>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p10"/>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10"/>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 name="Google Shape;791;p10"/>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p10"/>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 name="Google Shape;793;p10"/>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p10"/>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 name="Google Shape;795;p10"/>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10"/>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 name="Google Shape;797;p10"/>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p10"/>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p10"/>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 name="Google Shape;800;p10"/>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p10"/>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p10"/>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3" name="Google Shape;803;p10"/>
            <p:cNvGrpSpPr/>
            <p:nvPr/>
          </p:nvGrpSpPr>
          <p:grpSpPr>
            <a:xfrm>
              <a:off x="-970342" y="2571738"/>
              <a:ext cx="5542340" cy="4185014"/>
              <a:chOff x="2057300" y="1305025"/>
              <a:chExt cx="3912700" cy="2954475"/>
            </a:xfrm>
          </p:grpSpPr>
          <p:sp>
            <p:nvSpPr>
              <p:cNvPr id="804" name="Google Shape;804;p10"/>
              <p:cNvSpPr/>
              <p:nvPr/>
            </p:nvSpPr>
            <p:spPr>
              <a:xfrm>
                <a:off x="2057300" y="1305025"/>
                <a:ext cx="3911950" cy="2954475"/>
              </a:xfrm>
              <a:custGeom>
                <a:rect b="b" l="l" r="r" t="t"/>
                <a:pathLst>
                  <a:path extrusionOk="0" fill="none" h="118179" w="156478">
                    <a:moveTo>
                      <a:pt x="0" y="0"/>
                    </a:moveTo>
                    <a:lnTo>
                      <a:pt x="156477" y="0"/>
                    </a:lnTo>
                    <a:lnTo>
                      <a:pt x="156477" y="118178"/>
                    </a:lnTo>
                    <a:lnTo>
                      <a:pt x="0" y="118178"/>
                    </a:lnTo>
                    <a:close/>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 name="Google Shape;805;p10"/>
              <p:cNvSpPr/>
              <p:nvPr/>
            </p:nvSpPr>
            <p:spPr>
              <a:xfrm>
                <a:off x="2057300" y="1670525"/>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 name="Google Shape;806;p10"/>
              <p:cNvSpPr/>
              <p:nvPr/>
            </p:nvSpPr>
            <p:spPr>
              <a:xfrm>
                <a:off x="2057300" y="2111275"/>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 name="Google Shape;807;p10"/>
              <p:cNvSpPr/>
              <p:nvPr/>
            </p:nvSpPr>
            <p:spPr>
              <a:xfrm>
                <a:off x="2057300" y="25527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 name="Google Shape;808;p10"/>
              <p:cNvSpPr/>
              <p:nvPr/>
            </p:nvSpPr>
            <p:spPr>
              <a:xfrm>
                <a:off x="2057300" y="2994250"/>
                <a:ext cx="3912700" cy="25"/>
              </a:xfrm>
              <a:custGeom>
                <a:rect b="b" l="l" r="r" t="t"/>
                <a:pathLst>
                  <a:path extrusionOk="0" fill="none" h="1" w="156508">
                    <a:moveTo>
                      <a:pt x="0" y="1"/>
                    </a:moveTo>
                    <a:lnTo>
                      <a:pt x="156508" y="1"/>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 name="Google Shape;809;p10"/>
              <p:cNvSpPr/>
              <p:nvPr/>
            </p:nvSpPr>
            <p:spPr>
              <a:xfrm>
                <a:off x="2057300" y="343500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p10"/>
              <p:cNvSpPr/>
              <p:nvPr/>
            </p:nvSpPr>
            <p:spPr>
              <a:xfrm>
                <a:off x="2057300" y="3877250"/>
                <a:ext cx="3912700" cy="25"/>
              </a:xfrm>
              <a:custGeom>
                <a:rect b="b" l="l" r="r" t="t"/>
                <a:pathLst>
                  <a:path extrusionOk="0" fill="none" h="1" w="156508">
                    <a:moveTo>
                      <a:pt x="0" y="0"/>
                    </a:moveTo>
                    <a:lnTo>
                      <a:pt x="156508" y="0"/>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 name="Google Shape;811;p10"/>
              <p:cNvSpPr/>
              <p:nvPr/>
            </p:nvSpPr>
            <p:spPr>
              <a:xfrm>
                <a:off x="2470675"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 name="Google Shape;812;p10"/>
              <p:cNvSpPr/>
              <p:nvPr/>
            </p:nvSpPr>
            <p:spPr>
              <a:xfrm>
                <a:off x="2853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 name="Google Shape;813;p10"/>
              <p:cNvSpPr/>
              <p:nvPr/>
            </p:nvSpPr>
            <p:spPr>
              <a:xfrm>
                <a:off x="32374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 name="Google Shape;814;p10"/>
              <p:cNvSpPr/>
              <p:nvPr/>
            </p:nvSpPr>
            <p:spPr>
              <a:xfrm>
                <a:off x="36226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 name="Google Shape;815;p10"/>
              <p:cNvSpPr/>
              <p:nvPr/>
            </p:nvSpPr>
            <p:spPr>
              <a:xfrm>
                <a:off x="4006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 name="Google Shape;816;p10"/>
              <p:cNvSpPr/>
              <p:nvPr/>
            </p:nvSpPr>
            <p:spPr>
              <a:xfrm>
                <a:off x="439017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 name="Google Shape;817;p10"/>
              <p:cNvSpPr/>
              <p:nvPr/>
            </p:nvSpPr>
            <p:spPr>
              <a:xfrm>
                <a:off x="4773900" y="1305025"/>
                <a:ext cx="25" cy="2954475"/>
              </a:xfrm>
              <a:custGeom>
                <a:rect b="b" l="l" r="r" t="t"/>
                <a:pathLst>
                  <a:path extrusionOk="0" fill="none" h="118179" w="1">
                    <a:moveTo>
                      <a:pt x="1" y="0"/>
                    </a:moveTo>
                    <a:lnTo>
                      <a:pt x="1"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10"/>
              <p:cNvSpPr/>
              <p:nvPr/>
            </p:nvSpPr>
            <p:spPr>
              <a:xfrm>
                <a:off x="5158425" y="1305025"/>
                <a:ext cx="25" cy="2954475"/>
              </a:xfrm>
              <a:custGeom>
                <a:rect b="b" l="l" r="r" t="t"/>
                <a:pathLst>
                  <a:path extrusionOk="0" fill="none" h="118179" w="1">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10"/>
              <p:cNvSpPr/>
              <p:nvPr/>
            </p:nvSpPr>
            <p:spPr>
              <a:xfrm>
                <a:off x="5542175" y="1305025"/>
                <a:ext cx="0" cy="2954475"/>
              </a:xfrm>
              <a:custGeom>
                <a:rect b="b" l="l" r="r" t="t"/>
                <a:pathLst>
                  <a:path extrusionOk="0" fill="none" h="118179" w="0">
                    <a:moveTo>
                      <a:pt x="0" y="0"/>
                    </a:moveTo>
                    <a:lnTo>
                      <a:pt x="0" y="118178"/>
                    </a:lnTo>
                  </a:path>
                </a:pathLst>
              </a:custGeom>
              <a:noFill/>
              <a:ln cap="flat" cmpd="sng" w="9525">
                <a:solidFill>
                  <a:schemeClr val="accent4"/>
                </a:solidFill>
                <a:prstDash val="solid"/>
                <a:miter lim="3039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820" name="Google Shape;820;p10"/>
          <p:cNvSpPr txBox="1"/>
          <p:nvPr>
            <p:ph type="title"/>
          </p:nvPr>
        </p:nvSpPr>
        <p:spPr>
          <a:xfrm>
            <a:off x="1388100" y="1307100"/>
            <a:ext cx="6367800" cy="2529300"/>
          </a:xfrm>
          <a:prstGeom prst="rect">
            <a:avLst/>
          </a:prstGeom>
          <a:ln>
            <a:noFill/>
          </a:ln>
        </p:spPr>
        <p:txBody>
          <a:bodyPr anchorCtr="0" anchor="ctr" bIns="91425" lIns="91425" spcFirstLastPara="1" rIns="91425" wrap="square" tIns="91425">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p:txBody>
      </p:sp>
      <p:grpSp>
        <p:nvGrpSpPr>
          <p:cNvPr id="821" name="Google Shape;821;p10"/>
          <p:cNvGrpSpPr/>
          <p:nvPr/>
        </p:nvGrpSpPr>
        <p:grpSpPr>
          <a:xfrm rot="9568016">
            <a:off x="-271513" y="-722449"/>
            <a:ext cx="2195982" cy="2706183"/>
            <a:chOff x="9743146" y="2970638"/>
            <a:chExt cx="1446996" cy="1783072"/>
          </a:xfrm>
        </p:grpSpPr>
        <p:sp>
          <p:nvSpPr>
            <p:cNvPr id="822" name="Google Shape;822;p10"/>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23" name="Google Shape;823;p10"/>
            <p:cNvGrpSpPr/>
            <p:nvPr/>
          </p:nvGrpSpPr>
          <p:grpSpPr>
            <a:xfrm rot="4346401">
              <a:off x="9694335" y="3347712"/>
              <a:ext cx="1544618" cy="1028925"/>
              <a:chOff x="2670525" y="1658075"/>
              <a:chExt cx="1301725" cy="867125"/>
            </a:xfrm>
          </p:grpSpPr>
          <p:sp>
            <p:nvSpPr>
              <p:cNvPr id="824" name="Google Shape;824;p10"/>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10"/>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 name="Google Shape;826;p10"/>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 name="Google Shape;827;p10"/>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 name="Google Shape;828;p10"/>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 name="Google Shape;829;p10"/>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 name="Google Shape;830;p10"/>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 name="Google Shape;831;p10"/>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32" name="Google Shape;832;p10"/>
          <p:cNvGrpSpPr/>
          <p:nvPr/>
        </p:nvGrpSpPr>
        <p:grpSpPr>
          <a:xfrm rot="4164703">
            <a:off x="6160919" y="67119"/>
            <a:ext cx="1564886" cy="1928510"/>
            <a:chOff x="9743146" y="2970638"/>
            <a:chExt cx="1446996" cy="1783072"/>
          </a:xfrm>
        </p:grpSpPr>
        <p:sp>
          <p:nvSpPr>
            <p:cNvPr id="833" name="Google Shape;833;p10"/>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34" name="Google Shape;834;p10"/>
            <p:cNvGrpSpPr/>
            <p:nvPr/>
          </p:nvGrpSpPr>
          <p:grpSpPr>
            <a:xfrm rot="4346401">
              <a:off x="9694335" y="3347712"/>
              <a:ext cx="1544618" cy="1028925"/>
              <a:chOff x="2670525" y="1658075"/>
              <a:chExt cx="1301725" cy="867125"/>
            </a:xfrm>
          </p:grpSpPr>
          <p:sp>
            <p:nvSpPr>
              <p:cNvPr id="835" name="Google Shape;835;p10"/>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 name="Google Shape;836;p10"/>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7" name="Google Shape;837;p10"/>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 name="Google Shape;838;p10"/>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p10"/>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 name="Google Shape;840;p10"/>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 name="Google Shape;841;p10"/>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 name="Google Shape;842;p10"/>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43" name="Google Shape;843;p10"/>
          <p:cNvGrpSpPr/>
          <p:nvPr/>
        </p:nvGrpSpPr>
        <p:grpSpPr>
          <a:xfrm rot="629843">
            <a:off x="1703828" y="-591128"/>
            <a:ext cx="1482811" cy="1827205"/>
            <a:chOff x="9743146" y="2970638"/>
            <a:chExt cx="1446996" cy="1783072"/>
          </a:xfrm>
        </p:grpSpPr>
        <p:sp>
          <p:nvSpPr>
            <p:cNvPr id="844" name="Google Shape;844;p10"/>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45" name="Google Shape;845;p10"/>
            <p:cNvGrpSpPr/>
            <p:nvPr/>
          </p:nvGrpSpPr>
          <p:grpSpPr>
            <a:xfrm rot="4346401">
              <a:off x="9694335" y="3347712"/>
              <a:ext cx="1544618" cy="1028925"/>
              <a:chOff x="2670525" y="1658075"/>
              <a:chExt cx="1301725" cy="867125"/>
            </a:xfrm>
          </p:grpSpPr>
          <p:sp>
            <p:nvSpPr>
              <p:cNvPr id="846" name="Google Shape;846;p10"/>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 name="Google Shape;847;p10"/>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 name="Google Shape;848;p10"/>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 name="Google Shape;849;p10"/>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 name="Google Shape;850;p10"/>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 name="Google Shape;851;p10"/>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10"/>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 name="Google Shape;853;p10"/>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54" name="Google Shape;854;p10"/>
          <p:cNvGrpSpPr/>
          <p:nvPr/>
        </p:nvGrpSpPr>
        <p:grpSpPr>
          <a:xfrm rot="2208898">
            <a:off x="2859879" y="-298335"/>
            <a:ext cx="1509218" cy="1859995"/>
            <a:chOff x="9743146" y="2970638"/>
            <a:chExt cx="1446996" cy="1783072"/>
          </a:xfrm>
        </p:grpSpPr>
        <p:sp>
          <p:nvSpPr>
            <p:cNvPr id="855" name="Google Shape;855;p10"/>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56" name="Google Shape;856;p10"/>
            <p:cNvGrpSpPr/>
            <p:nvPr/>
          </p:nvGrpSpPr>
          <p:grpSpPr>
            <a:xfrm rot="4346401">
              <a:off x="9694335" y="3347712"/>
              <a:ext cx="1544618" cy="1028925"/>
              <a:chOff x="2670525" y="1658075"/>
              <a:chExt cx="1301725" cy="867125"/>
            </a:xfrm>
          </p:grpSpPr>
          <p:sp>
            <p:nvSpPr>
              <p:cNvPr id="857" name="Google Shape;857;p10"/>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 name="Google Shape;858;p10"/>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9" name="Google Shape;859;p10"/>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0" name="Google Shape;860;p10"/>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10"/>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2" name="Google Shape;862;p10"/>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3" name="Google Shape;863;p10"/>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4" name="Google Shape;864;p10"/>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65" name="Google Shape;865;p10"/>
          <p:cNvGrpSpPr/>
          <p:nvPr/>
        </p:nvGrpSpPr>
        <p:grpSpPr>
          <a:xfrm rot="2282066">
            <a:off x="3850612" y="-1416319"/>
            <a:ext cx="2229905" cy="2748038"/>
            <a:chOff x="9743146" y="2970638"/>
            <a:chExt cx="1446996" cy="1783072"/>
          </a:xfrm>
        </p:grpSpPr>
        <p:sp>
          <p:nvSpPr>
            <p:cNvPr id="866" name="Google Shape;866;p10"/>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67" name="Google Shape;867;p10"/>
            <p:cNvGrpSpPr/>
            <p:nvPr/>
          </p:nvGrpSpPr>
          <p:grpSpPr>
            <a:xfrm rot="4346401">
              <a:off x="9694335" y="3347712"/>
              <a:ext cx="1544618" cy="1028925"/>
              <a:chOff x="2670525" y="1658075"/>
              <a:chExt cx="1301725" cy="867125"/>
            </a:xfrm>
          </p:grpSpPr>
          <p:sp>
            <p:nvSpPr>
              <p:cNvPr id="868" name="Google Shape;868;p10"/>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9" name="Google Shape;869;p10"/>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0" name="Google Shape;870;p10"/>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1" name="Google Shape;871;p10"/>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2" name="Google Shape;872;p10"/>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 name="Google Shape;873;p10"/>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4" name="Google Shape;874;p10"/>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5" name="Google Shape;875;p10"/>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76" name="Google Shape;876;p10"/>
          <p:cNvGrpSpPr/>
          <p:nvPr/>
        </p:nvGrpSpPr>
        <p:grpSpPr>
          <a:xfrm rot="1234745">
            <a:off x="5461792" y="-1196063"/>
            <a:ext cx="1473754" cy="1816275"/>
            <a:chOff x="9743146" y="2970638"/>
            <a:chExt cx="1446996" cy="1783072"/>
          </a:xfrm>
        </p:grpSpPr>
        <p:sp>
          <p:nvSpPr>
            <p:cNvPr id="877" name="Google Shape;877;p10"/>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78" name="Google Shape;878;p10"/>
            <p:cNvGrpSpPr/>
            <p:nvPr/>
          </p:nvGrpSpPr>
          <p:grpSpPr>
            <a:xfrm rot="4346401">
              <a:off x="9694335" y="3347712"/>
              <a:ext cx="1544618" cy="1028925"/>
              <a:chOff x="2670525" y="1658075"/>
              <a:chExt cx="1301725" cy="867125"/>
            </a:xfrm>
          </p:grpSpPr>
          <p:sp>
            <p:nvSpPr>
              <p:cNvPr id="879" name="Google Shape;879;p10"/>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0" name="Google Shape;880;p10"/>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1" name="Google Shape;881;p10"/>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2" name="Google Shape;882;p10"/>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3" name="Google Shape;883;p10"/>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 name="Google Shape;884;p10"/>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 name="Google Shape;885;p10"/>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6" name="Google Shape;886;p10"/>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87" name="Google Shape;887;p10"/>
          <p:cNvGrpSpPr/>
          <p:nvPr/>
        </p:nvGrpSpPr>
        <p:grpSpPr>
          <a:xfrm rot="5732255">
            <a:off x="-882653" y="1110757"/>
            <a:ext cx="1854879" cy="2285689"/>
            <a:chOff x="9743146" y="2970638"/>
            <a:chExt cx="1446996" cy="1783072"/>
          </a:xfrm>
        </p:grpSpPr>
        <p:sp>
          <p:nvSpPr>
            <p:cNvPr id="888" name="Google Shape;888;p10"/>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89" name="Google Shape;889;p10"/>
            <p:cNvGrpSpPr/>
            <p:nvPr/>
          </p:nvGrpSpPr>
          <p:grpSpPr>
            <a:xfrm rot="4346401">
              <a:off x="9694335" y="3347712"/>
              <a:ext cx="1544618" cy="1028925"/>
              <a:chOff x="2670525" y="1658075"/>
              <a:chExt cx="1301725" cy="867125"/>
            </a:xfrm>
          </p:grpSpPr>
          <p:sp>
            <p:nvSpPr>
              <p:cNvPr id="890" name="Google Shape;890;p10"/>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1" name="Google Shape;891;p10"/>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2" name="Google Shape;892;p10"/>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3" name="Google Shape;893;p10"/>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4" name="Google Shape;894;p10"/>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5" name="Google Shape;895;p10"/>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6" name="Google Shape;896;p10"/>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7" name="Google Shape;897;p10"/>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98" name="Google Shape;898;p10"/>
          <p:cNvGrpSpPr/>
          <p:nvPr/>
        </p:nvGrpSpPr>
        <p:grpSpPr>
          <a:xfrm rot="-6777550">
            <a:off x="-154622" y="3285152"/>
            <a:ext cx="2278024" cy="2637690"/>
            <a:chOff x="9743146" y="2970638"/>
            <a:chExt cx="1446996" cy="1783072"/>
          </a:xfrm>
        </p:grpSpPr>
        <p:sp>
          <p:nvSpPr>
            <p:cNvPr id="899" name="Google Shape;899;p10"/>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00" name="Google Shape;900;p10"/>
            <p:cNvGrpSpPr/>
            <p:nvPr/>
          </p:nvGrpSpPr>
          <p:grpSpPr>
            <a:xfrm rot="4346401">
              <a:off x="9694335" y="3347712"/>
              <a:ext cx="1544618" cy="1028925"/>
              <a:chOff x="2670525" y="1658075"/>
              <a:chExt cx="1301725" cy="867125"/>
            </a:xfrm>
          </p:grpSpPr>
          <p:sp>
            <p:nvSpPr>
              <p:cNvPr id="901" name="Google Shape;901;p10"/>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2" name="Google Shape;902;p10"/>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3" name="Google Shape;903;p10"/>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4" name="Google Shape;904;p10"/>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5" name="Google Shape;905;p10"/>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6" name="Google Shape;906;p10"/>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7" name="Google Shape;907;p10"/>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8" name="Google Shape;908;p10"/>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909" name="Google Shape;909;p10"/>
          <p:cNvGrpSpPr/>
          <p:nvPr/>
        </p:nvGrpSpPr>
        <p:grpSpPr>
          <a:xfrm rot="8965034">
            <a:off x="8199195" y="3389753"/>
            <a:ext cx="1466670" cy="1698205"/>
            <a:chOff x="9743146" y="2970638"/>
            <a:chExt cx="1446996" cy="1783072"/>
          </a:xfrm>
        </p:grpSpPr>
        <p:sp>
          <p:nvSpPr>
            <p:cNvPr id="910" name="Google Shape;910;p10"/>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11" name="Google Shape;911;p10"/>
            <p:cNvGrpSpPr/>
            <p:nvPr/>
          </p:nvGrpSpPr>
          <p:grpSpPr>
            <a:xfrm rot="4346401">
              <a:off x="9694335" y="3347712"/>
              <a:ext cx="1544618" cy="1028925"/>
              <a:chOff x="2670525" y="1658075"/>
              <a:chExt cx="1301725" cy="867125"/>
            </a:xfrm>
          </p:grpSpPr>
          <p:sp>
            <p:nvSpPr>
              <p:cNvPr id="912" name="Google Shape;912;p10"/>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3" name="Google Shape;913;p10"/>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4" name="Google Shape;914;p10"/>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5" name="Google Shape;915;p10"/>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6" name="Google Shape;916;p10"/>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7" name="Google Shape;917;p10"/>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8" name="Google Shape;918;p10"/>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9" name="Google Shape;919;p10"/>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920" name="Google Shape;920;p10"/>
          <p:cNvGrpSpPr/>
          <p:nvPr/>
        </p:nvGrpSpPr>
        <p:grpSpPr>
          <a:xfrm rot="4581957">
            <a:off x="-656831" y="2875340"/>
            <a:ext cx="1279904" cy="1577172"/>
            <a:chOff x="9743146" y="2970638"/>
            <a:chExt cx="1446996" cy="1783072"/>
          </a:xfrm>
        </p:grpSpPr>
        <p:sp>
          <p:nvSpPr>
            <p:cNvPr id="921" name="Google Shape;921;p10"/>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22" name="Google Shape;922;p10"/>
            <p:cNvGrpSpPr/>
            <p:nvPr/>
          </p:nvGrpSpPr>
          <p:grpSpPr>
            <a:xfrm rot="4346401">
              <a:off x="9694335" y="3347712"/>
              <a:ext cx="1544618" cy="1028925"/>
              <a:chOff x="2670525" y="1658075"/>
              <a:chExt cx="1301725" cy="867125"/>
            </a:xfrm>
          </p:grpSpPr>
          <p:sp>
            <p:nvSpPr>
              <p:cNvPr id="923" name="Google Shape;923;p10"/>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4" name="Google Shape;924;p10"/>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5" name="Google Shape;925;p10"/>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6" name="Google Shape;926;p10"/>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7" name="Google Shape;927;p10"/>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8" name="Google Shape;928;p10"/>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9" name="Google Shape;929;p10"/>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0" name="Google Shape;930;p10"/>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931" name="Google Shape;931;p10"/>
          <p:cNvGrpSpPr/>
          <p:nvPr/>
        </p:nvGrpSpPr>
        <p:grpSpPr>
          <a:xfrm rot="629843">
            <a:off x="1989578" y="4018972"/>
            <a:ext cx="1482811" cy="1827205"/>
            <a:chOff x="9743146" y="2970638"/>
            <a:chExt cx="1446996" cy="1783072"/>
          </a:xfrm>
        </p:grpSpPr>
        <p:sp>
          <p:nvSpPr>
            <p:cNvPr id="932" name="Google Shape;932;p10"/>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33" name="Google Shape;933;p10"/>
            <p:cNvGrpSpPr/>
            <p:nvPr/>
          </p:nvGrpSpPr>
          <p:grpSpPr>
            <a:xfrm rot="4346401">
              <a:off x="9694335" y="3347712"/>
              <a:ext cx="1544618" cy="1028925"/>
              <a:chOff x="2670525" y="1658075"/>
              <a:chExt cx="1301725" cy="867125"/>
            </a:xfrm>
          </p:grpSpPr>
          <p:sp>
            <p:nvSpPr>
              <p:cNvPr id="934" name="Google Shape;934;p10"/>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5" name="Google Shape;935;p10"/>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6" name="Google Shape;936;p10"/>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7" name="Google Shape;937;p10"/>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8" name="Google Shape;938;p10"/>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9" name="Google Shape;939;p10"/>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0" name="Google Shape;940;p10"/>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1" name="Google Shape;941;p10"/>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942" name="Google Shape;942;p10"/>
          <p:cNvGrpSpPr/>
          <p:nvPr/>
        </p:nvGrpSpPr>
        <p:grpSpPr>
          <a:xfrm rot="1525637">
            <a:off x="3114019" y="4489936"/>
            <a:ext cx="1482836" cy="1827236"/>
            <a:chOff x="9743146" y="2970638"/>
            <a:chExt cx="1446996" cy="1783072"/>
          </a:xfrm>
        </p:grpSpPr>
        <p:sp>
          <p:nvSpPr>
            <p:cNvPr id="943" name="Google Shape;943;p10"/>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44" name="Google Shape;944;p10"/>
            <p:cNvGrpSpPr/>
            <p:nvPr/>
          </p:nvGrpSpPr>
          <p:grpSpPr>
            <a:xfrm rot="4346401">
              <a:off x="9694335" y="3347712"/>
              <a:ext cx="1544618" cy="1028925"/>
              <a:chOff x="2670525" y="1658075"/>
              <a:chExt cx="1301725" cy="867125"/>
            </a:xfrm>
          </p:grpSpPr>
          <p:sp>
            <p:nvSpPr>
              <p:cNvPr id="945" name="Google Shape;945;p10"/>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6" name="Google Shape;946;p10"/>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7" name="Google Shape;947;p10"/>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8" name="Google Shape;948;p10"/>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9" name="Google Shape;949;p10"/>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0" name="Google Shape;950;p10"/>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1" name="Google Shape;951;p10"/>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2" name="Google Shape;952;p10"/>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953" name="Google Shape;953;p10"/>
          <p:cNvGrpSpPr/>
          <p:nvPr/>
        </p:nvGrpSpPr>
        <p:grpSpPr>
          <a:xfrm rot="-630503">
            <a:off x="4251397" y="3473580"/>
            <a:ext cx="1482863" cy="1827270"/>
            <a:chOff x="9743146" y="2970638"/>
            <a:chExt cx="1446996" cy="1783072"/>
          </a:xfrm>
        </p:grpSpPr>
        <p:sp>
          <p:nvSpPr>
            <p:cNvPr id="954" name="Google Shape;954;p10"/>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55" name="Google Shape;955;p10"/>
            <p:cNvGrpSpPr/>
            <p:nvPr/>
          </p:nvGrpSpPr>
          <p:grpSpPr>
            <a:xfrm rot="4346401">
              <a:off x="9694335" y="3347712"/>
              <a:ext cx="1544618" cy="1028925"/>
              <a:chOff x="2670525" y="1658075"/>
              <a:chExt cx="1301725" cy="867125"/>
            </a:xfrm>
          </p:grpSpPr>
          <p:sp>
            <p:nvSpPr>
              <p:cNvPr id="956" name="Google Shape;956;p10"/>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7" name="Google Shape;957;p10"/>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8" name="Google Shape;958;p10"/>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9" name="Google Shape;959;p10"/>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0" name="Google Shape;960;p10"/>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1" name="Google Shape;961;p10"/>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2" name="Google Shape;962;p10"/>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3" name="Google Shape;963;p10"/>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964" name="Google Shape;964;p10"/>
          <p:cNvGrpSpPr/>
          <p:nvPr/>
        </p:nvGrpSpPr>
        <p:grpSpPr>
          <a:xfrm rot="402211">
            <a:off x="5582110" y="3261693"/>
            <a:ext cx="2376296" cy="2928032"/>
            <a:chOff x="9743146" y="2970638"/>
            <a:chExt cx="1446996" cy="1783072"/>
          </a:xfrm>
        </p:grpSpPr>
        <p:sp>
          <p:nvSpPr>
            <p:cNvPr id="965" name="Google Shape;965;p10"/>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66" name="Google Shape;966;p10"/>
            <p:cNvGrpSpPr/>
            <p:nvPr/>
          </p:nvGrpSpPr>
          <p:grpSpPr>
            <a:xfrm rot="4346401">
              <a:off x="9694335" y="3347712"/>
              <a:ext cx="1544618" cy="1028925"/>
              <a:chOff x="2670525" y="1658075"/>
              <a:chExt cx="1301725" cy="867125"/>
            </a:xfrm>
          </p:grpSpPr>
          <p:sp>
            <p:nvSpPr>
              <p:cNvPr id="967" name="Google Shape;967;p10"/>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8" name="Google Shape;968;p10"/>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9" name="Google Shape;969;p10"/>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0" name="Google Shape;970;p10"/>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1" name="Google Shape;971;p10"/>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2" name="Google Shape;972;p10"/>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3" name="Google Shape;973;p10"/>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4" name="Google Shape;974;p10"/>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975" name="Google Shape;975;p10"/>
          <p:cNvGrpSpPr/>
          <p:nvPr/>
        </p:nvGrpSpPr>
        <p:grpSpPr>
          <a:xfrm rot="-3560987">
            <a:off x="8017585" y="1239281"/>
            <a:ext cx="2376295" cy="2927964"/>
            <a:chOff x="9743146" y="2970638"/>
            <a:chExt cx="1446996" cy="1783072"/>
          </a:xfrm>
        </p:grpSpPr>
        <p:sp>
          <p:nvSpPr>
            <p:cNvPr id="976" name="Google Shape;976;p10"/>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77" name="Google Shape;977;p10"/>
            <p:cNvGrpSpPr/>
            <p:nvPr/>
          </p:nvGrpSpPr>
          <p:grpSpPr>
            <a:xfrm rot="4346401">
              <a:off x="9694335" y="3347712"/>
              <a:ext cx="1544618" cy="1028925"/>
              <a:chOff x="2670525" y="1658075"/>
              <a:chExt cx="1301725" cy="867125"/>
            </a:xfrm>
          </p:grpSpPr>
          <p:sp>
            <p:nvSpPr>
              <p:cNvPr id="978" name="Google Shape;978;p10"/>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9" name="Google Shape;979;p10"/>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0" name="Google Shape;980;p10"/>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1" name="Google Shape;981;p10"/>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2" name="Google Shape;982;p10"/>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3" name="Google Shape;983;p10"/>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4" name="Google Shape;984;p10"/>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5" name="Google Shape;985;p10"/>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986" name="Google Shape;986;p10"/>
          <p:cNvGrpSpPr/>
          <p:nvPr/>
        </p:nvGrpSpPr>
        <p:grpSpPr>
          <a:xfrm rot="-9715783">
            <a:off x="7697434" y="4605087"/>
            <a:ext cx="1466666" cy="1698172"/>
            <a:chOff x="9743146" y="2970638"/>
            <a:chExt cx="1446996" cy="1783072"/>
          </a:xfrm>
        </p:grpSpPr>
        <p:sp>
          <p:nvSpPr>
            <p:cNvPr id="987" name="Google Shape;987;p10"/>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88" name="Google Shape;988;p10"/>
            <p:cNvGrpSpPr/>
            <p:nvPr/>
          </p:nvGrpSpPr>
          <p:grpSpPr>
            <a:xfrm rot="4346401">
              <a:off x="9694335" y="3347712"/>
              <a:ext cx="1544618" cy="1028925"/>
              <a:chOff x="2670525" y="1658075"/>
              <a:chExt cx="1301725" cy="867125"/>
            </a:xfrm>
          </p:grpSpPr>
          <p:sp>
            <p:nvSpPr>
              <p:cNvPr id="989" name="Google Shape;989;p10"/>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0" name="Google Shape;990;p10"/>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1" name="Google Shape;991;p10"/>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2" name="Google Shape;992;p10"/>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3" name="Google Shape;993;p10"/>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4" name="Google Shape;994;p10"/>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5" name="Google Shape;995;p10"/>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6" name="Google Shape;996;p10"/>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997" name="Google Shape;997;p10"/>
          <p:cNvGrpSpPr/>
          <p:nvPr/>
        </p:nvGrpSpPr>
        <p:grpSpPr>
          <a:xfrm rot="3253621">
            <a:off x="7393704" y="-1183134"/>
            <a:ext cx="2690893" cy="3316019"/>
            <a:chOff x="9743146" y="2970638"/>
            <a:chExt cx="1446996" cy="1783072"/>
          </a:xfrm>
        </p:grpSpPr>
        <p:sp>
          <p:nvSpPr>
            <p:cNvPr id="998" name="Google Shape;998;p10"/>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99" name="Google Shape;999;p10"/>
            <p:cNvGrpSpPr/>
            <p:nvPr/>
          </p:nvGrpSpPr>
          <p:grpSpPr>
            <a:xfrm rot="4346401">
              <a:off x="9694335" y="3347712"/>
              <a:ext cx="1544618" cy="1028925"/>
              <a:chOff x="2670525" y="1658075"/>
              <a:chExt cx="1301725" cy="867125"/>
            </a:xfrm>
          </p:grpSpPr>
          <p:sp>
            <p:nvSpPr>
              <p:cNvPr id="1000" name="Google Shape;1000;p10"/>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1" name="Google Shape;1001;p10"/>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2" name="Google Shape;1002;p10"/>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3" name="Google Shape;1003;p10"/>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4" name="Google Shape;1004;p10"/>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5" name="Google Shape;1005;p10"/>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6" name="Google Shape;1006;p10"/>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7" name="Google Shape;1007;p10"/>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24" Type="http://schemas.openxmlformats.org/officeDocument/2006/relationships/theme" Target="../theme/theme2.xml"/><Relationship Id="rId12" Type="http://schemas.openxmlformats.org/officeDocument/2006/relationships/slideLayout" Target="../slideLayouts/slideLayout12.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3000"/>
              <a:buFont typeface="Anton"/>
              <a:buNone/>
              <a:defRPr sz="3000">
                <a:solidFill>
                  <a:schemeClr val="dk1"/>
                </a:solidFill>
                <a:latin typeface="Anton"/>
                <a:ea typeface="Anton"/>
                <a:cs typeface="Anton"/>
                <a:sym typeface="Anton"/>
              </a:defRPr>
            </a:lvl1pPr>
            <a:lvl2pPr lvl="1" rtl="0">
              <a:spcBef>
                <a:spcPts val="0"/>
              </a:spcBef>
              <a:spcAft>
                <a:spcPts val="0"/>
              </a:spcAft>
              <a:buClr>
                <a:schemeClr val="dk1"/>
              </a:buClr>
              <a:buSzPts val="3000"/>
              <a:buFont typeface="Bebas Neue"/>
              <a:buNone/>
              <a:defRPr sz="3000">
                <a:solidFill>
                  <a:schemeClr val="dk1"/>
                </a:solidFill>
                <a:latin typeface="Bebas Neue"/>
                <a:ea typeface="Bebas Neue"/>
                <a:cs typeface="Bebas Neue"/>
                <a:sym typeface="Bebas Neue"/>
              </a:defRPr>
            </a:lvl2pPr>
            <a:lvl3pPr lvl="2" rtl="0">
              <a:spcBef>
                <a:spcPts val="0"/>
              </a:spcBef>
              <a:spcAft>
                <a:spcPts val="0"/>
              </a:spcAft>
              <a:buClr>
                <a:schemeClr val="dk1"/>
              </a:buClr>
              <a:buSzPts val="3000"/>
              <a:buFont typeface="Bebas Neue"/>
              <a:buNone/>
              <a:defRPr sz="3000">
                <a:solidFill>
                  <a:schemeClr val="dk1"/>
                </a:solidFill>
                <a:latin typeface="Bebas Neue"/>
                <a:ea typeface="Bebas Neue"/>
                <a:cs typeface="Bebas Neue"/>
                <a:sym typeface="Bebas Neue"/>
              </a:defRPr>
            </a:lvl3pPr>
            <a:lvl4pPr lvl="3" rtl="0">
              <a:spcBef>
                <a:spcPts val="0"/>
              </a:spcBef>
              <a:spcAft>
                <a:spcPts val="0"/>
              </a:spcAft>
              <a:buClr>
                <a:schemeClr val="dk1"/>
              </a:buClr>
              <a:buSzPts val="3000"/>
              <a:buFont typeface="Bebas Neue"/>
              <a:buNone/>
              <a:defRPr sz="3000">
                <a:solidFill>
                  <a:schemeClr val="dk1"/>
                </a:solidFill>
                <a:latin typeface="Bebas Neue"/>
                <a:ea typeface="Bebas Neue"/>
                <a:cs typeface="Bebas Neue"/>
                <a:sym typeface="Bebas Neue"/>
              </a:defRPr>
            </a:lvl4pPr>
            <a:lvl5pPr lvl="4" rtl="0">
              <a:spcBef>
                <a:spcPts val="0"/>
              </a:spcBef>
              <a:spcAft>
                <a:spcPts val="0"/>
              </a:spcAft>
              <a:buClr>
                <a:schemeClr val="dk1"/>
              </a:buClr>
              <a:buSzPts val="3000"/>
              <a:buFont typeface="Bebas Neue"/>
              <a:buNone/>
              <a:defRPr sz="3000">
                <a:solidFill>
                  <a:schemeClr val="dk1"/>
                </a:solidFill>
                <a:latin typeface="Bebas Neue"/>
                <a:ea typeface="Bebas Neue"/>
                <a:cs typeface="Bebas Neue"/>
                <a:sym typeface="Bebas Neue"/>
              </a:defRPr>
            </a:lvl5pPr>
            <a:lvl6pPr lvl="5" rtl="0">
              <a:spcBef>
                <a:spcPts val="0"/>
              </a:spcBef>
              <a:spcAft>
                <a:spcPts val="0"/>
              </a:spcAft>
              <a:buClr>
                <a:schemeClr val="dk1"/>
              </a:buClr>
              <a:buSzPts val="3000"/>
              <a:buFont typeface="Bebas Neue"/>
              <a:buNone/>
              <a:defRPr sz="3000">
                <a:solidFill>
                  <a:schemeClr val="dk1"/>
                </a:solidFill>
                <a:latin typeface="Bebas Neue"/>
                <a:ea typeface="Bebas Neue"/>
                <a:cs typeface="Bebas Neue"/>
                <a:sym typeface="Bebas Neue"/>
              </a:defRPr>
            </a:lvl6pPr>
            <a:lvl7pPr lvl="6" rtl="0">
              <a:spcBef>
                <a:spcPts val="0"/>
              </a:spcBef>
              <a:spcAft>
                <a:spcPts val="0"/>
              </a:spcAft>
              <a:buClr>
                <a:schemeClr val="dk1"/>
              </a:buClr>
              <a:buSzPts val="3000"/>
              <a:buFont typeface="Bebas Neue"/>
              <a:buNone/>
              <a:defRPr sz="3000">
                <a:solidFill>
                  <a:schemeClr val="dk1"/>
                </a:solidFill>
                <a:latin typeface="Bebas Neue"/>
                <a:ea typeface="Bebas Neue"/>
                <a:cs typeface="Bebas Neue"/>
                <a:sym typeface="Bebas Neue"/>
              </a:defRPr>
            </a:lvl7pPr>
            <a:lvl8pPr lvl="7" rtl="0">
              <a:spcBef>
                <a:spcPts val="0"/>
              </a:spcBef>
              <a:spcAft>
                <a:spcPts val="0"/>
              </a:spcAft>
              <a:buClr>
                <a:schemeClr val="dk1"/>
              </a:buClr>
              <a:buSzPts val="3000"/>
              <a:buFont typeface="Bebas Neue"/>
              <a:buNone/>
              <a:defRPr sz="3000">
                <a:solidFill>
                  <a:schemeClr val="dk1"/>
                </a:solidFill>
                <a:latin typeface="Bebas Neue"/>
                <a:ea typeface="Bebas Neue"/>
                <a:cs typeface="Bebas Neue"/>
                <a:sym typeface="Bebas Neue"/>
              </a:defRPr>
            </a:lvl8pPr>
            <a:lvl9pPr lvl="8" rtl="0">
              <a:spcBef>
                <a:spcPts val="0"/>
              </a:spcBef>
              <a:spcAft>
                <a:spcPts val="0"/>
              </a:spcAft>
              <a:buClr>
                <a:schemeClr val="dk1"/>
              </a:buClr>
              <a:buSzPts val="3000"/>
              <a:buFont typeface="Bebas Neue"/>
              <a:buNone/>
              <a:defRPr sz="3000">
                <a:solidFill>
                  <a:schemeClr val="dk1"/>
                </a:solidFill>
                <a:latin typeface="Bebas Neue"/>
                <a:ea typeface="Bebas Neue"/>
                <a:cs typeface="Bebas Neue"/>
                <a:sym typeface="Bebas Neue"/>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7500" lvl="0" marL="457200">
              <a:lnSpc>
                <a:spcPct val="115000"/>
              </a:lnSpc>
              <a:spcBef>
                <a:spcPts val="0"/>
              </a:spcBef>
              <a:spcAft>
                <a:spcPts val="0"/>
              </a:spcAft>
              <a:buClr>
                <a:schemeClr val="dk1"/>
              </a:buClr>
              <a:buSzPts val="1400"/>
              <a:buFont typeface="Libre Franklin Medium"/>
              <a:buChar char="●"/>
              <a:defRPr>
                <a:solidFill>
                  <a:schemeClr val="dk1"/>
                </a:solidFill>
                <a:latin typeface="Libre Franklin Medium"/>
                <a:ea typeface="Libre Franklin Medium"/>
                <a:cs typeface="Libre Franklin Medium"/>
                <a:sym typeface="Libre Franklin Medium"/>
              </a:defRPr>
            </a:lvl1pPr>
            <a:lvl2pPr indent="-317500" lvl="1" marL="914400">
              <a:lnSpc>
                <a:spcPct val="115000"/>
              </a:lnSpc>
              <a:spcBef>
                <a:spcPts val="1600"/>
              </a:spcBef>
              <a:spcAft>
                <a:spcPts val="0"/>
              </a:spcAft>
              <a:buClr>
                <a:schemeClr val="dk1"/>
              </a:buClr>
              <a:buSzPts val="1400"/>
              <a:buFont typeface="Libre Franklin Medium"/>
              <a:buChar char="○"/>
              <a:defRPr>
                <a:solidFill>
                  <a:schemeClr val="dk1"/>
                </a:solidFill>
                <a:latin typeface="Libre Franklin Medium"/>
                <a:ea typeface="Libre Franklin Medium"/>
                <a:cs typeface="Libre Franklin Medium"/>
                <a:sym typeface="Libre Franklin Medium"/>
              </a:defRPr>
            </a:lvl2pPr>
            <a:lvl3pPr indent="-317500" lvl="2" marL="1371600">
              <a:lnSpc>
                <a:spcPct val="115000"/>
              </a:lnSpc>
              <a:spcBef>
                <a:spcPts val="1600"/>
              </a:spcBef>
              <a:spcAft>
                <a:spcPts val="0"/>
              </a:spcAft>
              <a:buClr>
                <a:schemeClr val="dk1"/>
              </a:buClr>
              <a:buSzPts val="1400"/>
              <a:buFont typeface="Libre Franklin Medium"/>
              <a:buChar char="■"/>
              <a:defRPr>
                <a:solidFill>
                  <a:schemeClr val="dk1"/>
                </a:solidFill>
                <a:latin typeface="Libre Franklin Medium"/>
                <a:ea typeface="Libre Franklin Medium"/>
                <a:cs typeface="Libre Franklin Medium"/>
                <a:sym typeface="Libre Franklin Medium"/>
              </a:defRPr>
            </a:lvl3pPr>
            <a:lvl4pPr indent="-317500" lvl="3" marL="1828800">
              <a:lnSpc>
                <a:spcPct val="115000"/>
              </a:lnSpc>
              <a:spcBef>
                <a:spcPts val="1600"/>
              </a:spcBef>
              <a:spcAft>
                <a:spcPts val="0"/>
              </a:spcAft>
              <a:buClr>
                <a:schemeClr val="dk1"/>
              </a:buClr>
              <a:buSzPts val="1400"/>
              <a:buFont typeface="Libre Franklin Medium"/>
              <a:buChar char="●"/>
              <a:defRPr>
                <a:solidFill>
                  <a:schemeClr val="dk1"/>
                </a:solidFill>
                <a:latin typeface="Libre Franklin Medium"/>
                <a:ea typeface="Libre Franklin Medium"/>
                <a:cs typeface="Libre Franklin Medium"/>
                <a:sym typeface="Libre Franklin Medium"/>
              </a:defRPr>
            </a:lvl4pPr>
            <a:lvl5pPr indent="-317500" lvl="4" marL="2286000">
              <a:lnSpc>
                <a:spcPct val="115000"/>
              </a:lnSpc>
              <a:spcBef>
                <a:spcPts val="1600"/>
              </a:spcBef>
              <a:spcAft>
                <a:spcPts val="0"/>
              </a:spcAft>
              <a:buClr>
                <a:schemeClr val="dk1"/>
              </a:buClr>
              <a:buSzPts val="1400"/>
              <a:buFont typeface="Libre Franklin Medium"/>
              <a:buChar char="○"/>
              <a:defRPr>
                <a:solidFill>
                  <a:schemeClr val="dk1"/>
                </a:solidFill>
                <a:latin typeface="Libre Franklin Medium"/>
                <a:ea typeface="Libre Franklin Medium"/>
                <a:cs typeface="Libre Franklin Medium"/>
                <a:sym typeface="Libre Franklin Medium"/>
              </a:defRPr>
            </a:lvl5pPr>
            <a:lvl6pPr indent="-317500" lvl="5" marL="2743200">
              <a:lnSpc>
                <a:spcPct val="115000"/>
              </a:lnSpc>
              <a:spcBef>
                <a:spcPts val="1600"/>
              </a:spcBef>
              <a:spcAft>
                <a:spcPts val="0"/>
              </a:spcAft>
              <a:buClr>
                <a:schemeClr val="dk1"/>
              </a:buClr>
              <a:buSzPts val="1400"/>
              <a:buFont typeface="Libre Franklin Medium"/>
              <a:buChar char="■"/>
              <a:defRPr>
                <a:solidFill>
                  <a:schemeClr val="dk1"/>
                </a:solidFill>
                <a:latin typeface="Libre Franklin Medium"/>
                <a:ea typeface="Libre Franklin Medium"/>
                <a:cs typeface="Libre Franklin Medium"/>
                <a:sym typeface="Libre Franklin Medium"/>
              </a:defRPr>
            </a:lvl6pPr>
            <a:lvl7pPr indent="-317500" lvl="6" marL="3200400">
              <a:lnSpc>
                <a:spcPct val="115000"/>
              </a:lnSpc>
              <a:spcBef>
                <a:spcPts val="1600"/>
              </a:spcBef>
              <a:spcAft>
                <a:spcPts val="0"/>
              </a:spcAft>
              <a:buClr>
                <a:schemeClr val="dk1"/>
              </a:buClr>
              <a:buSzPts val="1400"/>
              <a:buFont typeface="Libre Franklin Medium"/>
              <a:buChar char="●"/>
              <a:defRPr>
                <a:solidFill>
                  <a:schemeClr val="dk1"/>
                </a:solidFill>
                <a:latin typeface="Libre Franklin Medium"/>
                <a:ea typeface="Libre Franklin Medium"/>
                <a:cs typeface="Libre Franklin Medium"/>
                <a:sym typeface="Libre Franklin Medium"/>
              </a:defRPr>
            </a:lvl7pPr>
            <a:lvl8pPr indent="-317500" lvl="7" marL="3657600">
              <a:lnSpc>
                <a:spcPct val="115000"/>
              </a:lnSpc>
              <a:spcBef>
                <a:spcPts val="1600"/>
              </a:spcBef>
              <a:spcAft>
                <a:spcPts val="0"/>
              </a:spcAft>
              <a:buClr>
                <a:schemeClr val="dk1"/>
              </a:buClr>
              <a:buSzPts val="1400"/>
              <a:buFont typeface="Libre Franklin Medium"/>
              <a:buChar char="○"/>
              <a:defRPr>
                <a:solidFill>
                  <a:schemeClr val="dk1"/>
                </a:solidFill>
                <a:latin typeface="Libre Franklin Medium"/>
                <a:ea typeface="Libre Franklin Medium"/>
                <a:cs typeface="Libre Franklin Medium"/>
                <a:sym typeface="Libre Franklin Medium"/>
              </a:defRPr>
            </a:lvl8pPr>
            <a:lvl9pPr indent="-317500" lvl="8" marL="4114800">
              <a:lnSpc>
                <a:spcPct val="115000"/>
              </a:lnSpc>
              <a:spcBef>
                <a:spcPts val="1600"/>
              </a:spcBef>
              <a:spcAft>
                <a:spcPts val="1600"/>
              </a:spcAft>
              <a:buClr>
                <a:schemeClr val="dk1"/>
              </a:buClr>
              <a:buSzPts val="1400"/>
              <a:buFont typeface="Libre Franklin Medium"/>
              <a:buChar char="■"/>
              <a:defRPr>
                <a:solidFill>
                  <a:schemeClr val="dk1"/>
                </a:solidFill>
                <a:latin typeface="Libre Franklin Medium"/>
                <a:ea typeface="Libre Franklin Medium"/>
                <a:cs typeface="Libre Franklin Medium"/>
                <a:sym typeface="Libre Franklin Medium"/>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0E2A47"/>
        </a:solidFill>
      </p:bgPr>
    </p:bg>
    <p:spTree>
      <p:nvGrpSpPr>
        <p:cNvPr id="2330" name="Shape 2330"/>
        <p:cNvGrpSpPr/>
        <p:nvPr/>
      </p:nvGrpSpPr>
      <p:grpSpPr>
        <a:xfrm>
          <a:off x="0" y="0"/>
          <a:ext cx="0" cy="0"/>
          <a:chOff x="0" y="0"/>
          <a:chExt cx="0" cy="0"/>
        </a:xfrm>
      </p:grpSpPr>
      <p:sp>
        <p:nvSpPr>
          <p:cNvPr id="2331" name="Google Shape;2331;p25"/>
          <p:cNvSpPr txBox="1"/>
          <p:nvPr>
            <p:ph type="title"/>
          </p:nvPr>
        </p:nvSpPr>
        <p:spPr>
          <a:xfrm>
            <a:off x="1068100" y="933450"/>
            <a:ext cx="7047300" cy="4824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p:txBody>
      </p:sp>
      <p:sp>
        <p:nvSpPr>
          <p:cNvPr id="2332" name="Google Shape;2332;p25"/>
          <p:cNvSpPr txBox="1"/>
          <p:nvPr>
            <p:ph idx="1" type="body"/>
          </p:nvPr>
        </p:nvSpPr>
        <p:spPr>
          <a:xfrm>
            <a:off x="1068100" y="1695450"/>
            <a:ext cx="7047300" cy="2502000"/>
          </a:xfrm>
          <a:prstGeom prst="rect">
            <a:avLst/>
          </a:prstGeom>
          <a:noFill/>
          <a:ln>
            <a:noFill/>
          </a:ln>
        </p:spPr>
        <p:txBody>
          <a:bodyPr anchorCtr="0" anchor="t" bIns="91425" lIns="91425" spcFirstLastPara="1" rIns="91425" wrap="square" tIns="91425">
            <a:noAutofit/>
          </a:bodyPr>
          <a:lstStyle>
            <a:lvl1pPr indent="-298450" lvl="0" marL="4572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indent="-298450" lvl="1" marL="9144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indent="-298450" lvl="2" marL="13716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indent="-298450" lvl="3" marL="18288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indent="-298450" lvl="4" marL="22860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indent="-298450" lvl="5" marL="27432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indent="-298450" lvl="6" marL="32004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indent="-298450" lvl="7" marL="36576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indent="-298450" lvl="8" marL="41148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p:txBody>
      </p:sp>
    </p:spTree>
  </p:cSld>
  <p:clrMap accent1="accent1" accent2="accent2" accent3="accent3" accent4="accent4" accent5="accent5" accent6="accent6" bg1="lt1" bg2="dk2" tx1="dk1" tx2="lt2" folHlink="folHlink" hlink="hlink"/>
  <p:sldLayoutIdLst>
    <p:sldLayoutId id="2147483671"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hyperlink" Target="https://docs.google.com/spreadsheets/d/1HyK953r-6j9M0_51VjZ7VzWJqt-dphq_zDgJBMlbSNQ/copy" TargetMode="External"/><Relationship Id="rId4" Type="http://schemas.openxmlformats.org/officeDocument/2006/relationships/image" Target="../media/image2.png"/><Relationship Id="rId5"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https://slidesgo.com/theme/us-national-dollar-day-minitheme#position-23&amp;results-8554"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 Id="rId3" Type="http://schemas.openxmlformats.org/officeDocument/2006/relationships/hyperlink" Target="https://docs.google.com/spreadsheets/d/1HyK953r-6j9M0_51VjZ7VzWJqt-dphq_zDgJBMlbSNQ/copy" TargetMode="External"/><Relationship Id="rId4" Type="http://schemas.openxmlformats.org/officeDocument/2006/relationships/image" Target="../media/image3.png"/><Relationship Id="rId5"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9.xml"/><Relationship Id="rId3" Type="http://schemas.openxmlformats.org/officeDocument/2006/relationships/hyperlink" Target="https://docs.google.com/spreadsheets/d/1HyK953r-6j9M0_51VjZ7VzWJqt-dphq_zDgJBMlbSNQ/copy" TargetMode="External"/><Relationship Id="rId4" Type="http://schemas.openxmlformats.org/officeDocument/2006/relationships/image" Target="../media/image4.png"/><Relationship Id="rId5"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3.xml"/><Relationship Id="rId3" Type="http://schemas.openxmlformats.org/officeDocument/2006/relationships/hyperlink" Target="http://bit.ly/33VAFh3" TargetMode="External"/><Relationship Id="rId4" Type="http://schemas.openxmlformats.org/officeDocument/2006/relationships/hyperlink" Target="http://bit.ly/30B07Gq" TargetMode="External"/><Relationship Id="rId5" Type="http://schemas.openxmlformats.org/officeDocument/2006/relationships/hyperlink" Target="http://bit.ly/2PfT4lq"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4.xml"/><Relationship Id="rId3" Type="http://schemas.openxmlformats.org/officeDocument/2006/relationships/hyperlink" Target="http://bit.ly/2PfT4lq" TargetMode="External"/><Relationship Id="rId4" Type="http://schemas.openxmlformats.org/officeDocument/2006/relationships/hyperlink" Target="http://bit.ly/33VAFh3" TargetMode="External"/><Relationship Id="rId5" Type="http://schemas.openxmlformats.org/officeDocument/2006/relationships/hyperlink" Target="http://bit.ly/30B07Gq"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5.xml"/><Relationship Id="rId3" Type="http://schemas.openxmlformats.org/officeDocument/2006/relationships/hyperlink" Target="https://bit.ly/2ZjL1pd" TargetMode="External"/><Relationship Id="rId4" Type="http://schemas.openxmlformats.org/officeDocument/2006/relationships/hyperlink" Target="https://bit.ly/2ZjL1pd" TargetMode="External"/><Relationship Id="rId5" Type="http://schemas.openxmlformats.org/officeDocument/2006/relationships/hyperlink" Target="http://bit.ly/30B07Gq"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7" name="Shape 2337"/>
        <p:cNvGrpSpPr/>
        <p:nvPr/>
      </p:nvGrpSpPr>
      <p:grpSpPr>
        <a:xfrm>
          <a:off x="0" y="0"/>
          <a:ext cx="0" cy="0"/>
          <a:chOff x="0" y="0"/>
          <a:chExt cx="0" cy="0"/>
        </a:xfrm>
      </p:grpSpPr>
      <p:sp>
        <p:nvSpPr>
          <p:cNvPr id="2338" name="Google Shape;2338;p27"/>
          <p:cNvSpPr txBox="1"/>
          <p:nvPr>
            <p:ph type="ctrTitle"/>
          </p:nvPr>
        </p:nvSpPr>
        <p:spPr>
          <a:xfrm>
            <a:off x="713225" y="1103150"/>
            <a:ext cx="5542200" cy="258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6800"/>
              <a:t>US National Dollar </a:t>
            </a:r>
            <a:r>
              <a:rPr lang="en" sz="6800"/>
              <a:t>Day </a:t>
            </a:r>
            <a:r>
              <a:rPr lang="en" sz="4600">
                <a:solidFill>
                  <a:schemeClr val="dk2"/>
                </a:solidFill>
              </a:rPr>
              <a:t>Infographics</a:t>
            </a:r>
            <a:endParaRPr sz="4600">
              <a:solidFill>
                <a:schemeClr val="dk2"/>
              </a:solidFill>
            </a:endParaRPr>
          </a:p>
        </p:txBody>
      </p:sp>
      <p:sp>
        <p:nvSpPr>
          <p:cNvPr id="2339" name="Google Shape;2339;p27"/>
          <p:cNvSpPr txBox="1"/>
          <p:nvPr>
            <p:ph idx="1" type="subTitle"/>
          </p:nvPr>
        </p:nvSpPr>
        <p:spPr>
          <a:xfrm>
            <a:off x="713275" y="3838600"/>
            <a:ext cx="5542200" cy="393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Here is where this template begins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9" name="Shape 2869"/>
        <p:cNvGrpSpPr/>
        <p:nvPr/>
      </p:nvGrpSpPr>
      <p:grpSpPr>
        <a:xfrm>
          <a:off x="0" y="0"/>
          <a:ext cx="0" cy="0"/>
          <a:chOff x="0" y="0"/>
          <a:chExt cx="0" cy="0"/>
        </a:xfrm>
      </p:grpSpPr>
      <p:sp>
        <p:nvSpPr>
          <p:cNvPr id="2870" name="Google Shape;2870;p36"/>
          <p:cNvSpPr txBox="1"/>
          <p:nvPr/>
        </p:nvSpPr>
        <p:spPr>
          <a:xfrm>
            <a:off x="2117000" y="1685700"/>
            <a:ext cx="1111800" cy="375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chemeClr val="lt2"/>
                </a:solidFill>
                <a:latin typeface="Lato"/>
                <a:ea typeface="Lato"/>
                <a:cs typeface="Lato"/>
                <a:sym typeface="Lato"/>
              </a:rPr>
              <a:t>+</a:t>
            </a:r>
            <a:endParaRPr>
              <a:solidFill>
                <a:schemeClr val="lt2"/>
              </a:solidFill>
              <a:latin typeface="Lato"/>
              <a:ea typeface="Lato"/>
              <a:cs typeface="Lato"/>
              <a:sym typeface="Lato"/>
            </a:endParaRPr>
          </a:p>
        </p:txBody>
      </p:sp>
      <p:sp>
        <p:nvSpPr>
          <p:cNvPr id="2871" name="Google Shape;2871;p36"/>
          <p:cNvSpPr txBox="1"/>
          <p:nvPr/>
        </p:nvSpPr>
        <p:spPr>
          <a:xfrm>
            <a:off x="5914100" y="1685675"/>
            <a:ext cx="1111800" cy="375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chemeClr val="lt2"/>
                </a:solidFill>
                <a:latin typeface="Lato"/>
                <a:ea typeface="Lato"/>
                <a:cs typeface="Lato"/>
                <a:sym typeface="Lato"/>
              </a:rPr>
              <a:t>+</a:t>
            </a:r>
            <a:endParaRPr>
              <a:solidFill>
                <a:schemeClr val="lt2"/>
              </a:solidFill>
              <a:latin typeface="Lato"/>
              <a:ea typeface="Lato"/>
              <a:cs typeface="Lato"/>
              <a:sym typeface="Lato"/>
            </a:endParaRPr>
          </a:p>
        </p:txBody>
      </p:sp>
      <p:sp>
        <p:nvSpPr>
          <p:cNvPr id="2872" name="Google Shape;2872;p36"/>
          <p:cNvSpPr txBox="1"/>
          <p:nvPr/>
        </p:nvSpPr>
        <p:spPr>
          <a:xfrm>
            <a:off x="4019300" y="1685688"/>
            <a:ext cx="1111800" cy="375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chemeClr val="lt2"/>
                </a:solidFill>
                <a:latin typeface="Lato"/>
                <a:ea typeface="Lato"/>
                <a:cs typeface="Lato"/>
                <a:sym typeface="Lato"/>
              </a:rPr>
              <a:t>+</a:t>
            </a:r>
            <a:endParaRPr>
              <a:solidFill>
                <a:schemeClr val="lt2"/>
              </a:solidFill>
              <a:latin typeface="Lato"/>
              <a:ea typeface="Lato"/>
              <a:cs typeface="Lato"/>
              <a:sym typeface="Lato"/>
            </a:endParaRPr>
          </a:p>
        </p:txBody>
      </p:sp>
      <p:grpSp>
        <p:nvGrpSpPr>
          <p:cNvPr id="2873" name="Google Shape;2873;p36"/>
          <p:cNvGrpSpPr/>
          <p:nvPr/>
        </p:nvGrpSpPr>
        <p:grpSpPr>
          <a:xfrm>
            <a:off x="844150" y="3163425"/>
            <a:ext cx="1764900" cy="1309763"/>
            <a:chOff x="844150" y="3163425"/>
            <a:chExt cx="1764900" cy="1309763"/>
          </a:xfrm>
        </p:grpSpPr>
        <p:sp>
          <p:nvSpPr>
            <p:cNvPr id="2874" name="Google Shape;2874;p36"/>
            <p:cNvSpPr txBox="1"/>
            <p:nvPr/>
          </p:nvSpPr>
          <p:spPr>
            <a:xfrm>
              <a:off x="844292" y="3586088"/>
              <a:ext cx="1764600" cy="887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Venus is the second planet from the Sun</a:t>
              </a:r>
              <a:endParaRPr>
                <a:solidFill>
                  <a:schemeClr val="dk1"/>
                </a:solidFill>
                <a:latin typeface="Libre Franklin Medium"/>
                <a:ea typeface="Libre Franklin Medium"/>
                <a:cs typeface="Libre Franklin Medium"/>
                <a:sym typeface="Libre Franklin Medium"/>
              </a:endParaRPr>
            </a:p>
          </p:txBody>
        </p:sp>
        <p:sp>
          <p:nvSpPr>
            <p:cNvPr id="2875" name="Google Shape;2875;p36"/>
            <p:cNvSpPr txBox="1"/>
            <p:nvPr/>
          </p:nvSpPr>
          <p:spPr>
            <a:xfrm>
              <a:off x="844150" y="3163425"/>
              <a:ext cx="17649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000">
                  <a:solidFill>
                    <a:schemeClr val="dk1"/>
                  </a:solidFill>
                  <a:latin typeface="Anton"/>
                  <a:ea typeface="Anton"/>
                  <a:cs typeface="Anton"/>
                  <a:sym typeface="Anton"/>
                </a:rPr>
                <a:t>Venus</a:t>
              </a:r>
              <a:endParaRPr sz="2000">
                <a:solidFill>
                  <a:schemeClr val="dk1"/>
                </a:solidFill>
              </a:endParaRPr>
            </a:p>
          </p:txBody>
        </p:sp>
      </p:grpSp>
      <p:grpSp>
        <p:nvGrpSpPr>
          <p:cNvPr id="2876" name="Google Shape;2876;p36"/>
          <p:cNvGrpSpPr/>
          <p:nvPr/>
        </p:nvGrpSpPr>
        <p:grpSpPr>
          <a:xfrm>
            <a:off x="2742150" y="3163425"/>
            <a:ext cx="1764900" cy="1319125"/>
            <a:chOff x="2742150" y="3163425"/>
            <a:chExt cx="1764900" cy="1319125"/>
          </a:xfrm>
        </p:grpSpPr>
        <p:sp>
          <p:nvSpPr>
            <p:cNvPr id="2877" name="Google Shape;2877;p36"/>
            <p:cNvSpPr txBox="1"/>
            <p:nvPr/>
          </p:nvSpPr>
          <p:spPr>
            <a:xfrm>
              <a:off x="2742403" y="3591550"/>
              <a:ext cx="1764600" cy="891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Mercury is the smallest planet in the Solar System</a:t>
              </a:r>
              <a:endParaRPr>
                <a:solidFill>
                  <a:schemeClr val="dk1"/>
                </a:solidFill>
                <a:latin typeface="Libre Franklin Medium"/>
                <a:ea typeface="Libre Franklin Medium"/>
                <a:cs typeface="Libre Franklin Medium"/>
                <a:sym typeface="Libre Franklin Medium"/>
              </a:endParaRPr>
            </a:p>
          </p:txBody>
        </p:sp>
        <p:sp>
          <p:nvSpPr>
            <p:cNvPr id="2878" name="Google Shape;2878;p36"/>
            <p:cNvSpPr txBox="1"/>
            <p:nvPr/>
          </p:nvSpPr>
          <p:spPr>
            <a:xfrm>
              <a:off x="2742150" y="3163425"/>
              <a:ext cx="17649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000">
                  <a:solidFill>
                    <a:schemeClr val="dk1"/>
                  </a:solidFill>
                  <a:latin typeface="Anton"/>
                  <a:ea typeface="Anton"/>
                  <a:cs typeface="Anton"/>
                  <a:sym typeface="Anton"/>
                </a:rPr>
                <a:t>Mercury</a:t>
              </a:r>
              <a:endParaRPr sz="2000">
                <a:solidFill>
                  <a:schemeClr val="dk1"/>
                </a:solidFill>
              </a:endParaRPr>
            </a:p>
          </p:txBody>
        </p:sp>
      </p:grpSp>
      <p:grpSp>
        <p:nvGrpSpPr>
          <p:cNvPr id="2879" name="Google Shape;2879;p36"/>
          <p:cNvGrpSpPr/>
          <p:nvPr/>
        </p:nvGrpSpPr>
        <p:grpSpPr>
          <a:xfrm>
            <a:off x="4640138" y="3163425"/>
            <a:ext cx="1764900" cy="1319125"/>
            <a:chOff x="4640138" y="3163425"/>
            <a:chExt cx="1764900" cy="1319125"/>
          </a:xfrm>
        </p:grpSpPr>
        <p:sp>
          <p:nvSpPr>
            <p:cNvPr id="2880" name="Google Shape;2880;p36"/>
            <p:cNvSpPr txBox="1"/>
            <p:nvPr/>
          </p:nvSpPr>
          <p:spPr>
            <a:xfrm>
              <a:off x="4640138" y="3591550"/>
              <a:ext cx="1764900" cy="891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Despite being red, Mars is actually a cold place</a:t>
              </a:r>
              <a:endParaRPr>
                <a:solidFill>
                  <a:schemeClr val="dk1"/>
                </a:solidFill>
                <a:latin typeface="Libre Franklin Medium"/>
                <a:ea typeface="Libre Franklin Medium"/>
                <a:cs typeface="Libre Franklin Medium"/>
                <a:sym typeface="Libre Franklin Medium"/>
              </a:endParaRPr>
            </a:p>
            <a:p>
              <a:pPr indent="0" lvl="0" marL="0" rtl="0" algn="ctr">
                <a:spcBef>
                  <a:spcPts val="0"/>
                </a:spcBef>
                <a:spcAft>
                  <a:spcPts val="0"/>
                </a:spcAft>
                <a:buNone/>
              </a:pPr>
              <a:r>
                <a:t/>
              </a:r>
              <a:endParaRPr>
                <a:solidFill>
                  <a:schemeClr val="dk1"/>
                </a:solidFill>
                <a:latin typeface="Libre Franklin Medium"/>
                <a:ea typeface="Libre Franklin Medium"/>
                <a:cs typeface="Libre Franklin Medium"/>
                <a:sym typeface="Libre Franklin Medium"/>
              </a:endParaRPr>
            </a:p>
          </p:txBody>
        </p:sp>
        <p:sp>
          <p:nvSpPr>
            <p:cNvPr id="2881" name="Google Shape;2881;p36"/>
            <p:cNvSpPr txBox="1"/>
            <p:nvPr/>
          </p:nvSpPr>
          <p:spPr>
            <a:xfrm>
              <a:off x="4640138" y="3163425"/>
              <a:ext cx="17649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000">
                  <a:solidFill>
                    <a:schemeClr val="dk1"/>
                  </a:solidFill>
                  <a:latin typeface="Anton"/>
                  <a:ea typeface="Anton"/>
                  <a:cs typeface="Anton"/>
                  <a:sym typeface="Anton"/>
                </a:rPr>
                <a:t>Mars</a:t>
              </a:r>
              <a:endParaRPr sz="2000">
                <a:solidFill>
                  <a:schemeClr val="dk1"/>
                </a:solidFill>
              </a:endParaRPr>
            </a:p>
          </p:txBody>
        </p:sp>
      </p:grpSp>
      <p:grpSp>
        <p:nvGrpSpPr>
          <p:cNvPr id="2882" name="Google Shape;2882;p36"/>
          <p:cNvGrpSpPr/>
          <p:nvPr/>
        </p:nvGrpSpPr>
        <p:grpSpPr>
          <a:xfrm>
            <a:off x="6535633" y="3163425"/>
            <a:ext cx="1764942" cy="1317301"/>
            <a:chOff x="6535633" y="3163425"/>
            <a:chExt cx="1764942" cy="1317301"/>
          </a:xfrm>
        </p:grpSpPr>
        <p:sp>
          <p:nvSpPr>
            <p:cNvPr id="2883" name="Google Shape;2883;p36"/>
            <p:cNvSpPr txBox="1"/>
            <p:nvPr/>
          </p:nvSpPr>
          <p:spPr>
            <a:xfrm>
              <a:off x="6535633" y="3589726"/>
              <a:ext cx="1764900" cy="891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Jupiter is the biggest planet in the Solar System</a:t>
              </a:r>
              <a:endParaRPr>
                <a:solidFill>
                  <a:schemeClr val="dk1"/>
                </a:solidFill>
                <a:latin typeface="Libre Franklin Medium"/>
                <a:ea typeface="Libre Franklin Medium"/>
                <a:cs typeface="Libre Franklin Medium"/>
                <a:sym typeface="Libre Franklin Medium"/>
              </a:endParaRPr>
            </a:p>
            <a:p>
              <a:pPr indent="0" lvl="0" marL="0" rtl="0" algn="ctr">
                <a:spcBef>
                  <a:spcPts val="0"/>
                </a:spcBef>
                <a:spcAft>
                  <a:spcPts val="0"/>
                </a:spcAft>
                <a:buNone/>
              </a:pPr>
              <a:r>
                <a:t/>
              </a:r>
              <a:endParaRPr>
                <a:solidFill>
                  <a:schemeClr val="dk1"/>
                </a:solidFill>
                <a:latin typeface="Libre Franklin Medium"/>
                <a:ea typeface="Libre Franklin Medium"/>
                <a:cs typeface="Libre Franklin Medium"/>
                <a:sym typeface="Libre Franklin Medium"/>
              </a:endParaRPr>
            </a:p>
          </p:txBody>
        </p:sp>
        <p:sp>
          <p:nvSpPr>
            <p:cNvPr id="2884" name="Google Shape;2884;p36"/>
            <p:cNvSpPr txBox="1"/>
            <p:nvPr/>
          </p:nvSpPr>
          <p:spPr>
            <a:xfrm>
              <a:off x="6535675" y="3163425"/>
              <a:ext cx="17649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000">
                  <a:solidFill>
                    <a:schemeClr val="dk1"/>
                  </a:solidFill>
                  <a:latin typeface="Anton"/>
                  <a:ea typeface="Anton"/>
                  <a:cs typeface="Anton"/>
                  <a:sym typeface="Anton"/>
                </a:rPr>
                <a:t>Jupiter</a:t>
              </a:r>
              <a:endParaRPr sz="2000">
                <a:solidFill>
                  <a:schemeClr val="dk1"/>
                </a:solidFill>
              </a:endParaRPr>
            </a:p>
          </p:txBody>
        </p:sp>
      </p:grpSp>
      <p:grpSp>
        <p:nvGrpSpPr>
          <p:cNvPr id="2885" name="Google Shape;2885;p36"/>
          <p:cNvGrpSpPr/>
          <p:nvPr/>
        </p:nvGrpSpPr>
        <p:grpSpPr>
          <a:xfrm>
            <a:off x="7160387" y="1614246"/>
            <a:ext cx="513619" cy="502087"/>
            <a:chOff x="1190625" y="238125"/>
            <a:chExt cx="5339075" cy="5219200"/>
          </a:xfrm>
        </p:grpSpPr>
        <p:sp>
          <p:nvSpPr>
            <p:cNvPr id="2886" name="Google Shape;2886;p36"/>
            <p:cNvSpPr/>
            <p:nvPr/>
          </p:nvSpPr>
          <p:spPr>
            <a:xfrm>
              <a:off x="3803475" y="3659125"/>
              <a:ext cx="2205925" cy="1737025"/>
            </a:xfrm>
            <a:custGeom>
              <a:rect b="b" l="l" r="r" t="t"/>
              <a:pathLst>
                <a:path extrusionOk="0" h="69481" w="88237">
                  <a:moveTo>
                    <a:pt x="56465" y="0"/>
                  </a:moveTo>
                  <a:cubicBezTo>
                    <a:pt x="44885" y="20257"/>
                    <a:pt x="23323" y="32751"/>
                    <a:pt x="0" y="32783"/>
                  </a:cubicBezTo>
                  <a:lnTo>
                    <a:pt x="65" y="69481"/>
                  </a:lnTo>
                  <a:cubicBezTo>
                    <a:pt x="36469" y="69415"/>
                    <a:pt x="70068" y="49941"/>
                    <a:pt x="88237" y="18398"/>
                  </a:cubicBezTo>
                  <a:lnTo>
                    <a:pt x="56465" y="0"/>
                  </a:ln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7" name="Google Shape;2887;p36"/>
            <p:cNvSpPr/>
            <p:nvPr/>
          </p:nvSpPr>
          <p:spPr>
            <a:xfrm>
              <a:off x="5204475" y="1557575"/>
              <a:ext cx="1145000" cy="2561500"/>
            </a:xfrm>
            <a:custGeom>
              <a:rect b="b" l="l" r="r" t="t"/>
              <a:pathLst>
                <a:path extrusionOk="0" h="102460" w="45800">
                  <a:moveTo>
                    <a:pt x="31740" y="1"/>
                  </a:moveTo>
                  <a:lnTo>
                    <a:pt x="1" y="18399"/>
                  </a:lnTo>
                  <a:cubicBezTo>
                    <a:pt x="11940" y="38623"/>
                    <a:pt x="12103" y="63675"/>
                    <a:pt x="458" y="84062"/>
                  </a:cubicBezTo>
                  <a:lnTo>
                    <a:pt x="32197" y="102460"/>
                  </a:lnTo>
                  <a:cubicBezTo>
                    <a:pt x="41102" y="86998"/>
                    <a:pt x="45799" y="69449"/>
                    <a:pt x="45767" y="51606"/>
                  </a:cubicBezTo>
                  <a:cubicBezTo>
                    <a:pt x="45799" y="33469"/>
                    <a:pt x="40939" y="15626"/>
                    <a:pt x="31740" y="1"/>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8" name="Google Shape;2888;p36"/>
            <p:cNvSpPr/>
            <p:nvPr/>
          </p:nvSpPr>
          <p:spPr>
            <a:xfrm>
              <a:off x="3795300" y="299275"/>
              <a:ext cx="2202700" cy="1718275"/>
            </a:xfrm>
            <a:custGeom>
              <a:rect b="b" l="l" r="r" t="t"/>
              <a:pathLst>
                <a:path extrusionOk="0" h="68731" w="88108">
                  <a:moveTo>
                    <a:pt x="1" y="0"/>
                  </a:moveTo>
                  <a:lnTo>
                    <a:pt x="66" y="36698"/>
                  </a:lnTo>
                  <a:lnTo>
                    <a:pt x="197" y="36698"/>
                  </a:lnTo>
                  <a:cubicBezTo>
                    <a:pt x="23259" y="36698"/>
                    <a:pt x="44625" y="48865"/>
                    <a:pt x="56368" y="68731"/>
                  </a:cubicBezTo>
                  <a:lnTo>
                    <a:pt x="88107" y="50333"/>
                  </a:lnTo>
                  <a:cubicBezTo>
                    <a:pt x="69807" y="19148"/>
                    <a:pt x="36339" y="0"/>
                    <a:pt x="197"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9" name="Google Shape;2889;p36"/>
            <p:cNvSpPr/>
            <p:nvPr/>
          </p:nvSpPr>
          <p:spPr>
            <a:xfrm>
              <a:off x="1251775" y="299275"/>
              <a:ext cx="2545200" cy="2542750"/>
            </a:xfrm>
            <a:custGeom>
              <a:rect b="b" l="l" r="r" t="t"/>
              <a:pathLst>
                <a:path extrusionOk="0" h="101710" w="101808">
                  <a:moveTo>
                    <a:pt x="101742" y="0"/>
                  </a:moveTo>
                  <a:cubicBezTo>
                    <a:pt x="45603" y="98"/>
                    <a:pt x="131" y="45603"/>
                    <a:pt x="0" y="101709"/>
                  </a:cubicBezTo>
                  <a:lnTo>
                    <a:pt x="0" y="101709"/>
                  </a:lnTo>
                  <a:lnTo>
                    <a:pt x="36698" y="101644"/>
                  </a:lnTo>
                  <a:cubicBezTo>
                    <a:pt x="36861" y="65795"/>
                    <a:pt x="65958" y="36763"/>
                    <a:pt x="101807" y="36698"/>
                  </a:cubicBezTo>
                  <a:lnTo>
                    <a:pt x="101742" y="0"/>
                  </a:lnTo>
                  <a:close/>
                </a:path>
              </a:pathLst>
            </a:custGeom>
            <a:solidFill>
              <a:srgbClr val="B3B3B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0" name="Google Shape;2890;p36"/>
            <p:cNvSpPr/>
            <p:nvPr/>
          </p:nvSpPr>
          <p:spPr>
            <a:xfrm>
              <a:off x="1251775" y="2840350"/>
              <a:ext cx="2553350" cy="2555800"/>
            </a:xfrm>
            <a:custGeom>
              <a:rect b="b" l="l" r="r" t="t"/>
              <a:pathLst>
                <a:path extrusionOk="0" h="102232" w="102134">
                  <a:moveTo>
                    <a:pt x="36698" y="1"/>
                  </a:moveTo>
                  <a:lnTo>
                    <a:pt x="0" y="66"/>
                  </a:lnTo>
                  <a:lnTo>
                    <a:pt x="0" y="295"/>
                  </a:lnTo>
                  <a:cubicBezTo>
                    <a:pt x="0" y="56596"/>
                    <a:pt x="45636" y="102232"/>
                    <a:pt x="101938" y="102232"/>
                  </a:cubicBezTo>
                  <a:lnTo>
                    <a:pt x="102133" y="102232"/>
                  </a:lnTo>
                  <a:lnTo>
                    <a:pt x="102068" y="65534"/>
                  </a:lnTo>
                  <a:lnTo>
                    <a:pt x="101938" y="65534"/>
                  </a:lnTo>
                  <a:cubicBezTo>
                    <a:pt x="65893" y="65534"/>
                    <a:pt x="36698" y="36340"/>
                    <a:pt x="36698" y="295"/>
                  </a:cubicBezTo>
                  <a:lnTo>
                    <a:pt x="36698" y="1"/>
                  </a:lnTo>
                  <a:close/>
                </a:path>
              </a:pathLst>
            </a:custGeom>
            <a:solidFill>
              <a:srgbClr val="F7F5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1" name="Google Shape;2891;p36"/>
            <p:cNvSpPr/>
            <p:nvPr/>
          </p:nvSpPr>
          <p:spPr>
            <a:xfrm>
              <a:off x="2169200" y="1216700"/>
              <a:ext cx="3262025" cy="3262025"/>
            </a:xfrm>
            <a:custGeom>
              <a:rect b="b" l="l" r="r" t="t"/>
              <a:pathLst>
                <a:path extrusionOk="0" h="130481" w="130481">
                  <a:moveTo>
                    <a:pt x="65241" y="1"/>
                  </a:moveTo>
                  <a:cubicBezTo>
                    <a:pt x="29196" y="1"/>
                    <a:pt x="1" y="29196"/>
                    <a:pt x="1" y="65241"/>
                  </a:cubicBezTo>
                  <a:cubicBezTo>
                    <a:pt x="1" y="101286"/>
                    <a:pt x="29196" y="130480"/>
                    <a:pt x="65241" y="130480"/>
                  </a:cubicBezTo>
                  <a:cubicBezTo>
                    <a:pt x="101286" y="130480"/>
                    <a:pt x="130480" y="101286"/>
                    <a:pt x="130480" y="65241"/>
                  </a:cubicBezTo>
                  <a:cubicBezTo>
                    <a:pt x="130480" y="29196"/>
                    <a:pt x="101286" y="1"/>
                    <a:pt x="65241" y="1"/>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2" name="Google Shape;2892;p36"/>
            <p:cNvSpPr/>
            <p:nvPr/>
          </p:nvSpPr>
          <p:spPr>
            <a:xfrm>
              <a:off x="2560650" y="1608150"/>
              <a:ext cx="2479125" cy="2479125"/>
            </a:xfrm>
            <a:custGeom>
              <a:rect b="b" l="l" r="r" t="t"/>
              <a:pathLst>
                <a:path extrusionOk="0" h="99165" w="99165">
                  <a:moveTo>
                    <a:pt x="49583" y="0"/>
                  </a:moveTo>
                  <a:cubicBezTo>
                    <a:pt x="22215" y="0"/>
                    <a:pt x="0" y="22215"/>
                    <a:pt x="0" y="49583"/>
                  </a:cubicBezTo>
                  <a:cubicBezTo>
                    <a:pt x="0" y="76951"/>
                    <a:pt x="22215" y="99165"/>
                    <a:pt x="49583" y="99165"/>
                  </a:cubicBezTo>
                  <a:cubicBezTo>
                    <a:pt x="76951" y="99165"/>
                    <a:pt x="99165" y="76951"/>
                    <a:pt x="99165" y="49583"/>
                  </a:cubicBezTo>
                  <a:cubicBezTo>
                    <a:pt x="99165" y="22215"/>
                    <a:pt x="76951" y="0"/>
                    <a:pt x="49583"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3" name="Google Shape;2893;p36"/>
            <p:cNvSpPr/>
            <p:nvPr/>
          </p:nvSpPr>
          <p:spPr>
            <a:xfrm>
              <a:off x="3427525" y="2139025"/>
              <a:ext cx="733150" cy="1417375"/>
            </a:xfrm>
            <a:custGeom>
              <a:rect b="b" l="l" r="r" t="t"/>
              <a:pathLst>
                <a:path extrusionOk="0" h="56695" w="29326">
                  <a:moveTo>
                    <a:pt x="15169" y="1"/>
                  </a:moveTo>
                  <a:cubicBezTo>
                    <a:pt x="13635" y="1"/>
                    <a:pt x="12363" y="1240"/>
                    <a:pt x="12363" y="2774"/>
                  </a:cubicBezTo>
                  <a:lnTo>
                    <a:pt x="12363" y="2969"/>
                  </a:lnTo>
                  <a:cubicBezTo>
                    <a:pt x="9036" y="3132"/>
                    <a:pt x="6296" y="4274"/>
                    <a:pt x="4110" y="6394"/>
                  </a:cubicBezTo>
                  <a:cubicBezTo>
                    <a:pt x="1990" y="8384"/>
                    <a:pt x="816" y="11190"/>
                    <a:pt x="848" y="14093"/>
                  </a:cubicBezTo>
                  <a:cubicBezTo>
                    <a:pt x="848" y="15854"/>
                    <a:pt x="1272" y="17616"/>
                    <a:pt x="2088" y="19181"/>
                  </a:cubicBezTo>
                  <a:cubicBezTo>
                    <a:pt x="2969" y="20878"/>
                    <a:pt x="4273" y="22346"/>
                    <a:pt x="5807" y="23487"/>
                  </a:cubicBezTo>
                  <a:cubicBezTo>
                    <a:pt x="7470" y="24759"/>
                    <a:pt x="10667" y="26488"/>
                    <a:pt x="15364" y="28674"/>
                  </a:cubicBezTo>
                  <a:cubicBezTo>
                    <a:pt x="17680" y="29750"/>
                    <a:pt x="19246" y="30794"/>
                    <a:pt x="20062" y="31838"/>
                  </a:cubicBezTo>
                  <a:cubicBezTo>
                    <a:pt x="21888" y="34219"/>
                    <a:pt x="21595" y="37579"/>
                    <a:pt x="19409" y="39634"/>
                  </a:cubicBezTo>
                  <a:cubicBezTo>
                    <a:pt x="18202" y="40808"/>
                    <a:pt x="16571" y="41461"/>
                    <a:pt x="14908" y="41461"/>
                  </a:cubicBezTo>
                  <a:cubicBezTo>
                    <a:pt x="12363" y="41428"/>
                    <a:pt x="9786" y="40352"/>
                    <a:pt x="7111" y="38166"/>
                  </a:cubicBezTo>
                  <a:cubicBezTo>
                    <a:pt x="6362" y="37567"/>
                    <a:pt x="5462" y="37270"/>
                    <a:pt x="4565" y="37270"/>
                  </a:cubicBezTo>
                  <a:cubicBezTo>
                    <a:pt x="3509" y="37270"/>
                    <a:pt x="2458" y="37681"/>
                    <a:pt x="1664" y="38492"/>
                  </a:cubicBezTo>
                  <a:cubicBezTo>
                    <a:pt x="0" y="40221"/>
                    <a:pt x="196" y="42994"/>
                    <a:pt x="2055" y="44494"/>
                  </a:cubicBezTo>
                  <a:cubicBezTo>
                    <a:pt x="3197" y="45440"/>
                    <a:pt x="4437" y="46256"/>
                    <a:pt x="5741" y="46974"/>
                  </a:cubicBezTo>
                  <a:cubicBezTo>
                    <a:pt x="7796" y="48050"/>
                    <a:pt x="10047" y="48735"/>
                    <a:pt x="12363" y="48931"/>
                  </a:cubicBezTo>
                  <a:lnTo>
                    <a:pt x="12363" y="53922"/>
                  </a:lnTo>
                  <a:cubicBezTo>
                    <a:pt x="12363" y="55455"/>
                    <a:pt x="13635" y="56694"/>
                    <a:pt x="15169" y="56694"/>
                  </a:cubicBezTo>
                  <a:cubicBezTo>
                    <a:pt x="16702" y="56694"/>
                    <a:pt x="17974" y="55455"/>
                    <a:pt x="17974" y="53922"/>
                  </a:cubicBezTo>
                  <a:lnTo>
                    <a:pt x="17974" y="48768"/>
                  </a:lnTo>
                  <a:cubicBezTo>
                    <a:pt x="20714" y="48180"/>
                    <a:pt x="22834" y="47365"/>
                    <a:pt x="24302" y="46256"/>
                  </a:cubicBezTo>
                  <a:cubicBezTo>
                    <a:pt x="25835" y="45049"/>
                    <a:pt x="27075" y="43483"/>
                    <a:pt x="27890" y="41722"/>
                  </a:cubicBezTo>
                  <a:cubicBezTo>
                    <a:pt x="28836" y="39797"/>
                    <a:pt x="29293" y="37677"/>
                    <a:pt x="29293" y="35524"/>
                  </a:cubicBezTo>
                  <a:cubicBezTo>
                    <a:pt x="29326" y="33404"/>
                    <a:pt x="28869" y="31349"/>
                    <a:pt x="27988" y="29457"/>
                  </a:cubicBezTo>
                  <a:cubicBezTo>
                    <a:pt x="27107" y="27630"/>
                    <a:pt x="25803" y="26064"/>
                    <a:pt x="24237" y="24825"/>
                  </a:cubicBezTo>
                  <a:cubicBezTo>
                    <a:pt x="22606" y="23520"/>
                    <a:pt x="19605" y="21954"/>
                    <a:pt x="15201" y="20160"/>
                  </a:cubicBezTo>
                  <a:cubicBezTo>
                    <a:pt x="12722" y="19149"/>
                    <a:pt x="11091" y="18170"/>
                    <a:pt x="10276" y="17289"/>
                  </a:cubicBezTo>
                  <a:cubicBezTo>
                    <a:pt x="9427" y="16409"/>
                    <a:pt x="9003" y="15528"/>
                    <a:pt x="9003" y="14647"/>
                  </a:cubicBezTo>
                  <a:cubicBezTo>
                    <a:pt x="9036" y="13538"/>
                    <a:pt x="9558" y="12527"/>
                    <a:pt x="10439" y="11875"/>
                  </a:cubicBezTo>
                  <a:cubicBezTo>
                    <a:pt x="11382" y="11083"/>
                    <a:pt x="12581" y="10661"/>
                    <a:pt x="13824" y="10661"/>
                  </a:cubicBezTo>
                  <a:cubicBezTo>
                    <a:pt x="13913" y="10661"/>
                    <a:pt x="14003" y="10663"/>
                    <a:pt x="14092" y="10668"/>
                  </a:cubicBezTo>
                  <a:cubicBezTo>
                    <a:pt x="15821" y="10668"/>
                    <a:pt x="17582" y="11287"/>
                    <a:pt x="19344" y="12527"/>
                  </a:cubicBezTo>
                  <a:cubicBezTo>
                    <a:pt x="20044" y="13023"/>
                    <a:pt x="20869" y="13271"/>
                    <a:pt x="21692" y="13271"/>
                  </a:cubicBezTo>
                  <a:cubicBezTo>
                    <a:pt x="22708" y="13271"/>
                    <a:pt x="23723" y="12893"/>
                    <a:pt x="24498" y="12135"/>
                  </a:cubicBezTo>
                  <a:cubicBezTo>
                    <a:pt x="26259" y="10407"/>
                    <a:pt x="26064" y="7471"/>
                    <a:pt x="24074" y="6003"/>
                  </a:cubicBezTo>
                  <a:cubicBezTo>
                    <a:pt x="23682" y="5709"/>
                    <a:pt x="23258" y="5448"/>
                    <a:pt x="22867" y="5187"/>
                  </a:cubicBezTo>
                  <a:cubicBezTo>
                    <a:pt x="21334" y="4339"/>
                    <a:pt x="19670" y="3720"/>
                    <a:pt x="17974" y="3361"/>
                  </a:cubicBezTo>
                  <a:lnTo>
                    <a:pt x="17974" y="2774"/>
                  </a:lnTo>
                  <a:cubicBezTo>
                    <a:pt x="17974" y="1240"/>
                    <a:pt x="16702" y="1"/>
                    <a:pt x="15169" y="1"/>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4" name="Google Shape;2894;p36"/>
            <p:cNvSpPr/>
            <p:nvPr/>
          </p:nvSpPr>
          <p:spPr>
            <a:xfrm>
              <a:off x="1251775" y="847300"/>
              <a:ext cx="968825" cy="1994725"/>
            </a:xfrm>
            <a:custGeom>
              <a:rect b="b" l="l" r="r" t="t"/>
              <a:pathLst>
                <a:path extrusionOk="0" h="79789" w="38753">
                  <a:moveTo>
                    <a:pt x="38753" y="0"/>
                  </a:moveTo>
                  <a:lnTo>
                    <a:pt x="38753" y="0"/>
                  </a:lnTo>
                  <a:cubicBezTo>
                    <a:pt x="14321" y="19278"/>
                    <a:pt x="33" y="48669"/>
                    <a:pt x="0" y="79788"/>
                  </a:cubicBezTo>
                  <a:lnTo>
                    <a:pt x="34153" y="79723"/>
                  </a:lnTo>
                  <a:cubicBezTo>
                    <a:pt x="32849" y="70361"/>
                    <a:pt x="32196" y="60934"/>
                    <a:pt x="32229" y="51474"/>
                  </a:cubicBezTo>
                  <a:cubicBezTo>
                    <a:pt x="32196" y="34120"/>
                    <a:pt x="34414" y="16832"/>
                    <a:pt x="38753"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5" name="Google Shape;2895;p36"/>
            <p:cNvSpPr/>
            <p:nvPr/>
          </p:nvSpPr>
          <p:spPr>
            <a:xfrm>
              <a:off x="2013450" y="299275"/>
              <a:ext cx="1783525" cy="2541100"/>
            </a:xfrm>
            <a:custGeom>
              <a:rect b="b" l="l" r="r" t="t"/>
              <a:pathLst>
                <a:path extrusionOk="0" h="101644" w="71341">
                  <a:moveTo>
                    <a:pt x="71275" y="0"/>
                  </a:moveTo>
                  <a:cubicBezTo>
                    <a:pt x="48408" y="0"/>
                    <a:pt x="26227" y="7731"/>
                    <a:pt x="8286" y="21921"/>
                  </a:cubicBezTo>
                  <a:cubicBezTo>
                    <a:pt x="1566" y="47952"/>
                    <a:pt x="0" y="75026"/>
                    <a:pt x="3686" y="101644"/>
                  </a:cubicBezTo>
                  <a:lnTo>
                    <a:pt x="6231" y="101644"/>
                  </a:lnTo>
                  <a:cubicBezTo>
                    <a:pt x="6394" y="65795"/>
                    <a:pt x="35491" y="36763"/>
                    <a:pt x="71340" y="36698"/>
                  </a:cubicBezTo>
                  <a:lnTo>
                    <a:pt x="71275" y="0"/>
                  </a:ln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6" name="Google Shape;2896;p36"/>
            <p:cNvSpPr/>
            <p:nvPr/>
          </p:nvSpPr>
          <p:spPr>
            <a:xfrm>
              <a:off x="1251775" y="2840350"/>
              <a:ext cx="1922150" cy="2478325"/>
            </a:xfrm>
            <a:custGeom>
              <a:rect b="b" l="l" r="r" t="t"/>
              <a:pathLst>
                <a:path extrusionOk="0" h="99133" w="76886">
                  <a:moveTo>
                    <a:pt x="34153" y="1"/>
                  </a:moveTo>
                  <a:lnTo>
                    <a:pt x="0" y="66"/>
                  </a:lnTo>
                  <a:lnTo>
                    <a:pt x="0" y="295"/>
                  </a:lnTo>
                  <a:cubicBezTo>
                    <a:pt x="0" y="47952"/>
                    <a:pt x="32718" y="87977"/>
                    <a:pt x="76886" y="99133"/>
                  </a:cubicBezTo>
                  <a:cubicBezTo>
                    <a:pt x="53954" y="70558"/>
                    <a:pt x="39177" y="36307"/>
                    <a:pt x="34153"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7" name="Google Shape;2897;p36"/>
            <p:cNvSpPr/>
            <p:nvPr/>
          </p:nvSpPr>
          <p:spPr>
            <a:xfrm>
              <a:off x="2105600" y="2840350"/>
              <a:ext cx="1699525" cy="2555800"/>
            </a:xfrm>
            <a:custGeom>
              <a:rect b="b" l="l" r="r" t="t"/>
              <a:pathLst>
                <a:path extrusionOk="0" h="102232" w="67981">
                  <a:moveTo>
                    <a:pt x="0" y="1"/>
                  </a:moveTo>
                  <a:cubicBezTo>
                    <a:pt x="5024" y="36307"/>
                    <a:pt x="19801" y="70558"/>
                    <a:pt x="42733" y="99133"/>
                  </a:cubicBezTo>
                  <a:cubicBezTo>
                    <a:pt x="50920" y="101188"/>
                    <a:pt x="59336" y="102232"/>
                    <a:pt x="67785" y="102232"/>
                  </a:cubicBezTo>
                  <a:lnTo>
                    <a:pt x="67980" y="102232"/>
                  </a:lnTo>
                  <a:lnTo>
                    <a:pt x="67915" y="65534"/>
                  </a:lnTo>
                  <a:lnTo>
                    <a:pt x="67785" y="65534"/>
                  </a:lnTo>
                  <a:cubicBezTo>
                    <a:pt x="31740" y="65534"/>
                    <a:pt x="2545" y="36340"/>
                    <a:pt x="2545" y="295"/>
                  </a:cubicBezTo>
                  <a:lnTo>
                    <a:pt x="2545" y="1"/>
                  </a:ln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8" name="Google Shape;2898;p36"/>
            <p:cNvSpPr/>
            <p:nvPr/>
          </p:nvSpPr>
          <p:spPr>
            <a:xfrm>
              <a:off x="3742300" y="3597675"/>
              <a:ext cx="2337250" cy="1859650"/>
            </a:xfrm>
            <a:custGeom>
              <a:rect b="b" l="l" r="r" t="t"/>
              <a:pathLst>
                <a:path extrusionOk="0" h="74386" w="93490">
                  <a:moveTo>
                    <a:pt x="59793" y="5786"/>
                  </a:moveTo>
                  <a:lnTo>
                    <a:pt x="87324" y="21737"/>
                  </a:lnTo>
                  <a:cubicBezTo>
                    <a:pt x="69677" y="50540"/>
                    <a:pt x="38720" y="68481"/>
                    <a:pt x="4959" y="69460"/>
                  </a:cubicBezTo>
                  <a:lnTo>
                    <a:pt x="4894" y="37655"/>
                  </a:lnTo>
                  <a:cubicBezTo>
                    <a:pt x="27336" y="36807"/>
                    <a:pt x="47919" y="24868"/>
                    <a:pt x="59793" y="5786"/>
                  </a:cubicBezTo>
                  <a:close/>
                  <a:moveTo>
                    <a:pt x="58911" y="1"/>
                  </a:moveTo>
                  <a:cubicBezTo>
                    <a:pt x="58068" y="1"/>
                    <a:pt x="57248" y="436"/>
                    <a:pt x="56792" y="1219"/>
                  </a:cubicBezTo>
                  <a:cubicBezTo>
                    <a:pt x="45603" y="20693"/>
                    <a:pt x="24890" y="32697"/>
                    <a:pt x="2447" y="32795"/>
                  </a:cubicBezTo>
                  <a:cubicBezTo>
                    <a:pt x="1077" y="32795"/>
                    <a:pt x="1" y="33904"/>
                    <a:pt x="1" y="35241"/>
                  </a:cubicBezTo>
                  <a:lnTo>
                    <a:pt x="66" y="71939"/>
                  </a:lnTo>
                  <a:cubicBezTo>
                    <a:pt x="66" y="73309"/>
                    <a:pt x="1175" y="74385"/>
                    <a:pt x="2512" y="74385"/>
                  </a:cubicBezTo>
                  <a:cubicBezTo>
                    <a:pt x="39797" y="74320"/>
                    <a:pt x="74211" y="54389"/>
                    <a:pt x="92804" y="22095"/>
                  </a:cubicBezTo>
                  <a:cubicBezTo>
                    <a:pt x="93489" y="20921"/>
                    <a:pt x="93065" y="19421"/>
                    <a:pt x="91923" y="18736"/>
                  </a:cubicBezTo>
                  <a:lnTo>
                    <a:pt x="60152" y="338"/>
                  </a:lnTo>
                  <a:cubicBezTo>
                    <a:pt x="59760" y="110"/>
                    <a:pt x="59332" y="1"/>
                    <a:pt x="58911"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9" name="Google Shape;2899;p36"/>
            <p:cNvSpPr/>
            <p:nvPr/>
          </p:nvSpPr>
          <p:spPr>
            <a:xfrm>
              <a:off x="5134350" y="1496125"/>
              <a:ext cx="1395350" cy="2684125"/>
            </a:xfrm>
            <a:custGeom>
              <a:rect b="b" l="l" r="r" t="t"/>
              <a:pathLst>
                <a:path extrusionOk="0" h="107365" w="55814">
                  <a:moveTo>
                    <a:pt x="33664" y="5786"/>
                  </a:moveTo>
                  <a:cubicBezTo>
                    <a:pt x="50137" y="35535"/>
                    <a:pt x="50300" y="71646"/>
                    <a:pt x="34088" y="101558"/>
                  </a:cubicBezTo>
                  <a:lnTo>
                    <a:pt x="6557" y="85607"/>
                  </a:lnTo>
                  <a:cubicBezTo>
                    <a:pt x="17061" y="65578"/>
                    <a:pt x="16898" y="41635"/>
                    <a:pt x="6133" y="21770"/>
                  </a:cubicBezTo>
                  <a:lnTo>
                    <a:pt x="33664" y="5786"/>
                  </a:lnTo>
                  <a:close/>
                  <a:moveTo>
                    <a:pt x="34563" y="0"/>
                  </a:moveTo>
                  <a:cubicBezTo>
                    <a:pt x="34144" y="0"/>
                    <a:pt x="33721" y="109"/>
                    <a:pt x="33338" y="339"/>
                  </a:cubicBezTo>
                  <a:lnTo>
                    <a:pt x="1566" y="18736"/>
                  </a:lnTo>
                  <a:cubicBezTo>
                    <a:pt x="392" y="19421"/>
                    <a:pt x="1" y="20922"/>
                    <a:pt x="686" y="22096"/>
                  </a:cubicBezTo>
                  <a:cubicBezTo>
                    <a:pt x="12168" y="41570"/>
                    <a:pt x="12331" y="65676"/>
                    <a:pt x="1110" y="85281"/>
                  </a:cubicBezTo>
                  <a:cubicBezTo>
                    <a:pt x="457" y="86455"/>
                    <a:pt x="849" y="87956"/>
                    <a:pt x="2023" y="88641"/>
                  </a:cubicBezTo>
                  <a:lnTo>
                    <a:pt x="33762" y="107038"/>
                  </a:lnTo>
                  <a:cubicBezTo>
                    <a:pt x="34154" y="107267"/>
                    <a:pt x="34578" y="107364"/>
                    <a:pt x="35002" y="107364"/>
                  </a:cubicBezTo>
                  <a:cubicBezTo>
                    <a:pt x="35883" y="107364"/>
                    <a:pt x="36665" y="106908"/>
                    <a:pt x="37122" y="106157"/>
                  </a:cubicBezTo>
                  <a:cubicBezTo>
                    <a:pt x="55813" y="73603"/>
                    <a:pt x="55650" y="33578"/>
                    <a:pt x="36665" y="1187"/>
                  </a:cubicBezTo>
                  <a:cubicBezTo>
                    <a:pt x="36210" y="428"/>
                    <a:pt x="35394" y="0"/>
                    <a:pt x="34563"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0" name="Google Shape;2900;p36"/>
            <p:cNvSpPr/>
            <p:nvPr/>
          </p:nvSpPr>
          <p:spPr>
            <a:xfrm>
              <a:off x="3734150" y="238125"/>
              <a:ext cx="2333975" cy="1840600"/>
            </a:xfrm>
            <a:custGeom>
              <a:rect b="b" l="l" r="r" t="t"/>
              <a:pathLst>
                <a:path extrusionOk="0" h="73624" w="93359">
                  <a:moveTo>
                    <a:pt x="4893" y="4926"/>
                  </a:moveTo>
                  <a:lnTo>
                    <a:pt x="4893" y="4926"/>
                  </a:lnTo>
                  <a:cubicBezTo>
                    <a:pt x="38492" y="5774"/>
                    <a:pt x="69383" y="23421"/>
                    <a:pt x="87193" y="51898"/>
                  </a:cubicBezTo>
                  <a:lnTo>
                    <a:pt x="59629" y="67882"/>
                  </a:lnTo>
                  <a:cubicBezTo>
                    <a:pt x="47658" y="49126"/>
                    <a:pt x="27205" y="37480"/>
                    <a:pt x="4959" y="36730"/>
                  </a:cubicBezTo>
                  <a:lnTo>
                    <a:pt x="4893" y="4926"/>
                  </a:lnTo>
                  <a:close/>
                  <a:moveTo>
                    <a:pt x="2447" y="0"/>
                  </a:moveTo>
                  <a:cubicBezTo>
                    <a:pt x="1109" y="0"/>
                    <a:pt x="0" y="1109"/>
                    <a:pt x="0" y="2446"/>
                  </a:cubicBezTo>
                  <a:lnTo>
                    <a:pt x="66" y="39144"/>
                  </a:lnTo>
                  <a:cubicBezTo>
                    <a:pt x="66" y="40514"/>
                    <a:pt x="1175" y="41590"/>
                    <a:pt x="2512" y="41590"/>
                  </a:cubicBezTo>
                  <a:lnTo>
                    <a:pt x="2643" y="41590"/>
                  </a:lnTo>
                  <a:cubicBezTo>
                    <a:pt x="24824" y="41656"/>
                    <a:pt x="45342" y="53366"/>
                    <a:pt x="56694" y="72416"/>
                  </a:cubicBezTo>
                  <a:cubicBezTo>
                    <a:pt x="57150" y="73166"/>
                    <a:pt x="57933" y="73623"/>
                    <a:pt x="58814" y="73623"/>
                  </a:cubicBezTo>
                  <a:cubicBezTo>
                    <a:pt x="59238" y="73623"/>
                    <a:pt x="59662" y="73525"/>
                    <a:pt x="60054" y="73297"/>
                  </a:cubicBezTo>
                  <a:lnTo>
                    <a:pt x="91793" y="54867"/>
                  </a:lnTo>
                  <a:cubicBezTo>
                    <a:pt x="92967" y="54214"/>
                    <a:pt x="93358" y="52681"/>
                    <a:pt x="92673" y="51507"/>
                  </a:cubicBezTo>
                  <a:cubicBezTo>
                    <a:pt x="73917" y="19605"/>
                    <a:pt x="39666" y="0"/>
                    <a:pt x="2643"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1" name="Google Shape;2901;p36"/>
            <p:cNvSpPr/>
            <p:nvPr/>
          </p:nvSpPr>
          <p:spPr>
            <a:xfrm>
              <a:off x="1190625" y="238125"/>
              <a:ext cx="2667500" cy="2665050"/>
            </a:xfrm>
            <a:custGeom>
              <a:rect b="b" l="l" r="r" t="t"/>
              <a:pathLst>
                <a:path extrusionOk="0" h="106602" w="106700">
                  <a:moveTo>
                    <a:pt x="104188" y="0"/>
                  </a:moveTo>
                  <a:cubicBezTo>
                    <a:pt x="78940" y="33"/>
                    <a:pt x="54573" y="9231"/>
                    <a:pt x="35588" y="25900"/>
                  </a:cubicBezTo>
                  <a:cubicBezTo>
                    <a:pt x="33640" y="27592"/>
                    <a:pt x="35217" y="30210"/>
                    <a:pt x="37184" y="30210"/>
                  </a:cubicBezTo>
                  <a:cubicBezTo>
                    <a:pt x="37721" y="30210"/>
                    <a:pt x="38286" y="30015"/>
                    <a:pt x="38818" y="29554"/>
                  </a:cubicBezTo>
                  <a:cubicBezTo>
                    <a:pt x="56269" y="14255"/>
                    <a:pt x="78549" y="5545"/>
                    <a:pt x="101741" y="4926"/>
                  </a:cubicBezTo>
                  <a:lnTo>
                    <a:pt x="101807" y="36730"/>
                  </a:lnTo>
                  <a:cubicBezTo>
                    <a:pt x="66512" y="38100"/>
                    <a:pt x="38165" y="66349"/>
                    <a:pt x="36763" y="101643"/>
                  </a:cubicBezTo>
                  <a:lnTo>
                    <a:pt x="4926" y="101709"/>
                  </a:lnTo>
                  <a:cubicBezTo>
                    <a:pt x="5382" y="83409"/>
                    <a:pt x="10928" y="65599"/>
                    <a:pt x="20877" y="50267"/>
                  </a:cubicBezTo>
                  <a:cubicBezTo>
                    <a:pt x="21627" y="49126"/>
                    <a:pt x="21301" y="47625"/>
                    <a:pt x="20159" y="46875"/>
                  </a:cubicBezTo>
                  <a:cubicBezTo>
                    <a:pt x="19760" y="46616"/>
                    <a:pt x="19306" y="46493"/>
                    <a:pt x="18854" y="46493"/>
                  </a:cubicBezTo>
                  <a:cubicBezTo>
                    <a:pt x="18052" y="46493"/>
                    <a:pt x="17259" y="46883"/>
                    <a:pt x="16799" y="47592"/>
                  </a:cubicBezTo>
                  <a:cubicBezTo>
                    <a:pt x="5839" y="64424"/>
                    <a:pt x="0" y="84094"/>
                    <a:pt x="0" y="104155"/>
                  </a:cubicBezTo>
                  <a:cubicBezTo>
                    <a:pt x="0" y="105525"/>
                    <a:pt x="1109" y="106602"/>
                    <a:pt x="2446" y="106602"/>
                  </a:cubicBezTo>
                  <a:lnTo>
                    <a:pt x="39144" y="106536"/>
                  </a:lnTo>
                  <a:cubicBezTo>
                    <a:pt x="40481" y="106536"/>
                    <a:pt x="41590" y="105460"/>
                    <a:pt x="41590" y="104123"/>
                  </a:cubicBezTo>
                  <a:cubicBezTo>
                    <a:pt x="41753" y="69709"/>
                    <a:pt x="69839" y="41656"/>
                    <a:pt x="104253" y="41590"/>
                  </a:cubicBezTo>
                  <a:cubicBezTo>
                    <a:pt x="105623" y="41590"/>
                    <a:pt x="106700" y="40481"/>
                    <a:pt x="106700" y="39144"/>
                  </a:cubicBezTo>
                  <a:lnTo>
                    <a:pt x="106634" y="2446"/>
                  </a:lnTo>
                  <a:cubicBezTo>
                    <a:pt x="106634" y="1076"/>
                    <a:pt x="105558" y="0"/>
                    <a:pt x="104188"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2" name="Google Shape;2902;p36"/>
            <p:cNvSpPr/>
            <p:nvPr/>
          </p:nvSpPr>
          <p:spPr>
            <a:xfrm>
              <a:off x="1737000" y="1082975"/>
              <a:ext cx="253150" cy="225900"/>
            </a:xfrm>
            <a:custGeom>
              <a:rect b="b" l="l" r="r" t="t"/>
              <a:pathLst>
                <a:path extrusionOk="0" h="9036" w="10126">
                  <a:moveTo>
                    <a:pt x="6639" y="1"/>
                  </a:moveTo>
                  <a:cubicBezTo>
                    <a:pt x="6032" y="1"/>
                    <a:pt x="5402" y="250"/>
                    <a:pt x="4861" y="848"/>
                  </a:cubicBezTo>
                  <a:cubicBezTo>
                    <a:pt x="3686" y="2186"/>
                    <a:pt x="2479" y="3588"/>
                    <a:pt x="1305" y="5024"/>
                  </a:cubicBezTo>
                  <a:cubicBezTo>
                    <a:pt x="0" y="6622"/>
                    <a:pt x="1142" y="9003"/>
                    <a:pt x="3197" y="9036"/>
                  </a:cubicBezTo>
                  <a:cubicBezTo>
                    <a:pt x="3947" y="9036"/>
                    <a:pt x="4632" y="8677"/>
                    <a:pt x="5089" y="8123"/>
                  </a:cubicBezTo>
                  <a:cubicBezTo>
                    <a:pt x="6231" y="6720"/>
                    <a:pt x="7372" y="5382"/>
                    <a:pt x="8481" y="4143"/>
                  </a:cubicBezTo>
                  <a:cubicBezTo>
                    <a:pt x="10126" y="2303"/>
                    <a:pt x="8484" y="1"/>
                    <a:pt x="6639"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3" name="Google Shape;2903;p36"/>
            <p:cNvSpPr/>
            <p:nvPr/>
          </p:nvSpPr>
          <p:spPr>
            <a:xfrm>
              <a:off x="1190625" y="2779200"/>
              <a:ext cx="2675650" cy="2678125"/>
            </a:xfrm>
            <a:custGeom>
              <a:rect b="b" l="l" r="r" t="t"/>
              <a:pathLst>
                <a:path extrusionOk="0" h="107125" w="107026">
                  <a:moveTo>
                    <a:pt x="36730" y="4893"/>
                  </a:moveTo>
                  <a:cubicBezTo>
                    <a:pt x="37839" y="40449"/>
                    <a:pt x="66545" y="69187"/>
                    <a:pt x="102068" y="70394"/>
                  </a:cubicBezTo>
                  <a:lnTo>
                    <a:pt x="102133" y="102199"/>
                  </a:lnTo>
                  <a:cubicBezTo>
                    <a:pt x="49060" y="101024"/>
                    <a:pt x="6100" y="58064"/>
                    <a:pt x="4926" y="4959"/>
                  </a:cubicBezTo>
                  <a:lnTo>
                    <a:pt x="36730" y="4893"/>
                  </a:lnTo>
                  <a:close/>
                  <a:moveTo>
                    <a:pt x="39144" y="0"/>
                  </a:moveTo>
                  <a:lnTo>
                    <a:pt x="2446" y="66"/>
                  </a:lnTo>
                  <a:cubicBezTo>
                    <a:pt x="1076" y="66"/>
                    <a:pt x="0" y="1175"/>
                    <a:pt x="0" y="2512"/>
                  </a:cubicBezTo>
                  <a:lnTo>
                    <a:pt x="0" y="2741"/>
                  </a:lnTo>
                  <a:cubicBezTo>
                    <a:pt x="0" y="60380"/>
                    <a:pt x="46744" y="107124"/>
                    <a:pt x="104384" y="107124"/>
                  </a:cubicBezTo>
                  <a:lnTo>
                    <a:pt x="104579" y="107124"/>
                  </a:lnTo>
                  <a:cubicBezTo>
                    <a:pt x="105917" y="107124"/>
                    <a:pt x="107026" y="106015"/>
                    <a:pt x="107026" y="104678"/>
                  </a:cubicBezTo>
                  <a:lnTo>
                    <a:pt x="106961" y="67980"/>
                  </a:lnTo>
                  <a:cubicBezTo>
                    <a:pt x="106961" y="66610"/>
                    <a:pt x="105851" y="65534"/>
                    <a:pt x="104514" y="65534"/>
                  </a:cubicBezTo>
                  <a:lnTo>
                    <a:pt x="104384" y="65534"/>
                  </a:lnTo>
                  <a:cubicBezTo>
                    <a:pt x="69774" y="65534"/>
                    <a:pt x="41590" y="37350"/>
                    <a:pt x="41590" y="2741"/>
                  </a:cubicBezTo>
                  <a:lnTo>
                    <a:pt x="41590" y="2447"/>
                  </a:lnTo>
                  <a:cubicBezTo>
                    <a:pt x="41590" y="1110"/>
                    <a:pt x="40481" y="0"/>
                    <a:pt x="39144"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4" name="Google Shape;2904;p36"/>
            <p:cNvSpPr/>
            <p:nvPr/>
          </p:nvSpPr>
          <p:spPr>
            <a:xfrm>
              <a:off x="2108050" y="1155550"/>
              <a:ext cx="3384325" cy="3384325"/>
            </a:xfrm>
            <a:custGeom>
              <a:rect b="b" l="l" r="r" t="t"/>
              <a:pathLst>
                <a:path extrusionOk="0" h="135373" w="135373">
                  <a:moveTo>
                    <a:pt x="67687" y="4893"/>
                  </a:moveTo>
                  <a:cubicBezTo>
                    <a:pt x="102296" y="4893"/>
                    <a:pt x="130480" y="33077"/>
                    <a:pt x="130480" y="67687"/>
                  </a:cubicBezTo>
                  <a:cubicBezTo>
                    <a:pt x="130480" y="102296"/>
                    <a:pt x="102296" y="130480"/>
                    <a:pt x="67687" y="130480"/>
                  </a:cubicBezTo>
                  <a:cubicBezTo>
                    <a:pt x="33077" y="130480"/>
                    <a:pt x="4893" y="102296"/>
                    <a:pt x="4893" y="67687"/>
                  </a:cubicBezTo>
                  <a:cubicBezTo>
                    <a:pt x="4893" y="33077"/>
                    <a:pt x="33077" y="4893"/>
                    <a:pt x="67687" y="4893"/>
                  </a:cubicBezTo>
                  <a:close/>
                  <a:moveTo>
                    <a:pt x="67687" y="0"/>
                  </a:moveTo>
                  <a:cubicBezTo>
                    <a:pt x="30369" y="0"/>
                    <a:pt x="0" y="30369"/>
                    <a:pt x="0" y="67687"/>
                  </a:cubicBezTo>
                  <a:cubicBezTo>
                    <a:pt x="0" y="105004"/>
                    <a:pt x="30369" y="135373"/>
                    <a:pt x="67687" y="135373"/>
                  </a:cubicBezTo>
                  <a:cubicBezTo>
                    <a:pt x="105004" y="135373"/>
                    <a:pt x="135373" y="105004"/>
                    <a:pt x="135373" y="67687"/>
                  </a:cubicBezTo>
                  <a:cubicBezTo>
                    <a:pt x="135373" y="30369"/>
                    <a:pt x="105004" y="0"/>
                    <a:pt x="6768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5" name="Google Shape;2905;p36"/>
            <p:cNvSpPr/>
            <p:nvPr/>
          </p:nvSpPr>
          <p:spPr>
            <a:xfrm>
              <a:off x="2397550" y="1547000"/>
              <a:ext cx="2703400" cy="2601450"/>
            </a:xfrm>
            <a:custGeom>
              <a:rect b="b" l="l" r="r" t="t"/>
              <a:pathLst>
                <a:path extrusionOk="0" h="104058" w="108136">
                  <a:moveTo>
                    <a:pt x="56107" y="4893"/>
                  </a:moveTo>
                  <a:cubicBezTo>
                    <a:pt x="82137" y="4925"/>
                    <a:pt x="103210" y="25998"/>
                    <a:pt x="103242" y="52029"/>
                  </a:cubicBezTo>
                  <a:cubicBezTo>
                    <a:pt x="103242" y="71079"/>
                    <a:pt x="91760" y="88269"/>
                    <a:pt x="74145" y="95576"/>
                  </a:cubicBezTo>
                  <a:cubicBezTo>
                    <a:pt x="68313" y="97996"/>
                    <a:pt x="62190" y="99170"/>
                    <a:pt x="56119" y="99170"/>
                  </a:cubicBezTo>
                  <a:cubicBezTo>
                    <a:pt x="43855" y="99170"/>
                    <a:pt x="31802" y="94377"/>
                    <a:pt x="22769" y="85366"/>
                  </a:cubicBezTo>
                  <a:cubicBezTo>
                    <a:pt x="9297" y="71861"/>
                    <a:pt x="5252" y="51605"/>
                    <a:pt x="12559" y="33990"/>
                  </a:cubicBezTo>
                  <a:cubicBezTo>
                    <a:pt x="19866" y="16375"/>
                    <a:pt x="37057" y="4893"/>
                    <a:pt x="56107" y="4893"/>
                  </a:cubicBezTo>
                  <a:close/>
                  <a:moveTo>
                    <a:pt x="56121" y="1"/>
                  </a:moveTo>
                  <a:cubicBezTo>
                    <a:pt x="42577" y="1"/>
                    <a:pt x="29264" y="5280"/>
                    <a:pt x="19311" y="15233"/>
                  </a:cubicBezTo>
                  <a:cubicBezTo>
                    <a:pt x="4437" y="30108"/>
                    <a:pt x="0" y="52485"/>
                    <a:pt x="8025" y="71927"/>
                  </a:cubicBezTo>
                  <a:cubicBezTo>
                    <a:pt x="16082" y="91368"/>
                    <a:pt x="35067" y="104057"/>
                    <a:pt x="56107" y="104057"/>
                  </a:cubicBezTo>
                  <a:cubicBezTo>
                    <a:pt x="84812" y="104025"/>
                    <a:pt x="108103" y="80734"/>
                    <a:pt x="108135" y="52029"/>
                  </a:cubicBezTo>
                  <a:cubicBezTo>
                    <a:pt x="108135" y="30989"/>
                    <a:pt x="95446" y="12004"/>
                    <a:pt x="76005" y="3947"/>
                  </a:cubicBezTo>
                  <a:cubicBezTo>
                    <a:pt x="69572" y="1292"/>
                    <a:pt x="62818" y="1"/>
                    <a:pt x="56121"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6" name="Google Shape;2906;p36"/>
            <p:cNvSpPr/>
            <p:nvPr/>
          </p:nvSpPr>
          <p:spPr>
            <a:xfrm>
              <a:off x="3368865" y="2077825"/>
              <a:ext cx="862825" cy="1539725"/>
            </a:xfrm>
            <a:custGeom>
              <a:rect b="b" l="l" r="r" t="t"/>
              <a:pathLst>
                <a:path extrusionOk="0" h="61589" w="34513">
                  <a:moveTo>
                    <a:pt x="17896" y="4879"/>
                  </a:moveTo>
                  <a:cubicBezTo>
                    <a:pt x="18072" y="4879"/>
                    <a:pt x="18251" y="4993"/>
                    <a:pt x="18267" y="5222"/>
                  </a:cubicBezTo>
                  <a:lnTo>
                    <a:pt x="18267" y="5809"/>
                  </a:lnTo>
                  <a:cubicBezTo>
                    <a:pt x="18267" y="6918"/>
                    <a:pt x="19018" y="7929"/>
                    <a:pt x="20127" y="8190"/>
                  </a:cubicBezTo>
                  <a:cubicBezTo>
                    <a:pt x="21627" y="8516"/>
                    <a:pt x="23030" y="9038"/>
                    <a:pt x="24367" y="9756"/>
                  </a:cubicBezTo>
                  <a:cubicBezTo>
                    <a:pt x="24693" y="9951"/>
                    <a:pt x="25052" y="10180"/>
                    <a:pt x="25346" y="10408"/>
                  </a:cubicBezTo>
                  <a:cubicBezTo>
                    <a:pt x="25737" y="10702"/>
                    <a:pt x="25966" y="11126"/>
                    <a:pt x="25998" y="11582"/>
                  </a:cubicBezTo>
                  <a:cubicBezTo>
                    <a:pt x="26031" y="12039"/>
                    <a:pt x="25868" y="12496"/>
                    <a:pt x="25509" y="12822"/>
                  </a:cubicBezTo>
                  <a:cubicBezTo>
                    <a:pt x="25209" y="13122"/>
                    <a:pt x="24824" y="13269"/>
                    <a:pt x="24435" y="13269"/>
                  </a:cubicBezTo>
                  <a:cubicBezTo>
                    <a:pt x="24104" y="13269"/>
                    <a:pt x="23771" y="13162"/>
                    <a:pt x="23487" y="12953"/>
                  </a:cubicBezTo>
                  <a:cubicBezTo>
                    <a:pt x="21301" y="11452"/>
                    <a:pt x="19083" y="10669"/>
                    <a:pt x="16832" y="10669"/>
                  </a:cubicBezTo>
                  <a:cubicBezTo>
                    <a:pt x="16742" y="10666"/>
                    <a:pt x="16651" y="10664"/>
                    <a:pt x="16561" y="10664"/>
                  </a:cubicBezTo>
                  <a:cubicBezTo>
                    <a:pt x="14760" y="10664"/>
                    <a:pt x="12978" y="11283"/>
                    <a:pt x="11580" y="12463"/>
                  </a:cubicBezTo>
                  <a:cubicBezTo>
                    <a:pt x="10145" y="13572"/>
                    <a:pt x="9330" y="15269"/>
                    <a:pt x="9297" y="17095"/>
                  </a:cubicBezTo>
                  <a:cubicBezTo>
                    <a:pt x="9297" y="18628"/>
                    <a:pt x="9949" y="20064"/>
                    <a:pt x="11221" y="21401"/>
                  </a:cubicBezTo>
                  <a:cubicBezTo>
                    <a:pt x="12298" y="22575"/>
                    <a:pt x="14157" y="23684"/>
                    <a:pt x="16995" y="24859"/>
                  </a:cubicBezTo>
                  <a:cubicBezTo>
                    <a:pt x="22182" y="27012"/>
                    <a:pt x="24465" y="28382"/>
                    <a:pt x="25444" y="29165"/>
                  </a:cubicBezTo>
                  <a:cubicBezTo>
                    <a:pt x="26749" y="30176"/>
                    <a:pt x="27792" y="31481"/>
                    <a:pt x="28510" y="32948"/>
                  </a:cubicBezTo>
                  <a:cubicBezTo>
                    <a:pt x="29978" y="36178"/>
                    <a:pt x="29945" y="39897"/>
                    <a:pt x="28445" y="43093"/>
                  </a:cubicBezTo>
                  <a:cubicBezTo>
                    <a:pt x="27760" y="44529"/>
                    <a:pt x="26781" y="45768"/>
                    <a:pt x="25542" y="46747"/>
                  </a:cubicBezTo>
                  <a:cubicBezTo>
                    <a:pt x="24400" y="47627"/>
                    <a:pt x="22573" y="48312"/>
                    <a:pt x="20192" y="48834"/>
                  </a:cubicBezTo>
                  <a:cubicBezTo>
                    <a:pt x="19083" y="49063"/>
                    <a:pt x="18267" y="50041"/>
                    <a:pt x="18267" y="51216"/>
                  </a:cubicBezTo>
                  <a:lnTo>
                    <a:pt x="18267" y="56370"/>
                  </a:lnTo>
                  <a:cubicBezTo>
                    <a:pt x="18251" y="56598"/>
                    <a:pt x="18072" y="56712"/>
                    <a:pt x="17896" y="56712"/>
                  </a:cubicBezTo>
                  <a:cubicBezTo>
                    <a:pt x="17721" y="56712"/>
                    <a:pt x="17550" y="56598"/>
                    <a:pt x="17550" y="56370"/>
                  </a:cubicBezTo>
                  <a:lnTo>
                    <a:pt x="17550" y="51379"/>
                  </a:lnTo>
                  <a:cubicBezTo>
                    <a:pt x="17550" y="50139"/>
                    <a:pt x="16636" y="49095"/>
                    <a:pt x="15397" y="48965"/>
                  </a:cubicBezTo>
                  <a:cubicBezTo>
                    <a:pt x="13407" y="48769"/>
                    <a:pt x="11450" y="48215"/>
                    <a:pt x="9688" y="47301"/>
                  </a:cubicBezTo>
                  <a:cubicBezTo>
                    <a:pt x="8481" y="46649"/>
                    <a:pt x="7372" y="45866"/>
                    <a:pt x="6328" y="45050"/>
                  </a:cubicBezTo>
                  <a:cubicBezTo>
                    <a:pt x="5970" y="44757"/>
                    <a:pt x="5741" y="44333"/>
                    <a:pt x="5709" y="43876"/>
                  </a:cubicBezTo>
                  <a:cubicBezTo>
                    <a:pt x="5643" y="42963"/>
                    <a:pt x="6394" y="42180"/>
                    <a:pt x="7307" y="42180"/>
                  </a:cubicBezTo>
                  <a:cubicBezTo>
                    <a:pt x="7666" y="42180"/>
                    <a:pt x="8025" y="42278"/>
                    <a:pt x="8318" y="42506"/>
                  </a:cubicBezTo>
                  <a:cubicBezTo>
                    <a:pt x="11385" y="45050"/>
                    <a:pt x="14516" y="46323"/>
                    <a:pt x="17615" y="46355"/>
                  </a:cubicBezTo>
                  <a:lnTo>
                    <a:pt x="17680" y="46355"/>
                  </a:lnTo>
                  <a:cubicBezTo>
                    <a:pt x="19996" y="46355"/>
                    <a:pt x="22214" y="45442"/>
                    <a:pt x="23845" y="43844"/>
                  </a:cubicBezTo>
                  <a:cubicBezTo>
                    <a:pt x="26944" y="40908"/>
                    <a:pt x="27303" y="36145"/>
                    <a:pt x="24726" y="32753"/>
                  </a:cubicBezTo>
                  <a:cubicBezTo>
                    <a:pt x="23682" y="31415"/>
                    <a:pt x="21823" y="30143"/>
                    <a:pt x="19148" y="28904"/>
                  </a:cubicBezTo>
                  <a:cubicBezTo>
                    <a:pt x="13505" y="26294"/>
                    <a:pt x="11091" y="24794"/>
                    <a:pt x="10047" y="24011"/>
                  </a:cubicBezTo>
                  <a:cubicBezTo>
                    <a:pt x="8775" y="23065"/>
                    <a:pt x="7731" y="21890"/>
                    <a:pt x="6981" y="20520"/>
                  </a:cubicBezTo>
                  <a:cubicBezTo>
                    <a:pt x="6361" y="19281"/>
                    <a:pt x="6035" y="17911"/>
                    <a:pt x="6035" y="16541"/>
                  </a:cubicBezTo>
                  <a:cubicBezTo>
                    <a:pt x="6002" y="14290"/>
                    <a:pt x="6916" y="12137"/>
                    <a:pt x="8547" y="10604"/>
                  </a:cubicBezTo>
                  <a:cubicBezTo>
                    <a:pt x="10308" y="8875"/>
                    <a:pt x="12494" y="7994"/>
                    <a:pt x="15234" y="7864"/>
                  </a:cubicBezTo>
                  <a:cubicBezTo>
                    <a:pt x="16538" y="7799"/>
                    <a:pt x="17550" y="6722"/>
                    <a:pt x="17550" y="5417"/>
                  </a:cubicBezTo>
                  <a:lnTo>
                    <a:pt x="17550" y="5222"/>
                  </a:lnTo>
                  <a:cubicBezTo>
                    <a:pt x="17550" y="4993"/>
                    <a:pt x="17721" y="4879"/>
                    <a:pt x="17896" y="4879"/>
                  </a:cubicBezTo>
                  <a:close/>
                  <a:moveTo>
                    <a:pt x="17893" y="0"/>
                  </a:moveTo>
                  <a:cubicBezTo>
                    <a:pt x="15957" y="0"/>
                    <a:pt x="14012" y="1030"/>
                    <a:pt x="13081" y="3167"/>
                  </a:cubicBezTo>
                  <a:cubicBezTo>
                    <a:pt x="10080" y="3591"/>
                    <a:pt x="7307" y="4961"/>
                    <a:pt x="5154" y="7081"/>
                  </a:cubicBezTo>
                  <a:cubicBezTo>
                    <a:pt x="2545" y="9527"/>
                    <a:pt x="1109" y="12953"/>
                    <a:pt x="1142" y="16541"/>
                  </a:cubicBezTo>
                  <a:cubicBezTo>
                    <a:pt x="1142" y="18694"/>
                    <a:pt x="1631" y="20814"/>
                    <a:pt x="2642" y="22738"/>
                  </a:cubicBezTo>
                  <a:cubicBezTo>
                    <a:pt x="3719" y="24761"/>
                    <a:pt x="5219" y="26522"/>
                    <a:pt x="7046" y="27892"/>
                  </a:cubicBezTo>
                  <a:cubicBezTo>
                    <a:pt x="8873" y="29262"/>
                    <a:pt x="12167" y="31057"/>
                    <a:pt x="17093" y="33340"/>
                  </a:cubicBezTo>
                  <a:cubicBezTo>
                    <a:pt x="19637" y="34514"/>
                    <a:pt x="20583" y="35395"/>
                    <a:pt x="20877" y="35754"/>
                  </a:cubicBezTo>
                  <a:cubicBezTo>
                    <a:pt x="21921" y="37189"/>
                    <a:pt x="21758" y="39146"/>
                    <a:pt x="20453" y="40353"/>
                  </a:cubicBezTo>
                  <a:cubicBezTo>
                    <a:pt x="19703" y="41071"/>
                    <a:pt x="18691" y="41462"/>
                    <a:pt x="17648" y="41462"/>
                  </a:cubicBezTo>
                  <a:cubicBezTo>
                    <a:pt x="15723" y="41430"/>
                    <a:pt x="13603" y="40516"/>
                    <a:pt x="11385" y="38722"/>
                  </a:cubicBezTo>
                  <a:cubicBezTo>
                    <a:pt x="10197" y="37745"/>
                    <a:pt x="8747" y="37260"/>
                    <a:pt x="7301" y="37260"/>
                  </a:cubicBezTo>
                  <a:cubicBezTo>
                    <a:pt x="5609" y="37260"/>
                    <a:pt x="3924" y="37925"/>
                    <a:pt x="2675" y="39244"/>
                  </a:cubicBezTo>
                  <a:cubicBezTo>
                    <a:pt x="0" y="41984"/>
                    <a:pt x="261" y="46453"/>
                    <a:pt x="3262" y="48867"/>
                  </a:cubicBezTo>
                  <a:cubicBezTo>
                    <a:pt x="4534" y="49878"/>
                    <a:pt x="5872" y="50792"/>
                    <a:pt x="7307" y="51574"/>
                  </a:cubicBezTo>
                  <a:cubicBezTo>
                    <a:pt x="8971" y="52488"/>
                    <a:pt x="10797" y="53108"/>
                    <a:pt x="12657" y="53499"/>
                  </a:cubicBezTo>
                  <a:lnTo>
                    <a:pt x="12657" y="56370"/>
                  </a:lnTo>
                  <a:cubicBezTo>
                    <a:pt x="12657" y="59240"/>
                    <a:pt x="15005" y="61589"/>
                    <a:pt x="17909" y="61589"/>
                  </a:cubicBezTo>
                  <a:cubicBezTo>
                    <a:pt x="20812" y="61589"/>
                    <a:pt x="23160" y="59240"/>
                    <a:pt x="23160" y="56370"/>
                  </a:cubicBezTo>
                  <a:lnTo>
                    <a:pt x="23160" y="53140"/>
                  </a:lnTo>
                  <a:cubicBezTo>
                    <a:pt x="25085" y="52651"/>
                    <a:pt x="26879" y="51803"/>
                    <a:pt x="28510" y="50628"/>
                  </a:cubicBezTo>
                  <a:cubicBezTo>
                    <a:pt x="30337" y="49193"/>
                    <a:pt x="31837" y="47366"/>
                    <a:pt x="32816" y="45246"/>
                  </a:cubicBezTo>
                  <a:cubicBezTo>
                    <a:pt x="33925" y="42963"/>
                    <a:pt x="34479" y="40484"/>
                    <a:pt x="34479" y="37972"/>
                  </a:cubicBezTo>
                  <a:cubicBezTo>
                    <a:pt x="34512" y="35493"/>
                    <a:pt x="33958" y="33046"/>
                    <a:pt x="32914" y="30828"/>
                  </a:cubicBezTo>
                  <a:cubicBezTo>
                    <a:pt x="31870" y="28675"/>
                    <a:pt x="30369" y="26816"/>
                    <a:pt x="28477" y="25348"/>
                  </a:cubicBezTo>
                  <a:cubicBezTo>
                    <a:pt x="26683" y="23913"/>
                    <a:pt x="23519" y="22249"/>
                    <a:pt x="18855" y="20325"/>
                  </a:cubicBezTo>
                  <a:cubicBezTo>
                    <a:pt x="15984" y="19150"/>
                    <a:pt x="15071" y="18367"/>
                    <a:pt x="14810" y="18106"/>
                  </a:cubicBezTo>
                  <a:cubicBezTo>
                    <a:pt x="14810" y="18074"/>
                    <a:pt x="14777" y="18074"/>
                    <a:pt x="14777" y="18041"/>
                  </a:cubicBezTo>
                  <a:cubicBezTo>
                    <a:pt x="14483" y="17813"/>
                    <a:pt x="14288" y="17454"/>
                    <a:pt x="14190" y="17095"/>
                  </a:cubicBezTo>
                  <a:cubicBezTo>
                    <a:pt x="14190" y="16965"/>
                    <a:pt x="14190" y="16639"/>
                    <a:pt x="14744" y="16182"/>
                  </a:cubicBezTo>
                  <a:cubicBezTo>
                    <a:pt x="15294" y="15777"/>
                    <a:pt x="15922" y="15551"/>
                    <a:pt x="16580" y="15551"/>
                  </a:cubicBezTo>
                  <a:cubicBezTo>
                    <a:pt x="16664" y="15551"/>
                    <a:pt x="16748" y="15555"/>
                    <a:pt x="16832" y="15562"/>
                  </a:cubicBezTo>
                  <a:cubicBezTo>
                    <a:pt x="18072" y="15562"/>
                    <a:pt x="19311" y="16019"/>
                    <a:pt x="20681" y="16965"/>
                  </a:cubicBezTo>
                  <a:cubicBezTo>
                    <a:pt x="21812" y="17762"/>
                    <a:pt x="23123" y="18153"/>
                    <a:pt x="24428" y="18153"/>
                  </a:cubicBezTo>
                  <a:cubicBezTo>
                    <a:pt x="26060" y="18153"/>
                    <a:pt x="27683" y="17541"/>
                    <a:pt x="28934" y="16345"/>
                  </a:cubicBezTo>
                  <a:cubicBezTo>
                    <a:pt x="31805" y="13540"/>
                    <a:pt x="31478" y="8842"/>
                    <a:pt x="28249" y="6461"/>
                  </a:cubicBezTo>
                  <a:cubicBezTo>
                    <a:pt x="27792" y="6135"/>
                    <a:pt x="27303" y="5809"/>
                    <a:pt x="26814" y="5515"/>
                  </a:cubicBezTo>
                  <a:cubicBezTo>
                    <a:pt x="25607" y="4830"/>
                    <a:pt x="24302" y="4276"/>
                    <a:pt x="22965" y="3884"/>
                  </a:cubicBezTo>
                  <a:cubicBezTo>
                    <a:pt x="22288" y="1332"/>
                    <a:pt x="20096" y="0"/>
                    <a:pt x="17893"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07" name="Google Shape;2907;p36"/>
          <p:cNvGrpSpPr/>
          <p:nvPr/>
        </p:nvGrpSpPr>
        <p:grpSpPr>
          <a:xfrm>
            <a:off x="5367552" y="1615824"/>
            <a:ext cx="310096" cy="498932"/>
            <a:chOff x="2209975" y="289500"/>
            <a:chExt cx="3180475" cy="5117250"/>
          </a:xfrm>
        </p:grpSpPr>
        <p:sp>
          <p:nvSpPr>
            <p:cNvPr id="2908" name="Google Shape;2908;p36"/>
            <p:cNvSpPr/>
            <p:nvPr/>
          </p:nvSpPr>
          <p:spPr>
            <a:xfrm>
              <a:off x="2760450" y="4859525"/>
              <a:ext cx="2079525" cy="486075"/>
            </a:xfrm>
            <a:custGeom>
              <a:rect b="b" l="l" r="r" t="t"/>
              <a:pathLst>
                <a:path extrusionOk="0" h="19443" w="83181">
                  <a:moveTo>
                    <a:pt x="0" y="1"/>
                  </a:moveTo>
                  <a:lnTo>
                    <a:pt x="0" y="5774"/>
                  </a:lnTo>
                  <a:cubicBezTo>
                    <a:pt x="0" y="13310"/>
                    <a:pt x="6133" y="19410"/>
                    <a:pt x="13668" y="19442"/>
                  </a:cubicBezTo>
                  <a:lnTo>
                    <a:pt x="69513" y="19442"/>
                  </a:lnTo>
                  <a:cubicBezTo>
                    <a:pt x="77048" y="19410"/>
                    <a:pt x="83181" y="13310"/>
                    <a:pt x="83181" y="5774"/>
                  </a:cubicBezTo>
                  <a:lnTo>
                    <a:pt x="83181" y="1"/>
                  </a:ln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9" name="Google Shape;2909;p36"/>
            <p:cNvSpPr/>
            <p:nvPr/>
          </p:nvSpPr>
          <p:spPr>
            <a:xfrm>
              <a:off x="3863000" y="4859525"/>
              <a:ext cx="421625" cy="486075"/>
            </a:xfrm>
            <a:custGeom>
              <a:rect b="b" l="l" r="r" t="t"/>
              <a:pathLst>
                <a:path extrusionOk="0" h="19443" w="16865">
                  <a:moveTo>
                    <a:pt x="0" y="1"/>
                  </a:moveTo>
                  <a:lnTo>
                    <a:pt x="0" y="19442"/>
                  </a:lnTo>
                  <a:lnTo>
                    <a:pt x="16865" y="19442"/>
                  </a:lnTo>
                  <a:lnTo>
                    <a:pt x="16865" y="1"/>
                  </a:ln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0" name="Google Shape;2910;p36"/>
            <p:cNvSpPr/>
            <p:nvPr/>
          </p:nvSpPr>
          <p:spPr>
            <a:xfrm>
              <a:off x="2918650" y="4859525"/>
              <a:ext cx="397175" cy="258850"/>
            </a:xfrm>
            <a:custGeom>
              <a:rect b="b" l="l" r="r" t="t"/>
              <a:pathLst>
                <a:path extrusionOk="0" h="10354" w="15887">
                  <a:moveTo>
                    <a:pt x="1958" y="1"/>
                  </a:moveTo>
                  <a:cubicBezTo>
                    <a:pt x="0" y="4241"/>
                    <a:pt x="2480" y="9167"/>
                    <a:pt x="7014" y="10178"/>
                  </a:cubicBezTo>
                  <a:cubicBezTo>
                    <a:pt x="7550" y="10297"/>
                    <a:pt x="8083" y="10354"/>
                    <a:pt x="8606" y="10354"/>
                  </a:cubicBezTo>
                  <a:cubicBezTo>
                    <a:pt x="12533" y="10354"/>
                    <a:pt x="15886" y="7155"/>
                    <a:pt x="15886" y="3067"/>
                  </a:cubicBezTo>
                  <a:cubicBezTo>
                    <a:pt x="15886" y="1991"/>
                    <a:pt x="15658" y="947"/>
                    <a:pt x="15201" y="1"/>
                  </a:cubicBezTo>
                  <a:close/>
                </a:path>
              </a:pathLst>
            </a:custGeom>
            <a:solidFill>
              <a:srgbClr val="F5D3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1" name="Google Shape;2911;p36"/>
            <p:cNvSpPr/>
            <p:nvPr/>
          </p:nvSpPr>
          <p:spPr>
            <a:xfrm>
              <a:off x="2271150" y="350650"/>
              <a:ext cx="3058125" cy="4508900"/>
            </a:xfrm>
            <a:custGeom>
              <a:rect b="b" l="l" r="r" t="t"/>
              <a:pathLst>
                <a:path extrusionOk="0" h="180356" w="122325">
                  <a:moveTo>
                    <a:pt x="19181" y="1"/>
                  </a:moveTo>
                  <a:cubicBezTo>
                    <a:pt x="8547" y="1"/>
                    <a:pt x="0" y="8547"/>
                    <a:pt x="0" y="19148"/>
                  </a:cubicBezTo>
                  <a:lnTo>
                    <a:pt x="0" y="161175"/>
                  </a:lnTo>
                  <a:cubicBezTo>
                    <a:pt x="0" y="171809"/>
                    <a:pt x="8547" y="180356"/>
                    <a:pt x="19181" y="180356"/>
                  </a:cubicBezTo>
                  <a:lnTo>
                    <a:pt x="103144" y="180356"/>
                  </a:lnTo>
                  <a:cubicBezTo>
                    <a:pt x="113778" y="180356"/>
                    <a:pt x="122325" y="171809"/>
                    <a:pt x="122325" y="161175"/>
                  </a:cubicBezTo>
                  <a:lnTo>
                    <a:pt x="122325" y="19148"/>
                  </a:lnTo>
                  <a:cubicBezTo>
                    <a:pt x="122325" y="8547"/>
                    <a:pt x="113778" y="1"/>
                    <a:pt x="103144"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2" name="Google Shape;2912;p36"/>
            <p:cNvSpPr/>
            <p:nvPr/>
          </p:nvSpPr>
          <p:spPr>
            <a:xfrm>
              <a:off x="3564525" y="2949650"/>
              <a:ext cx="486875" cy="486050"/>
            </a:xfrm>
            <a:custGeom>
              <a:rect b="b" l="l" r="r" t="t"/>
              <a:pathLst>
                <a:path extrusionOk="0" h="19442" w="19475">
                  <a:moveTo>
                    <a:pt x="6916" y="0"/>
                  </a:moveTo>
                  <a:cubicBezTo>
                    <a:pt x="3067" y="0"/>
                    <a:pt x="0" y="3066"/>
                    <a:pt x="0" y="6883"/>
                  </a:cubicBezTo>
                  <a:lnTo>
                    <a:pt x="0" y="12559"/>
                  </a:lnTo>
                  <a:cubicBezTo>
                    <a:pt x="0" y="16375"/>
                    <a:pt x="3067" y="19441"/>
                    <a:pt x="6916" y="19441"/>
                  </a:cubicBezTo>
                  <a:lnTo>
                    <a:pt x="12592" y="19441"/>
                  </a:lnTo>
                  <a:cubicBezTo>
                    <a:pt x="16408" y="19441"/>
                    <a:pt x="19474" y="16375"/>
                    <a:pt x="19474" y="12559"/>
                  </a:cubicBezTo>
                  <a:lnTo>
                    <a:pt x="19474" y="6883"/>
                  </a:lnTo>
                  <a:cubicBezTo>
                    <a:pt x="19474" y="3066"/>
                    <a:pt x="16408" y="0"/>
                    <a:pt x="12592"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3" name="Google Shape;2913;p36"/>
            <p:cNvSpPr/>
            <p:nvPr/>
          </p:nvSpPr>
          <p:spPr>
            <a:xfrm>
              <a:off x="3564525" y="2128425"/>
              <a:ext cx="486875" cy="486875"/>
            </a:xfrm>
            <a:custGeom>
              <a:rect b="b" l="l" r="r" t="t"/>
              <a:pathLst>
                <a:path extrusionOk="0" h="19475" w="19475">
                  <a:moveTo>
                    <a:pt x="6916" y="1"/>
                  </a:moveTo>
                  <a:cubicBezTo>
                    <a:pt x="3067" y="1"/>
                    <a:pt x="0" y="3100"/>
                    <a:pt x="0" y="6916"/>
                  </a:cubicBezTo>
                  <a:lnTo>
                    <a:pt x="0" y="12592"/>
                  </a:lnTo>
                  <a:cubicBezTo>
                    <a:pt x="0" y="16409"/>
                    <a:pt x="3067" y="19475"/>
                    <a:pt x="6916" y="19475"/>
                  </a:cubicBezTo>
                  <a:lnTo>
                    <a:pt x="12592" y="19475"/>
                  </a:lnTo>
                  <a:cubicBezTo>
                    <a:pt x="16408" y="19475"/>
                    <a:pt x="19474" y="16409"/>
                    <a:pt x="19474" y="12592"/>
                  </a:cubicBezTo>
                  <a:lnTo>
                    <a:pt x="19474" y="6916"/>
                  </a:lnTo>
                  <a:cubicBezTo>
                    <a:pt x="19474" y="3100"/>
                    <a:pt x="16408" y="1"/>
                    <a:pt x="12592"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4" name="Google Shape;2914;p36"/>
            <p:cNvSpPr/>
            <p:nvPr/>
          </p:nvSpPr>
          <p:spPr>
            <a:xfrm>
              <a:off x="3564525" y="3735775"/>
              <a:ext cx="486875" cy="486875"/>
            </a:xfrm>
            <a:custGeom>
              <a:rect b="b" l="l" r="r" t="t"/>
              <a:pathLst>
                <a:path extrusionOk="0" h="19475" w="19475">
                  <a:moveTo>
                    <a:pt x="6916" y="1"/>
                  </a:moveTo>
                  <a:cubicBezTo>
                    <a:pt x="3067" y="1"/>
                    <a:pt x="0" y="3099"/>
                    <a:pt x="0" y="6916"/>
                  </a:cubicBezTo>
                  <a:lnTo>
                    <a:pt x="0" y="12592"/>
                  </a:lnTo>
                  <a:cubicBezTo>
                    <a:pt x="0" y="16408"/>
                    <a:pt x="3067" y="19475"/>
                    <a:pt x="6916" y="19475"/>
                  </a:cubicBezTo>
                  <a:lnTo>
                    <a:pt x="12592" y="19475"/>
                  </a:lnTo>
                  <a:cubicBezTo>
                    <a:pt x="16408" y="19475"/>
                    <a:pt x="19474" y="16408"/>
                    <a:pt x="19474" y="12592"/>
                  </a:cubicBezTo>
                  <a:lnTo>
                    <a:pt x="19474" y="6916"/>
                  </a:lnTo>
                  <a:cubicBezTo>
                    <a:pt x="19474" y="3099"/>
                    <a:pt x="16408" y="1"/>
                    <a:pt x="12592"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5" name="Google Shape;2915;p36"/>
            <p:cNvSpPr/>
            <p:nvPr/>
          </p:nvSpPr>
          <p:spPr>
            <a:xfrm>
              <a:off x="2765325" y="2949650"/>
              <a:ext cx="486900" cy="486050"/>
            </a:xfrm>
            <a:custGeom>
              <a:rect b="b" l="l" r="r" t="t"/>
              <a:pathLst>
                <a:path extrusionOk="0" h="19442" w="19476">
                  <a:moveTo>
                    <a:pt x="6884" y="0"/>
                  </a:moveTo>
                  <a:cubicBezTo>
                    <a:pt x="3067" y="0"/>
                    <a:pt x="1" y="3066"/>
                    <a:pt x="1" y="6883"/>
                  </a:cubicBezTo>
                  <a:lnTo>
                    <a:pt x="1" y="12559"/>
                  </a:lnTo>
                  <a:cubicBezTo>
                    <a:pt x="1" y="16375"/>
                    <a:pt x="3067" y="19441"/>
                    <a:pt x="6884" y="19441"/>
                  </a:cubicBezTo>
                  <a:lnTo>
                    <a:pt x="12560" y="19441"/>
                  </a:lnTo>
                  <a:cubicBezTo>
                    <a:pt x="16376" y="19441"/>
                    <a:pt x="19475" y="16375"/>
                    <a:pt x="19475" y="12559"/>
                  </a:cubicBezTo>
                  <a:lnTo>
                    <a:pt x="19475" y="6883"/>
                  </a:lnTo>
                  <a:cubicBezTo>
                    <a:pt x="19475" y="3066"/>
                    <a:pt x="16376" y="0"/>
                    <a:pt x="12560"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6" name="Google Shape;2916;p36"/>
            <p:cNvSpPr/>
            <p:nvPr/>
          </p:nvSpPr>
          <p:spPr>
            <a:xfrm>
              <a:off x="2765325" y="2128425"/>
              <a:ext cx="486900" cy="486875"/>
            </a:xfrm>
            <a:custGeom>
              <a:rect b="b" l="l" r="r" t="t"/>
              <a:pathLst>
                <a:path extrusionOk="0" h="19475" w="19476">
                  <a:moveTo>
                    <a:pt x="6884" y="1"/>
                  </a:moveTo>
                  <a:cubicBezTo>
                    <a:pt x="3067" y="1"/>
                    <a:pt x="1" y="3100"/>
                    <a:pt x="1" y="6916"/>
                  </a:cubicBezTo>
                  <a:lnTo>
                    <a:pt x="1" y="12592"/>
                  </a:lnTo>
                  <a:cubicBezTo>
                    <a:pt x="1" y="16409"/>
                    <a:pt x="3067" y="19475"/>
                    <a:pt x="6884" y="19475"/>
                  </a:cubicBezTo>
                  <a:lnTo>
                    <a:pt x="12560" y="19475"/>
                  </a:lnTo>
                  <a:cubicBezTo>
                    <a:pt x="16376" y="19475"/>
                    <a:pt x="19475" y="16409"/>
                    <a:pt x="19475" y="12592"/>
                  </a:cubicBezTo>
                  <a:lnTo>
                    <a:pt x="19475" y="6916"/>
                  </a:lnTo>
                  <a:cubicBezTo>
                    <a:pt x="19475" y="3100"/>
                    <a:pt x="16376" y="1"/>
                    <a:pt x="12560"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7" name="Google Shape;2917;p36"/>
            <p:cNvSpPr/>
            <p:nvPr/>
          </p:nvSpPr>
          <p:spPr>
            <a:xfrm>
              <a:off x="2765325" y="3735775"/>
              <a:ext cx="486900" cy="486875"/>
            </a:xfrm>
            <a:custGeom>
              <a:rect b="b" l="l" r="r" t="t"/>
              <a:pathLst>
                <a:path extrusionOk="0" h="19475" w="19476">
                  <a:moveTo>
                    <a:pt x="6884" y="1"/>
                  </a:moveTo>
                  <a:cubicBezTo>
                    <a:pt x="3067" y="1"/>
                    <a:pt x="1" y="3099"/>
                    <a:pt x="1" y="6916"/>
                  </a:cubicBezTo>
                  <a:lnTo>
                    <a:pt x="1" y="12592"/>
                  </a:lnTo>
                  <a:cubicBezTo>
                    <a:pt x="1" y="16408"/>
                    <a:pt x="3067" y="19475"/>
                    <a:pt x="6884" y="19475"/>
                  </a:cubicBezTo>
                  <a:lnTo>
                    <a:pt x="12560" y="19475"/>
                  </a:lnTo>
                  <a:cubicBezTo>
                    <a:pt x="16376" y="19475"/>
                    <a:pt x="19475" y="16408"/>
                    <a:pt x="19475" y="12592"/>
                  </a:cubicBezTo>
                  <a:lnTo>
                    <a:pt x="19475" y="6916"/>
                  </a:lnTo>
                  <a:cubicBezTo>
                    <a:pt x="19475" y="3099"/>
                    <a:pt x="16376" y="1"/>
                    <a:pt x="12560"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8" name="Google Shape;2918;p36"/>
            <p:cNvSpPr/>
            <p:nvPr/>
          </p:nvSpPr>
          <p:spPr>
            <a:xfrm>
              <a:off x="4348225" y="2949650"/>
              <a:ext cx="486875" cy="486050"/>
            </a:xfrm>
            <a:custGeom>
              <a:rect b="b" l="l" r="r" t="t"/>
              <a:pathLst>
                <a:path extrusionOk="0" h="19442" w="19475">
                  <a:moveTo>
                    <a:pt x="6916" y="0"/>
                  </a:moveTo>
                  <a:cubicBezTo>
                    <a:pt x="3099" y="0"/>
                    <a:pt x="0" y="3066"/>
                    <a:pt x="0" y="6883"/>
                  </a:cubicBezTo>
                  <a:lnTo>
                    <a:pt x="0" y="12559"/>
                  </a:lnTo>
                  <a:cubicBezTo>
                    <a:pt x="0" y="16375"/>
                    <a:pt x="3099" y="19441"/>
                    <a:pt x="6916" y="19441"/>
                  </a:cubicBezTo>
                  <a:lnTo>
                    <a:pt x="12591" y="19441"/>
                  </a:lnTo>
                  <a:cubicBezTo>
                    <a:pt x="16408" y="19441"/>
                    <a:pt x="19474" y="16375"/>
                    <a:pt x="19474" y="12559"/>
                  </a:cubicBezTo>
                  <a:lnTo>
                    <a:pt x="19474" y="6883"/>
                  </a:lnTo>
                  <a:cubicBezTo>
                    <a:pt x="19474" y="3066"/>
                    <a:pt x="16408" y="0"/>
                    <a:pt x="12591"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9" name="Google Shape;2919;p36"/>
            <p:cNvSpPr/>
            <p:nvPr/>
          </p:nvSpPr>
          <p:spPr>
            <a:xfrm>
              <a:off x="4348225" y="2128425"/>
              <a:ext cx="486875" cy="486875"/>
            </a:xfrm>
            <a:custGeom>
              <a:rect b="b" l="l" r="r" t="t"/>
              <a:pathLst>
                <a:path extrusionOk="0" h="19475" w="19475">
                  <a:moveTo>
                    <a:pt x="6916" y="1"/>
                  </a:moveTo>
                  <a:cubicBezTo>
                    <a:pt x="3099" y="1"/>
                    <a:pt x="0" y="3100"/>
                    <a:pt x="0" y="6916"/>
                  </a:cubicBezTo>
                  <a:lnTo>
                    <a:pt x="0" y="12592"/>
                  </a:lnTo>
                  <a:cubicBezTo>
                    <a:pt x="0" y="16409"/>
                    <a:pt x="3099" y="19475"/>
                    <a:pt x="6916" y="19475"/>
                  </a:cubicBezTo>
                  <a:lnTo>
                    <a:pt x="12591" y="19475"/>
                  </a:lnTo>
                  <a:cubicBezTo>
                    <a:pt x="16408" y="19475"/>
                    <a:pt x="19474" y="16409"/>
                    <a:pt x="19474" y="12592"/>
                  </a:cubicBezTo>
                  <a:lnTo>
                    <a:pt x="19474" y="6916"/>
                  </a:lnTo>
                  <a:cubicBezTo>
                    <a:pt x="19474" y="3100"/>
                    <a:pt x="16408" y="1"/>
                    <a:pt x="12591"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0" name="Google Shape;2920;p36"/>
            <p:cNvSpPr/>
            <p:nvPr/>
          </p:nvSpPr>
          <p:spPr>
            <a:xfrm>
              <a:off x="4348225" y="3735775"/>
              <a:ext cx="486875" cy="486875"/>
            </a:xfrm>
            <a:custGeom>
              <a:rect b="b" l="l" r="r" t="t"/>
              <a:pathLst>
                <a:path extrusionOk="0" h="19475" w="19475">
                  <a:moveTo>
                    <a:pt x="6916" y="1"/>
                  </a:moveTo>
                  <a:cubicBezTo>
                    <a:pt x="3099" y="1"/>
                    <a:pt x="0" y="3099"/>
                    <a:pt x="0" y="6916"/>
                  </a:cubicBezTo>
                  <a:lnTo>
                    <a:pt x="0" y="12592"/>
                  </a:lnTo>
                  <a:cubicBezTo>
                    <a:pt x="0" y="16408"/>
                    <a:pt x="3099" y="19475"/>
                    <a:pt x="6916" y="19475"/>
                  </a:cubicBezTo>
                  <a:lnTo>
                    <a:pt x="12591" y="19475"/>
                  </a:lnTo>
                  <a:cubicBezTo>
                    <a:pt x="16408" y="19475"/>
                    <a:pt x="19474" y="16408"/>
                    <a:pt x="19474" y="12592"/>
                  </a:cubicBezTo>
                  <a:lnTo>
                    <a:pt x="19474" y="6916"/>
                  </a:lnTo>
                  <a:cubicBezTo>
                    <a:pt x="19474" y="3099"/>
                    <a:pt x="16408" y="1"/>
                    <a:pt x="12591"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1" name="Google Shape;2921;p36"/>
            <p:cNvSpPr/>
            <p:nvPr/>
          </p:nvSpPr>
          <p:spPr>
            <a:xfrm>
              <a:off x="2660950" y="760025"/>
              <a:ext cx="2278525" cy="949275"/>
            </a:xfrm>
            <a:custGeom>
              <a:rect b="b" l="l" r="r" t="t"/>
              <a:pathLst>
                <a:path extrusionOk="0" h="37971" w="91141">
                  <a:moveTo>
                    <a:pt x="11418" y="1"/>
                  </a:moveTo>
                  <a:cubicBezTo>
                    <a:pt x="5089" y="1"/>
                    <a:pt x="1" y="5089"/>
                    <a:pt x="1" y="11385"/>
                  </a:cubicBezTo>
                  <a:lnTo>
                    <a:pt x="1" y="26586"/>
                  </a:lnTo>
                  <a:cubicBezTo>
                    <a:pt x="1" y="32882"/>
                    <a:pt x="5089" y="37970"/>
                    <a:pt x="11418" y="37970"/>
                  </a:cubicBezTo>
                  <a:lnTo>
                    <a:pt x="79724" y="37970"/>
                  </a:lnTo>
                  <a:cubicBezTo>
                    <a:pt x="86052" y="37970"/>
                    <a:pt x="91141" y="32882"/>
                    <a:pt x="91141" y="26586"/>
                  </a:cubicBezTo>
                  <a:lnTo>
                    <a:pt x="91141" y="11385"/>
                  </a:lnTo>
                  <a:cubicBezTo>
                    <a:pt x="91141" y="5089"/>
                    <a:pt x="86052" y="1"/>
                    <a:pt x="7972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2" name="Google Shape;2922;p36"/>
            <p:cNvSpPr/>
            <p:nvPr/>
          </p:nvSpPr>
          <p:spPr>
            <a:xfrm>
              <a:off x="2760450" y="4859525"/>
              <a:ext cx="1120500" cy="486075"/>
            </a:xfrm>
            <a:custGeom>
              <a:rect b="b" l="l" r="r" t="t"/>
              <a:pathLst>
                <a:path extrusionOk="0" h="19443" w="44820">
                  <a:moveTo>
                    <a:pt x="0" y="1"/>
                  </a:moveTo>
                  <a:lnTo>
                    <a:pt x="0" y="5774"/>
                  </a:lnTo>
                  <a:cubicBezTo>
                    <a:pt x="0" y="13310"/>
                    <a:pt x="6133" y="19410"/>
                    <a:pt x="13668" y="19442"/>
                  </a:cubicBezTo>
                  <a:lnTo>
                    <a:pt x="44820" y="19442"/>
                  </a:lnTo>
                  <a:cubicBezTo>
                    <a:pt x="38948" y="13310"/>
                    <a:pt x="33468" y="6818"/>
                    <a:pt x="28412"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3" name="Google Shape;2923;p36"/>
            <p:cNvSpPr/>
            <p:nvPr/>
          </p:nvSpPr>
          <p:spPr>
            <a:xfrm>
              <a:off x="2918650" y="4859525"/>
              <a:ext cx="397175" cy="258850"/>
            </a:xfrm>
            <a:custGeom>
              <a:rect b="b" l="l" r="r" t="t"/>
              <a:pathLst>
                <a:path extrusionOk="0" h="10354" w="15887">
                  <a:moveTo>
                    <a:pt x="1958" y="1"/>
                  </a:moveTo>
                  <a:cubicBezTo>
                    <a:pt x="0" y="4241"/>
                    <a:pt x="2480" y="9167"/>
                    <a:pt x="7014" y="10178"/>
                  </a:cubicBezTo>
                  <a:cubicBezTo>
                    <a:pt x="7550" y="10297"/>
                    <a:pt x="8083" y="10354"/>
                    <a:pt x="8606" y="10354"/>
                  </a:cubicBezTo>
                  <a:cubicBezTo>
                    <a:pt x="12533" y="10354"/>
                    <a:pt x="15886" y="7155"/>
                    <a:pt x="15886" y="3067"/>
                  </a:cubicBezTo>
                  <a:cubicBezTo>
                    <a:pt x="15886" y="1991"/>
                    <a:pt x="15658" y="947"/>
                    <a:pt x="15201"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4" name="Google Shape;2924;p36"/>
            <p:cNvSpPr/>
            <p:nvPr/>
          </p:nvSpPr>
          <p:spPr>
            <a:xfrm>
              <a:off x="2238525" y="350650"/>
              <a:ext cx="1232250" cy="4508900"/>
            </a:xfrm>
            <a:custGeom>
              <a:rect b="b" l="l" r="r" t="t"/>
              <a:pathLst>
                <a:path extrusionOk="0" h="180356" w="49290">
                  <a:moveTo>
                    <a:pt x="19768" y="1"/>
                  </a:moveTo>
                  <a:lnTo>
                    <a:pt x="19768" y="1"/>
                  </a:lnTo>
                  <a:cubicBezTo>
                    <a:pt x="9460" y="359"/>
                    <a:pt x="1305" y="8841"/>
                    <a:pt x="1305" y="19148"/>
                  </a:cubicBezTo>
                  <a:lnTo>
                    <a:pt x="1305" y="161175"/>
                  </a:lnTo>
                  <a:cubicBezTo>
                    <a:pt x="1305" y="171777"/>
                    <a:pt x="9884" y="180356"/>
                    <a:pt x="20486" y="180356"/>
                  </a:cubicBezTo>
                  <a:lnTo>
                    <a:pt x="49289" y="180356"/>
                  </a:lnTo>
                  <a:cubicBezTo>
                    <a:pt x="10993" y="128490"/>
                    <a:pt x="1" y="61359"/>
                    <a:pt x="19768"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5" name="Google Shape;2925;p36"/>
            <p:cNvSpPr/>
            <p:nvPr/>
          </p:nvSpPr>
          <p:spPr>
            <a:xfrm>
              <a:off x="2765325" y="3758600"/>
              <a:ext cx="304225" cy="464050"/>
            </a:xfrm>
            <a:custGeom>
              <a:rect b="b" l="l" r="r" t="t"/>
              <a:pathLst>
                <a:path extrusionOk="0" h="18562" w="12169">
                  <a:moveTo>
                    <a:pt x="3524" y="1"/>
                  </a:moveTo>
                  <a:cubicBezTo>
                    <a:pt x="1338" y="1208"/>
                    <a:pt x="1" y="3491"/>
                    <a:pt x="1" y="6003"/>
                  </a:cubicBezTo>
                  <a:lnTo>
                    <a:pt x="1" y="11679"/>
                  </a:lnTo>
                  <a:cubicBezTo>
                    <a:pt x="1" y="15463"/>
                    <a:pt x="3100" y="18562"/>
                    <a:pt x="6884" y="18562"/>
                  </a:cubicBezTo>
                  <a:lnTo>
                    <a:pt x="12168" y="18562"/>
                  </a:lnTo>
                  <a:cubicBezTo>
                    <a:pt x="8971" y="12527"/>
                    <a:pt x="6068" y="6329"/>
                    <a:pt x="3524" y="1"/>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6" name="Google Shape;2926;p36"/>
            <p:cNvSpPr/>
            <p:nvPr/>
          </p:nvSpPr>
          <p:spPr>
            <a:xfrm>
              <a:off x="2699275" y="4798375"/>
              <a:ext cx="2201875" cy="608375"/>
            </a:xfrm>
            <a:custGeom>
              <a:rect b="b" l="l" r="r" t="t"/>
              <a:pathLst>
                <a:path extrusionOk="0" h="24335" w="88075">
                  <a:moveTo>
                    <a:pt x="83181" y="4893"/>
                  </a:moveTo>
                  <a:lnTo>
                    <a:pt x="83181" y="8220"/>
                  </a:lnTo>
                  <a:cubicBezTo>
                    <a:pt x="83181" y="14418"/>
                    <a:pt x="78158" y="19409"/>
                    <a:pt x="71960" y="19442"/>
                  </a:cubicBezTo>
                  <a:lnTo>
                    <a:pt x="16115" y="19442"/>
                  </a:lnTo>
                  <a:cubicBezTo>
                    <a:pt x="9917" y="19409"/>
                    <a:pt x="4894" y="14418"/>
                    <a:pt x="4894" y="8220"/>
                  </a:cubicBezTo>
                  <a:lnTo>
                    <a:pt x="4894" y="4893"/>
                  </a:lnTo>
                  <a:close/>
                  <a:moveTo>
                    <a:pt x="2447" y="0"/>
                  </a:moveTo>
                  <a:cubicBezTo>
                    <a:pt x="1110" y="0"/>
                    <a:pt x="1" y="1077"/>
                    <a:pt x="1" y="2447"/>
                  </a:cubicBezTo>
                  <a:lnTo>
                    <a:pt x="1" y="8220"/>
                  </a:lnTo>
                  <a:cubicBezTo>
                    <a:pt x="1" y="17093"/>
                    <a:pt x="7210" y="24302"/>
                    <a:pt x="16115" y="24335"/>
                  </a:cubicBezTo>
                  <a:lnTo>
                    <a:pt x="71960" y="24335"/>
                  </a:lnTo>
                  <a:cubicBezTo>
                    <a:pt x="80865" y="24302"/>
                    <a:pt x="88074" y="17093"/>
                    <a:pt x="88074" y="8220"/>
                  </a:cubicBezTo>
                  <a:lnTo>
                    <a:pt x="88074" y="2447"/>
                  </a:lnTo>
                  <a:cubicBezTo>
                    <a:pt x="88074" y="1077"/>
                    <a:pt x="86965" y="0"/>
                    <a:pt x="85628"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7" name="Google Shape;2927;p36"/>
            <p:cNvSpPr/>
            <p:nvPr/>
          </p:nvSpPr>
          <p:spPr>
            <a:xfrm>
              <a:off x="3801825" y="4798375"/>
              <a:ext cx="543975" cy="608375"/>
            </a:xfrm>
            <a:custGeom>
              <a:rect b="b" l="l" r="r" t="t"/>
              <a:pathLst>
                <a:path extrusionOk="0" h="24335" w="21759">
                  <a:moveTo>
                    <a:pt x="16865" y="4893"/>
                  </a:moveTo>
                  <a:lnTo>
                    <a:pt x="16865" y="19442"/>
                  </a:lnTo>
                  <a:lnTo>
                    <a:pt x="4894" y="19442"/>
                  </a:lnTo>
                  <a:lnTo>
                    <a:pt x="4894" y="4893"/>
                  </a:lnTo>
                  <a:close/>
                  <a:moveTo>
                    <a:pt x="2447" y="0"/>
                  </a:moveTo>
                  <a:cubicBezTo>
                    <a:pt x="1110" y="0"/>
                    <a:pt x="1" y="1077"/>
                    <a:pt x="1" y="2447"/>
                  </a:cubicBezTo>
                  <a:lnTo>
                    <a:pt x="1" y="21888"/>
                  </a:lnTo>
                  <a:cubicBezTo>
                    <a:pt x="1" y="23226"/>
                    <a:pt x="1110" y="24335"/>
                    <a:pt x="2447" y="24335"/>
                  </a:cubicBezTo>
                  <a:lnTo>
                    <a:pt x="19312" y="24335"/>
                  </a:lnTo>
                  <a:cubicBezTo>
                    <a:pt x="20682" y="24335"/>
                    <a:pt x="21758" y="23226"/>
                    <a:pt x="21758" y="21888"/>
                  </a:cubicBezTo>
                  <a:lnTo>
                    <a:pt x="21758" y="2447"/>
                  </a:lnTo>
                  <a:cubicBezTo>
                    <a:pt x="21758" y="1077"/>
                    <a:pt x="20682" y="0"/>
                    <a:pt x="19312"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8" name="Google Shape;2928;p36"/>
            <p:cNvSpPr/>
            <p:nvPr/>
          </p:nvSpPr>
          <p:spPr>
            <a:xfrm>
              <a:off x="2889300" y="4798375"/>
              <a:ext cx="487675" cy="380850"/>
            </a:xfrm>
            <a:custGeom>
              <a:rect b="b" l="l" r="r" t="t"/>
              <a:pathLst>
                <a:path extrusionOk="0" h="15234" w="19507">
                  <a:moveTo>
                    <a:pt x="14581" y="4893"/>
                  </a:moveTo>
                  <a:cubicBezTo>
                    <a:pt x="14581" y="5089"/>
                    <a:pt x="14614" y="5285"/>
                    <a:pt x="14614" y="5480"/>
                  </a:cubicBezTo>
                  <a:cubicBezTo>
                    <a:pt x="14614" y="8188"/>
                    <a:pt x="12428" y="10341"/>
                    <a:pt x="9754" y="10341"/>
                  </a:cubicBezTo>
                  <a:cubicBezTo>
                    <a:pt x="7079" y="10341"/>
                    <a:pt x="4893" y="8188"/>
                    <a:pt x="4893" y="5480"/>
                  </a:cubicBezTo>
                  <a:cubicBezTo>
                    <a:pt x="4893" y="5285"/>
                    <a:pt x="4926" y="5089"/>
                    <a:pt x="4958" y="4893"/>
                  </a:cubicBezTo>
                  <a:close/>
                  <a:moveTo>
                    <a:pt x="3132" y="0"/>
                  </a:moveTo>
                  <a:cubicBezTo>
                    <a:pt x="2186" y="0"/>
                    <a:pt x="1305" y="555"/>
                    <a:pt x="914" y="1403"/>
                  </a:cubicBezTo>
                  <a:cubicBezTo>
                    <a:pt x="326" y="2675"/>
                    <a:pt x="0" y="4078"/>
                    <a:pt x="0" y="5513"/>
                  </a:cubicBezTo>
                  <a:cubicBezTo>
                    <a:pt x="33" y="10863"/>
                    <a:pt x="4371" y="15234"/>
                    <a:pt x="9754" y="15234"/>
                  </a:cubicBezTo>
                  <a:cubicBezTo>
                    <a:pt x="15136" y="15234"/>
                    <a:pt x="19507" y="10863"/>
                    <a:pt x="19507" y="5513"/>
                  </a:cubicBezTo>
                  <a:cubicBezTo>
                    <a:pt x="19507" y="4078"/>
                    <a:pt x="19213" y="2675"/>
                    <a:pt x="18594" y="1403"/>
                  </a:cubicBezTo>
                  <a:cubicBezTo>
                    <a:pt x="18202" y="555"/>
                    <a:pt x="17354" y="0"/>
                    <a:pt x="16375"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9" name="Google Shape;2929;p36"/>
            <p:cNvSpPr/>
            <p:nvPr/>
          </p:nvSpPr>
          <p:spPr>
            <a:xfrm>
              <a:off x="2209975" y="289500"/>
              <a:ext cx="3180475" cy="4631225"/>
            </a:xfrm>
            <a:custGeom>
              <a:rect b="b" l="l" r="r" t="t"/>
              <a:pathLst>
                <a:path extrusionOk="0" h="185249" w="127219">
                  <a:moveTo>
                    <a:pt x="21628" y="0"/>
                  </a:moveTo>
                  <a:cubicBezTo>
                    <a:pt x="9689" y="0"/>
                    <a:pt x="1" y="9656"/>
                    <a:pt x="1" y="21594"/>
                  </a:cubicBezTo>
                  <a:lnTo>
                    <a:pt x="1" y="33599"/>
                  </a:lnTo>
                  <a:cubicBezTo>
                    <a:pt x="1" y="34936"/>
                    <a:pt x="1110" y="36045"/>
                    <a:pt x="2447" y="36045"/>
                  </a:cubicBezTo>
                  <a:cubicBezTo>
                    <a:pt x="3785" y="36045"/>
                    <a:pt x="4894" y="34936"/>
                    <a:pt x="4894" y="33599"/>
                  </a:cubicBezTo>
                  <a:lnTo>
                    <a:pt x="4894" y="21594"/>
                  </a:lnTo>
                  <a:cubicBezTo>
                    <a:pt x="4894" y="12363"/>
                    <a:pt x="12396" y="4893"/>
                    <a:pt x="21628" y="4893"/>
                  </a:cubicBezTo>
                  <a:lnTo>
                    <a:pt x="105591" y="4893"/>
                  </a:lnTo>
                  <a:cubicBezTo>
                    <a:pt x="114823" y="4893"/>
                    <a:pt x="122325" y="12363"/>
                    <a:pt x="122325" y="21594"/>
                  </a:cubicBezTo>
                  <a:lnTo>
                    <a:pt x="122325" y="163621"/>
                  </a:lnTo>
                  <a:cubicBezTo>
                    <a:pt x="122325" y="172853"/>
                    <a:pt x="114823" y="180323"/>
                    <a:pt x="105591" y="180355"/>
                  </a:cubicBezTo>
                  <a:lnTo>
                    <a:pt x="21628" y="180355"/>
                  </a:lnTo>
                  <a:cubicBezTo>
                    <a:pt x="12396" y="180323"/>
                    <a:pt x="4894" y="172853"/>
                    <a:pt x="4894" y="163621"/>
                  </a:cubicBezTo>
                  <a:lnTo>
                    <a:pt x="4894" y="54377"/>
                  </a:lnTo>
                  <a:cubicBezTo>
                    <a:pt x="4894" y="53040"/>
                    <a:pt x="3785" y="51931"/>
                    <a:pt x="2447" y="51931"/>
                  </a:cubicBezTo>
                  <a:cubicBezTo>
                    <a:pt x="1110" y="51931"/>
                    <a:pt x="1" y="53040"/>
                    <a:pt x="1" y="54377"/>
                  </a:cubicBezTo>
                  <a:lnTo>
                    <a:pt x="1" y="163621"/>
                  </a:lnTo>
                  <a:cubicBezTo>
                    <a:pt x="1" y="175560"/>
                    <a:pt x="9689" y="185216"/>
                    <a:pt x="21628" y="185248"/>
                  </a:cubicBezTo>
                  <a:lnTo>
                    <a:pt x="105591" y="185248"/>
                  </a:lnTo>
                  <a:cubicBezTo>
                    <a:pt x="117530" y="185216"/>
                    <a:pt x="127218" y="175560"/>
                    <a:pt x="127218" y="163621"/>
                  </a:cubicBezTo>
                  <a:lnTo>
                    <a:pt x="127218" y="21594"/>
                  </a:lnTo>
                  <a:cubicBezTo>
                    <a:pt x="127218" y="9656"/>
                    <a:pt x="117530" y="0"/>
                    <a:pt x="105591"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0" name="Google Shape;2930;p36"/>
            <p:cNvSpPr/>
            <p:nvPr/>
          </p:nvSpPr>
          <p:spPr>
            <a:xfrm>
              <a:off x="2209975" y="1277875"/>
              <a:ext cx="122350" cy="222650"/>
            </a:xfrm>
            <a:custGeom>
              <a:rect b="b" l="l" r="r" t="t"/>
              <a:pathLst>
                <a:path extrusionOk="0" h="8906" w="4894">
                  <a:moveTo>
                    <a:pt x="2447" y="0"/>
                  </a:moveTo>
                  <a:cubicBezTo>
                    <a:pt x="1110" y="0"/>
                    <a:pt x="1" y="1109"/>
                    <a:pt x="1" y="2447"/>
                  </a:cubicBezTo>
                  <a:lnTo>
                    <a:pt x="1" y="6459"/>
                  </a:lnTo>
                  <a:cubicBezTo>
                    <a:pt x="1" y="7796"/>
                    <a:pt x="1110" y="8906"/>
                    <a:pt x="2447" y="8906"/>
                  </a:cubicBezTo>
                  <a:cubicBezTo>
                    <a:pt x="3785" y="8906"/>
                    <a:pt x="4894" y="7796"/>
                    <a:pt x="4894" y="6459"/>
                  </a:cubicBezTo>
                  <a:lnTo>
                    <a:pt x="4894" y="2447"/>
                  </a:lnTo>
                  <a:cubicBezTo>
                    <a:pt x="4894" y="1109"/>
                    <a:pt x="3785" y="0"/>
                    <a:pt x="244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1" name="Google Shape;2931;p36"/>
            <p:cNvSpPr/>
            <p:nvPr/>
          </p:nvSpPr>
          <p:spPr>
            <a:xfrm>
              <a:off x="3503350" y="2888475"/>
              <a:ext cx="609200" cy="608375"/>
            </a:xfrm>
            <a:custGeom>
              <a:rect b="b" l="l" r="r" t="t"/>
              <a:pathLst>
                <a:path extrusionOk="0" h="24335" w="24368">
                  <a:moveTo>
                    <a:pt x="15039" y="4894"/>
                  </a:moveTo>
                  <a:cubicBezTo>
                    <a:pt x="17485" y="4894"/>
                    <a:pt x="19475" y="6883"/>
                    <a:pt x="19475" y="9330"/>
                  </a:cubicBezTo>
                  <a:lnTo>
                    <a:pt x="19475" y="15006"/>
                  </a:lnTo>
                  <a:cubicBezTo>
                    <a:pt x="19475" y="17452"/>
                    <a:pt x="17485" y="19442"/>
                    <a:pt x="15039" y="19442"/>
                  </a:cubicBezTo>
                  <a:lnTo>
                    <a:pt x="9363" y="19442"/>
                  </a:lnTo>
                  <a:cubicBezTo>
                    <a:pt x="6884" y="19442"/>
                    <a:pt x="4894" y="17452"/>
                    <a:pt x="4894" y="15006"/>
                  </a:cubicBezTo>
                  <a:lnTo>
                    <a:pt x="4894" y="9330"/>
                  </a:lnTo>
                  <a:cubicBezTo>
                    <a:pt x="4894" y="6883"/>
                    <a:pt x="6884" y="4894"/>
                    <a:pt x="9363" y="4894"/>
                  </a:cubicBezTo>
                  <a:close/>
                  <a:moveTo>
                    <a:pt x="9363" y="1"/>
                  </a:moveTo>
                  <a:cubicBezTo>
                    <a:pt x="4176" y="1"/>
                    <a:pt x="1" y="4176"/>
                    <a:pt x="1" y="9330"/>
                  </a:cubicBezTo>
                  <a:lnTo>
                    <a:pt x="1" y="15006"/>
                  </a:lnTo>
                  <a:cubicBezTo>
                    <a:pt x="1" y="20160"/>
                    <a:pt x="4176" y="24335"/>
                    <a:pt x="9363" y="24335"/>
                  </a:cubicBezTo>
                  <a:lnTo>
                    <a:pt x="15039" y="24335"/>
                  </a:lnTo>
                  <a:cubicBezTo>
                    <a:pt x="20193" y="24335"/>
                    <a:pt x="24368" y="20160"/>
                    <a:pt x="24368" y="15006"/>
                  </a:cubicBezTo>
                  <a:lnTo>
                    <a:pt x="24368" y="9330"/>
                  </a:lnTo>
                  <a:cubicBezTo>
                    <a:pt x="24368" y="4176"/>
                    <a:pt x="20193" y="1"/>
                    <a:pt x="15039"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2" name="Google Shape;2932;p36"/>
            <p:cNvSpPr/>
            <p:nvPr/>
          </p:nvSpPr>
          <p:spPr>
            <a:xfrm>
              <a:off x="3503350" y="2067275"/>
              <a:ext cx="609200" cy="609200"/>
            </a:xfrm>
            <a:custGeom>
              <a:rect b="b" l="l" r="r" t="t"/>
              <a:pathLst>
                <a:path extrusionOk="0" h="24368" w="24368">
                  <a:moveTo>
                    <a:pt x="15039" y="4893"/>
                  </a:moveTo>
                  <a:cubicBezTo>
                    <a:pt x="17485" y="4893"/>
                    <a:pt x="19475" y="6883"/>
                    <a:pt x="19475" y="9362"/>
                  </a:cubicBezTo>
                  <a:lnTo>
                    <a:pt x="19475" y="15038"/>
                  </a:lnTo>
                  <a:cubicBezTo>
                    <a:pt x="19475" y="17485"/>
                    <a:pt x="17485" y="19474"/>
                    <a:pt x="15039" y="19474"/>
                  </a:cubicBezTo>
                  <a:lnTo>
                    <a:pt x="9363" y="19474"/>
                  </a:lnTo>
                  <a:cubicBezTo>
                    <a:pt x="6884" y="19474"/>
                    <a:pt x="4894" y="17485"/>
                    <a:pt x="4894" y="15038"/>
                  </a:cubicBezTo>
                  <a:lnTo>
                    <a:pt x="4894" y="9362"/>
                  </a:lnTo>
                  <a:cubicBezTo>
                    <a:pt x="4894" y="6883"/>
                    <a:pt x="6884" y="4893"/>
                    <a:pt x="9363" y="4893"/>
                  </a:cubicBezTo>
                  <a:close/>
                  <a:moveTo>
                    <a:pt x="9363" y="0"/>
                  </a:moveTo>
                  <a:cubicBezTo>
                    <a:pt x="4176" y="0"/>
                    <a:pt x="1" y="4208"/>
                    <a:pt x="1" y="9362"/>
                  </a:cubicBezTo>
                  <a:lnTo>
                    <a:pt x="1" y="15038"/>
                  </a:lnTo>
                  <a:cubicBezTo>
                    <a:pt x="1" y="20192"/>
                    <a:pt x="4176" y="24367"/>
                    <a:pt x="9363" y="24367"/>
                  </a:cubicBezTo>
                  <a:lnTo>
                    <a:pt x="15039" y="24367"/>
                  </a:lnTo>
                  <a:cubicBezTo>
                    <a:pt x="20193" y="24367"/>
                    <a:pt x="24368" y="20192"/>
                    <a:pt x="24368" y="15038"/>
                  </a:cubicBezTo>
                  <a:lnTo>
                    <a:pt x="24368" y="9362"/>
                  </a:lnTo>
                  <a:cubicBezTo>
                    <a:pt x="24368" y="4208"/>
                    <a:pt x="20193" y="0"/>
                    <a:pt x="15039"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3" name="Google Shape;2933;p36"/>
            <p:cNvSpPr/>
            <p:nvPr/>
          </p:nvSpPr>
          <p:spPr>
            <a:xfrm>
              <a:off x="3503350" y="3674625"/>
              <a:ext cx="609200" cy="609200"/>
            </a:xfrm>
            <a:custGeom>
              <a:rect b="b" l="l" r="r" t="t"/>
              <a:pathLst>
                <a:path extrusionOk="0" h="24368" w="24368">
                  <a:moveTo>
                    <a:pt x="15039" y="4893"/>
                  </a:moveTo>
                  <a:cubicBezTo>
                    <a:pt x="17485" y="4926"/>
                    <a:pt x="19475" y="6883"/>
                    <a:pt x="19475" y="9362"/>
                  </a:cubicBezTo>
                  <a:lnTo>
                    <a:pt x="19475" y="15038"/>
                  </a:lnTo>
                  <a:cubicBezTo>
                    <a:pt x="19475" y="17484"/>
                    <a:pt x="17485" y="19474"/>
                    <a:pt x="15039" y="19474"/>
                  </a:cubicBezTo>
                  <a:lnTo>
                    <a:pt x="9363" y="19474"/>
                  </a:lnTo>
                  <a:cubicBezTo>
                    <a:pt x="6884" y="19474"/>
                    <a:pt x="4894" y="17484"/>
                    <a:pt x="4894" y="15038"/>
                  </a:cubicBezTo>
                  <a:lnTo>
                    <a:pt x="4894" y="9362"/>
                  </a:lnTo>
                  <a:cubicBezTo>
                    <a:pt x="4894" y="6883"/>
                    <a:pt x="6884" y="4926"/>
                    <a:pt x="9363" y="4893"/>
                  </a:cubicBezTo>
                  <a:close/>
                  <a:moveTo>
                    <a:pt x="9363" y="0"/>
                  </a:moveTo>
                  <a:cubicBezTo>
                    <a:pt x="4176" y="33"/>
                    <a:pt x="1" y="4208"/>
                    <a:pt x="1" y="9362"/>
                  </a:cubicBezTo>
                  <a:lnTo>
                    <a:pt x="1" y="15038"/>
                  </a:lnTo>
                  <a:cubicBezTo>
                    <a:pt x="1" y="20192"/>
                    <a:pt x="4176" y="24367"/>
                    <a:pt x="9363" y="24367"/>
                  </a:cubicBezTo>
                  <a:lnTo>
                    <a:pt x="15039" y="24367"/>
                  </a:lnTo>
                  <a:cubicBezTo>
                    <a:pt x="20193" y="24367"/>
                    <a:pt x="24368" y="20192"/>
                    <a:pt x="24368" y="15038"/>
                  </a:cubicBezTo>
                  <a:lnTo>
                    <a:pt x="24368" y="9362"/>
                  </a:lnTo>
                  <a:cubicBezTo>
                    <a:pt x="24368" y="4208"/>
                    <a:pt x="20193" y="33"/>
                    <a:pt x="15039"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4" name="Google Shape;2934;p36"/>
            <p:cNvSpPr/>
            <p:nvPr/>
          </p:nvSpPr>
          <p:spPr>
            <a:xfrm>
              <a:off x="2704175" y="2888475"/>
              <a:ext cx="609200" cy="608375"/>
            </a:xfrm>
            <a:custGeom>
              <a:rect b="b" l="l" r="r" t="t"/>
              <a:pathLst>
                <a:path extrusionOk="0" h="24335" w="24368">
                  <a:moveTo>
                    <a:pt x="15006" y="4894"/>
                  </a:moveTo>
                  <a:cubicBezTo>
                    <a:pt x="17485" y="4894"/>
                    <a:pt x="19475" y="6883"/>
                    <a:pt x="19475" y="9330"/>
                  </a:cubicBezTo>
                  <a:lnTo>
                    <a:pt x="19475" y="15006"/>
                  </a:lnTo>
                  <a:cubicBezTo>
                    <a:pt x="19475" y="17452"/>
                    <a:pt x="17485" y="19442"/>
                    <a:pt x="15006" y="19442"/>
                  </a:cubicBezTo>
                  <a:lnTo>
                    <a:pt x="9330" y="19442"/>
                  </a:lnTo>
                  <a:cubicBezTo>
                    <a:pt x="6883" y="19442"/>
                    <a:pt x="4893" y="17452"/>
                    <a:pt x="4893" y="15006"/>
                  </a:cubicBezTo>
                  <a:lnTo>
                    <a:pt x="4893" y="9330"/>
                  </a:lnTo>
                  <a:cubicBezTo>
                    <a:pt x="4893" y="6883"/>
                    <a:pt x="6883" y="4894"/>
                    <a:pt x="9330" y="4894"/>
                  </a:cubicBezTo>
                  <a:close/>
                  <a:moveTo>
                    <a:pt x="9330" y="1"/>
                  </a:moveTo>
                  <a:cubicBezTo>
                    <a:pt x="4176" y="1"/>
                    <a:pt x="0" y="4176"/>
                    <a:pt x="0" y="9330"/>
                  </a:cubicBezTo>
                  <a:lnTo>
                    <a:pt x="0" y="15006"/>
                  </a:lnTo>
                  <a:cubicBezTo>
                    <a:pt x="0" y="20160"/>
                    <a:pt x="4176" y="24335"/>
                    <a:pt x="9330" y="24335"/>
                  </a:cubicBezTo>
                  <a:lnTo>
                    <a:pt x="15006" y="24335"/>
                  </a:lnTo>
                  <a:cubicBezTo>
                    <a:pt x="20160" y="24335"/>
                    <a:pt x="24368" y="20160"/>
                    <a:pt x="24368" y="15006"/>
                  </a:cubicBezTo>
                  <a:lnTo>
                    <a:pt x="24368" y="9330"/>
                  </a:lnTo>
                  <a:cubicBezTo>
                    <a:pt x="24368" y="4176"/>
                    <a:pt x="20160" y="1"/>
                    <a:pt x="15006"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5" name="Google Shape;2935;p36"/>
            <p:cNvSpPr/>
            <p:nvPr/>
          </p:nvSpPr>
          <p:spPr>
            <a:xfrm>
              <a:off x="2704175" y="2067275"/>
              <a:ext cx="609200" cy="609200"/>
            </a:xfrm>
            <a:custGeom>
              <a:rect b="b" l="l" r="r" t="t"/>
              <a:pathLst>
                <a:path extrusionOk="0" h="24368" w="24368">
                  <a:moveTo>
                    <a:pt x="15006" y="4893"/>
                  </a:moveTo>
                  <a:cubicBezTo>
                    <a:pt x="17485" y="4893"/>
                    <a:pt x="19475" y="6883"/>
                    <a:pt x="19475" y="9362"/>
                  </a:cubicBezTo>
                  <a:lnTo>
                    <a:pt x="19475" y="15038"/>
                  </a:lnTo>
                  <a:cubicBezTo>
                    <a:pt x="19475" y="17485"/>
                    <a:pt x="17485" y="19474"/>
                    <a:pt x="15006" y="19474"/>
                  </a:cubicBezTo>
                  <a:lnTo>
                    <a:pt x="9330" y="19474"/>
                  </a:lnTo>
                  <a:cubicBezTo>
                    <a:pt x="6883" y="19474"/>
                    <a:pt x="4893" y="17485"/>
                    <a:pt x="4893" y="15038"/>
                  </a:cubicBezTo>
                  <a:lnTo>
                    <a:pt x="4893" y="9362"/>
                  </a:lnTo>
                  <a:cubicBezTo>
                    <a:pt x="4893" y="6883"/>
                    <a:pt x="6883" y="4893"/>
                    <a:pt x="9330" y="4893"/>
                  </a:cubicBezTo>
                  <a:close/>
                  <a:moveTo>
                    <a:pt x="9330" y="0"/>
                  </a:moveTo>
                  <a:cubicBezTo>
                    <a:pt x="4176" y="0"/>
                    <a:pt x="0" y="4208"/>
                    <a:pt x="0" y="9362"/>
                  </a:cubicBezTo>
                  <a:lnTo>
                    <a:pt x="0" y="15038"/>
                  </a:lnTo>
                  <a:cubicBezTo>
                    <a:pt x="0" y="20192"/>
                    <a:pt x="4176" y="24367"/>
                    <a:pt x="9330" y="24367"/>
                  </a:cubicBezTo>
                  <a:lnTo>
                    <a:pt x="15006" y="24367"/>
                  </a:lnTo>
                  <a:cubicBezTo>
                    <a:pt x="20160" y="24367"/>
                    <a:pt x="24368" y="20192"/>
                    <a:pt x="24368" y="15038"/>
                  </a:cubicBezTo>
                  <a:lnTo>
                    <a:pt x="24368" y="9362"/>
                  </a:lnTo>
                  <a:cubicBezTo>
                    <a:pt x="24368" y="4208"/>
                    <a:pt x="20160" y="0"/>
                    <a:pt x="15006"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6" name="Google Shape;2936;p36"/>
            <p:cNvSpPr/>
            <p:nvPr/>
          </p:nvSpPr>
          <p:spPr>
            <a:xfrm>
              <a:off x="2704175" y="3674625"/>
              <a:ext cx="609200" cy="609200"/>
            </a:xfrm>
            <a:custGeom>
              <a:rect b="b" l="l" r="r" t="t"/>
              <a:pathLst>
                <a:path extrusionOk="0" h="24368" w="24368">
                  <a:moveTo>
                    <a:pt x="15006" y="4893"/>
                  </a:moveTo>
                  <a:cubicBezTo>
                    <a:pt x="17485" y="4926"/>
                    <a:pt x="19475" y="6883"/>
                    <a:pt x="19475" y="9362"/>
                  </a:cubicBezTo>
                  <a:lnTo>
                    <a:pt x="19475" y="15038"/>
                  </a:lnTo>
                  <a:cubicBezTo>
                    <a:pt x="19475" y="17484"/>
                    <a:pt x="17485" y="19474"/>
                    <a:pt x="15006" y="19474"/>
                  </a:cubicBezTo>
                  <a:lnTo>
                    <a:pt x="9330" y="19474"/>
                  </a:lnTo>
                  <a:cubicBezTo>
                    <a:pt x="6883" y="19474"/>
                    <a:pt x="4893" y="17484"/>
                    <a:pt x="4893" y="15038"/>
                  </a:cubicBezTo>
                  <a:lnTo>
                    <a:pt x="4893" y="9362"/>
                  </a:lnTo>
                  <a:cubicBezTo>
                    <a:pt x="4893" y="6883"/>
                    <a:pt x="6883" y="4893"/>
                    <a:pt x="9330" y="4893"/>
                  </a:cubicBezTo>
                  <a:close/>
                  <a:moveTo>
                    <a:pt x="9330" y="0"/>
                  </a:moveTo>
                  <a:cubicBezTo>
                    <a:pt x="4176" y="33"/>
                    <a:pt x="0" y="4208"/>
                    <a:pt x="0" y="9362"/>
                  </a:cubicBezTo>
                  <a:lnTo>
                    <a:pt x="0" y="15038"/>
                  </a:lnTo>
                  <a:cubicBezTo>
                    <a:pt x="0" y="20192"/>
                    <a:pt x="4176" y="24367"/>
                    <a:pt x="9330" y="24367"/>
                  </a:cubicBezTo>
                  <a:lnTo>
                    <a:pt x="15006" y="24367"/>
                  </a:lnTo>
                  <a:cubicBezTo>
                    <a:pt x="20160" y="24367"/>
                    <a:pt x="24368" y="20192"/>
                    <a:pt x="24368" y="15038"/>
                  </a:cubicBezTo>
                  <a:lnTo>
                    <a:pt x="24368" y="9362"/>
                  </a:lnTo>
                  <a:cubicBezTo>
                    <a:pt x="24368" y="4208"/>
                    <a:pt x="20160" y="33"/>
                    <a:pt x="15006"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7" name="Google Shape;2937;p36"/>
            <p:cNvSpPr/>
            <p:nvPr/>
          </p:nvSpPr>
          <p:spPr>
            <a:xfrm>
              <a:off x="4287050" y="2888475"/>
              <a:ext cx="609200" cy="608375"/>
            </a:xfrm>
            <a:custGeom>
              <a:rect b="b" l="l" r="r" t="t"/>
              <a:pathLst>
                <a:path extrusionOk="0" h="24335" w="24368">
                  <a:moveTo>
                    <a:pt x="15038" y="4894"/>
                  </a:moveTo>
                  <a:cubicBezTo>
                    <a:pt x="17485" y="4894"/>
                    <a:pt x="19475" y="6883"/>
                    <a:pt x="19475" y="9330"/>
                  </a:cubicBezTo>
                  <a:lnTo>
                    <a:pt x="19475" y="15006"/>
                  </a:lnTo>
                  <a:cubicBezTo>
                    <a:pt x="19475" y="17452"/>
                    <a:pt x="17485" y="19442"/>
                    <a:pt x="15038" y="19442"/>
                  </a:cubicBezTo>
                  <a:lnTo>
                    <a:pt x="9363" y="19442"/>
                  </a:lnTo>
                  <a:cubicBezTo>
                    <a:pt x="6883" y="19442"/>
                    <a:pt x="4894" y="17452"/>
                    <a:pt x="4894" y="15006"/>
                  </a:cubicBezTo>
                  <a:lnTo>
                    <a:pt x="4894" y="9330"/>
                  </a:lnTo>
                  <a:cubicBezTo>
                    <a:pt x="4894" y="6883"/>
                    <a:pt x="6883" y="4894"/>
                    <a:pt x="9363" y="4894"/>
                  </a:cubicBezTo>
                  <a:close/>
                  <a:moveTo>
                    <a:pt x="9363" y="1"/>
                  </a:moveTo>
                  <a:cubicBezTo>
                    <a:pt x="4209" y="1"/>
                    <a:pt x="1" y="4176"/>
                    <a:pt x="1" y="9330"/>
                  </a:cubicBezTo>
                  <a:lnTo>
                    <a:pt x="1" y="15006"/>
                  </a:lnTo>
                  <a:cubicBezTo>
                    <a:pt x="1" y="20160"/>
                    <a:pt x="4209" y="24335"/>
                    <a:pt x="9363" y="24335"/>
                  </a:cubicBezTo>
                  <a:lnTo>
                    <a:pt x="15038" y="24335"/>
                  </a:lnTo>
                  <a:cubicBezTo>
                    <a:pt x="20192" y="24335"/>
                    <a:pt x="24368" y="20160"/>
                    <a:pt x="24368" y="15006"/>
                  </a:cubicBezTo>
                  <a:lnTo>
                    <a:pt x="24368" y="9330"/>
                  </a:lnTo>
                  <a:cubicBezTo>
                    <a:pt x="24368" y="4176"/>
                    <a:pt x="20192" y="1"/>
                    <a:pt x="15038"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8" name="Google Shape;2938;p36"/>
            <p:cNvSpPr/>
            <p:nvPr/>
          </p:nvSpPr>
          <p:spPr>
            <a:xfrm>
              <a:off x="4287050" y="2067275"/>
              <a:ext cx="609200" cy="609200"/>
            </a:xfrm>
            <a:custGeom>
              <a:rect b="b" l="l" r="r" t="t"/>
              <a:pathLst>
                <a:path extrusionOk="0" h="24368" w="24368">
                  <a:moveTo>
                    <a:pt x="15038" y="4893"/>
                  </a:moveTo>
                  <a:cubicBezTo>
                    <a:pt x="17485" y="4893"/>
                    <a:pt x="19475" y="6883"/>
                    <a:pt x="19475" y="9362"/>
                  </a:cubicBezTo>
                  <a:lnTo>
                    <a:pt x="19475" y="15038"/>
                  </a:lnTo>
                  <a:cubicBezTo>
                    <a:pt x="19475" y="17485"/>
                    <a:pt x="17485" y="19474"/>
                    <a:pt x="15038" y="19474"/>
                  </a:cubicBezTo>
                  <a:lnTo>
                    <a:pt x="9363" y="19474"/>
                  </a:lnTo>
                  <a:cubicBezTo>
                    <a:pt x="6883" y="19474"/>
                    <a:pt x="4894" y="17485"/>
                    <a:pt x="4894" y="15038"/>
                  </a:cubicBezTo>
                  <a:lnTo>
                    <a:pt x="4894" y="9362"/>
                  </a:lnTo>
                  <a:cubicBezTo>
                    <a:pt x="4894" y="6883"/>
                    <a:pt x="6883" y="4893"/>
                    <a:pt x="9363" y="4893"/>
                  </a:cubicBezTo>
                  <a:close/>
                  <a:moveTo>
                    <a:pt x="9363" y="0"/>
                  </a:moveTo>
                  <a:cubicBezTo>
                    <a:pt x="4209" y="0"/>
                    <a:pt x="1" y="4208"/>
                    <a:pt x="1" y="9362"/>
                  </a:cubicBezTo>
                  <a:lnTo>
                    <a:pt x="1" y="15038"/>
                  </a:lnTo>
                  <a:cubicBezTo>
                    <a:pt x="1" y="20192"/>
                    <a:pt x="4209" y="24367"/>
                    <a:pt x="9363" y="24367"/>
                  </a:cubicBezTo>
                  <a:lnTo>
                    <a:pt x="15038" y="24367"/>
                  </a:lnTo>
                  <a:cubicBezTo>
                    <a:pt x="20192" y="24367"/>
                    <a:pt x="24368" y="20192"/>
                    <a:pt x="24368" y="15038"/>
                  </a:cubicBezTo>
                  <a:lnTo>
                    <a:pt x="24368" y="9362"/>
                  </a:lnTo>
                  <a:cubicBezTo>
                    <a:pt x="24368" y="4208"/>
                    <a:pt x="20192" y="0"/>
                    <a:pt x="15038"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9" name="Google Shape;2939;p36"/>
            <p:cNvSpPr/>
            <p:nvPr/>
          </p:nvSpPr>
          <p:spPr>
            <a:xfrm>
              <a:off x="4287050" y="3674625"/>
              <a:ext cx="609200" cy="609200"/>
            </a:xfrm>
            <a:custGeom>
              <a:rect b="b" l="l" r="r" t="t"/>
              <a:pathLst>
                <a:path extrusionOk="0" h="24368" w="24368">
                  <a:moveTo>
                    <a:pt x="15038" y="4893"/>
                  </a:moveTo>
                  <a:cubicBezTo>
                    <a:pt x="17485" y="4926"/>
                    <a:pt x="19475" y="6883"/>
                    <a:pt x="19475" y="9362"/>
                  </a:cubicBezTo>
                  <a:lnTo>
                    <a:pt x="19475" y="15038"/>
                  </a:lnTo>
                  <a:cubicBezTo>
                    <a:pt x="19475" y="17484"/>
                    <a:pt x="17485" y="19474"/>
                    <a:pt x="15038" y="19474"/>
                  </a:cubicBezTo>
                  <a:lnTo>
                    <a:pt x="9363" y="19474"/>
                  </a:lnTo>
                  <a:cubicBezTo>
                    <a:pt x="6883" y="19474"/>
                    <a:pt x="4894" y="17484"/>
                    <a:pt x="4894" y="15038"/>
                  </a:cubicBezTo>
                  <a:lnTo>
                    <a:pt x="4894" y="9362"/>
                  </a:lnTo>
                  <a:cubicBezTo>
                    <a:pt x="4894" y="6883"/>
                    <a:pt x="6883" y="4926"/>
                    <a:pt x="9363" y="4893"/>
                  </a:cubicBezTo>
                  <a:close/>
                  <a:moveTo>
                    <a:pt x="9363" y="0"/>
                  </a:moveTo>
                  <a:cubicBezTo>
                    <a:pt x="4209" y="33"/>
                    <a:pt x="1" y="4208"/>
                    <a:pt x="1" y="9362"/>
                  </a:cubicBezTo>
                  <a:lnTo>
                    <a:pt x="1" y="15038"/>
                  </a:lnTo>
                  <a:cubicBezTo>
                    <a:pt x="1" y="20192"/>
                    <a:pt x="4209" y="24367"/>
                    <a:pt x="9363" y="24367"/>
                  </a:cubicBezTo>
                  <a:lnTo>
                    <a:pt x="15038" y="24367"/>
                  </a:lnTo>
                  <a:cubicBezTo>
                    <a:pt x="20192" y="24367"/>
                    <a:pt x="24368" y="20192"/>
                    <a:pt x="24368" y="15038"/>
                  </a:cubicBezTo>
                  <a:lnTo>
                    <a:pt x="24368" y="9362"/>
                  </a:lnTo>
                  <a:cubicBezTo>
                    <a:pt x="24368" y="4208"/>
                    <a:pt x="20192" y="33"/>
                    <a:pt x="15038"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0" name="Google Shape;2940;p36"/>
            <p:cNvSpPr/>
            <p:nvPr/>
          </p:nvSpPr>
          <p:spPr>
            <a:xfrm>
              <a:off x="2599800" y="698875"/>
              <a:ext cx="2400825" cy="1071575"/>
            </a:xfrm>
            <a:custGeom>
              <a:rect b="b" l="l" r="r" t="t"/>
              <a:pathLst>
                <a:path extrusionOk="0" h="42863" w="96033">
                  <a:moveTo>
                    <a:pt x="82170" y="4893"/>
                  </a:moveTo>
                  <a:cubicBezTo>
                    <a:pt x="87128" y="4893"/>
                    <a:pt x="91140" y="8905"/>
                    <a:pt x="91140" y="13831"/>
                  </a:cubicBezTo>
                  <a:lnTo>
                    <a:pt x="91140" y="29032"/>
                  </a:lnTo>
                  <a:cubicBezTo>
                    <a:pt x="91140" y="33958"/>
                    <a:pt x="87128" y="37970"/>
                    <a:pt x="82170" y="37970"/>
                  </a:cubicBezTo>
                  <a:lnTo>
                    <a:pt x="13864" y="37970"/>
                  </a:lnTo>
                  <a:cubicBezTo>
                    <a:pt x="8905" y="37970"/>
                    <a:pt x="4893" y="33958"/>
                    <a:pt x="4893" y="29032"/>
                  </a:cubicBezTo>
                  <a:lnTo>
                    <a:pt x="4893" y="13831"/>
                  </a:lnTo>
                  <a:cubicBezTo>
                    <a:pt x="4893" y="8905"/>
                    <a:pt x="8905" y="4893"/>
                    <a:pt x="13864" y="4893"/>
                  </a:cubicBezTo>
                  <a:close/>
                  <a:moveTo>
                    <a:pt x="13864" y="0"/>
                  </a:moveTo>
                  <a:cubicBezTo>
                    <a:pt x="6198" y="0"/>
                    <a:pt x="33" y="6198"/>
                    <a:pt x="0" y="13831"/>
                  </a:cubicBezTo>
                  <a:lnTo>
                    <a:pt x="0" y="29032"/>
                  </a:lnTo>
                  <a:cubicBezTo>
                    <a:pt x="33" y="36665"/>
                    <a:pt x="6198" y="42863"/>
                    <a:pt x="13864" y="42863"/>
                  </a:cubicBezTo>
                  <a:lnTo>
                    <a:pt x="82170" y="42863"/>
                  </a:lnTo>
                  <a:cubicBezTo>
                    <a:pt x="89835" y="42863"/>
                    <a:pt x="96000" y="36665"/>
                    <a:pt x="96033" y="29032"/>
                  </a:cubicBezTo>
                  <a:lnTo>
                    <a:pt x="96033" y="13831"/>
                  </a:lnTo>
                  <a:cubicBezTo>
                    <a:pt x="96000" y="6198"/>
                    <a:pt x="89835" y="0"/>
                    <a:pt x="82170"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41" name="Google Shape;2941;p36"/>
          <p:cNvGrpSpPr/>
          <p:nvPr/>
        </p:nvGrpSpPr>
        <p:grpSpPr>
          <a:xfrm>
            <a:off x="1571462" y="1582561"/>
            <a:ext cx="310269" cy="565456"/>
            <a:chOff x="2397550" y="289500"/>
            <a:chExt cx="2805325" cy="5117250"/>
          </a:xfrm>
        </p:grpSpPr>
        <p:sp>
          <p:nvSpPr>
            <p:cNvPr id="2942" name="Google Shape;2942;p36"/>
            <p:cNvSpPr/>
            <p:nvPr/>
          </p:nvSpPr>
          <p:spPr>
            <a:xfrm>
              <a:off x="2629150" y="4092150"/>
              <a:ext cx="2342125" cy="1253450"/>
            </a:xfrm>
            <a:custGeom>
              <a:rect b="b" l="l" r="r" t="t"/>
              <a:pathLst>
                <a:path extrusionOk="0" h="50138" w="93685">
                  <a:moveTo>
                    <a:pt x="0" y="0"/>
                  </a:moveTo>
                  <a:lnTo>
                    <a:pt x="9721" y="39927"/>
                  </a:lnTo>
                  <a:cubicBezTo>
                    <a:pt x="11189" y="45897"/>
                    <a:pt x="16539" y="50105"/>
                    <a:pt x="22704" y="50137"/>
                  </a:cubicBezTo>
                  <a:lnTo>
                    <a:pt x="70981" y="50137"/>
                  </a:lnTo>
                  <a:cubicBezTo>
                    <a:pt x="77146" y="50137"/>
                    <a:pt x="82496" y="45897"/>
                    <a:pt x="83964" y="39927"/>
                  </a:cubicBezTo>
                  <a:lnTo>
                    <a:pt x="93685" y="0"/>
                  </a:ln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3" name="Google Shape;2943;p36"/>
            <p:cNvSpPr/>
            <p:nvPr/>
          </p:nvSpPr>
          <p:spPr>
            <a:xfrm>
              <a:off x="2458700" y="3807550"/>
              <a:ext cx="2683025" cy="284625"/>
            </a:xfrm>
            <a:custGeom>
              <a:rect b="b" l="l" r="r" t="t"/>
              <a:pathLst>
                <a:path extrusionOk="0" h="11385" w="107321">
                  <a:moveTo>
                    <a:pt x="5709" y="0"/>
                  </a:moveTo>
                  <a:cubicBezTo>
                    <a:pt x="2545" y="0"/>
                    <a:pt x="1" y="2544"/>
                    <a:pt x="1" y="5709"/>
                  </a:cubicBezTo>
                  <a:cubicBezTo>
                    <a:pt x="1" y="8873"/>
                    <a:pt x="2545" y="11384"/>
                    <a:pt x="5709" y="11384"/>
                  </a:cubicBezTo>
                  <a:lnTo>
                    <a:pt x="101612" y="11384"/>
                  </a:lnTo>
                  <a:cubicBezTo>
                    <a:pt x="104776" y="11384"/>
                    <a:pt x="107320" y="8873"/>
                    <a:pt x="107320" y="5709"/>
                  </a:cubicBezTo>
                  <a:cubicBezTo>
                    <a:pt x="107320" y="2544"/>
                    <a:pt x="104776" y="0"/>
                    <a:pt x="101612"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4" name="Google Shape;2944;p36"/>
            <p:cNvSpPr/>
            <p:nvPr/>
          </p:nvSpPr>
          <p:spPr>
            <a:xfrm>
              <a:off x="2459525" y="350650"/>
              <a:ext cx="2681375" cy="2681375"/>
            </a:xfrm>
            <a:custGeom>
              <a:rect b="b" l="l" r="r" t="t"/>
              <a:pathLst>
                <a:path extrusionOk="0" h="107255" w="107255">
                  <a:moveTo>
                    <a:pt x="53628" y="1"/>
                  </a:moveTo>
                  <a:cubicBezTo>
                    <a:pt x="24009" y="1"/>
                    <a:pt x="1" y="24009"/>
                    <a:pt x="1" y="53628"/>
                  </a:cubicBezTo>
                  <a:cubicBezTo>
                    <a:pt x="1" y="83246"/>
                    <a:pt x="24009" y="107255"/>
                    <a:pt x="53628" y="107255"/>
                  </a:cubicBezTo>
                  <a:cubicBezTo>
                    <a:pt x="83246" y="107255"/>
                    <a:pt x="107255" y="83246"/>
                    <a:pt x="107255" y="53628"/>
                  </a:cubicBezTo>
                  <a:cubicBezTo>
                    <a:pt x="107255" y="24009"/>
                    <a:pt x="83246" y="1"/>
                    <a:pt x="53628"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5" name="Google Shape;2945;p36"/>
            <p:cNvSpPr/>
            <p:nvPr/>
          </p:nvSpPr>
          <p:spPr>
            <a:xfrm>
              <a:off x="2780825" y="671950"/>
              <a:ext cx="2038775" cy="2038775"/>
            </a:xfrm>
            <a:custGeom>
              <a:rect b="b" l="l" r="r" t="t"/>
              <a:pathLst>
                <a:path extrusionOk="0" h="81551" w="81551">
                  <a:moveTo>
                    <a:pt x="40776" y="1"/>
                  </a:moveTo>
                  <a:cubicBezTo>
                    <a:pt x="18268" y="1"/>
                    <a:pt x="1" y="18268"/>
                    <a:pt x="1" y="40776"/>
                  </a:cubicBezTo>
                  <a:cubicBezTo>
                    <a:pt x="1" y="63283"/>
                    <a:pt x="18268" y="81550"/>
                    <a:pt x="40776" y="81550"/>
                  </a:cubicBezTo>
                  <a:cubicBezTo>
                    <a:pt x="63283" y="81550"/>
                    <a:pt x="81550" y="63283"/>
                    <a:pt x="81550" y="40776"/>
                  </a:cubicBezTo>
                  <a:cubicBezTo>
                    <a:pt x="81550" y="18268"/>
                    <a:pt x="63283" y="1"/>
                    <a:pt x="40776"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6" name="Google Shape;2946;p36"/>
            <p:cNvSpPr/>
            <p:nvPr/>
          </p:nvSpPr>
          <p:spPr>
            <a:xfrm>
              <a:off x="3462575" y="1050350"/>
              <a:ext cx="665475" cy="1281975"/>
            </a:xfrm>
            <a:custGeom>
              <a:rect b="b" l="l" r="r" t="t"/>
              <a:pathLst>
                <a:path extrusionOk="0" h="51279" w="26619">
                  <a:moveTo>
                    <a:pt x="13538" y="0"/>
                  </a:moveTo>
                  <a:cubicBezTo>
                    <a:pt x="12299" y="0"/>
                    <a:pt x="11320" y="1012"/>
                    <a:pt x="11320" y="2219"/>
                  </a:cubicBezTo>
                  <a:lnTo>
                    <a:pt x="11320" y="2708"/>
                  </a:lnTo>
                  <a:cubicBezTo>
                    <a:pt x="8319" y="2838"/>
                    <a:pt x="5807" y="3882"/>
                    <a:pt x="3850" y="5807"/>
                  </a:cubicBezTo>
                  <a:cubicBezTo>
                    <a:pt x="1926" y="7601"/>
                    <a:pt x="849" y="10113"/>
                    <a:pt x="882" y="12755"/>
                  </a:cubicBezTo>
                  <a:cubicBezTo>
                    <a:pt x="882" y="14353"/>
                    <a:pt x="1273" y="15919"/>
                    <a:pt x="2023" y="17354"/>
                  </a:cubicBezTo>
                  <a:cubicBezTo>
                    <a:pt x="2839" y="18887"/>
                    <a:pt x="3981" y="20225"/>
                    <a:pt x="5383" y="21236"/>
                  </a:cubicBezTo>
                  <a:cubicBezTo>
                    <a:pt x="6884" y="22410"/>
                    <a:pt x="9754" y="23976"/>
                    <a:pt x="14027" y="25933"/>
                  </a:cubicBezTo>
                  <a:cubicBezTo>
                    <a:pt x="16115" y="26912"/>
                    <a:pt x="17550" y="27858"/>
                    <a:pt x="18268" y="28771"/>
                  </a:cubicBezTo>
                  <a:cubicBezTo>
                    <a:pt x="19899" y="30957"/>
                    <a:pt x="19638" y="33990"/>
                    <a:pt x="17681" y="35850"/>
                  </a:cubicBezTo>
                  <a:cubicBezTo>
                    <a:pt x="16604" y="36893"/>
                    <a:pt x="15202" y="37481"/>
                    <a:pt x="13701" y="37481"/>
                  </a:cubicBezTo>
                  <a:cubicBezTo>
                    <a:pt x="13665" y="37481"/>
                    <a:pt x="13629" y="37481"/>
                    <a:pt x="13593" y="37481"/>
                  </a:cubicBezTo>
                  <a:cubicBezTo>
                    <a:pt x="11246" y="37481"/>
                    <a:pt x="8835" y="36437"/>
                    <a:pt x="6329" y="34349"/>
                  </a:cubicBezTo>
                  <a:cubicBezTo>
                    <a:pt x="5718" y="33830"/>
                    <a:pt x="4971" y="33575"/>
                    <a:pt x="4225" y="33575"/>
                  </a:cubicBezTo>
                  <a:cubicBezTo>
                    <a:pt x="3379" y="33575"/>
                    <a:pt x="2535" y="33903"/>
                    <a:pt x="1893" y="34545"/>
                  </a:cubicBezTo>
                  <a:lnTo>
                    <a:pt x="1338" y="35132"/>
                  </a:lnTo>
                  <a:cubicBezTo>
                    <a:pt x="1" y="36469"/>
                    <a:pt x="131" y="38655"/>
                    <a:pt x="1567" y="39862"/>
                  </a:cubicBezTo>
                  <a:cubicBezTo>
                    <a:pt x="2741" y="40873"/>
                    <a:pt x="3981" y="41721"/>
                    <a:pt x="5318" y="42471"/>
                  </a:cubicBezTo>
                  <a:cubicBezTo>
                    <a:pt x="7177" y="43450"/>
                    <a:pt x="9232" y="44070"/>
                    <a:pt x="11320" y="44266"/>
                  </a:cubicBezTo>
                  <a:lnTo>
                    <a:pt x="11320" y="48734"/>
                  </a:lnTo>
                  <a:cubicBezTo>
                    <a:pt x="11320" y="50137"/>
                    <a:pt x="12462" y="51279"/>
                    <a:pt x="13832" y="51279"/>
                  </a:cubicBezTo>
                  <a:cubicBezTo>
                    <a:pt x="15234" y="51279"/>
                    <a:pt x="16376" y="50137"/>
                    <a:pt x="16376" y="48734"/>
                  </a:cubicBezTo>
                  <a:lnTo>
                    <a:pt x="16376" y="44102"/>
                  </a:lnTo>
                  <a:cubicBezTo>
                    <a:pt x="18855" y="43581"/>
                    <a:pt x="20780" y="42798"/>
                    <a:pt x="22085" y="41819"/>
                  </a:cubicBezTo>
                  <a:cubicBezTo>
                    <a:pt x="23487" y="40710"/>
                    <a:pt x="24596" y="39340"/>
                    <a:pt x="25347" y="37742"/>
                  </a:cubicBezTo>
                  <a:cubicBezTo>
                    <a:pt x="26195" y="35980"/>
                    <a:pt x="26619" y="34056"/>
                    <a:pt x="26619" y="32098"/>
                  </a:cubicBezTo>
                  <a:cubicBezTo>
                    <a:pt x="26619" y="30206"/>
                    <a:pt x="26227" y="28347"/>
                    <a:pt x="25412" y="26618"/>
                  </a:cubicBezTo>
                  <a:cubicBezTo>
                    <a:pt x="24629" y="24987"/>
                    <a:pt x="23455" y="23552"/>
                    <a:pt x="22052" y="22443"/>
                  </a:cubicBezTo>
                  <a:cubicBezTo>
                    <a:pt x="20584" y="21269"/>
                    <a:pt x="17844" y="19866"/>
                    <a:pt x="13864" y="18235"/>
                  </a:cubicBezTo>
                  <a:cubicBezTo>
                    <a:pt x="11646" y="17322"/>
                    <a:pt x="10146" y="16441"/>
                    <a:pt x="9395" y="15658"/>
                  </a:cubicBezTo>
                  <a:cubicBezTo>
                    <a:pt x="8743" y="15038"/>
                    <a:pt x="8319" y="14157"/>
                    <a:pt x="8286" y="13244"/>
                  </a:cubicBezTo>
                  <a:cubicBezTo>
                    <a:pt x="8286" y="12265"/>
                    <a:pt x="8776" y="11352"/>
                    <a:pt x="9559" y="10732"/>
                  </a:cubicBezTo>
                  <a:cubicBezTo>
                    <a:pt x="10436" y="10036"/>
                    <a:pt x="11511" y="9649"/>
                    <a:pt x="12626" y="9649"/>
                  </a:cubicBezTo>
                  <a:cubicBezTo>
                    <a:pt x="12712" y="9649"/>
                    <a:pt x="12799" y="9651"/>
                    <a:pt x="12886" y="9656"/>
                  </a:cubicBezTo>
                  <a:cubicBezTo>
                    <a:pt x="14517" y="9656"/>
                    <a:pt x="16148" y="10276"/>
                    <a:pt x="17811" y="11483"/>
                  </a:cubicBezTo>
                  <a:cubicBezTo>
                    <a:pt x="18407" y="11914"/>
                    <a:pt x="19097" y="12129"/>
                    <a:pt x="19784" y="12129"/>
                  </a:cubicBezTo>
                  <a:cubicBezTo>
                    <a:pt x="20602" y="12129"/>
                    <a:pt x="21414" y="11825"/>
                    <a:pt x="22052" y="11222"/>
                  </a:cubicBezTo>
                  <a:lnTo>
                    <a:pt x="22607" y="10667"/>
                  </a:lnTo>
                  <a:cubicBezTo>
                    <a:pt x="24009" y="9297"/>
                    <a:pt x="23879" y="6981"/>
                    <a:pt x="22346" y="5774"/>
                  </a:cubicBezTo>
                  <a:cubicBezTo>
                    <a:pt x="21856" y="5383"/>
                    <a:pt x="21334" y="5024"/>
                    <a:pt x="20780" y="4698"/>
                  </a:cubicBezTo>
                  <a:cubicBezTo>
                    <a:pt x="19410" y="3947"/>
                    <a:pt x="17909" y="3393"/>
                    <a:pt x="16376" y="3034"/>
                  </a:cubicBezTo>
                  <a:lnTo>
                    <a:pt x="16376" y="2219"/>
                  </a:lnTo>
                  <a:cubicBezTo>
                    <a:pt x="16376" y="1012"/>
                    <a:pt x="15365" y="0"/>
                    <a:pt x="14158"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7" name="Google Shape;2947;p36"/>
            <p:cNvSpPr/>
            <p:nvPr/>
          </p:nvSpPr>
          <p:spPr>
            <a:xfrm>
              <a:off x="2629150" y="4092150"/>
              <a:ext cx="1494025" cy="1253450"/>
            </a:xfrm>
            <a:custGeom>
              <a:rect b="b" l="l" r="r" t="t"/>
              <a:pathLst>
                <a:path extrusionOk="0" h="50138" w="59761">
                  <a:moveTo>
                    <a:pt x="0" y="0"/>
                  </a:moveTo>
                  <a:lnTo>
                    <a:pt x="9721" y="39927"/>
                  </a:lnTo>
                  <a:cubicBezTo>
                    <a:pt x="11189" y="45897"/>
                    <a:pt x="16539" y="50137"/>
                    <a:pt x="22704" y="50137"/>
                  </a:cubicBezTo>
                  <a:lnTo>
                    <a:pt x="59760" y="50137"/>
                  </a:lnTo>
                  <a:cubicBezTo>
                    <a:pt x="42145" y="36045"/>
                    <a:pt x="27010" y="19116"/>
                    <a:pt x="15006" y="0"/>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8" name="Google Shape;2948;p36"/>
            <p:cNvSpPr/>
            <p:nvPr/>
          </p:nvSpPr>
          <p:spPr>
            <a:xfrm>
              <a:off x="2458700" y="3807550"/>
              <a:ext cx="545600" cy="284625"/>
            </a:xfrm>
            <a:custGeom>
              <a:rect b="b" l="l" r="r" t="t"/>
              <a:pathLst>
                <a:path extrusionOk="0" h="11385" w="21824">
                  <a:moveTo>
                    <a:pt x="5709" y="0"/>
                  </a:moveTo>
                  <a:cubicBezTo>
                    <a:pt x="2545" y="0"/>
                    <a:pt x="1" y="2544"/>
                    <a:pt x="1" y="5709"/>
                  </a:cubicBezTo>
                  <a:cubicBezTo>
                    <a:pt x="1" y="8840"/>
                    <a:pt x="2545" y="11384"/>
                    <a:pt x="5709" y="11384"/>
                  </a:cubicBezTo>
                  <a:lnTo>
                    <a:pt x="21824" y="11384"/>
                  </a:lnTo>
                  <a:cubicBezTo>
                    <a:pt x="19475" y="7666"/>
                    <a:pt x="17257" y="3882"/>
                    <a:pt x="15169" y="0"/>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9" name="Google Shape;2949;p36"/>
            <p:cNvSpPr/>
            <p:nvPr/>
          </p:nvSpPr>
          <p:spPr>
            <a:xfrm>
              <a:off x="2559825" y="4030975"/>
              <a:ext cx="2480775" cy="1375775"/>
            </a:xfrm>
            <a:custGeom>
              <a:rect b="b" l="l" r="r" t="t"/>
              <a:pathLst>
                <a:path extrusionOk="0" h="55031" w="99231">
                  <a:moveTo>
                    <a:pt x="93359" y="4894"/>
                  </a:moveTo>
                  <a:lnTo>
                    <a:pt x="84356" y="41787"/>
                  </a:lnTo>
                  <a:cubicBezTo>
                    <a:pt x="83181" y="46680"/>
                    <a:pt x="78778" y="50138"/>
                    <a:pt x="73754" y="50138"/>
                  </a:cubicBezTo>
                  <a:lnTo>
                    <a:pt x="25477" y="50138"/>
                  </a:lnTo>
                  <a:cubicBezTo>
                    <a:pt x="20453" y="50138"/>
                    <a:pt x="16050" y="46680"/>
                    <a:pt x="14875" y="41787"/>
                  </a:cubicBezTo>
                  <a:lnTo>
                    <a:pt x="5872" y="4894"/>
                  </a:lnTo>
                  <a:close/>
                  <a:moveTo>
                    <a:pt x="2773" y="1"/>
                  </a:moveTo>
                  <a:cubicBezTo>
                    <a:pt x="1175" y="1"/>
                    <a:pt x="1" y="1502"/>
                    <a:pt x="392" y="3035"/>
                  </a:cubicBezTo>
                  <a:lnTo>
                    <a:pt x="10113" y="42961"/>
                  </a:lnTo>
                  <a:cubicBezTo>
                    <a:pt x="11842" y="50040"/>
                    <a:pt x="18203" y="55031"/>
                    <a:pt x="25477" y="55031"/>
                  </a:cubicBezTo>
                  <a:lnTo>
                    <a:pt x="73754" y="55031"/>
                  </a:lnTo>
                  <a:cubicBezTo>
                    <a:pt x="81028" y="55031"/>
                    <a:pt x="87389" y="50040"/>
                    <a:pt x="89118" y="42961"/>
                  </a:cubicBezTo>
                  <a:lnTo>
                    <a:pt x="98839" y="3035"/>
                  </a:lnTo>
                  <a:cubicBezTo>
                    <a:pt x="99230" y="1502"/>
                    <a:pt x="98056" y="1"/>
                    <a:pt x="96458"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0" name="Google Shape;2950;p36"/>
            <p:cNvSpPr/>
            <p:nvPr/>
          </p:nvSpPr>
          <p:spPr>
            <a:xfrm>
              <a:off x="2397550" y="3746375"/>
              <a:ext cx="2805325" cy="406950"/>
            </a:xfrm>
            <a:custGeom>
              <a:rect b="b" l="l" r="r" t="t"/>
              <a:pathLst>
                <a:path extrusionOk="0" h="16278" w="112213">
                  <a:moveTo>
                    <a:pt x="104058" y="4894"/>
                  </a:moveTo>
                  <a:cubicBezTo>
                    <a:pt x="105852" y="4894"/>
                    <a:pt x="107320" y="6362"/>
                    <a:pt x="107320" y="8156"/>
                  </a:cubicBezTo>
                  <a:cubicBezTo>
                    <a:pt x="107320" y="9950"/>
                    <a:pt x="105852" y="11385"/>
                    <a:pt x="104058" y="11385"/>
                  </a:cubicBezTo>
                  <a:lnTo>
                    <a:pt x="8155" y="11385"/>
                  </a:lnTo>
                  <a:cubicBezTo>
                    <a:pt x="6361" y="11385"/>
                    <a:pt x="4893" y="9950"/>
                    <a:pt x="4893" y="8156"/>
                  </a:cubicBezTo>
                  <a:cubicBezTo>
                    <a:pt x="4893" y="6362"/>
                    <a:pt x="6361" y="4894"/>
                    <a:pt x="8155" y="4894"/>
                  </a:cubicBezTo>
                  <a:close/>
                  <a:moveTo>
                    <a:pt x="8155" y="1"/>
                  </a:moveTo>
                  <a:cubicBezTo>
                    <a:pt x="3654" y="1"/>
                    <a:pt x="0" y="3654"/>
                    <a:pt x="0" y="8156"/>
                  </a:cubicBezTo>
                  <a:cubicBezTo>
                    <a:pt x="0" y="12625"/>
                    <a:pt x="3654" y="16278"/>
                    <a:pt x="8155" y="16278"/>
                  </a:cubicBezTo>
                  <a:lnTo>
                    <a:pt x="104058" y="16278"/>
                  </a:lnTo>
                  <a:cubicBezTo>
                    <a:pt x="108559" y="16278"/>
                    <a:pt x="112213" y="12625"/>
                    <a:pt x="112213" y="8156"/>
                  </a:cubicBezTo>
                  <a:cubicBezTo>
                    <a:pt x="112213" y="3654"/>
                    <a:pt x="108559" y="1"/>
                    <a:pt x="104058"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1" name="Google Shape;2951;p36"/>
            <p:cNvSpPr/>
            <p:nvPr/>
          </p:nvSpPr>
          <p:spPr>
            <a:xfrm>
              <a:off x="2397550" y="1478050"/>
              <a:ext cx="134575" cy="222275"/>
            </a:xfrm>
            <a:custGeom>
              <a:rect b="b" l="l" r="r" t="t"/>
              <a:pathLst>
                <a:path extrusionOk="0" h="8891" w="5383">
                  <a:moveTo>
                    <a:pt x="2807" y="0"/>
                  </a:moveTo>
                  <a:cubicBezTo>
                    <a:pt x="1586" y="0"/>
                    <a:pt x="513" y="931"/>
                    <a:pt x="392" y="2171"/>
                  </a:cubicBezTo>
                  <a:cubicBezTo>
                    <a:pt x="229" y="3508"/>
                    <a:pt x="131" y="4911"/>
                    <a:pt x="66" y="6346"/>
                  </a:cubicBezTo>
                  <a:cubicBezTo>
                    <a:pt x="0" y="7683"/>
                    <a:pt x="1044" y="8825"/>
                    <a:pt x="2414" y="8890"/>
                  </a:cubicBezTo>
                  <a:lnTo>
                    <a:pt x="2512" y="8890"/>
                  </a:lnTo>
                  <a:cubicBezTo>
                    <a:pt x="3817" y="8890"/>
                    <a:pt x="4893" y="7847"/>
                    <a:pt x="4959" y="6542"/>
                  </a:cubicBezTo>
                  <a:cubicBezTo>
                    <a:pt x="4991" y="5237"/>
                    <a:pt x="5089" y="3965"/>
                    <a:pt x="5252" y="2725"/>
                  </a:cubicBezTo>
                  <a:cubicBezTo>
                    <a:pt x="5383" y="1388"/>
                    <a:pt x="4437" y="148"/>
                    <a:pt x="3099" y="18"/>
                  </a:cubicBezTo>
                  <a:cubicBezTo>
                    <a:pt x="3001" y="6"/>
                    <a:pt x="2904" y="0"/>
                    <a:pt x="280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2" name="Google Shape;2952;p36"/>
            <p:cNvSpPr/>
            <p:nvPr/>
          </p:nvSpPr>
          <p:spPr>
            <a:xfrm>
              <a:off x="2404075" y="289500"/>
              <a:ext cx="2798000" cy="2803700"/>
            </a:xfrm>
            <a:custGeom>
              <a:rect b="b" l="l" r="r" t="t"/>
              <a:pathLst>
                <a:path extrusionOk="0" h="112148" w="111920">
                  <a:moveTo>
                    <a:pt x="55846" y="0"/>
                  </a:moveTo>
                  <a:cubicBezTo>
                    <a:pt x="30728" y="33"/>
                    <a:pt x="8677" y="16734"/>
                    <a:pt x="1827" y="40938"/>
                  </a:cubicBezTo>
                  <a:cubicBezTo>
                    <a:pt x="1468" y="42243"/>
                    <a:pt x="2219" y="43580"/>
                    <a:pt x="3523" y="43939"/>
                  </a:cubicBezTo>
                  <a:cubicBezTo>
                    <a:pt x="3744" y="44000"/>
                    <a:pt x="3965" y="44029"/>
                    <a:pt x="4182" y="44029"/>
                  </a:cubicBezTo>
                  <a:cubicBezTo>
                    <a:pt x="5252" y="44029"/>
                    <a:pt x="6226" y="43327"/>
                    <a:pt x="6524" y="42243"/>
                  </a:cubicBezTo>
                  <a:cubicBezTo>
                    <a:pt x="12809" y="19843"/>
                    <a:pt x="33209" y="4883"/>
                    <a:pt x="55744" y="4883"/>
                  </a:cubicBezTo>
                  <a:cubicBezTo>
                    <a:pt x="58707" y="4883"/>
                    <a:pt x="61708" y="5141"/>
                    <a:pt x="64718" y="5676"/>
                  </a:cubicBezTo>
                  <a:cubicBezTo>
                    <a:pt x="90618" y="10243"/>
                    <a:pt x="108820" y="33762"/>
                    <a:pt x="106798" y="59988"/>
                  </a:cubicBezTo>
                  <a:cubicBezTo>
                    <a:pt x="104743" y="86247"/>
                    <a:pt x="83148" y="106667"/>
                    <a:pt x="56857" y="107189"/>
                  </a:cubicBezTo>
                  <a:cubicBezTo>
                    <a:pt x="56491" y="107197"/>
                    <a:pt x="56126" y="107200"/>
                    <a:pt x="55763" y="107200"/>
                  </a:cubicBezTo>
                  <a:cubicBezTo>
                    <a:pt x="29914" y="107200"/>
                    <a:pt x="8079" y="87874"/>
                    <a:pt x="4991" y="62076"/>
                  </a:cubicBezTo>
                  <a:cubicBezTo>
                    <a:pt x="4840" y="60839"/>
                    <a:pt x="3797" y="59937"/>
                    <a:pt x="2584" y="59937"/>
                  </a:cubicBezTo>
                  <a:cubicBezTo>
                    <a:pt x="2485" y="59937"/>
                    <a:pt x="2385" y="59943"/>
                    <a:pt x="2284" y="59955"/>
                  </a:cubicBezTo>
                  <a:cubicBezTo>
                    <a:pt x="946" y="60086"/>
                    <a:pt x="0" y="61325"/>
                    <a:pt x="131" y="62663"/>
                  </a:cubicBezTo>
                  <a:cubicBezTo>
                    <a:pt x="3456" y="90890"/>
                    <a:pt x="27364" y="112147"/>
                    <a:pt x="55780" y="112147"/>
                  </a:cubicBezTo>
                  <a:cubicBezTo>
                    <a:pt x="55802" y="112147"/>
                    <a:pt x="55824" y="112147"/>
                    <a:pt x="55846" y="112147"/>
                  </a:cubicBezTo>
                  <a:cubicBezTo>
                    <a:pt x="86769" y="112147"/>
                    <a:pt x="111919" y="86997"/>
                    <a:pt x="111919" y="56074"/>
                  </a:cubicBezTo>
                  <a:cubicBezTo>
                    <a:pt x="111919" y="25150"/>
                    <a:pt x="86769" y="0"/>
                    <a:pt x="55846"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3" name="Google Shape;2953;p36"/>
            <p:cNvSpPr/>
            <p:nvPr/>
          </p:nvSpPr>
          <p:spPr>
            <a:xfrm>
              <a:off x="2634850" y="610850"/>
              <a:ext cx="2245900" cy="2161025"/>
            </a:xfrm>
            <a:custGeom>
              <a:rect b="b" l="l" r="r" t="t"/>
              <a:pathLst>
                <a:path extrusionOk="0" h="86441" w="89836">
                  <a:moveTo>
                    <a:pt x="46615" y="4891"/>
                  </a:moveTo>
                  <a:cubicBezTo>
                    <a:pt x="67785" y="4924"/>
                    <a:pt x="84910" y="22049"/>
                    <a:pt x="84943" y="43220"/>
                  </a:cubicBezTo>
                  <a:cubicBezTo>
                    <a:pt x="84943" y="58714"/>
                    <a:pt x="75614" y="72675"/>
                    <a:pt x="61294" y="78612"/>
                  </a:cubicBezTo>
                  <a:cubicBezTo>
                    <a:pt x="56544" y="80581"/>
                    <a:pt x="51554" y="81538"/>
                    <a:pt x="46606" y="81538"/>
                  </a:cubicBezTo>
                  <a:cubicBezTo>
                    <a:pt x="36635" y="81538"/>
                    <a:pt x="26833" y="77652"/>
                    <a:pt x="19507" y="70327"/>
                  </a:cubicBezTo>
                  <a:cubicBezTo>
                    <a:pt x="8547" y="59366"/>
                    <a:pt x="5285" y="42861"/>
                    <a:pt x="11222" y="28541"/>
                  </a:cubicBezTo>
                  <a:cubicBezTo>
                    <a:pt x="17126" y="14221"/>
                    <a:pt x="31120" y="4891"/>
                    <a:pt x="46615" y="4891"/>
                  </a:cubicBezTo>
                  <a:close/>
                  <a:moveTo>
                    <a:pt x="46614" y="1"/>
                  </a:moveTo>
                  <a:cubicBezTo>
                    <a:pt x="35370" y="1"/>
                    <a:pt x="24317" y="4388"/>
                    <a:pt x="16050" y="12655"/>
                  </a:cubicBezTo>
                  <a:cubicBezTo>
                    <a:pt x="3687" y="25018"/>
                    <a:pt x="1" y="43611"/>
                    <a:pt x="6688" y="59758"/>
                  </a:cubicBezTo>
                  <a:cubicBezTo>
                    <a:pt x="13375" y="75905"/>
                    <a:pt x="29130" y="86441"/>
                    <a:pt x="46615" y="86441"/>
                  </a:cubicBezTo>
                  <a:cubicBezTo>
                    <a:pt x="70460" y="86408"/>
                    <a:pt x="89803" y="67065"/>
                    <a:pt x="89836" y="43220"/>
                  </a:cubicBezTo>
                  <a:cubicBezTo>
                    <a:pt x="89836" y="25735"/>
                    <a:pt x="79300" y="9980"/>
                    <a:pt x="63153" y="3293"/>
                  </a:cubicBezTo>
                  <a:cubicBezTo>
                    <a:pt x="57803" y="1077"/>
                    <a:pt x="52185" y="1"/>
                    <a:pt x="4661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4" name="Google Shape;2954;p36"/>
            <p:cNvSpPr/>
            <p:nvPr/>
          </p:nvSpPr>
          <p:spPr>
            <a:xfrm>
              <a:off x="3360282" y="989175"/>
              <a:ext cx="795150" cy="1404325"/>
            </a:xfrm>
            <a:custGeom>
              <a:rect b="b" l="l" r="r" t="t"/>
              <a:pathLst>
                <a:path extrusionOk="0" h="56173" w="31806">
                  <a:moveTo>
                    <a:pt x="16670" y="4894"/>
                  </a:moveTo>
                  <a:lnTo>
                    <a:pt x="16670" y="5481"/>
                  </a:lnTo>
                  <a:cubicBezTo>
                    <a:pt x="16670" y="6623"/>
                    <a:pt x="17453" y="7601"/>
                    <a:pt x="18529" y="7862"/>
                  </a:cubicBezTo>
                  <a:cubicBezTo>
                    <a:pt x="19866" y="8156"/>
                    <a:pt x="21139" y="8645"/>
                    <a:pt x="22313" y="9265"/>
                  </a:cubicBezTo>
                  <a:cubicBezTo>
                    <a:pt x="22737" y="9526"/>
                    <a:pt x="23161" y="9819"/>
                    <a:pt x="23552" y="10146"/>
                  </a:cubicBezTo>
                  <a:cubicBezTo>
                    <a:pt x="23748" y="10276"/>
                    <a:pt x="23879" y="10504"/>
                    <a:pt x="23879" y="10733"/>
                  </a:cubicBezTo>
                  <a:cubicBezTo>
                    <a:pt x="23879" y="10961"/>
                    <a:pt x="23813" y="11190"/>
                    <a:pt x="23618" y="11353"/>
                  </a:cubicBezTo>
                  <a:lnTo>
                    <a:pt x="23063" y="11907"/>
                  </a:lnTo>
                  <a:cubicBezTo>
                    <a:pt x="22907" y="12046"/>
                    <a:pt x="22705" y="12120"/>
                    <a:pt x="22506" y="12120"/>
                  </a:cubicBezTo>
                  <a:cubicBezTo>
                    <a:pt x="22330" y="12120"/>
                    <a:pt x="22157" y="12062"/>
                    <a:pt x="22019" y="11940"/>
                  </a:cubicBezTo>
                  <a:cubicBezTo>
                    <a:pt x="19932" y="10439"/>
                    <a:pt x="17779" y="9656"/>
                    <a:pt x="15626" y="9656"/>
                  </a:cubicBezTo>
                  <a:cubicBezTo>
                    <a:pt x="15536" y="9653"/>
                    <a:pt x="15446" y="9651"/>
                    <a:pt x="15356" y="9651"/>
                  </a:cubicBezTo>
                  <a:cubicBezTo>
                    <a:pt x="13659" y="9651"/>
                    <a:pt x="12032" y="10236"/>
                    <a:pt x="10700" y="11320"/>
                  </a:cubicBezTo>
                  <a:cubicBezTo>
                    <a:pt x="9363" y="12396"/>
                    <a:pt x="8580" y="13995"/>
                    <a:pt x="8580" y="15691"/>
                  </a:cubicBezTo>
                  <a:cubicBezTo>
                    <a:pt x="8613" y="17224"/>
                    <a:pt x="9265" y="18692"/>
                    <a:pt x="10374" y="19769"/>
                  </a:cubicBezTo>
                  <a:cubicBezTo>
                    <a:pt x="11385" y="20845"/>
                    <a:pt x="13049" y="21856"/>
                    <a:pt x="15658" y="22933"/>
                  </a:cubicBezTo>
                  <a:cubicBezTo>
                    <a:pt x="20356" y="24857"/>
                    <a:pt x="22378" y="26097"/>
                    <a:pt x="23259" y="26814"/>
                  </a:cubicBezTo>
                  <a:cubicBezTo>
                    <a:pt x="24401" y="27695"/>
                    <a:pt x="25314" y="28837"/>
                    <a:pt x="25966" y="30142"/>
                  </a:cubicBezTo>
                  <a:cubicBezTo>
                    <a:pt x="27238" y="33012"/>
                    <a:pt x="27206" y="36274"/>
                    <a:pt x="25868" y="39112"/>
                  </a:cubicBezTo>
                  <a:cubicBezTo>
                    <a:pt x="25314" y="40352"/>
                    <a:pt x="24433" y="41461"/>
                    <a:pt x="23357" y="42309"/>
                  </a:cubicBezTo>
                  <a:cubicBezTo>
                    <a:pt x="22313" y="43092"/>
                    <a:pt x="20714" y="43712"/>
                    <a:pt x="18594" y="44136"/>
                  </a:cubicBezTo>
                  <a:cubicBezTo>
                    <a:pt x="17485" y="44397"/>
                    <a:pt x="16670" y="45375"/>
                    <a:pt x="16670" y="46549"/>
                  </a:cubicBezTo>
                  <a:lnTo>
                    <a:pt x="16670" y="51181"/>
                  </a:lnTo>
                  <a:cubicBezTo>
                    <a:pt x="16670" y="51230"/>
                    <a:pt x="16629" y="51255"/>
                    <a:pt x="16588" y="51255"/>
                  </a:cubicBezTo>
                  <a:cubicBezTo>
                    <a:pt x="16547" y="51255"/>
                    <a:pt x="16507" y="51230"/>
                    <a:pt x="16507" y="51181"/>
                  </a:cubicBezTo>
                  <a:lnTo>
                    <a:pt x="16507" y="46713"/>
                  </a:lnTo>
                  <a:cubicBezTo>
                    <a:pt x="16507" y="45473"/>
                    <a:pt x="15561" y="44429"/>
                    <a:pt x="14321" y="44266"/>
                  </a:cubicBezTo>
                  <a:cubicBezTo>
                    <a:pt x="12560" y="44103"/>
                    <a:pt x="10831" y="43614"/>
                    <a:pt x="9265" y="42798"/>
                  </a:cubicBezTo>
                  <a:cubicBezTo>
                    <a:pt x="8058" y="42113"/>
                    <a:pt x="6916" y="41330"/>
                    <a:pt x="5872" y="40450"/>
                  </a:cubicBezTo>
                  <a:cubicBezTo>
                    <a:pt x="5709" y="40319"/>
                    <a:pt x="5611" y="40123"/>
                    <a:pt x="5579" y="39895"/>
                  </a:cubicBezTo>
                  <a:cubicBezTo>
                    <a:pt x="5579" y="39667"/>
                    <a:pt x="5677" y="39438"/>
                    <a:pt x="5840" y="39275"/>
                  </a:cubicBezTo>
                  <a:lnTo>
                    <a:pt x="6394" y="38688"/>
                  </a:lnTo>
                  <a:cubicBezTo>
                    <a:pt x="6557" y="38558"/>
                    <a:pt x="6753" y="38460"/>
                    <a:pt x="6982" y="38460"/>
                  </a:cubicBezTo>
                  <a:cubicBezTo>
                    <a:pt x="7177" y="38460"/>
                    <a:pt x="7373" y="38525"/>
                    <a:pt x="7503" y="38655"/>
                  </a:cubicBezTo>
                  <a:cubicBezTo>
                    <a:pt x="10439" y="41135"/>
                    <a:pt x="13440" y="42374"/>
                    <a:pt x="16409" y="42374"/>
                  </a:cubicBezTo>
                  <a:lnTo>
                    <a:pt x="16474" y="42374"/>
                  </a:lnTo>
                  <a:cubicBezTo>
                    <a:pt x="18594" y="42374"/>
                    <a:pt x="20617" y="41526"/>
                    <a:pt x="22117" y="40058"/>
                  </a:cubicBezTo>
                  <a:cubicBezTo>
                    <a:pt x="24988" y="37318"/>
                    <a:pt x="25347" y="32849"/>
                    <a:pt x="22933" y="29718"/>
                  </a:cubicBezTo>
                  <a:cubicBezTo>
                    <a:pt x="21954" y="28478"/>
                    <a:pt x="20258" y="27304"/>
                    <a:pt x="17811" y="26162"/>
                  </a:cubicBezTo>
                  <a:cubicBezTo>
                    <a:pt x="12723" y="23813"/>
                    <a:pt x="10537" y="22476"/>
                    <a:pt x="9624" y="21758"/>
                  </a:cubicBezTo>
                  <a:cubicBezTo>
                    <a:pt x="8515" y="20943"/>
                    <a:pt x="7569" y="19899"/>
                    <a:pt x="6916" y="18692"/>
                  </a:cubicBezTo>
                  <a:cubicBezTo>
                    <a:pt x="6362" y="17616"/>
                    <a:pt x="6068" y="16409"/>
                    <a:pt x="6068" y="15202"/>
                  </a:cubicBezTo>
                  <a:cubicBezTo>
                    <a:pt x="6036" y="13212"/>
                    <a:pt x="6851" y="11320"/>
                    <a:pt x="8286" y="9983"/>
                  </a:cubicBezTo>
                  <a:cubicBezTo>
                    <a:pt x="9852" y="8482"/>
                    <a:pt x="11777" y="7699"/>
                    <a:pt x="14191" y="7601"/>
                  </a:cubicBezTo>
                  <a:cubicBezTo>
                    <a:pt x="15495" y="7536"/>
                    <a:pt x="16507" y="6460"/>
                    <a:pt x="16507" y="5155"/>
                  </a:cubicBezTo>
                  <a:lnTo>
                    <a:pt x="16507" y="4894"/>
                  </a:lnTo>
                  <a:close/>
                  <a:moveTo>
                    <a:pt x="16278" y="1"/>
                  </a:moveTo>
                  <a:cubicBezTo>
                    <a:pt x="14386" y="1"/>
                    <a:pt x="12657" y="1175"/>
                    <a:pt x="11940" y="2904"/>
                  </a:cubicBezTo>
                  <a:cubicBezTo>
                    <a:pt x="9298" y="3361"/>
                    <a:pt x="6818" y="4600"/>
                    <a:pt x="4894" y="6492"/>
                  </a:cubicBezTo>
                  <a:cubicBezTo>
                    <a:pt x="2480" y="8743"/>
                    <a:pt x="1143" y="11907"/>
                    <a:pt x="1175" y="15202"/>
                  </a:cubicBezTo>
                  <a:cubicBezTo>
                    <a:pt x="1175" y="17192"/>
                    <a:pt x="1664" y="19149"/>
                    <a:pt x="2578" y="20910"/>
                  </a:cubicBezTo>
                  <a:cubicBezTo>
                    <a:pt x="3556" y="22770"/>
                    <a:pt x="4959" y="24368"/>
                    <a:pt x="6623" y="25640"/>
                  </a:cubicBezTo>
                  <a:cubicBezTo>
                    <a:pt x="8286" y="26912"/>
                    <a:pt x="11287" y="28543"/>
                    <a:pt x="15756" y="30598"/>
                  </a:cubicBezTo>
                  <a:cubicBezTo>
                    <a:pt x="18105" y="31675"/>
                    <a:pt x="18888" y="32458"/>
                    <a:pt x="19083" y="32719"/>
                  </a:cubicBezTo>
                  <a:cubicBezTo>
                    <a:pt x="19475" y="33208"/>
                    <a:pt x="19671" y="33860"/>
                    <a:pt x="19638" y="34480"/>
                  </a:cubicBezTo>
                  <a:cubicBezTo>
                    <a:pt x="19638" y="35263"/>
                    <a:pt x="19312" y="36013"/>
                    <a:pt x="18725" y="36535"/>
                  </a:cubicBezTo>
                  <a:cubicBezTo>
                    <a:pt x="18105" y="37155"/>
                    <a:pt x="17289" y="37481"/>
                    <a:pt x="16441" y="37481"/>
                  </a:cubicBezTo>
                  <a:cubicBezTo>
                    <a:pt x="16409" y="37482"/>
                    <a:pt x="16377" y="37482"/>
                    <a:pt x="16345" y="37482"/>
                  </a:cubicBezTo>
                  <a:cubicBezTo>
                    <a:pt x="14577" y="37482"/>
                    <a:pt x="12653" y="36602"/>
                    <a:pt x="10635" y="34904"/>
                  </a:cubicBezTo>
                  <a:cubicBezTo>
                    <a:pt x="9572" y="34023"/>
                    <a:pt x="8276" y="33588"/>
                    <a:pt x="6984" y="33588"/>
                  </a:cubicBezTo>
                  <a:cubicBezTo>
                    <a:pt x="5499" y="33588"/>
                    <a:pt x="4020" y="34162"/>
                    <a:pt x="2904" y="35296"/>
                  </a:cubicBezTo>
                  <a:lnTo>
                    <a:pt x="2317" y="35883"/>
                  </a:lnTo>
                  <a:cubicBezTo>
                    <a:pt x="1" y="38231"/>
                    <a:pt x="197" y="42081"/>
                    <a:pt x="2708" y="44201"/>
                  </a:cubicBezTo>
                  <a:cubicBezTo>
                    <a:pt x="4013" y="45277"/>
                    <a:pt x="5416" y="46256"/>
                    <a:pt x="6884" y="47071"/>
                  </a:cubicBezTo>
                  <a:cubicBezTo>
                    <a:pt x="8352" y="47887"/>
                    <a:pt x="9950" y="48441"/>
                    <a:pt x="11614" y="48768"/>
                  </a:cubicBezTo>
                  <a:lnTo>
                    <a:pt x="11614" y="51181"/>
                  </a:lnTo>
                  <a:cubicBezTo>
                    <a:pt x="11614" y="53922"/>
                    <a:pt x="13832" y="56172"/>
                    <a:pt x="16572" y="56172"/>
                  </a:cubicBezTo>
                  <a:cubicBezTo>
                    <a:pt x="19312" y="56172"/>
                    <a:pt x="21563" y="53922"/>
                    <a:pt x="21563" y="51181"/>
                  </a:cubicBezTo>
                  <a:lnTo>
                    <a:pt x="21563" y="48441"/>
                  </a:lnTo>
                  <a:cubicBezTo>
                    <a:pt x="23259" y="48017"/>
                    <a:pt x="24890" y="47234"/>
                    <a:pt x="26292" y="46223"/>
                  </a:cubicBezTo>
                  <a:cubicBezTo>
                    <a:pt x="27989" y="44886"/>
                    <a:pt x="29359" y="43190"/>
                    <a:pt x="30272" y="41265"/>
                  </a:cubicBezTo>
                  <a:cubicBezTo>
                    <a:pt x="31283" y="39177"/>
                    <a:pt x="31805" y="36861"/>
                    <a:pt x="31805" y="34545"/>
                  </a:cubicBezTo>
                  <a:cubicBezTo>
                    <a:pt x="31805" y="32295"/>
                    <a:pt x="31316" y="30044"/>
                    <a:pt x="30370" y="28021"/>
                  </a:cubicBezTo>
                  <a:cubicBezTo>
                    <a:pt x="29424" y="26032"/>
                    <a:pt x="28021" y="24335"/>
                    <a:pt x="26292" y="22965"/>
                  </a:cubicBezTo>
                  <a:cubicBezTo>
                    <a:pt x="24629" y="21660"/>
                    <a:pt x="21758" y="20160"/>
                    <a:pt x="17550" y="18398"/>
                  </a:cubicBezTo>
                  <a:cubicBezTo>
                    <a:pt x="14908" y="17322"/>
                    <a:pt x="14125" y="16637"/>
                    <a:pt x="13962" y="16441"/>
                  </a:cubicBezTo>
                  <a:cubicBezTo>
                    <a:pt x="13962" y="16441"/>
                    <a:pt x="13930" y="16409"/>
                    <a:pt x="13930" y="16409"/>
                  </a:cubicBezTo>
                  <a:cubicBezTo>
                    <a:pt x="13701" y="16213"/>
                    <a:pt x="13538" y="15985"/>
                    <a:pt x="13473" y="15691"/>
                  </a:cubicBezTo>
                  <a:cubicBezTo>
                    <a:pt x="13473" y="15593"/>
                    <a:pt x="13473" y="15397"/>
                    <a:pt x="13897" y="15039"/>
                  </a:cubicBezTo>
                  <a:cubicBezTo>
                    <a:pt x="14345" y="14710"/>
                    <a:pt x="14904" y="14545"/>
                    <a:pt x="15471" y="14545"/>
                  </a:cubicBezTo>
                  <a:cubicBezTo>
                    <a:pt x="15522" y="14545"/>
                    <a:pt x="15574" y="14547"/>
                    <a:pt x="15626" y="14549"/>
                  </a:cubicBezTo>
                  <a:cubicBezTo>
                    <a:pt x="16702" y="14549"/>
                    <a:pt x="17877" y="15006"/>
                    <a:pt x="19116" y="15887"/>
                  </a:cubicBezTo>
                  <a:cubicBezTo>
                    <a:pt x="20131" y="16652"/>
                    <a:pt x="21319" y="17025"/>
                    <a:pt x="22503" y="17025"/>
                  </a:cubicBezTo>
                  <a:cubicBezTo>
                    <a:pt x="23943" y="17025"/>
                    <a:pt x="25378" y="16472"/>
                    <a:pt x="26488" y="15397"/>
                  </a:cubicBezTo>
                  <a:lnTo>
                    <a:pt x="27043" y="14876"/>
                  </a:lnTo>
                  <a:cubicBezTo>
                    <a:pt x="29522" y="12462"/>
                    <a:pt x="29294" y="8417"/>
                    <a:pt x="26586" y="6297"/>
                  </a:cubicBezTo>
                  <a:cubicBezTo>
                    <a:pt x="25999" y="5840"/>
                    <a:pt x="25379" y="5416"/>
                    <a:pt x="24759" y="5024"/>
                  </a:cubicBezTo>
                  <a:cubicBezTo>
                    <a:pt x="23683" y="4437"/>
                    <a:pt x="22574" y="3948"/>
                    <a:pt x="21432" y="3589"/>
                  </a:cubicBezTo>
                  <a:cubicBezTo>
                    <a:pt x="20943" y="1501"/>
                    <a:pt x="19051" y="1"/>
                    <a:pt x="16898"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5" name="Google Shape;2955;p36"/>
            <p:cNvSpPr/>
            <p:nvPr/>
          </p:nvSpPr>
          <p:spPr>
            <a:xfrm>
              <a:off x="3739050" y="3036075"/>
              <a:ext cx="122350" cy="833475"/>
            </a:xfrm>
            <a:custGeom>
              <a:rect b="b" l="l" r="r" t="t"/>
              <a:pathLst>
                <a:path extrusionOk="0" h="33339" w="4894">
                  <a:moveTo>
                    <a:pt x="2447" y="1"/>
                  </a:moveTo>
                  <a:cubicBezTo>
                    <a:pt x="1109" y="1"/>
                    <a:pt x="0" y="1110"/>
                    <a:pt x="0" y="2447"/>
                  </a:cubicBezTo>
                  <a:lnTo>
                    <a:pt x="0" y="30892"/>
                  </a:lnTo>
                  <a:cubicBezTo>
                    <a:pt x="0" y="32229"/>
                    <a:pt x="1109" y="33338"/>
                    <a:pt x="2447" y="33338"/>
                  </a:cubicBezTo>
                  <a:cubicBezTo>
                    <a:pt x="3784" y="33338"/>
                    <a:pt x="4893" y="32229"/>
                    <a:pt x="4893" y="30892"/>
                  </a:cubicBezTo>
                  <a:lnTo>
                    <a:pt x="4893" y="2447"/>
                  </a:lnTo>
                  <a:cubicBezTo>
                    <a:pt x="4893" y="1110"/>
                    <a:pt x="3784" y="1"/>
                    <a:pt x="2447"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56" name="Google Shape;2956;p36"/>
          <p:cNvGrpSpPr/>
          <p:nvPr/>
        </p:nvGrpSpPr>
        <p:grpSpPr>
          <a:xfrm>
            <a:off x="3334194" y="1615659"/>
            <a:ext cx="621870" cy="499261"/>
            <a:chOff x="1208550" y="765725"/>
            <a:chExt cx="5186575" cy="4163975"/>
          </a:xfrm>
        </p:grpSpPr>
        <p:sp>
          <p:nvSpPr>
            <p:cNvPr id="2957" name="Google Shape;2957;p36"/>
            <p:cNvSpPr/>
            <p:nvPr/>
          </p:nvSpPr>
          <p:spPr>
            <a:xfrm>
              <a:off x="1271350" y="826900"/>
              <a:ext cx="5057725" cy="4041625"/>
            </a:xfrm>
            <a:custGeom>
              <a:rect b="b" l="l" r="r" t="t"/>
              <a:pathLst>
                <a:path extrusionOk="0" h="161665" w="202309">
                  <a:moveTo>
                    <a:pt x="43156" y="1"/>
                  </a:moveTo>
                  <a:cubicBezTo>
                    <a:pt x="38492" y="1"/>
                    <a:pt x="34056" y="2121"/>
                    <a:pt x="31087" y="5742"/>
                  </a:cubicBezTo>
                  <a:lnTo>
                    <a:pt x="4698" y="38459"/>
                  </a:lnTo>
                  <a:cubicBezTo>
                    <a:pt x="0" y="44266"/>
                    <a:pt x="131" y="52616"/>
                    <a:pt x="5024" y="58292"/>
                  </a:cubicBezTo>
                  <a:lnTo>
                    <a:pt x="89346" y="156282"/>
                  </a:lnTo>
                  <a:cubicBezTo>
                    <a:pt x="92429" y="159870"/>
                    <a:pt x="96751" y="161665"/>
                    <a:pt x="101077" y="161665"/>
                  </a:cubicBezTo>
                  <a:cubicBezTo>
                    <a:pt x="105403" y="161665"/>
                    <a:pt x="109734" y="159870"/>
                    <a:pt x="112832" y="156282"/>
                  </a:cubicBezTo>
                  <a:lnTo>
                    <a:pt x="197318" y="58129"/>
                  </a:lnTo>
                  <a:cubicBezTo>
                    <a:pt x="202113" y="52551"/>
                    <a:pt x="202309" y="44298"/>
                    <a:pt x="197775" y="38492"/>
                  </a:cubicBezTo>
                  <a:lnTo>
                    <a:pt x="172331" y="5937"/>
                  </a:lnTo>
                  <a:cubicBezTo>
                    <a:pt x="169395" y="2186"/>
                    <a:pt x="164894" y="1"/>
                    <a:pt x="160131"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8" name="Google Shape;2958;p36"/>
            <p:cNvSpPr/>
            <p:nvPr/>
          </p:nvSpPr>
          <p:spPr>
            <a:xfrm>
              <a:off x="2752300" y="826900"/>
              <a:ext cx="2095850" cy="4041825"/>
            </a:xfrm>
            <a:custGeom>
              <a:rect b="b" l="l" r="r" t="t"/>
              <a:pathLst>
                <a:path extrusionOk="0" h="161673" w="83834">
                  <a:moveTo>
                    <a:pt x="15299" y="1"/>
                  </a:moveTo>
                  <a:lnTo>
                    <a:pt x="1044" y="44200"/>
                  </a:lnTo>
                  <a:cubicBezTo>
                    <a:pt x="0" y="47430"/>
                    <a:pt x="33" y="50920"/>
                    <a:pt x="1174" y="54117"/>
                  </a:cubicBezTo>
                  <a:lnTo>
                    <a:pt x="37937" y="158859"/>
                  </a:lnTo>
                  <a:cubicBezTo>
                    <a:pt x="38589" y="160735"/>
                    <a:pt x="40245" y="161673"/>
                    <a:pt x="41900" y="161673"/>
                  </a:cubicBezTo>
                  <a:cubicBezTo>
                    <a:pt x="43556" y="161673"/>
                    <a:pt x="45211" y="160735"/>
                    <a:pt x="45864" y="158859"/>
                  </a:cubicBezTo>
                  <a:lnTo>
                    <a:pt x="82659" y="54019"/>
                  </a:lnTo>
                  <a:cubicBezTo>
                    <a:pt x="83768" y="50888"/>
                    <a:pt x="83833" y="47462"/>
                    <a:pt x="82822" y="44266"/>
                  </a:cubicBezTo>
                  <a:lnTo>
                    <a:pt x="69024" y="1"/>
                  </a:ln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9" name="Google Shape;2959;p36"/>
            <p:cNvSpPr/>
            <p:nvPr/>
          </p:nvSpPr>
          <p:spPr>
            <a:xfrm>
              <a:off x="1271350" y="826900"/>
              <a:ext cx="1377400" cy="2912175"/>
            </a:xfrm>
            <a:custGeom>
              <a:rect b="b" l="l" r="r" t="t"/>
              <a:pathLst>
                <a:path extrusionOk="0" h="116487" w="55096">
                  <a:moveTo>
                    <a:pt x="43156" y="1"/>
                  </a:moveTo>
                  <a:cubicBezTo>
                    <a:pt x="38492" y="1"/>
                    <a:pt x="34056" y="2121"/>
                    <a:pt x="31087" y="5742"/>
                  </a:cubicBezTo>
                  <a:lnTo>
                    <a:pt x="4698" y="38459"/>
                  </a:lnTo>
                  <a:cubicBezTo>
                    <a:pt x="0" y="44266"/>
                    <a:pt x="131" y="52616"/>
                    <a:pt x="5024" y="58292"/>
                  </a:cubicBezTo>
                  <a:lnTo>
                    <a:pt x="55095" y="116486"/>
                  </a:lnTo>
                  <a:cubicBezTo>
                    <a:pt x="37220" y="79952"/>
                    <a:pt x="36078" y="37448"/>
                    <a:pt x="51996"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0" name="Google Shape;2960;p36"/>
            <p:cNvSpPr/>
            <p:nvPr/>
          </p:nvSpPr>
          <p:spPr>
            <a:xfrm>
              <a:off x="1435300" y="2366525"/>
              <a:ext cx="251150" cy="222700"/>
            </a:xfrm>
            <a:custGeom>
              <a:rect b="b" l="l" r="r" t="t"/>
              <a:pathLst>
                <a:path extrusionOk="0" h="8908" w="10046">
                  <a:moveTo>
                    <a:pt x="3453" y="1"/>
                  </a:moveTo>
                  <a:cubicBezTo>
                    <a:pt x="1640" y="1"/>
                    <a:pt x="0" y="2223"/>
                    <a:pt x="1532" y="4047"/>
                  </a:cubicBezTo>
                  <a:lnTo>
                    <a:pt x="4990" y="8059"/>
                  </a:lnTo>
                  <a:cubicBezTo>
                    <a:pt x="5446" y="8581"/>
                    <a:pt x="6131" y="8907"/>
                    <a:pt x="6849" y="8907"/>
                  </a:cubicBezTo>
                  <a:cubicBezTo>
                    <a:pt x="8937" y="8907"/>
                    <a:pt x="10046" y="6461"/>
                    <a:pt x="8708" y="4862"/>
                  </a:cubicBezTo>
                  <a:lnTo>
                    <a:pt x="5251" y="883"/>
                  </a:lnTo>
                  <a:cubicBezTo>
                    <a:pt x="4711" y="260"/>
                    <a:pt x="4072" y="1"/>
                    <a:pt x="3453"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1" name="Google Shape;2961;p36"/>
            <p:cNvSpPr/>
            <p:nvPr/>
          </p:nvSpPr>
          <p:spPr>
            <a:xfrm>
              <a:off x="1208550" y="765725"/>
              <a:ext cx="5186575" cy="4163975"/>
            </a:xfrm>
            <a:custGeom>
              <a:rect b="b" l="l" r="r" t="t"/>
              <a:pathLst>
                <a:path extrusionOk="0" h="166559" w="207463">
                  <a:moveTo>
                    <a:pt x="45563" y="1"/>
                  </a:moveTo>
                  <a:cubicBezTo>
                    <a:pt x="40187" y="1"/>
                    <a:pt x="35078" y="2475"/>
                    <a:pt x="31707" y="6656"/>
                  </a:cubicBezTo>
                  <a:lnTo>
                    <a:pt x="5318" y="39373"/>
                  </a:lnTo>
                  <a:cubicBezTo>
                    <a:pt x="718" y="45016"/>
                    <a:pt x="1" y="52910"/>
                    <a:pt x="3556" y="59271"/>
                  </a:cubicBezTo>
                  <a:cubicBezTo>
                    <a:pt x="4002" y="60095"/>
                    <a:pt x="4827" y="60570"/>
                    <a:pt x="5690" y="60570"/>
                  </a:cubicBezTo>
                  <a:cubicBezTo>
                    <a:pt x="6091" y="60570"/>
                    <a:pt x="6501" y="60467"/>
                    <a:pt x="6883" y="60250"/>
                  </a:cubicBezTo>
                  <a:cubicBezTo>
                    <a:pt x="8058" y="59598"/>
                    <a:pt x="8514" y="58097"/>
                    <a:pt x="7829" y="56923"/>
                  </a:cubicBezTo>
                  <a:cubicBezTo>
                    <a:pt x="5252" y="52291"/>
                    <a:pt x="5774" y="46550"/>
                    <a:pt x="9102" y="42439"/>
                  </a:cubicBezTo>
                  <a:lnTo>
                    <a:pt x="35524" y="9722"/>
                  </a:lnTo>
                  <a:cubicBezTo>
                    <a:pt x="38003" y="6656"/>
                    <a:pt x="41721" y="4894"/>
                    <a:pt x="45668" y="4894"/>
                  </a:cubicBezTo>
                  <a:lnTo>
                    <a:pt x="162643" y="4894"/>
                  </a:lnTo>
                  <a:cubicBezTo>
                    <a:pt x="162678" y="4894"/>
                    <a:pt x="162713" y="4894"/>
                    <a:pt x="162747" y="4894"/>
                  </a:cubicBezTo>
                  <a:cubicBezTo>
                    <a:pt x="166721" y="4894"/>
                    <a:pt x="170493" y="6748"/>
                    <a:pt x="172919" y="9917"/>
                  </a:cubicBezTo>
                  <a:lnTo>
                    <a:pt x="198362" y="42439"/>
                  </a:lnTo>
                  <a:cubicBezTo>
                    <a:pt x="202179" y="47365"/>
                    <a:pt x="202015" y="54281"/>
                    <a:pt x="197971" y="58978"/>
                  </a:cubicBezTo>
                  <a:lnTo>
                    <a:pt x="113485" y="157131"/>
                  </a:lnTo>
                  <a:cubicBezTo>
                    <a:pt x="110892" y="160165"/>
                    <a:pt x="107247" y="161681"/>
                    <a:pt x="103601" y="161681"/>
                  </a:cubicBezTo>
                  <a:cubicBezTo>
                    <a:pt x="99956" y="161681"/>
                    <a:pt x="96311" y="160165"/>
                    <a:pt x="93718" y="157131"/>
                  </a:cubicBezTo>
                  <a:lnTo>
                    <a:pt x="24987" y="77278"/>
                  </a:lnTo>
                  <a:cubicBezTo>
                    <a:pt x="24447" y="76645"/>
                    <a:pt x="23800" y="76382"/>
                    <a:pt x="23172" y="76382"/>
                  </a:cubicBezTo>
                  <a:cubicBezTo>
                    <a:pt x="21338" y="76382"/>
                    <a:pt x="19665" y="78627"/>
                    <a:pt x="21269" y="80474"/>
                  </a:cubicBezTo>
                  <a:lnTo>
                    <a:pt x="89999" y="160328"/>
                  </a:lnTo>
                  <a:cubicBezTo>
                    <a:pt x="93391" y="164275"/>
                    <a:pt x="98382" y="166558"/>
                    <a:pt x="103601" y="166558"/>
                  </a:cubicBezTo>
                  <a:cubicBezTo>
                    <a:pt x="108821" y="166558"/>
                    <a:pt x="113779" y="164275"/>
                    <a:pt x="117204" y="160328"/>
                  </a:cubicBezTo>
                  <a:lnTo>
                    <a:pt x="201657" y="62175"/>
                  </a:lnTo>
                  <a:cubicBezTo>
                    <a:pt x="207235" y="55683"/>
                    <a:pt x="207463" y="46191"/>
                    <a:pt x="202211" y="39438"/>
                  </a:cubicBezTo>
                  <a:lnTo>
                    <a:pt x="176768" y="6884"/>
                  </a:lnTo>
                  <a:cubicBezTo>
                    <a:pt x="173397" y="2540"/>
                    <a:pt x="168222" y="1"/>
                    <a:pt x="162748" y="1"/>
                  </a:cubicBezTo>
                  <a:cubicBezTo>
                    <a:pt x="162713" y="1"/>
                    <a:pt x="162678" y="1"/>
                    <a:pt x="162643" y="1"/>
                  </a:cubicBezTo>
                  <a:lnTo>
                    <a:pt x="45668" y="1"/>
                  </a:lnTo>
                  <a:cubicBezTo>
                    <a:pt x="45633" y="1"/>
                    <a:pt x="45598" y="1"/>
                    <a:pt x="45563"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2" name="Google Shape;2962;p36"/>
            <p:cNvSpPr/>
            <p:nvPr/>
          </p:nvSpPr>
          <p:spPr>
            <a:xfrm>
              <a:off x="2690300" y="765750"/>
              <a:ext cx="2219825" cy="4163950"/>
            </a:xfrm>
            <a:custGeom>
              <a:rect b="b" l="l" r="r" t="t"/>
              <a:pathLst>
                <a:path extrusionOk="0" h="166558" w="88793">
                  <a:moveTo>
                    <a:pt x="69710" y="4893"/>
                  </a:moveTo>
                  <a:lnTo>
                    <a:pt x="82986" y="47429"/>
                  </a:lnTo>
                  <a:cubicBezTo>
                    <a:pt x="83801" y="50137"/>
                    <a:pt x="83769" y="53007"/>
                    <a:pt x="82823" y="55682"/>
                  </a:cubicBezTo>
                  <a:lnTo>
                    <a:pt x="46028" y="160490"/>
                  </a:lnTo>
                  <a:cubicBezTo>
                    <a:pt x="45750" y="161273"/>
                    <a:pt x="45065" y="161664"/>
                    <a:pt x="44380" y="161664"/>
                  </a:cubicBezTo>
                  <a:cubicBezTo>
                    <a:pt x="43695" y="161664"/>
                    <a:pt x="43010" y="161273"/>
                    <a:pt x="42733" y="160490"/>
                  </a:cubicBezTo>
                  <a:lnTo>
                    <a:pt x="5970" y="55747"/>
                  </a:lnTo>
                  <a:cubicBezTo>
                    <a:pt x="5024" y="53040"/>
                    <a:pt x="4992" y="50137"/>
                    <a:pt x="5840" y="47397"/>
                  </a:cubicBezTo>
                  <a:lnTo>
                    <a:pt x="19573" y="4893"/>
                  </a:lnTo>
                  <a:close/>
                  <a:moveTo>
                    <a:pt x="17779" y="0"/>
                  </a:moveTo>
                  <a:cubicBezTo>
                    <a:pt x="16735" y="0"/>
                    <a:pt x="15789" y="685"/>
                    <a:pt x="15463" y="1696"/>
                  </a:cubicBezTo>
                  <a:lnTo>
                    <a:pt x="1208" y="45896"/>
                  </a:lnTo>
                  <a:cubicBezTo>
                    <a:pt x="1" y="49647"/>
                    <a:pt x="34" y="53660"/>
                    <a:pt x="1338" y="57378"/>
                  </a:cubicBezTo>
                  <a:lnTo>
                    <a:pt x="38101" y="162121"/>
                  </a:lnTo>
                  <a:cubicBezTo>
                    <a:pt x="39006" y="164772"/>
                    <a:pt x="41513" y="166558"/>
                    <a:pt x="44320" y="166558"/>
                  </a:cubicBezTo>
                  <a:cubicBezTo>
                    <a:pt x="44346" y="166558"/>
                    <a:pt x="44371" y="166557"/>
                    <a:pt x="44397" y="166557"/>
                  </a:cubicBezTo>
                  <a:cubicBezTo>
                    <a:pt x="44422" y="166557"/>
                    <a:pt x="44447" y="166558"/>
                    <a:pt x="44472" y="166558"/>
                  </a:cubicBezTo>
                  <a:cubicBezTo>
                    <a:pt x="47247" y="166558"/>
                    <a:pt x="49754" y="164772"/>
                    <a:pt x="50660" y="162121"/>
                  </a:cubicBezTo>
                  <a:lnTo>
                    <a:pt x="87455" y="57281"/>
                  </a:lnTo>
                  <a:cubicBezTo>
                    <a:pt x="88727" y="53627"/>
                    <a:pt x="88792" y="49680"/>
                    <a:pt x="87651" y="45994"/>
                  </a:cubicBezTo>
                  <a:lnTo>
                    <a:pt x="73820" y="1696"/>
                  </a:lnTo>
                  <a:cubicBezTo>
                    <a:pt x="73526" y="685"/>
                    <a:pt x="72580" y="0"/>
                    <a:pt x="71504"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3" name="Google Shape;2963;p36"/>
            <p:cNvSpPr/>
            <p:nvPr/>
          </p:nvSpPr>
          <p:spPr>
            <a:xfrm>
              <a:off x="1242000" y="1907425"/>
              <a:ext cx="5116450" cy="122350"/>
            </a:xfrm>
            <a:custGeom>
              <a:rect b="b" l="l" r="r" t="t"/>
              <a:pathLst>
                <a:path extrusionOk="0" h="4894" w="204658">
                  <a:moveTo>
                    <a:pt x="2447" y="1"/>
                  </a:moveTo>
                  <a:cubicBezTo>
                    <a:pt x="1077" y="1"/>
                    <a:pt x="0" y="1110"/>
                    <a:pt x="0" y="2447"/>
                  </a:cubicBezTo>
                  <a:cubicBezTo>
                    <a:pt x="0" y="3785"/>
                    <a:pt x="1077" y="4894"/>
                    <a:pt x="2447" y="4894"/>
                  </a:cubicBezTo>
                  <a:lnTo>
                    <a:pt x="202243" y="4894"/>
                  </a:lnTo>
                  <a:cubicBezTo>
                    <a:pt x="203581" y="4894"/>
                    <a:pt x="204657" y="3785"/>
                    <a:pt x="204657" y="2447"/>
                  </a:cubicBezTo>
                  <a:cubicBezTo>
                    <a:pt x="204657" y="1110"/>
                    <a:pt x="203581" y="1"/>
                    <a:pt x="202243"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964" name="Google Shape;2964;p36"/>
          <p:cNvSpPr/>
          <p:nvPr/>
        </p:nvSpPr>
        <p:spPr>
          <a:xfrm>
            <a:off x="1379200" y="2449500"/>
            <a:ext cx="694800" cy="676800"/>
          </a:xfrm>
          <a:prstGeom prst="rect">
            <a:avLst/>
          </a:prstGeom>
          <a:solidFill>
            <a:srgbClr val="FBFDD8"/>
          </a:solidFill>
          <a:ln cap="flat" cmpd="sng" w="9525">
            <a:solidFill>
              <a:srgbClr val="FBFDD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500">
                <a:solidFill>
                  <a:schemeClr val="dk1"/>
                </a:solidFill>
                <a:latin typeface="Anton"/>
                <a:ea typeface="Anton"/>
                <a:cs typeface="Anton"/>
                <a:sym typeface="Anton"/>
              </a:rPr>
              <a:t>01</a:t>
            </a:r>
            <a:endParaRPr sz="2500">
              <a:solidFill>
                <a:schemeClr val="dk1"/>
              </a:solidFill>
              <a:latin typeface="Anton"/>
              <a:ea typeface="Anton"/>
              <a:cs typeface="Anton"/>
              <a:sym typeface="Anton"/>
            </a:endParaRPr>
          </a:p>
        </p:txBody>
      </p:sp>
      <p:sp>
        <p:nvSpPr>
          <p:cNvPr id="2965" name="Google Shape;2965;p36"/>
          <p:cNvSpPr/>
          <p:nvPr/>
        </p:nvSpPr>
        <p:spPr>
          <a:xfrm>
            <a:off x="3276368" y="2449500"/>
            <a:ext cx="694800" cy="676800"/>
          </a:xfrm>
          <a:prstGeom prst="rect">
            <a:avLst/>
          </a:prstGeom>
          <a:solidFill>
            <a:srgbClr val="FBFDD8"/>
          </a:solidFill>
          <a:ln cap="flat" cmpd="sng" w="9525">
            <a:solidFill>
              <a:srgbClr val="FBFDD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500">
                <a:solidFill>
                  <a:schemeClr val="dk1"/>
                </a:solidFill>
                <a:latin typeface="Anton"/>
                <a:ea typeface="Anton"/>
                <a:cs typeface="Anton"/>
                <a:sym typeface="Anton"/>
              </a:rPr>
              <a:t>02</a:t>
            </a:r>
            <a:endParaRPr sz="2500">
              <a:solidFill>
                <a:schemeClr val="dk1"/>
              </a:solidFill>
              <a:latin typeface="Anton"/>
              <a:ea typeface="Anton"/>
              <a:cs typeface="Anton"/>
              <a:sym typeface="Anton"/>
            </a:endParaRPr>
          </a:p>
        </p:txBody>
      </p:sp>
      <p:sp>
        <p:nvSpPr>
          <p:cNvPr id="2966" name="Google Shape;2966;p36"/>
          <p:cNvSpPr/>
          <p:nvPr/>
        </p:nvSpPr>
        <p:spPr>
          <a:xfrm>
            <a:off x="5173536" y="2447675"/>
            <a:ext cx="694800" cy="676800"/>
          </a:xfrm>
          <a:prstGeom prst="rect">
            <a:avLst/>
          </a:prstGeom>
          <a:solidFill>
            <a:srgbClr val="FBFDD8"/>
          </a:solidFill>
          <a:ln cap="flat" cmpd="sng" w="9525">
            <a:solidFill>
              <a:srgbClr val="FBFDD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500">
                <a:solidFill>
                  <a:schemeClr val="dk1"/>
                </a:solidFill>
                <a:latin typeface="Anton"/>
                <a:ea typeface="Anton"/>
                <a:cs typeface="Anton"/>
                <a:sym typeface="Anton"/>
              </a:rPr>
              <a:t>03</a:t>
            </a:r>
            <a:endParaRPr sz="2500">
              <a:solidFill>
                <a:schemeClr val="dk1"/>
              </a:solidFill>
              <a:latin typeface="Anton"/>
              <a:ea typeface="Anton"/>
              <a:cs typeface="Anton"/>
              <a:sym typeface="Anton"/>
            </a:endParaRPr>
          </a:p>
        </p:txBody>
      </p:sp>
      <p:sp>
        <p:nvSpPr>
          <p:cNvPr id="2967" name="Google Shape;2967;p36"/>
          <p:cNvSpPr/>
          <p:nvPr/>
        </p:nvSpPr>
        <p:spPr>
          <a:xfrm>
            <a:off x="7070704" y="2449500"/>
            <a:ext cx="694800" cy="676800"/>
          </a:xfrm>
          <a:prstGeom prst="rect">
            <a:avLst/>
          </a:prstGeom>
          <a:solidFill>
            <a:srgbClr val="FBFDD8"/>
          </a:solidFill>
          <a:ln cap="flat" cmpd="sng" w="9525">
            <a:solidFill>
              <a:srgbClr val="FBFDD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500">
                <a:solidFill>
                  <a:schemeClr val="dk1"/>
                </a:solidFill>
                <a:latin typeface="Anton"/>
                <a:ea typeface="Anton"/>
                <a:cs typeface="Anton"/>
                <a:sym typeface="Anton"/>
              </a:rPr>
              <a:t>04</a:t>
            </a:r>
            <a:endParaRPr sz="2500">
              <a:solidFill>
                <a:schemeClr val="dk1"/>
              </a:solidFill>
              <a:latin typeface="Anton"/>
              <a:ea typeface="Anton"/>
              <a:cs typeface="Anton"/>
              <a:sym typeface="Anton"/>
            </a:endParaRPr>
          </a:p>
        </p:txBody>
      </p:sp>
      <p:sp>
        <p:nvSpPr>
          <p:cNvPr id="2968" name="Google Shape;2968;p36"/>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US National Dollar </a:t>
            </a:r>
            <a:r>
              <a:rPr lang="en"/>
              <a:t>Day infographics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2" name="Shape 2972"/>
        <p:cNvGrpSpPr/>
        <p:nvPr/>
      </p:nvGrpSpPr>
      <p:grpSpPr>
        <a:xfrm>
          <a:off x="0" y="0"/>
          <a:ext cx="0" cy="0"/>
          <a:chOff x="0" y="0"/>
          <a:chExt cx="0" cy="0"/>
        </a:xfrm>
      </p:grpSpPr>
      <p:sp>
        <p:nvSpPr>
          <p:cNvPr id="2973" name="Google Shape;2973;p37"/>
          <p:cNvSpPr/>
          <p:nvPr/>
        </p:nvSpPr>
        <p:spPr>
          <a:xfrm>
            <a:off x="2146975" y="1459457"/>
            <a:ext cx="4380900" cy="371400"/>
          </a:xfrm>
          <a:prstGeom prst="rect">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4" name="Google Shape;2974;p37"/>
          <p:cNvSpPr/>
          <p:nvPr/>
        </p:nvSpPr>
        <p:spPr>
          <a:xfrm>
            <a:off x="2146975" y="2255404"/>
            <a:ext cx="4380900" cy="371400"/>
          </a:xfrm>
          <a:prstGeom prst="rect">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5" name="Google Shape;2975;p37"/>
          <p:cNvSpPr/>
          <p:nvPr/>
        </p:nvSpPr>
        <p:spPr>
          <a:xfrm>
            <a:off x="2146975" y="3062013"/>
            <a:ext cx="4380900" cy="371400"/>
          </a:xfrm>
          <a:prstGeom prst="rect">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6" name="Google Shape;2976;p37"/>
          <p:cNvSpPr/>
          <p:nvPr/>
        </p:nvSpPr>
        <p:spPr>
          <a:xfrm>
            <a:off x="2146975" y="3868623"/>
            <a:ext cx="4380900" cy="371400"/>
          </a:xfrm>
          <a:prstGeom prst="rect">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7" name="Google Shape;2977;p37"/>
          <p:cNvSpPr/>
          <p:nvPr/>
        </p:nvSpPr>
        <p:spPr>
          <a:xfrm>
            <a:off x="2146975" y="2255397"/>
            <a:ext cx="2628300" cy="3714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8" name="Google Shape;2978;p37"/>
          <p:cNvSpPr/>
          <p:nvPr/>
        </p:nvSpPr>
        <p:spPr>
          <a:xfrm>
            <a:off x="2146975" y="3868604"/>
            <a:ext cx="1752300" cy="3714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9" name="Google Shape;2979;p37"/>
          <p:cNvSpPr/>
          <p:nvPr/>
        </p:nvSpPr>
        <p:spPr>
          <a:xfrm>
            <a:off x="2146975" y="1459450"/>
            <a:ext cx="1326300" cy="3714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0" name="Google Shape;2980;p37"/>
          <p:cNvSpPr/>
          <p:nvPr/>
        </p:nvSpPr>
        <p:spPr>
          <a:xfrm>
            <a:off x="2146975" y="3062001"/>
            <a:ext cx="438000" cy="3714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1" name="Google Shape;2981;p37"/>
          <p:cNvSpPr txBox="1"/>
          <p:nvPr/>
        </p:nvSpPr>
        <p:spPr>
          <a:xfrm>
            <a:off x="1135644" y="3906100"/>
            <a:ext cx="1011300" cy="2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500">
                <a:solidFill>
                  <a:schemeClr val="dk1"/>
                </a:solidFill>
                <a:latin typeface="Anton"/>
                <a:ea typeface="Anton"/>
                <a:cs typeface="Anton"/>
                <a:sym typeface="Anton"/>
              </a:rPr>
              <a:t>40%</a:t>
            </a:r>
            <a:endParaRPr sz="2500">
              <a:solidFill>
                <a:schemeClr val="dk1"/>
              </a:solidFill>
              <a:latin typeface="Anton"/>
              <a:ea typeface="Anton"/>
              <a:cs typeface="Anton"/>
              <a:sym typeface="Anton"/>
            </a:endParaRPr>
          </a:p>
        </p:txBody>
      </p:sp>
      <p:sp>
        <p:nvSpPr>
          <p:cNvPr id="2982" name="Google Shape;2982;p37"/>
          <p:cNvSpPr txBox="1"/>
          <p:nvPr/>
        </p:nvSpPr>
        <p:spPr>
          <a:xfrm>
            <a:off x="1135644" y="3101679"/>
            <a:ext cx="1011300" cy="2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500">
                <a:solidFill>
                  <a:schemeClr val="dk1"/>
                </a:solidFill>
                <a:latin typeface="Anton"/>
                <a:ea typeface="Anton"/>
                <a:cs typeface="Anton"/>
                <a:sym typeface="Anton"/>
              </a:rPr>
              <a:t>1</a:t>
            </a:r>
            <a:r>
              <a:rPr lang="en" sz="2500">
                <a:solidFill>
                  <a:schemeClr val="dk1"/>
                </a:solidFill>
                <a:latin typeface="Anton"/>
                <a:ea typeface="Anton"/>
                <a:cs typeface="Anton"/>
                <a:sym typeface="Anton"/>
              </a:rPr>
              <a:t>0%</a:t>
            </a:r>
            <a:endParaRPr sz="2500">
              <a:solidFill>
                <a:schemeClr val="dk1"/>
              </a:solidFill>
              <a:latin typeface="Anton"/>
              <a:ea typeface="Anton"/>
              <a:cs typeface="Anton"/>
              <a:sym typeface="Anton"/>
            </a:endParaRPr>
          </a:p>
        </p:txBody>
      </p:sp>
      <p:sp>
        <p:nvSpPr>
          <p:cNvPr id="2983" name="Google Shape;2983;p37"/>
          <p:cNvSpPr txBox="1"/>
          <p:nvPr/>
        </p:nvSpPr>
        <p:spPr>
          <a:xfrm>
            <a:off x="1135644" y="2297258"/>
            <a:ext cx="1011300" cy="2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500">
                <a:solidFill>
                  <a:schemeClr val="dk1"/>
                </a:solidFill>
                <a:latin typeface="Anton"/>
                <a:ea typeface="Anton"/>
                <a:cs typeface="Anton"/>
                <a:sym typeface="Anton"/>
              </a:rPr>
              <a:t>60%</a:t>
            </a:r>
            <a:endParaRPr sz="2500">
              <a:solidFill>
                <a:schemeClr val="dk1"/>
              </a:solidFill>
              <a:latin typeface="Anton"/>
              <a:ea typeface="Anton"/>
              <a:cs typeface="Anton"/>
              <a:sym typeface="Anton"/>
            </a:endParaRPr>
          </a:p>
        </p:txBody>
      </p:sp>
      <p:sp>
        <p:nvSpPr>
          <p:cNvPr id="2984" name="Google Shape;2984;p37"/>
          <p:cNvSpPr txBox="1"/>
          <p:nvPr/>
        </p:nvSpPr>
        <p:spPr>
          <a:xfrm>
            <a:off x="1135644" y="1492838"/>
            <a:ext cx="1011300" cy="2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500">
                <a:solidFill>
                  <a:schemeClr val="dk1"/>
                </a:solidFill>
                <a:latin typeface="Anton"/>
                <a:ea typeface="Anton"/>
                <a:cs typeface="Anton"/>
                <a:sym typeface="Anton"/>
              </a:rPr>
              <a:t>3</a:t>
            </a:r>
            <a:r>
              <a:rPr lang="en" sz="2500">
                <a:solidFill>
                  <a:schemeClr val="dk1"/>
                </a:solidFill>
                <a:latin typeface="Anton"/>
                <a:ea typeface="Anton"/>
                <a:cs typeface="Anton"/>
                <a:sym typeface="Anton"/>
              </a:rPr>
              <a:t>0%</a:t>
            </a:r>
            <a:endParaRPr sz="2500">
              <a:solidFill>
                <a:schemeClr val="dk1"/>
              </a:solidFill>
              <a:latin typeface="Anton"/>
              <a:ea typeface="Anton"/>
              <a:cs typeface="Anton"/>
              <a:sym typeface="Anton"/>
            </a:endParaRPr>
          </a:p>
        </p:txBody>
      </p:sp>
      <p:sp>
        <p:nvSpPr>
          <p:cNvPr id="2985" name="Google Shape;2985;p37"/>
          <p:cNvSpPr txBox="1"/>
          <p:nvPr/>
        </p:nvSpPr>
        <p:spPr>
          <a:xfrm>
            <a:off x="6682056" y="1418363"/>
            <a:ext cx="1326300" cy="43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Anton"/>
                <a:ea typeface="Anton"/>
                <a:cs typeface="Anton"/>
                <a:sym typeface="Anton"/>
              </a:rPr>
              <a:t>Mercury</a:t>
            </a:r>
            <a:endParaRPr sz="2000">
              <a:solidFill>
                <a:schemeClr val="dk1"/>
              </a:solidFill>
              <a:latin typeface="Anton"/>
              <a:ea typeface="Anton"/>
              <a:cs typeface="Anton"/>
              <a:sym typeface="Anton"/>
            </a:endParaRPr>
          </a:p>
        </p:txBody>
      </p:sp>
      <p:sp>
        <p:nvSpPr>
          <p:cNvPr id="2986" name="Google Shape;2986;p37"/>
          <p:cNvSpPr txBox="1"/>
          <p:nvPr/>
        </p:nvSpPr>
        <p:spPr>
          <a:xfrm>
            <a:off x="6682056" y="2224608"/>
            <a:ext cx="1326300" cy="43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Anton"/>
                <a:ea typeface="Anton"/>
                <a:cs typeface="Anton"/>
                <a:sym typeface="Anton"/>
              </a:rPr>
              <a:t>Venus</a:t>
            </a:r>
            <a:endParaRPr sz="2000">
              <a:solidFill>
                <a:schemeClr val="dk1"/>
              </a:solidFill>
              <a:latin typeface="Anton"/>
              <a:ea typeface="Anton"/>
              <a:cs typeface="Anton"/>
              <a:sym typeface="Anton"/>
            </a:endParaRPr>
          </a:p>
        </p:txBody>
      </p:sp>
      <p:sp>
        <p:nvSpPr>
          <p:cNvPr id="2987" name="Google Shape;2987;p37"/>
          <p:cNvSpPr txBox="1"/>
          <p:nvPr/>
        </p:nvSpPr>
        <p:spPr>
          <a:xfrm>
            <a:off x="6682056" y="3030854"/>
            <a:ext cx="1326300" cy="43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Anton"/>
                <a:ea typeface="Anton"/>
                <a:cs typeface="Anton"/>
                <a:sym typeface="Anton"/>
              </a:rPr>
              <a:t>Earth</a:t>
            </a:r>
            <a:endParaRPr sz="2000">
              <a:solidFill>
                <a:schemeClr val="dk1"/>
              </a:solidFill>
              <a:latin typeface="Anton"/>
              <a:ea typeface="Anton"/>
              <a:cs typeface="Anton"/>
              <a:sym typeface="Anton"/>
            </a:endParaRPr>
          </a:p>
        </p:txBody>
      </p:sp>
      <p:sp>
        <p:nvSpPr>
          <p:cNvPr id="2988" name="Google Shape;2988;p37"/>
          <p:cNvSpPr txBox="1"/>
          <p:nvPr/>
        </p:nvSpPr>
        <p:spPr>
          <a:xfrm>
            <a:off x="6682056" y="3837100"/>
            <a:ext cx="1326300" cy="43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Anton"/>
                <a:ea typeface="Anton"/>
                <a:cs typeface="Anton"/>
                <a:sym typeface="Anton"/>
              </a:rPr>
              <a:t>Mars</a:t>
            </a:r>
            <a:endParaRPr sz="2000">
              <a:solidFill>
                <a:schemeClr val="dk1"/>
              </a:solidFill>
              <a:latin typeface="Anton"/>
              <a:ea typeface="Anton"/>
              <a:cs typeface="Anton"/>
              <a:sym typeface="Anton"/>
            </a:endParaRPr>
          </a:p>
        </p:txBody>
      </p:sp>
      <p:sp>
        <p:nvSpPr>
          <p:cNvPr id="2989" name="Google Shape;2989;p37"/>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US National Dollar </a:t>
            </a:r>
            <a:r>
              <a:rPr lang="en"/>
              <a:t>Day infographics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3" name="Shape 2993"/>
        <p:cNvGrpSpPr/>
        <p:nvPr/>
      </p:nvGrpSpPr>
      <p:grpSpPr>
        <a:xfrm>
          <a:off x="0" y="0"/>
          <a:ext cx="0" cy="0"/>
          <a:chOff x="0" y="0"/>
          <a:chExt cx="0" cy="0"/>
        </a:xfrm>
      </p:grpSpPr>
      <p:sp>
        <p:nvSpPr>
          <p:cNvPr id="2994" name="Google Shape;2994;p38"/>
          <p:cNvSpPr txBox="1"/>
          <p:nvPr/>
        </p:nvSpPr>
        <p:spPr>
          <a:xfrm>
            <a:off x="3486622" y="2457075"/>
            <a:ext cx="715800" cy="3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Anton"/>
                <a:ea typeface="Anton"/>
                <a:cs typeface="Anton"/>
                <a:sym typeface="Anton"/>
              </a:rPr>
              <a:t>6</a:t>
            </a:r>
            <a:r>
              <a:rPr lang="en" sz="2000">
                <a:solidFill>
                  <a:schemeClr val="dk1"/>
                </a:solidFill>
                <a:latin typeface="Anton"/>
                <a:ea typeface="Anton"/>
                <a:cs typeface="Anton"/>
                <a:sym typeface="Anton"/>
              </a:rPr>
              <a:t>0%</a:t>
            </a:r>
            <a:endParaRPr sz="2000">
              <a:solidFill>
                <a:schemeClr val="dk1"/>
              </a:solidFill>
              <a:latin typeface="Anton"/>
              <a:ea typeface="Anton"/>
              <a:cs typeface="Anton"/>
              <a:sym typeface="Anton"/>
            </a:endParaRPr>
          </a:p>
        </p:txBody>
      </p:sp>
      <p:grpSp>
        <p:nvGrpSpPr>
          <p:cNvPr id="2995" name="Google Shape;2995;p38"/>
          <p:cNvGrpSpPr/>
          <p:nvPr/>
        </p:nvGrpSpPr>
        <p:grpSpPr>
          <a:xfrm>
            <a:off x="1980672" y="3188700"/>
            <a:ext cx="1856100" cy="965700"/>
            <a:chOff x="1980672" y="3188700"/>
            <a:chExt cx="1856100" cy="965700"/>
          </a:xfrm>
        </p:grpSpPr>
        <p:sp>
          <p:nvSpPr>
            <p:cNvPr id="2996" name="Google Shape;2996;p38"/>
            <p:cNvSpPr txBox="1"/>
            <p:nvPr/>
          </p:nvSpPr>
          <p:spPr>
            <a:xfrm>
              <a:off x="1980821" y="3615000"/>
              <a:ext cx="1855800" cy="53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Neptune is far away from Earth</a:t>
              </a:r>
              <a:endParaRPr>
                <a:solidFill>
                  <a:schemeClr val="dk1"/>
                </a:solidFill>
                <a:latin typeface="Libre Franklin Medium"/>
                <a:ea typeface="Libre Franklin Medium"/>
                <a:cs typeface="Libre Franklin Medium"/>
                <a:sym typeface="Libre Franklin Medium"/>
              </a:endParaRPr>
            </a:p>
          </p:txBody>
        </p:sp>
        <p:sp>
          <p:nvSpPr>
            <p:cNvPr id="2997" name="Google Shape;2997;p38"/>
            <p:cNvSpPr txBox="1"/>
            <p:nvPr/>
          </p:nvSpPr>
          <p:spPr>
            <a:xfrm>
              <a:off x="1980672" y="3188700"/>
              <a:ext cx="1856100" cy="4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1600"/>
                </a:spcAft>
                <a:buNone/>
              </a:pPr>
              <a:r>
                <a:rPr lang="en" sz="2000">
                  <a:solidFill>
                    <a:schemeClr val="dk1"/>
                  </a:solidFill>
                  <a:latin typeface="Anton"/>
                  <a:ea typeface="Anton"/>
                  <a:cs typeface="Anton"/>
                  <a:sym typeface="Anton"/>
                </a:rPr>
                <a:t>Neptune</a:t>
              </a:r>
              <a:endParaRPr sz="2000">
                <a:solidFill>
                  <a:schemeClr val="dk1"/>
                </a:solidFill>
                <a:latin typeface="Anton"/>
                <a:ea typeface="Anton"/>
                <a:cs typeface="Anton"/>
                <a:sym typeface="Anton"/>
              </a:endParaRPr>
            </a:p>
          </p:txBody>
        </p:sp>
      </p:grpSp>
      <p:grpSp>
        <p:nvGrpSpPr>
          <p:cNvPr id="2998" name="Google Shape;2998;p38"/>
          <p:cNvGrpSpPr/>
          <p:nvPr/>
        </p:nvGrpSpPr>
        <p:grpSpPr>
          <a:xfrm>
            <a:off x="1980722" y="1417463"/>
            <a:ext cx="1856100" cy="965700"/>
            <a:chOff x="1980722" y="1417463"/>
            <a:chExt cx="1856100" cy="965700"/>
          </a:xfrm>
        </p:grpSpPr>
        <p:sp>
          <p:nvSpPr>
            <p:cNvPr id="2999" name="Google Shape;2999;p38"/>
            <p:cNvSpPr txBox="1"/>
            <p:nvPr/>
          </p:nvSpPr>
          <p:spPr>
            <a:xfrm>
              <a:off x="1980831" y="1843763"/>
              <a:ext cx="1855800" cy="53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Mercury is quite a small planet</a:t>
              </a:r>
              <a:endParaRPr>
                <a:solidFill>
                  <a:schemeClr val="dk1"/>
                </a:solidFill>
                <a:latin typeface="Libre Franklin Medium"/>
                <a:ea typeface="Libre Franklin Medium"/>
                <a:cs typeface="Libre Franklin Medium"/>
                <a:sym typeface="Libre Franklin Medium"/>
              </a:endParaRPr>
            </a:p>
          </p:txBody>
        </p:sp>
        <p:sp>
          <p:nvSpPr>
            <p:cNvPr id="3000" name="Google Shape;3000;p38"/>
            <p:cNvSpPr txBox="1"/>
            <p:nvPr/>
          </p:nvSpPr>
          <p:spPr>
            <a:xfrm>
              <a:off x="1980722" y="1417463"/>
              <a:ext cx="1856100" cy="4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1600"/>
                </a:spcAft>
                <a:buNone/>
              </a:pPr>
              <a:r>
                <a:rPr lang="en" sz="2000">
                  <a:solidFill>
                    <a:schemeClr val="dk1"/>
                  </a:solidFill>
                  <a:latin typeface="Anton"/>
                  <a:ea typeface="Anton"/>
                  <a:cs typeface="Anton"/>
                  <a:sym typeface="Anton"/>
                </a:rPr>
                <a:t>Mercury</a:t>
              </a:r>
              <a:endParaRPr sz="2000">
                <a:solidFill>
                  <a:schemeClr val="dk1"/>
                </a:solidFill>
                <a:latin typeface="Anton"/>
                <a:ea typeface="Anton"/>
                <a:cs typeface="Anton"/>
                <a:sym typeface="Anton"/>
              </a:endParaRPr>
            </a:p>
          </p:txBody>
        </p:sp>
      </p:grpSp>
      <p:grpSp>
        <p:nvGrpSpPr>
          <p:cNvPr id="3001" name="Google Shape;3001;p38"/>
          <p:cNvGrpSpPr/>
          <p:nvPr/>
        </p:nvGrpSpPr>
        <p:grpSpPr>
          <a:xfrm>
            <a:off x="5718097" y="1417463"/>
            <a:ext cx="1856100" cy="965700"/>
            <a:chOff x="5718097" y="1417463"/>
            <a:chExt cx="1856100" cy="965700"/>
          </a:xfrm>
        </p:grpSpPr>
        <p:sp>
          <p:nvSpPr>
            <p:cNvPr id="3002" name="Google Shape;3002;p38"/>
            <p:cNvSpPr txBox="1"/>
            <p:nvPr/>
          </p:nvSpPr>
          <p:spPr>
            <a:xfrm>
              <a:off x="5718097" y="1843763"/>
              <a:ext cx="1856100" cy="53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Jupiter doesn’t have a solid surface</a:t>
              </a:r>
              <a:endParaRPr>
                <a:solidFill>
                  <a:schemeClr val="dk1"/>
                </a:solidFill>
                <a:latin typeface="Libre Franklin Medium"/>
                <a:ea typeface="Libre Franklin Medium"/>
                <a:cs typeface="Libre Franklin Medium"/>
                <a:sym typeface="Libre Franklin Medium"/>
              </a:endParaRPr>
            </a:p>
            <a:p>
              <a:pPr indent="0" lvl="0" marL="0" rtl="0" algn="l">
                <a:spcBef>
                  <a:spcPts val="0"/>
                </a:spcBef>
                <a:spcAft>
                  <a:spcPts val="0"/>
                </a:spcAft>
                <a:buNone/>
              </a:pPr>
              <a:r>
                <a:t/>
              </a:r>
              <a:endParaRPr>
                <a:solidFill>
                  <a:schemeClr val="dk1"/>
                </a:solidFill>
                <a:latin typeface="Libre Franklin Medium"/>
                <a:ea typeface="Libre Franklin Medium"/>
                <a:cs typeface="Libre Franklin Medium"/>
                <a:sym typeface="Libre Franklin Medium"/>
              </a:endParaRPr>
            </a:p>
          </p:txBody>
        </p:sp>
        <p:sp>
          <p:nvSpPr>
            <p:cNvPr id="3003" name="Google Shape;3003;p38"/>
            <p:cNvSpPr txBox="1"/>
            <p:nvPr/>
          </p:nvSpPr>
          <p:spPr>
            <a:xfrm>
              <a:off x="5718097" y="1417463"/>
              <a:ext cx="1856100" cy="4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1600"/>
                </a:spcAft>
                <a:buNone/>
              </a:pPr>
              <a:r>
                <a:rPr lang="en" sz="2000">
                  <a:solidFill>
                    <a:schemeClr val="dk1"/>
                  </a:solidFill>
                  <a:latin typeface="Anton"/>
                  <a:ea typeface="Anton"/>
                  <a:cs typeface="Anton"/>
                  <a:sym typeface="Anton"/>
                </a:rPr>
                <a:t>Jupiter</a:t>
              </a:r>
              <a:endParaRPr sz="2000">
                <a:solidFill>
                  <a:schemeClr val="dk1"/>
                </a:solidFill>
                <a:latin typeface="Anton"/>
                <a:ea typeface="Anton"/>
                <a:cs typeface="Anton"/>
                <a:sym typeface="Anton"/>
              </a:endParaRPr>
            </a:p>
          </p:txBody>
        </p:sp>
      </p:grpSp>
      <p:grpSp>
        <p:nvGrpSpPr>
          <p:cNvPr id="3004" name="Google Shape;3004;p38"/>
          <p:cNvGrpSpPr/>
          <p:nvPr/>
        </p:nvGrpSpPr>
        <p:grpSpPr>
          <a:xfrm>
            <a:off x="5718097" y="3188688"/>
            <a:ext cx="1856108" cy="965700"/>
            <a:chOff x="5718097" y="3188688"/>
            <a:chExt cx="1856108" cy="965700"/>
          </a:xfrm>
        </p:grpSpPr>
        <p:sp>
          <p:nvSpPr>
            <p:cNvPr id="3005" name="Google Shape;3005;p38"/>
            <p:cNvSpPr txBox="1"/>
            <p:nvPr/>
          </p:nvSpPr>
          <p:spPr>
            <a:xfrm>
              <a:off x="5718105" y="3614988"/>
              <a:ext cx="1856100" cy="53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Despite being red, Mars is a cold place</a:t>
              </a:r>
              <a:endParaRPr>
                <a:solidFill>
                  <a:schemeClr val="dk1"/>
                </a:solidFill>
                <a:latin typeface="Libre Franklin Medium"/>
                <a:ea typeface="Libre Franklin Medium"/>
                <a:cs typeface="Libre Franklin Medium"/>
                <a:sym typeface="Libre Franklin Medium"/>
              </a:endParaRPr>
            </a:p>
            <a:p>
              <a:pPr indent="0" lvl="0" marL="0" rtl="0" algn="l">
                <a:spcBef>
                  <a:spcPts val="0"/>
                </a:spcBef>
                <a:spcAft>
                  <a:spcPts val="0"/>
                </a:spcAft>
                <a:buNone/>
              </a:pPr>
              <a:r>
                <a:t/>
              </a:r>
              <a:endParaRPr>
                <a:solidFill>
                  <a:schemeClr val="dk1"/>
                </a:solidFill>
                <a:latin typeface="Libre Franklin Medium"/>
                <a:ea typeface="Libre Franklin Medium"/>
                <a:cs typeface="Libre Franklin Medium"/>
                <a:sym typeface="Libre Franklin Medium"/>
              </a:endParaRPr>
            </a:p>
          </p:txBody>
        </p:sp>
        <p:sp>
          <p:nvSpPr>
            <p:cNvPr id="3006" name="Google Shape;3006;p38"/>
            <p:cNvSpPr txBox="1"/>
            <p:nvPr/>
          </p:nvSpPr>
          <p:spPr>
            <a:xfrm>
              <a:off x="5718097" y="3188688"/>
              <a:ext cx="1856100" cy="4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1600"/>
                </a:spcAft>
                <a:buNone/>
              </a:pPr>
              <a:r>
                <a:rPr lang="en" sz="2000">
                  <a:solidFill>
                    <a:schemeClr val="dk1"/>
                  </a:solidFill>
                  <a:latin typeface="Anton"/>
                  <a:ea typeface="Anton"/>
                  <a:cs typeface="Anton"/>
                  <a:sym typeface="Anton"/>
                </a:rPr>
                <a:t>Mars</a:t>
              </a:r>
              <a:endParaRPr sz="2000">
                <a:solidFill>
                  <a:schemeClr val="dk1"/>
                </a:solidFill>
                <a:latin typeface="Anton"/>
                <a:ea typeface="Anton"/>
                <a:cs typeface="Anton"/>
                <a:sym typeface="Anton"/>
              </a:endParaRPr>
            </a:p>
          </p:txBody>
        </p:sp>
      </p:grpSp>
      <p:grpSp>
        <p:nvGrpSpPr>
          <p:cNvPr id="3007" name="Google Shape;3007;p38"/>
          <p:cNvGrpSpPr/>
          <p:nvPr/>
        </p:nvGrpSpPr>
        <p:grpSpPr>
          <a:xfrm>
            <a:off x="2056872" y="2501000"/>
            <a:ext cx="1429742" cy="298384"/>
            <a:chOff x="2326300" y="2501000"/>
            <a:chExt cx="1429742" cy="298384"/>
          </a:xfrm>
        </p:grpSpPr>
        <p:sp>
          <p:nvSpPr>
            <p:cNvPr id="3008" name="Google Shape;3008;p38"/>
            <p:cNvSpPr/>
            <p:nvPr/>
          </p:nvSpPr>
          <p:spPr>
            <a:xfrm>
              <a:off x="2326300" y="2501000"/>
              <a:ext cx="109884" cy="298384"/>
            </a:xfrm>
            <a:custGeom>
              <a:rect b="b" l="l" r="r" t="t"/>
              <a:pathLst>
                <a:path extrusionOk="0" h="37890" w="8543">
                  <a:moveTo>
                    <a:pt x="606" y="1"/>
                  </a:moveTo>
                  <a:cubicBezTo>
                    <a:pt x="276" y="1"/>
                    <a:pt x="0" y="263"/>
                    <a:pt x="0" y="607"/>
                  </a:cubicBezTo>
                  <a:lnTo>
                    <a:pt x="0" y="37270"/>
                  </a:lnTo>
                  <a:cubicBezTo>
                    <a:pt x="0" y="37614"/>
                    <a:pt x="276" y="37890"/>
                    <a:pt x="606" y="37890"/>
                  </a:cubicBezTo>
                  <a:lnTo>
                    <a:pt x="7922" y="37890"/>
                  </a:lnTo>
                  <a:cubicBezTo>
                    <a:pt x="8267" y="37890"/>
                    <a:pt x="8542" y="37614"/>
                    <a:pt x="8542" y="37270"/>
                  </a:cubicBezTo>
                  <a:lnTo>
                    <a:pt x="8542" y="607"/>
                  </a:lnTo>
                  <a:cubicBezTo>
                    <a:pt x="8542" y="263"/>
                    <a:pt x="8267" y="1"/>
                    <a:pt x="7922" y="1"/>
                  </a:cubicBezTo>
                  <a:close/>
                </a:path>
              </a:pathLst>
            </a:custGeom>
            <a:solidFill>
              <a:schemeClr val="dk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9" name="Google Shape;3009;p38"/>
            <p:cNvSpPr/>
            <p:nvPr/>
          </p:nvSpPr>
          <p:spPr>
            <a:xfrm>
              <a:off x="2472948" y="2501000"/>
              <a:ext cx="109884" cy="298384"/>
            </a:xfrm>
            <a:custGeom>
              <a:rect b="b" l="l" r="r" t="t"/>
              <a:pathLst>
                <a:path extrusionOk="0" h="37890" w="8543">
                  <a:moveTo>
                    <a:pt x="607" y="1"/>
                  </a:moveTo>
                  <a:cubicBezTo>
                    <a:pt x="262" y="1"/>
                    <a:pt x="0" y="263"/>
                    <a:pt x="0" y="607"/>
                  </a:cubicBezTo>
                  <a:lnTo>
                    <a:pt x="0" y="37270"/>
                  </a:lnTo>
                  <a:cubicBezTo>
                    <a:pt x="0"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chemeClr val="dk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0" name="Google Shape;3010;p38"/>
            <p:cNvSpPr/>
            <p:nvPr/>
          </p:nvSpPr>
          <p:spPr>
            <a:xfrm>
              <a:off x="2619596" y="2501000"/>
              <a:ext cx="109884" cy="298384"/>
            </a:xfrm>
            <a:custGeom>
              <a:rect b="b" l="l" r="r" t="t"/>
              <a:pathLst>
                <a:path extrusionOk="0" h="37890" w="8543">
                  <a:moveTo>
                    <a:pt x="621" y="1"/>
                  </a:moveTo>
                  <a:cubicBezTo>
                    <a:pt x="276" y="1"/>
                    <a:pt x="1" y="263"/>
                    <a:pt x="1" y="607"/>
                  </a:cubicBezTo>
                  <a:lnTo>
                    <a:pt x="1" y="37270"/>
                  </a:lnTo>
                  <a:cubicBezTo>
                    <a:pt x="1" y="37614"/>
                    <a:pt x="276" y="37890"/>
                    <a:pt x="621" y="37890"/>
                  </a:cubicBezTo>
                  <a:lnTo>
                    <a:pt x="7937" y="37890"/>
                  </a:lnTo>
                  <a:cubicBezTo>
                    <a:pt x="8281" y="37890"/>
                    <a:pt x="8543" y="37614"/>
                    <a:pt x="8543" y="37270"/>
                  </a:cubicBezTo>
                  <a:lnTo>
                    <a:pt x="8543" y="607"/>
                  </a:lnTo>
                  <a:cubicBezTo>
                    <a:pt x="8543" y="263"/>
                    <a:pt x="8281" y="1"/>
                    <a:pt x="7937" y="1"/>
                  </a:cubicBezTo>
                  <a:close/>
                </a:path>
              </a:pathLst>
            </a:custGeom>
            <a:solidFill>
              <a:schemeClr val="dk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1" name="Google Shape;3011;p38"/>
            <p:cNvSpPr/>
            <p:nvPr/>
          </p:nvSpPr>
          <p:spPr>
            <a:xfrm>
              <a:off x="2766244" y="2501000"/>
              <a:ext cx="109897" cy="298384"/>
            </a:xfrm>
            <a:custGeom>
              <a:rect b="b" l="l" r="r" t="t"/>
              <a:pathLst>
                <a:path extrusionOk="0" h="37890" w="8544">
                  <a:moveTo>
                    <a:pt x="621" y="1"/>
                  </a:moveTo>
                  <a:cubicBezTo>
                    <a:pt x="277" y="1"/>
                    <a:pt x="1" y="277"/>
                    <a:pt x="1" y="607"/>
                  </a:cubicBezTo>
                  <a:lnTo>
                    <a:pt x="1" y="37270"/>
                  </a:lnTo>
                  <a:cubicBezTo>
                    <a:pt x="1" y="37614"/>
                    <a:pt x="277" y="37890"/>
                    <a:pt x="621" y="37890"/>
                  </a:cubicBezTo>
                  <a:lnTo>
                    <a:pt x="7937" y="37890"/>
                  </a:lnTo>
                  <a:cubicBezTo>
                    <a:pt x="8268" y="37890"/>
                    <a:pt x="8543" y="37614"/>
                    <a:pt x="8543" y="37270"/>
                  </a:cubicBezTo>
                  <a:lnTo>
                    <a:pt x="8543" y="607"/>
                  </a:lnTo>
                  <a:cubicBezTo>
                    <a:pt x="8543" y="277"/>
                    <a:pt x="8268" y="1"/>
                    <a:pt x="7937" y="1"/>
                  </a:cubicBezTo>
                  <a:close/>
                </a:path>
              </a:pathLst>
            </a:custGeom>
            <a:solidFill>
              <a:schemeClr val="dk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2" name="Google Shape;3012;p38"/>
            <p:cNvSpPr/>
            <p:nvPr/>
          </p:nvSpPr>
          <p:spPr>
            <a:xfrm>
              <a:off x="2912905" y="2501000"/>
              <a:ext cx="109884" cy="298274"/>
            </a:xfrm>
            <a:custGeom>
              <a:rect b="b" l="l" r="r" t="t"/>
              <a:pathLst>
                <a:path extrusionOk="0" h="37876" w="8543">
                  <a:moveTo>
                    <a:pt x="606" y="1"/>
                  </a:moveTo>
                  <a:cubicBezTo>
                    <a:pt x="276" y="1"/>
                    <a:pt x="0" y="263"/>
                    <a:pt x="0" y="607"/>
                  </a:cubicBezTo>
                  <a:lnTo>
                    <a:pt x="0" y="37270"/>
                  </a:lnTo>
                  <a:cubicBezTo>
                    <a:pt x="0" y="37614"/>
                    <a:pt x="276" y="37876"/>
                    <a:pt x="606" y="37876"/>
                  </a:cubicBezTo>
                  <a:lnTo>
                    <a:pt x="7936" y="37876"/>
                  </a:lnTo>
                  <a:cubicBezTo>
                    <a:pt x="8267" y="37876"/>
                    <a:pt x="8542" y="37614"/>
                    <a:pt x="8542" y="37270"/>
                  </a:cubicBezTo>
                  <a:lnTo>
                    <a:pt x="8542" y="607"/>
                  </a:lnTo>
                  <a:cubicBezTo>
                    <a:pt x="8542" y="263"/>
                    <a:pt x="8267" y="1"/>
                    <a:pt x="7936" y="1"/>
                  </a:cubicBezTo>
                  <a:close/>
                </a:path>
              </a:pathLst>
            </a:custGeom>
            <a:solidFill>
              <a:schemeClr val="dk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3" name="Google Shape;3013;p38"/>
            <p:cNvSpPr/>
            <p:nvPr/>
          </p:nvSpPr>
          <p:spPr>
            <a:xfrm>
              <a:off x="3059553" y="2501000"/>
              <a:ext cx="109884" cy="298384"/>
            </a:xfrm>
            <a:custGeom>
              <a:rect b="b" l="l" r="r" t="t"/>
              <a:pathLst>
                <a:path extrusionOk="0" h="37890" w="8543">
                  <a:moveTo>
                    <a:pt x="607" y="1"/>
                  </a:moveTo>
                  <a:cubicBezTo>
                    <a:pt x="276" y="1"/>
                    <a:pt x="0" y="277"/>
                    <a:pt x="0" y="607"/>
                  </a:cubicBezTo>
                  <a:lnTo>
                    <a:pt x="0" y="37270"/>
                  </a:lnTo>
                  <a:cubicBezTo>
                    <a:pt x="0" y="37614"/>
                    <a:pt x="276" y="37890"/>
                    <a:pt x="607" y="37890"/>
                  </a:cubicBezTo>
                  <a:lnTo>
                    <a:pt x="7923" y="37890"/>
                  </a:lnTo>
                  <a:cubicBezTo>
                    <a:pt x="8267" y="37890"/>
                    <a:pt x="8543" y="37614"/>
                    <a:pt x="8543" y="37270"/>
                  </a:cubicBezTo>
                  <a:lnTo>
                    <a:pt x="8543" y="607"/>
                  </a:lnTo>
                  <a:cubicBezTo>
                    <a:pt x="8543" y="277"/>
                    <a:pt x="8267" y="1"/>
                    <a:pt x="7923" y="1"/>
                  </a:cubicBezTo>
                  <a:close/>
                </a:path>
              </a:pathLst>
            </a:custGeom>
            <a:solidFill>
              <a:schemeClr val="dk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4" name="Google Shape;3014;p38"/>
            <p:cNvSpPr/>
            <p:nvPr/>
          </p:nvSpPr>
          <p:spPr>
            <a:xfrm>
              <a:off x="3206201" y="2501000"/>
              <a:ext cx="109884" cy="298384"/>
            </a:xfrm>
            <a:custGeom>
              <a:rect b="b" l="l" r="r" t="t"/>
              <a:pathLst>
                <a:path extrusionOk="0" h="37890" w="8543">
                  <a:moveTo>
                    <a:pt x="607" y="1"/>
                  </a:moveTo>
                  <a:cubicBezTo>
                    <a:pt x="262" y="1"/>
                    <a:pt x="1" y="263"/>
                    <a:pt x="1" y="607"/>
                  </a:cubicBezTo>
                  <a:lnTo>
                    <a:pt x="1" y="37270"/>
                  </a:lnTo>
                  <a:cubicBezTo>
                    <a:pt x="1"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5" name="Google Shape;3015;p38"/>
            <p:cNvSpPr/>
            <p:nvPr/>
          </p:nvSpPr>
          <p:spPr>
            <a:xfrm>
              <a:off x="3352849" y="2501000"/>
              <a:ext cx="109897" cy="298384"/>
            </a:xfrm>
            <a:custGeom>
              <a:rect b="b" l="l" r="r" t="t"/>
              <a:pathLst>
                <a:path extrusionOk="0" h="37890" w="8544">
                  <a:moveTo>
                    <a:pt x="621" y="1"/>
                  </a:moveTo>
                  <a:cubicBezTo>
                    <a:pt x="276" y="1"/>
                    <a:pt x="1" y="277"/>
                    <a:pt x="1" y="607"/>
                  </a:cubicBezTo>
                  <a:lnTo>
                    <a:pt x="1" y="37270"/>
                  </a:lnTo>
                  <a:cubicBezTo>
                    <a:pt x="1" y="37614"/>
                    <a:pt x="276" y="37890"/>
                    <a:pt x="621" y="37890"/>
                  </a:cubicBezTo>
                  <a:lnTo>
                    <a:pt x="7937" y="37890"/>
                  </a:lnTo>
                  <a:cubicBezTo>
                    <a:pt x="8281" y="37890"/>
                    <a:pt x="8543" y="37614"/>
                    <a:pt x="8543" y="37270"/>
                  </a:cubicBezTo>
                  <a:lnTo>
                    <a:pt x="8543" y="607"/>
                  </a:lnTo>
                  <a:cubicBezTo>
                    <a:pt x="8543" y="277"/>
                    <a:pt x="8281" y="1"/>
                    <a:pt x="7937" y="1"/>
                  </a:cubicBezTo>
                  <a:close/>
                </a:path>
              </a:pathLst>
            </a:cu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6" name="Google Shape;3016;p38"/>
            <p:cNvSpPr/>
            <p:nvPr/>
          </p:nvSpPr>
          <p:spPr>
            <a:xfrm>
              <a:off x="3499509" y="2501000"/>
              <a:ext cx="109884" cy="298274"/>
            </a:xfrm>
            <a:custGeom>
              <a:rect b="b" l="l" r="r" t="t"/>
              <a:pathLst>
                <a:path extrusionOk="0" h="37876" w="8543">
                  <a:moveTo>
                    <a:pt x="620" y="1"/>
                  </a:moveTo>
                  <a:cubicBezTo>
                    <a:pt x="276" y="1"/>
                    <a:pt x="0" y="263"/>
                    <a:pt x="0" y="607"/>
                  </a:cubicBezTo>
                  <a:lnTo>
                    <a:pt x="0" y="37270"/>
                  </a:lnTo>
                  <a:cubicBezTo>
                    <a:pt x="0" y="37614"/>
                    <a:pt x="276" y="37876"/>
                    <a:pt x="620" y="37876"/>
                  </a:cubicBezTo>
                  <a:lnTo>
                    <a:pt x="7936" y="37876"/>
                  </a:lnTo>
                  <a:cubicBezTo>
                    <a:pt x="8267" y="37876"/>
                    <a:pt x="8542" y="37614"/>
                    <a:pt x="8542" y="37270"/>
                  </a:cubicBezTo>
                  <a:lnTo>
                    <a:pt x="8542" y="607"/>
                  </a:lnTo>
                  <a:cubicBezTo>
                    <a:pt x="8542" y="263"/>
                    <a:pt x="8267" y="1"/>
                    <a:pt x="7936" y="1"/>
                  </a:cubicBezTo>
                  <a:close/>
                </a:path>
              </a:pathLst>
            </a:cu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7" name="Google Shape;3017;p38"/>
            <p:cNvSpPr/>
            <p:nvPr/>
          </p:nvSpPr>
          <p:spPr>
            <a:xfrm>
              <a:off x="3646157" y="2501000"/>
              <a:ext cx="109884" cy="298384"/>
            </a:xfrm>
            <a:custGeom>
              <a:rect b="b" l="l" r="r" t="t"/>
              <a:pathLst>
                <a:path extrusionOk="0" h="37890" w="8543">
                  <a:moveTo>
                    <a:pt x="606" y="1"/>
                  </a:moveTo>
                  <a:cubicBezTo>
                    <a:pt x="276" y="1"/>
                    <a:pt x="0" y="277"/>
                    <a:pt x="0" y="607"/>
                  </a:cubicBezTo>
                  <a:lnTo>
                    <a:pt x="0" y="37270"/>
                  </a:lnTo>
                  <a:cubicBezTo>
                    <a:pt x="0" y="37614"/>
                    <a:pt x="276" y="37890"/>
                    <a:pt x="606" y="37890"/>
                  </a:cubicBezTo>
                  <a:lnTo>
                    <a:pt x="7936" y="37890"/>
                  </a:lnTo>
                  <a:cubicBezTo>
                    <a:pt x="8267" y="37890"/>
                    <a:pt x="8542" y="37614"/>
                    <a:pt x="8542" y="37270"/>
                  </a:cubicBezTo>
                  <a:lnTo>
                    <a:pt x="8542" y="607"/>
                  </a:lnTo>
                  <a:cubicBezTo>
                    <a:pt x="8542" y="277"/>
                    <a:pt x="8267" y="1"/>
                    <a:pt x="7936" y="1"/>
                  </a:cubicBezTo>
                  <a:close/>
                </a:path>
              </a:pathLst>
            </a:cu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018" name="Google Shape;3018;p38"/>
          <p:cNvSpPr txBox="1"/>
          <p:nvPr/>
        </p:nvSpPr>
        <p:spPr>
          <a:xfrm>
            <a:off x="7224047" y="2457075"/>
            <a:ext cx="715800" cy="3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Anton"/>
                <a:ea typeface="Anton"/>
                <a:cs typeface="Anton"/>
                <a:sym typeface="Anton"/>
              </a:rPr>
              <a:t>5</a:t>
            </a:r>
            <a:r>
              <a:rPr lang="en" sz="2000">
                <a:solidFill>
                  <a:schemeClr val="dk1"/>
                </a:solidFill>
                <a:latin typeface="Anton"/>
                <a:ea typeface="Anton"/>
                <a:cs typeface="Anton"/>
                <a:sym typeface="Anton"/>
              </a:rPr>
              <a:t>0%</a:t>
            </a:r>
            <a:endParaRPr sz="2000">
              <a:solidFill>
                <a:schemeClr val="dk1"/>
              </a:solidFill>
              <a:latin typeface="Anton"/>
              <a:ea typeface="Anton"/>
              <a:cs typeface="Anton"/>
              <a:sym typeface="Anton"/>
            </a:endParaRPr>
          </a:p>
        </p:txBody>
      </p:sp>
      <p:grpSp>
        <p:nvGrpSpPr>
          <p:cNvPr id="3019" name="Google Shape;3019;p38"/>
          <p:cNvGrpSpPr/>
          <p:nvPr/>
        </p:nvGrpSpPr>
        <p:grpSpPr>
          <a:xfrm>
            <a:off x="5794297" y="2501000"/>
            <a:ext cx="1429742" cy="298384"/>
            <a:chOff x="6063725" y="2501000"/>
            <a:chExt cx="1429742" cy="298384"/>
          </a:xfrm>
        </p:grpSpPr>
        <p:sp>
          <p:nvSpPr>
            <p:cNvPr id="3020" name="Google Shape;3020;p38"/>
            <p:cNvSpPr/>
            <p:nvPr/>
          </p:nvSpPr>
          <p:spPr>
            <a:xfrm>
              <a:off x="6063725" y="2501000"/>
              <a:ext cx="109884" cy="298384"/>
            </a:xfrm>
            <a:custGeom>
              <a:rect b="b" l="l" r="r" t="t"/>
              <a:pathLst>
                <a:path extrusionOk="0" h="37890" w="8543">
                  <a:moveTo>
                    <a:pt x="606" y="1"/>
                  </a:moveTo>
                  <a:cubicBezTo>
                    <a:pt x="276" y="1"/>
                    <a:pt x="0" y="263"/>
                    <a:pt x="0" y="607"/>
                  </a:cubicBezTo>
                  <a:lnTo>
                    <a:pt x="0" y="37270"/>
                  </a:lnTo>
                  <a:cubicBezTo>
                    <a:pt x="0" y="37614"/>
                    <a:pt x="276" y="37890"/>
                    <a:pt x="606" y="37890"/>
                  </a:cubicBezTo>
                  <a:lnTo>
                    <a:pt x="7922" y="37890"/>
                  </a:lnTo>
                  <a:cubicBezTo>
                    <a:pt x="8267" y="37890"/>
                    <a:pt x="8542" y="37614"/>
                    <a:pt x="8542" y="37270"/>
                  </a:cubicBezTo>
                  <a:lnTo>
                    <a:pt x="8542" y="607"/>
                  </a:lnTo>
                  <a:cubicBezTo>
                    <a:pt x="8542" y="263"/>
                    <a:pt x="8267" y="1"/>
                    <a:pt x="7922" y="1"/>
                  </a:cubicBezTo>
                  <a:close/>
                </a:path>
              </a:pathLst>
            </a:custGeom>
            <a:solidFill>
              <a:schemeClr val="dk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1" name="Google Shape;3021;p38"/>
            <p:cNvSpPr/>
            <p:nvPr/>
          </p:nvSpPr>
          <p:spPr>
            <a:xfrm>
              <a:off x="6210373" y="2501000"/>
              <a:ext cx="109884" cy="298384"/>
            </a:xfrm>
            <a:custGeom>
              <a:rect b="b" l="l" r="r" t="t"/>
              <a:pathLst>
                <a:path extrusionOk="0" h="37890" w="8543">
                  <a:moveTo>
                    <a:pt x="607" y="1"/>
                  </a:moveTo>
                  <a:cubicBezTo>
                    <a:pt x="262" y="1"/>
                    <a:pt x="0" y="263"/>
                    <a:pt x="0" y="607"/>
                  </a:cubicBezTo>
                  <a:lnTo>
                    <a:pt x="0" y="37270"/>
                  </a:lnTo>
                  <a:cubicBezTo>
                    <a:pt x="0"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chemeClr val="dk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2" name="Google Shape;3022;p38"/>
            <p:cNvSpPr/>
            <p:nvPr/>
          </p:nvSpPr>
          <p:spPr>
            <a:xfrm>
              <a:off x="6357021" y="2501000"/>
              <a:ext cx="109884" cy="298384"/>
            </a:xfrm>
            <a:custGeom>
              <a:rect b="b" l="l" r="r" t="t"/>
              <a:pathLst>
                <a:path extrusionOk="0" h="37890" w="8543">
                  <a:moveTo>
                    <a:pt x="621" y="1"/>
                  </a:moveTo>
                  <a:cubicBezTo>
                    <a:pt x="276" y="1"/>
                    <a:pt x="1" y="263"/>
                    <a:pt x="1" y="607"/>
                  </a:cubicBezTo>
                  <a:lnTo>
                    <a:pt x="1" y="37270"/>
                  </a:lnTo>
                  <a:cubicBezTo>
                    <a:pt x="1" y="37614"/>
                    <a:pt x="276" y="37890"/>
                    <a:pt x="621" y="37890"/>
                  </a:cubicBezTo>
                  <a:lnTo>
                    <a:pt x="7937" y="37890"/>
                  </a:lnTo>
                  <a:cubicBezTo>
                    <a:pt x="8281" y="37890"/>
                    <a:pt x="8543" y="37614"/>
                    <a:pt x="8543" y="37270"/>
                  </a:cubicBezTo>
                  <a:lnTo>
                    <a:pt x="8543" y="607"/>
                  </a:lnTo>
                  <a:cubicBezTo>
                    <a:pt x="8543" y="263"/>
                    <a:pt x="8281" y="1"/>
                    <a:pt x="7937" y="1"/>
                  </a:cubicBezTo>
                  <a:close/>
                </a:path>
              </a:pathLst>
            </a:custGeom>
            <a:solidFill>
              <a:schemeClr val="dk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3" name="Google Shape;3023;p38"/>
            <p:cNvSpPr/>
            <p:nvPr/>
          </p:nvSpPr>
          <p:spPr>
            <a:xfrm>
              <a:off x="6503669" y="2501000"/>
              <a:ext cx="109897" cy="298384"/>
            </a:xfrm>
            <a:custGeom>
              <a:rect b="b" l="l" r="r" t="t"/>
              <a:pathLst>
                <a:path extrusionOk="0" h="37890" w="8544">
                  <a:moveTo>
                    <a:pt x="621" y="1"/>
                  </a:moveTo>
                  <a:cubicBezTo>
                    <a:pt x="277" y="1"/>
                    <a:pt x="1" y="277"/>
                    <a:pt x="1" y="607"/>
                  </a:cubicBezTo>
                  <a:lnTo>
                    <a:pt x="1" y="37270"/>
                  </a:lnTo>
                  <a:cubicBezTo>
                    <a:pt x="1" y="37614"/>
                    <a:pt x="277" y="37890"/>
                    <a:pt x="621" y="37890"/>
                  </a:cubicBezTo>
                  <a:lnTo>
                    <a:pt x="7937" y="37890"/>
                  </a:lnTo>
                  <a:cubicBezTo>
                    <a:pt x="8268" y="37890"/>
                    <a:pt x="8543" y="37614"/>
                    <a:pt x="8543" y="37270"/>
                  </a:cubicBezTo>
                  <a:lnTo>
                    <a:pt x="8543" y="607"/>
                  </a:lnTo>
                  <a:cubicBezTo>
                    <a:pt x="8543" y="277"/>
                    <a:pt x="8268" y="1"/>
                    <a:pt x="7937" y="1"/>
                  </a:cubicBezTo>
                  <a:close/>
                </a:path>
              </a:pathLst>
            </a:custGeom>
            <a:solidFill>
              <a:schemeClr val="dk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4" name="Google Shape;3024;p38"/>
            <p:cNvSpPr/>
            <p:nvPr/>
          </p:nvSpPr>
          <p:spPr>
            <a:xfrm>
              <a:off x="6650330" y="2501000"/>
              <a:ext cx="109884" cy="298274"/>
            </a:xfrm>
            <a:custGeom>
              <a:rect b="b" l="l" r="r" t="t"/>
              <a:pathLst>
                <a:path extrusionOk="0" h="37876" w="8543">
                  <a:moveTo>
                    <a:pt x="606" y="1"/>
                  </a:moveTo>
                  <a:cubicBezTo>
                    <a:pt x="276" y="1"/>
                    <a:pt x="0" y="263"/>
                    <a:pt x="0" y="607"/>
                  </a:cubicBezTo>
                  <a:lnTo>
                    <a:pt x="0" y="37270"/>
                  </a:lnTo>
                  <a:cubicBezTo>
                    <a:pt x="0" y="37614"/>
                    <a:pt x="276" y="37876"/>
                    <a:pt x="606" y="37876"/>
                  </a:cubicBezTo>
                  <a:lnTo>
                    <a:pt x="7936" y="37876"/>
                  </a:lnTo>
                  <a:cubicBezTo>
                    <a:pt x="8267" y="37876"/>
                    <a:pt x="8542" y="37614"/>
                    <a:pt x="8542" y="37270"/>
                  </a:cubicBezTo>
                  <a:lnTo>
                    <a:pt x="8542" y="607"/>
                  </a:lnTo>
                  <a:cubicBezTo>
                    <a:pt x="8542" y="263"/>
                    <a:pt x="8267" y="1"/>
                    <a:pt x="7936" y="1"/>
                  </a:cubicBezTo>
                  <a:close/>
                </a:path>
              </a:pathLst>
            </a:custGeom>
            <a:solidFill>
              <a:schemeClr val="dk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5" name="Google Shape;3025;p38"/>
            <p:cNvSpPr/>
            <p:nvPr/>
          </p:nvSpPr>
          <p:spPr>
            <a:xfrm>
              <a:off x="6796978" y="2501000"/>
              <a:ext cx="109884" cy="298384"/>
            </a:xfrm>
            <a:custGeom>
              <a:rect b="b" l="l" r="r" t="t"/>
              <a:pathLst>
                <a:path extrusionOk="0" h="37890" w="8543">
                  <a:moveTo>
                    <a:pt x="607" y="1"/>
                  </a:moveTo>
                  <a:cubicBezTo>
                    <a:pt x="276" y="1"/>
                    <a:pt x="0" y="277"/>
                    <a:pt x="0" y="607"/>
                  </a:cubicBezTo>
                  <a:lnTo>
                    <a:pt x="0" y="37270"/>
                  </a:lnTo>
                  <a:cubicBezTo>
                    <a:pt x="0" y="37614"/>
                    <a:pt x="276" y="37890"/>
                    <a:pt x="607" y="37890"/>
                  </a:cubicBezTo>
                  <a:lnTo>
                    <a:pt x="7923" y="37890"/>
                  </a:lnTo>
                  <a:cubicBezTo>
                    <a:pt x="8267" y="37890"/>
                    <a:pt x="8543" y="37614"/>
                    <a:pt x="8543" y="37270"/>
                  </a:cubicBezTo>
                  <a:lnTo>
                    <a:pt x="8543" y="607"/>
                  </a:lnTo>
                  <a:cubicBezTo>
                    <a:pt x="8543" y="277"/>
                    <a:pt x="8267" y="1"/>
                    <a:pt x="7923" y="1"/>
                  </a:cubicBezTo>
                  <a:close/>
                </a:path>
              </a:pathLst>
            </a:cu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6" name="Google Shape;3026;p38"/>
            <p:cNvSpPr/>
            <p:nvPr/>
          </p:nvSpPr>
          <p:spPr>
            <a:xfrm>
              <a:off x="6943626" y="2501000"/>
              <a:ext cx="109884" cy="298384"/>
            </a:xfrm>
            <a:custGeom>
              <a:rect b="b" l="l" r="r" t="t"/>
              <a:pathLst>
                <a:path extrusionOk="0" h="37890" w="8543">
                  <a:moveTo>
                    <a:pt x="607" y="1"/>
                  </a:moveTo>
                  <a:cubicBezTo>
                    <a:pt x="262" y="1"/>
                    <a:pt x="1" y="263"/>
                    <a:pt x="1" y="607"/>
                  </a:cubicBezTo>
                  <a:lnTo>
                    <a:pt x="1" y="37270"/>
                  </a:lnTo>
                  <a:cubicBezTo>
                    <a:pt x="1"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7" name="Google Shape;3027;p38"/>
            <p:cNvSpPr/>
            <p:nvPr/>
          </p:nvSpPr>
          <p:spPr>
            <a:xfrm>
              <a:off x="7090274" y="2501000"/>
              <a:ext cx="109897" cy="298384"/>
            </a:xfrm>
            <a:custGeom>
              <a:rect b="b" l="l" r="r" t="t"/>
              <a:pathLst>
                <a:path extrusionOk="0" h="37890" w="8544">
                  <a:moveTo>
                    <a:pt x="621" y="1"/>
                  </a:moveTo>
                  <a:cubicBezTo>
                    <a:pt x="276" y="1"/>
                    <a:pt x="1" y="277"/>
                    <a:pt x="1" y="607"/>
                  </a:cubicBezTo>
                  <a:lnTo>
                    <a:pt x="1" y="37270"/>
                  </a:lnTo>
                  <a:cubicBezTo>
                    <a:pt x="1" y="37614"/>
                    <a:pt x="276" y="37890"/>
                    <a:pt x="621" y="37890"/>
                  </a:cubicBezTo>
                  <a:lnTo>
                    <a:pt x="7937" y="37890"/>
                  </a:lnTo>
                  <a:cubicBezTo>
                    <a:pt x="8281" y="37890"/>
                    <a:pt x="8543" y="37614"/>
                    <a:pt x="8543" y="37270"/>
                  </a:cubicBezTo>
                  <a:lnTo>
                    <a:pt x="8543" y="607"/>
                  </a:lnTo>
                  <a:cubicBezTo>
                    <a:pt x="8543" y="277"/>
                    <a:pt x="8281" y="1"/>
                    <a:pt x="7937" y="1"/>
                  </a:cubicBezTo>
                  <a:close/>
                </a:path>
              </a:pathLst>
            </a:cu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8" name="Google Shape;3028;p38"/>
            <p:cNvSpPr/>
            <p:nvPr/>
          </p:nvSpPr>
          <p:spPr>
            <a:xfrm>
              <a:off x="7236934" y="2501000"/>
              <a:ext cx="109884" cy="298274"/>
            </a:xfrm>
            <a:custGeom>
              <a:rect b="b" l="l" r="r" t="t"/>
              <a:pathLst>
                <a:path extrusionOk="0" h="37876" w="8543">
                  <a:moveTo>
                    <a:pt x="620" y="1"/>
                  </a:moveTo>
                  <a:cubicBezTo>
                    <a:pt x="276" y="1"/>
                    <a:pt x="0" y="263"/>
                    <a:pt x="0" y="607"/>
                  </a:cubicBezTo>
                  <a:lnTo>
                    <a:pt x="0" y="37270"/>
                  </a:lnTo>
                  <a:cubicBezTo>
                    <a:pt x="0" y="37614"/>
                    <a:pt x="276" y="37876"/>
                    <a:pt x="620" y="37876"/>
                  </a:cubicBezTo>
                  <a:lnTo>
                    <a:pt x="7936" y="37876"/>
                  </a:lnTo>
                  <a:cubicBezTo>
                    <a:pt x="8267" y="37876"/>
                    <a:pt x="8542" y="37614"/>
                    <a:pt x="8542" y="37270"/>
                  </a:cubicBezTo>
                  <a:lnTo>
                    <a:pt x="8542" y="607"/>
                  </a:lnTo>
                  <a:cubicBezTo>
                    <a:pt x="8542" y="263"/>
                    <a:pt x="8267" y="1"/>
                    <a:pt x="7936" y="1"/>
                  </a:cubicBezTo>
                  <a:close/>
                </a:path>
              </a:pathLst>
            </a:cu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9" name="Google Shape;3029;p38"/>
            <p:cNvSpPr/>
            <p:nvPr/>
          </p:nvSpPr>
          <p:spPr>
            <a:xfrm>
              <a:off x="7383582" y="2501000"/>
              <a:ext cx="109884" cy="298384"/>
            </a:xfrm>
            <a:custGeom>
              <a:rect b="b" l="l" r="r" t="t"/>
              <a:pathLst>
                <a:path extrusionOk="0" h="37890" w="8543">
                  <a:moveTo>
                    <a:pt x="606" y="1"/>
                  </a:moveTo>
                  <a:cubicBezTo>
                    <a:pt x="276" y="1"/>
                    <a:pt x="0" y="277"/>
                    <a:pt x="0" y="607"/>
                  </a:cubicBezTo>
                  <a:lnTo>
                    <a:pt x="0" y="37270"/>
                  </a:lnTo>
                  <a:cubicBezTo>
                    <a:pt x="0" y="37614"/>
                    <a:pt x="276" y="37890"/>
                    <a:pt x="606" y="37890"/>
                  </a:cubicBezTo>
                  <a:lnTo>
                    <a:pt x="7936" y="37890"/>
                  </a:lnTo>
                  <a:cubicBezTo>
                    <a:pt x="8267" y="37890"/>
                    <a:pt x="8542" y="37614"/>
                    <a:pt x="8542" y="37270"/>
                  </a:cubicBezTo>
                  <a:lnTo>
                    <a:pt x="8542" y="607"/>
                  </a:lnTo>
                  <a:cubicBezTo>
                    <a:pt x="8542" y="277"/>
                    <a:pt x="8267" y="1"/>
                    <a:pt x="7936" y="1"/>
                  </a:cubicBezTo>
                  <a:close/>
                </a:path>
              </a:pathLst>
            </a:cu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030" name="Google Shape;3030;p38"/>
          <p:cNvSpPr txBox="1"/>
          <p:nvPr/>
        </p:nvSpPr>
        <p:spPr>
          <a:xfrm>
            <a:off x="3410422" y="4154400"/>
            <a:ext cx="715800" cy="3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Anton"/>
                <a:ea typeface="Anton"/>
                <a:cs typeface="Anton"/>
                <a:sym typeface="Anton"/>
              </a:rPr>
              <a:t>3</a:t>
            </a:r>
            <a:r>
              <a:rPr lang="en" sz="2000">
                <a:solidFill>
                  <a:schemeClr val="dk1"/>
                </a:solidFill>
                <a:latin typeface="Anton"/>
                <a:ea typeface="Anton"/>
                <a:cs typeface="Anton"/>
                <a:sym typeface="Anton"/>
              </a:rPr>
              <a:t>0%</a:t>
            </a:r>
            <a:endParaRPr sz="2000">
              <a:solidFill>
                <a:schemeClr val="dk1"/>
              </a:solidFill>
              <a:latin typeface="Anton"/>
              <a:ea typeface="Anton"/>
              <a:cs typeface="Anton"/>
              <a:sym typeface="Anton"/>
            </a:endParaRPr>
          </a:p>
        </p:txBody>
      </p:sp>
      <p:grpSp>
        <p:nvGrpSpPr>
          <p:cNvPr id="3031" name="Google Shape;3031;p38"/>
          <p:cNvGrpSpPr/>
          <p:nvPr/>
        </p:nvGrpSpPr>
        <p:grpSpPr>
          <a:xfrm>
            <a:off x="1980672" y="4198325"/>
            <a:ext cx="1429742" cy="298384"/>
            <a:chOff x="2250100" y="4198325"/>
            <a:chExt cx="1429742" cy="298384"/>
          </a:xfrm>
        </p:grpSpPr>
        <p:sp>
          <p:nvSpPr>
            <p:cNvPr id="3032" name="Google Shape;3032;p38"/>
            <p:cNvSpPr/>
            <p:nvPr/>
          </p:nvSpPr>
          <p:spPr>
            <a:xfrm>
              <a:off x="2250100" y="4198325"/>
              <a:ext cx="109884" cy="298384"/>
            </a:xfrm>
            <a:custGeom>
              <a:rect b="b" l="l" r="r" t="t"/>
              <a:pathLst>
                <a:path extrusionOk="0" h="37890" w="8543">
                  <a:moveTo>
                    <a:pt x="606" y="1"/>
                  </a:moveTo>
                  <a:cubicBezTo>
                    <a:pt x="276" y="1"/>
                    <a:pt x="0" y="263"/>
                    <a:pt x="0" y="607"/>
                  </a:cubicBezTo>
                  <a:lnTo>
                    <a:pt x="0" y="37270"/>
                  </a:lnTo>
                  <a:cubicBezTo>
                    <a:pt x="0" y="37614"/>
                    <a:pt x="276" y="37890"/>
                    <a:pt x="606" y="37890"/>
                  </a:cubicBezTo>
                  <a:lnTo>
                    <a:pt x="7922" y="37890"/>
                  </a:lnTo>
                  <a:cubicBezTo>
                    <a:pt x="8267" y="37890"/>
                    <a:pt x="8542" y="37614"/>
                    <a:pt x="8542" y="37270"/>
                  </a:cubicBezTo>
                  <a:lnTo>
                    <a:pt x="8542" y="607"/>
                  </a:lnTo>
                  <a:cubicBezTo>
                    <a:pt x="8542" y="263"/>
                    <a:pt x="8267" y="1"/>
                    <a:pt x="7922" y="1"/>
                  </a:cubicBezTo>
                  <a:close/>
                </a:path>
              </a:pathLst>
            </a:custGeom>
            <a:solidFill>
              <a:schemeClr val="dk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3" name="Google Shape;3033;p38"/>
            <p:cNvSpPr/>
            <p:nvPr/>
          </p:nvSpPr>
          <p:spPr>
            <a:xfrm>
              <a:off x="2396748" y="4198325"/>
              <a:ext cx="109884" cy="298384"/>
            </a:xfrm>
            <a:custGeom>
              <a:rect b="b" l="l" r="r" t="t"/>
              <a:pathLst>
                <a:path extrusionOk="0" h="37890" w="8543">
                  <a:moveTo>
                    <a:pt x="607" y="1"/>
                  </a:moveTo>
                  <a:cubicBezTo>
                    <a:pt x="262" y="1"/>
                    <a:pt x="0" y="263"/>
                    <a:pt x="0" y="607"/>
                  </a:cubicBezTo>
                  <a:lnTo>
                    <a:pt x="0" y="37270"/>
                  </a:lnTo>
                  <a:cubicBezTo>
                    <a:pt x="0"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chemeClr val="dk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4" name="Google Shape;3034;p38"/>
            <p:cNvSpPr/>
            <p:nvPr/>
          </p:nvSpPr>
          <p:spPr>
            <a:xfrm>
              <a:off x="2543396" y="4198325"/>
              <a:ext cx="109884" cy="298384"/>
            </a:xfrm>
            <a:custGeom>
              <a:rect b="b" l="l" r="r" t="t"/>
              <a:pathLst>
                <a:path extrusionOk="0" h="37890" w="8543">
                  <a:moveTo>
                    <a:pt x="621" y="1"/>
                  </a:moveTo>
                  <a:cubicBezTo>
                    <a:pt x="276" y="1"/>
                    <a:pt x="1" y="263"/>
                    <a:pt x="1" y="607"/>
                  </a:cubicBezTo>
                  <a:lnTo>
                    <a:pt x="1" y="37270"/>
                  </a:lnTo>
                  <a:cubicBezTo>
                    <a:pt x="1" y="37614"/>
                    <a:pt x="276" y="37890"/>
                    <a:pt x="621" y="37890"/>
                  </a:cubicBezTo>
                  <a:lnTo>
                    <a:pt x="7937" y="37890"/>
                  </a:lnTo>
                  <a:cubicBezTo>
                    <a:pt x="8281" y="37890"/>
                    <a:pt x="8543" y="37614"/>
                    <a:pt x="8543" y="37270"/>
                  </a:cubicBezTo>
                  <a:lnTo>
                    <a:pt x="8543" y="607"/>
                  </a:lnTo>
                  <a:cubicBezTo>
                    <a:pt x="8543" y="263"/>
                    <a:pt x="8281" y="1"/>
                    <a:pt x="7937" y="1"/>
                  </a:cubicBezTo>
                  <a:close/>
                </a:path>
              </a:pathLst>
            </a:custGeom>
            <a:solidFill>
              <a:schemeClr val="dk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5" name="Google Shape;3035;p38"/>
            <p:cNvSpPr/>
            <p:nvPr/>
          </p:nvSpPr>
          <p:spPr>
            <a:xfrm>
              <a:off x="2690044" y="4198325"/>
              <a:ext cx="109897" cy="298384"/>
            </a:xfrm>
            <a:custGeom>
              <a:rect b="b" l="l" r="r" t="t"/>
              <a:pathLst>
                <a:path extrusionOk="0" h="37890" w="8544">
                  <a:moveTo>
                    <a:pt x="621" y="1"/>
                  </a:moveTo>
                  <a:cubicBezTo>
                    <a:pt x="277" y="1"/>
                    <a:pt x="1" y="277"/>
                    <a:pt x="1" y="607"/>
                  </a:cubicBezTo>
                  <a:lnTo>
                    <a:pt x="1" y="37270"/>
                  </a:lnTo>
                  <a:cubicBezTo>
                    <a:pt x="1" y="37614"/>
                    <a:pt x="277" y="37890"/>
                    <a:pt x="621" y="37890"/>
                  </a:cubicBezTo>
                  <a:lnTo>
                    <a:pt x="7937" y="37890"/>
                  </a:lnTo>
                  <a:cubicBezTo>
                    <a:pt x="8268" y="37890"/>
                    <a:pt x="8543" y="37614"/>
                    <a:pt x="8543" y="37270"/>
                  </a:cubicBezTo>
                  <a:lnTo>
                    <a:pt x="8543" y="607"/>
                  </a:lnTo>
                  <a:cubicBezTo>
                    <a:pt x="8543" y="277"/>
                    <a:pt x="8268" y="1"/>
                    <a:pt x="7937" y="1"/>
                  </a:cubicBezTo>
                  <a:close/>
                </a:path>
              </a:pathLst>
            </a:cu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6" name="Google Shape;3036;p38"/>
            <p:cNvSpPr/>
            <p:nvPr/>
          </p:nvSpPr>
          <p:spPr>
            <a:xfrm>
              <a:off x="2836705" y="4198325"/>
              <a:ext cx="109884" cy="298274"/>
            </a:xfrm>
            <a:custGeom>
              <a:rect b="b" l="l" r="r" t="t"/>
              <a:pathLst>
                <a:path extrusionOk="0" h="37876" w="8543">
                  <a:moveTo>
                    <a:pt x="606" y="1"/>
                  </a:moveTo>
                  <a:cubicBezTo>
                    <a:pt x="276" y="1"/>
                    <a:pt x="0" y="263"/>
                    <a:pt x="0" y="607"/>
                  </a:cubicBezTo>
                  <a:lnTo>
                    <a:pt x="0" y="37270"/>
                  </a:lnTo>
                  <a:cubicBezTo>
                    <a:pt x="0" y="37614"/>
                    <a:pt x="276" y="37876"/>
                    <a:pt x="606" y="37876"/>
                  </a:cubicBezTo>
                  <a:lnTo>
                    <a:pt x="7936" y="37876"/>
                  </a:lnTo>
                  <a:cubicBezTo>
                    <a:pt x="8267" y="37876"/>
                    <a:pt x="8542" y="37614"/>
                    <a:pt x="8542" y="37270"/>
                  </a:cubicBezTo>
                  <a:lnTo>
                    <a:pt x="8542" y="607"/>
                  </a:lnTo>
                  <a:cubicBezTo>
                    <a:pt x="8542" y="263"/>
                    <a:pt x="8267" y="1"/>
                    <a:pt x="7936" y="1"/>
                  </a:cubicBezTo>
                  <a:close/>
                </a:path>
              </a:pathLst>
            </a:cu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7" name="Google Shape;3037;p38"/>
            <p:cNvSpPr/>
            <p:nvPr/>
          </p:nvSpPr>
          <p:spPr>
            <a:xfrm>
              <a:off x="2983353" y="4198325"/>
              <a:ext cx="109884" cy="298384"/>
            </a:xfrm>
            <a:custGeom>
              <a:rect b="b" l="l" r="r" t="t"/>
              <a:pathLst>
                <a:path extrusionOk="0" h="37890" w="8543">
                  <a:moveTo>
                    <a:pt x="607" y="1"/>
                  </a:moveTo>
                  <a:cubicBezTo>
                    <a:pt x="276" y="1"/>
                    <a:pt x="0" y="277"/>
                    <a:pt x="0" y="607"/>
                  </a:cubicBezTo>
                  <a:lnTo>
                    <a:pt x="0" y="37270"/>
                  </a:lnTo>
                  <a:cubicBezTo>
                    <a:pt x="0" y="37614"/>
                    <a:pt x="276" y="37890"/>
                    <a:pt x="607" y="37890"/>
                  </a:cubicBezTo>
                  <a:lnTo>
                    <a:pt x="7923" y="37890"/>
                  </a:lnTo>
                  <a:cubicBezTo>
                    <a:pt x="8267" y="37890"/>
                    <a:pt x="8543" y="37614"/>
                    <a:pt x="8543" y="37270"/>
                  </a:cubicBezTo>
                  <a:lnTo>
                    <a:pt x="8543" y="607"/>
                  </a:lnTo>
                  <a:cubicBezTo>
                    <a:pt x="8543" y="277"/>
                    <a:pt x="8267" y="1"/>
                    <a:pt x="7923" y="1"/>
                  </a:cubicBezTo>
                  <a:close/>
                </a:path>
              </a:pathLst>
            </a:cu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8" name="Google Shape;3038;p38"/>
            <p:cNvSpPr/>
            <p:nvPr/>
          </p:nvSpPr>
          <p:spPr>
            <a:xfrm>
              <a:off x="3130001" y="4198325"/>
              <a:ext cx="109884" cy="298384"/>
            </a:xfrm>
            <a:custGeom>
              <a:rect b="b" l="l" r="r" t="t"/>
              <a:pathLst>
                <a:path extrusionOk="0" h="37890" w="8543">
                  <a:moveTo>
                    <a:pt x="607" y="1"/>
                  </a:moveTo>
                  <a:cubicBezTo>
                    <a:pt x="262" y="1"/>
                    <a:pt x="1" y="263"/>
                    <a:pt x="1" y="607"/>
                  </a:cubicBezTo>
                  <a:lnTo>
                    <a:pt x="1" y="37270"/>
                  </a:lnTo>
                  <a:cubicBezTo>
                    <a:pt x="1"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9" name="Google Shape;3039;p38"/>
            <p:cNvSpPr/>
            <p:nvPr/>
          </p:nvSpPr>
          <p:spPr>
            <a:xfrm>
              <a:off x="3276649" y="4198325"/>
              <a:ext cx="109897" cy="298384"/>
            </a:xfrm>
            <a:custGeom>
              <a:rect b="b" l="l" r="r" t="t"/>
              <a:pathLst>
                <a:path extrusionOk="0" h="37890" w="8544">
                  <a:moveTo>
                    <a:pt x="621" y="1"/>
                  </a:moveTo>
                  <a:cubicBezTo>
                    <a:pt x="276" y="1"/>
                    <a:pt x="1" y="277"/>
                    <a:pt x="1" y="607"/>
                  </a:cubicBezTo>
                  <a:lnTo>
                    <a:pt x="1" y="37270"/>
                  </a:lnTo>
                  <a:cubicBezTo>
                    <a:pt x="1" y="37614"/>
                    <a:pt x="276" y="37890"/>
                    <a:pt x="621" y="37890"/>
                  </a:cubicBezTo>
                  <a:lnTo>
                    <a:pt x="7937" y="37890"/>
                  </a:lnTo>
                  <a:cubicBezTo>
                    <a:pt x="8281" y="37890"/>
                    <a:pt x="8543" y="37614"/>
                    <a:pt x="8543" y="37270"/>
                  </a:cubicBezTo>
                  <a:lnTo>
                    <a:pt x="8543" y="607"/>
                  </a:lnTo>
                  <a:cubicBezTo>
                    <a:pt x="8543" y="277"/>
                    <a:pt x="8281" y="1"/>
                    <a:pt x="7937" y="1"/>
                  </a:cubicBezTo>
                  <a:close/>
                </a:path>
              </a:pathLst>
            </a:cu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0" name="Google Shape;3040;p38"/>
            <p:cNvSpPr/>
            <p:nvPr/>
          </p:nvSpPr>
          <p:spPr>
            <a:xfrm>
              <a:off x="3423309" y="4198325"/>
              <a:ext cx="109884" cy="298274"/>
            </a:xfrm>
            <a:custGeom>
              <a:rect b="b" l="l" r="r" t="t"/>
              <a:pathLst>
                <a:path extrusionOk="0" h="37876" w="8543">
                  <a:moveTo>
                    <a:pt x="620" y="1"/>
                  </a:moveTo>
                  <a:cubicBezTo>
                    <a:pt x="276" y="1"/>
                    <a:pt x="0" y="263"/>
                    <a:pt x="0" y="607"/>
                  </a:cubicBezTo>
                  <a:lnTo>
                    <a:pt x="0" y="37270"/>
                  </a:lnTo>
                  <a:cubicBezTo>
                    <a:pt x="0" y="37614"/>
                    <a:pt x="276" y="37876"/>
                    <a:pt x="620" y="37876"/>
                  </a:cubicBezTo>
                  <a:lnTo>
                    <a:pt x="7936" y="37876"/>
                  </a:lnTo>
                  <a:cubicBezTo>
                    <a:pt x="8267" y="37876"/>
                    <a:pt x="8542" y="37614"/>
                    <a:pt x="8542" y="37270"/>
                  </a:cubicBezTo>
                  <a:lnTo>
                    <a:pt x="8542" y="607"/>
                  </a:lnTo>
                  <a:cubicBezTo>
                    <a:pt x="8542" y="263"/>
                    <a:pt x="8267" y="1"/>
                    <a:pt x="7936" y="1"/>
                  </a:cubicBezTo>
                  <a:close/>
                </a:path>
              </a:pathLst>
            </a:cu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1" name="Google Shape;3041;p38"/>
            <p:cNvSpPr/>
            <p:nvPr/>
          </p:nvSpPr>
          <p:spPr>
            <a:xfrm>
              <a:off x="3569957" y="4198325"/>
              <a:ext cx="109884" cy="298384"/>
            </a:xfrm>
            <a:custGeom>
              <a:rect b="b" l="l" r="r" t="t"/>
              <a:pathLst>
                <a:path extrusionOk="0" h="37890" w="8543">
                  <a:moveTo>
                    <a:pt x="606" y="1"/>
                  </a:moveTo>
                  <a:cubicBezTo>
                    <a:pt x="276" y="1"/>
                    <a:pt x="0" y="277"/>
                    <a:pt x="0" y="607"/>
                  </a:cubicBezTo>
                  <a:lnTo>
                    <a:pt x="0" y="37270"/>
                  </a:lnTo>
                  <a:cubicBezTo>
                    <a:pt x="0" y="37614"/>
                    <a:pt x="276" y="37890"/>
                    <a:pt x="606" y="37890"/>
                  </a:cubicBezTo>
                  <a:lnTo>
                    <a:pt x="7936" y="37890"/>
                  </a:lnTo>
                  <a:cubicBezTo>
                    <a:pt x="8267" y="37890"/>
                    <a:pt x="8542" y="37614"/>
                    <a:pt x="8542" y="37270"/>
                  </a:cubicBezTo>
                  <a:lnTo>
                    <a:pt x="8542" y="607"/>
                  </a:lnTo>
                  <a:cubicBezTo>
                    <a:pt x="8542" y="277"/>
                    <a:pt x="8267" y="1"/>
                    <a:pt x="7936" y="1"/>
                  </a:cubicBezTo>
                  <a:close/>
                </a:path>
              </a:pathLst>
            </a:cu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042" name="Google Shape;3042;p38"/>
          <p:cNvSpPr txBox="1"/>
          <p:nvPr/>
        </p:nvSpPr>
        <p:spPr>
          <a:xfrm>
            <a:off x="7147847" y="4154400"/>
            <a:ext cx="715800" cy="3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Anton"/>
                <a:ea typeface="Anton"/>
                <a:cs typeface="Anton"/>
                <a:sym typeface="Anton"/>
              </a:rPr>
              <a:t>9</a:t>
            </a:r>
            <a:r>
              <a:rPr lang="en" sz="2000">
                <a:solidFill>
                  <a:schemeClr val="dk1"/>
                </a:solidFill>
                <a:latin typeface="Anton"/>
                <a:ea typeface="Anton"/>
                <a:cs typeface="Anton"/>
                <a:sym typeface="Anton"/>
              </a:rPr>
              <a:t>0%</a:t>
            </a:r>
            <a:endParaRPr sz="2000">
              <a:solidFill>
                <a:schemeClr val="dk1"/>
              </a:solidFill>
              <a:latin typeface="Anton"/>
              <a:ea typeface="Anton"/>
              <a:cs typeface="Anton"/>
              <a:sym typeface="Anton"/>
            </a:endParaRPr>
          </a:p>
        </p:txBody>
      </p:sp>
      <p:grpSp>
        <p:nvGrpSpPr>
          <p:cNvPr id="3043" name="Google Shape;3043;p38"/>
          <p:cNvGrpSpPr/>
          <p:nvPr/>
        </p:nvGrpSpPr>
        <p:grpSpPr>
          <a:xfrm>
            <a:off x="5718097" y="4198325"/>
            <a:ext cx="1429742" cy="298384"/>
            <a:chOff x="5987525" y="4198325"/>
            <a:chExt cx="1429742" cy="298384"/>
          </a:xfrm>
        </p:grpSpPr>
        <p:sp>
          <p:nvSpPr>
            <p:cNvPr id="3044" name="Google Shape;3044;p38"/>
            <p:cNvSpPr/>
            <p:nvPr/>
          </p:nvSpPr>
          <p:spPr>
            <a:xfrm>
              <a:off x="5987525" y="4198325"/>
              <a:ext cx="109884" cy="298384"/>
            </a:xfrm>
            <a:custGeom>
              <a:rect b="b" l="l" r="r" t="t"/>
              <a:pathLst>
                <a:path extrusionOk="0" h="37890" w="8543">
                  <a:moveTo>
                    <a:pt x="606" y="1"/>
                  </a:moveTo>
                  <a:cubicBezTo>
                    <a:pt x="276" y="1"/>
                    <a:pt x="0" y="263"/>
                    <a:pt x="0" y="607"/>
                  </a:cubicBezTo>
                  <a:lnTo>
                    <a:pt x="0" y="37270"/>
                  </a:lnTo>
                  <a:cubicBezTo>
                    <a:pt x="0" y="37614"/>
                    <a:pt x="276" y="37890"/>
                    <a:pt x="606" y="37890"/>
                  </a:cubicBezTo>
                  <a:lnTo>
                    <a:pt x="7922" y="37890"/>
                  </a:lnTo>
                  <a:cubicBezTo>
                    <a:pt x="8267" y="37890"/>
                    <a:pt x="8542" y="37614"/>
                    <a:pt x="8542" y="37270"/>
                  </a:cubicBezTo>
                  <a:lnTo>
                    <a:pt x="8542" y="607"/>
                  </a:lnTo>
                  <a:cubicBezTo>
                    <a:pt x="8542" y="263"/>
                    <a:pt x="8267" y="1"/>
                    <a:pt x="7922" y="1"/>
                  </a:cubicBezTo>
                  <a:close/>
                </a:path>
              </a:pathLst>
            </a:custGeom>
            <a:solidFill>
              <a:schemeClr val="dk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5" name="Google Shape;3045;p38"/>
            <p:cNvSpPr/>
            <p:nvPr/>
          </p:nvSpPr>
          <p:spPr>
            <a:xfrm>
              <a:off x="6134173" y="4198325"/>
              <a:ext cx="109884" cy="298384"/>
            </a:xfrm>
            <a:custGeom>
              <a:rect b="b" l="l" r="r" t="t"/>
              <a:pathLst>
                <a:path extrusionOk="0" h="37890" w="8543">
                  <a:moveTo>
                    <a:pt x="607" y="1"/>
                  </a:moveTo>
                  <a:cubicBezTo>
                    <a:pt x="262" y="1"/>
                    <a:pt x="0" y="263"/>
                    <a:pt x="0" y="607"/>
                  </a:cubicBezTo>
                  <a:lnTo>
                    <a:pt x="0" y="37270"/>
                  </a:lnTo>
                  <a:cubicBezTo>
                    <a:pt x="0"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chemeClr val="dk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6" name="Google Shape;3046;p38"/>
            <p:cNvSpPr/>
            <p:nvPr/>
          </p:nvSpPr>
          <p:spPr>
            <a:xfrm>
              <a:off x="6280821" y="4198325"/>
              <a:ext cx="109884" cy="298384"/>
            </a:xfrm>
            <a:custGeom>
              <a:rect b="b" l="l" r="r" t="t"/>
              <a:pathLst>
                <a:path extrusionOk="0" h="37890" w="8543">
                  <a:moveTo>
                    <a:pt x="621" y="1"/>
                  </a:moveTo>
                  <a:cubicBezTo>
                    <a:pt x="276" y="1"/>
                    <a:pt x="1" y="263"/>
                    <a:pt x="1" y="607"/>
                  </a:cubicBezTo>
                  <a:lnTo>
                    <a:pt x="1" y="37270"/>
                  </a:lnTo>
                  <a:cubicBezTo>
                    <a:pt x="1" y="37614"/>
                    <a:pt x="276" y="37890"/>
                    <a:pt x="621" y="37890"/>
                  </a:cubicBezTo>
                  <a:lnTo>
                    <a:pt x="7937" y="37890"/>
                  </a:lnTo>
                  <a:cubicBezTo>
                    <a:pt x="8281" y="37890"/>
                    <a:pt x="8543" y="37614"/>
                    <a:pt x="8543" y="37270"/>
                  </a:cubicBezTo>
                  <a:lnTo>
                    <a:pt x="8543" y="607"/>
                  </a:lnTo>
                  <a:cubicBezTo>
                    <a:pt x="8543" y="263"/>
                    <a:pt x="8281" y="1"/>
                    <a:pt x="7937" y="1"/>
                  </a:cubicBezTo>
                  <a:close/>
                </a:path>
              </a:pathLst>
            </a:custGeom>
            <a:solidFill>
              <a:schemeClr val="dk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7" name="Google Shape;3047;p38"/>
            <p:cNvSpPr/>
            <p:nvPr/>
          </p:nvSpPr>
          <p:spPr>
            <a:xfrm>
              <a:off x="6427469" y="4198325"/>
              <a:ext cx="109897" cy="298384"/>
            </a:xfrm>
            <a:custGeom>
              <a:rect b="b" l="l" r="r" t="t"/>
              <a:pathLst>
                <a:path extrusionOk="0" h="37890" w="8544">
                  <a:moveTo>
                    <a:pt x="621" y="1"/>
                  </a:moveTo>
                  <a:cubicBezTo>
                    <a:pt x="277" y="1"/>
                    <a:pt x="1" y="277"/>
                    <a:pt x="1" y="607"/>
                  </a:cubicBezTo>
                  <a:lnTo>
                    <a:pt x="1" y="37270"/>
                  </a:lnTo>
                  <a:cubicBezTo>
                    <a:pt x="1" y="37614"/>
                    <a:pt x="277" y="37890"/>
                    <a:pt x="621" y="37890"/>
                  </a:cubicBezTo>
                  <a:lnTo>
                    <a:pt x="7937" y="37890"/>
                  </a:lnTo>
                  <a:cubicBezTo>
                    <a:pt x="8268" y="37890"/>
                    <a:pt x="8543" y="37614"/>
                    <a:pt x="8543" y="37270"/>
                  </a:cubicBezTo>
                  <a:lnTo>
                    <a:pt x="8543" y="607"/>
                  </a:lnTo>
                  <a:cubicBezTo>
                    <a:pt x="8543" y="277"/>
                    <a:pt x="8268" y="1"/>
                    <a:pt x="7937" y="1"/>
                  </a:cubicBezTo>
                  <a:close/>
                </a:path>
              </a:pathLst>
            </a:custGeom>
            <a:solidFill>
              <a:schemeClr val="dk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8" name="Google Shape;3048;p38"/>
            <p:cNvSpPr/>
            <p:nvPr/>
          </p:nvSpPr>
          <p:spPr>
            <a:xfrm>
              <a:off x="6574130" y="4198325"/>
              <a:ext cx="109884" cy="298274"/>
            </a:xfrm>
            <a:custGeom>
              <a:rect b="b" l="l" r="r" t="t"/>
              <a:pathLst>
                <a:path extrusionOk="0" h="37876" w="8543">
                  <a:moveTo>
                    <a:pt x="606" y="1"/>
                  </a:moveTo>
                  <a:cubicBezTo>
                    <a:pt x="276" y="1"/>
                    <a:pt x="0" y="263"/>
                    <a:pt x="0" y="607"/>
                  </a:cubicBezTo>
                  <a:lnTo>
                    <a:pt x="0" y="37270"/>
                  </a:lnTo>
                  <a:cubicBezTo>
                    <a:pt x="0" y="37614"/>
                    <a:pt x="276" y="37876"/>
                    <a:pt x="606" y="37876"/>
                  </a:cubicBezTo>
                  <a:lnTo>
                    <a:pt x="7936" y="37876"/>
                  </a:lnTo>
                  <a:cubicBezTo>
                    <a:pt x="8267" y="37876"/>
                    <a:pt x="8542" y="37614"/>
                    <a:pt x="8542" y="37270"/>
                  </a:cubicBezTo>
                  <a:lnTo>
                    <a:pt x="8542" y="607"/>
                  </a:lnTo>
                  <a:cubicBezTo>
                    <a:pt x="8542" y="263"/>
                    <a:pt x="8267" y="1"/>
                    <a:pt x="7936" y="1"/>
                  </a:cubicBezTo>
                  <a:close/>
                </a:path>
              </a:pathLst>
            </a:custGeom>
            <a:solidFill>
              <a:schemeClr val="dk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9" name="Google Shape;3049;p38"/>
            <p:cNvSpPr/>
            <p:nvPr/>
          </p:nvSpPr>
          <p:spPr>
            <a:xfrm>
              <a:off x="6720778" y="4198325"/>
              <a:ext cx="109884" cy="298384"/>
            </a:xfrm>
            <a:custGeom>
              <a:rect b="b" l="l" r="r" t="t"/>
              <a:pathLst>
                <a:path extrusionOk="0" h="37890" w="8543">
                  <a:moveTo>
                    <a:pt x="607" y="1"/>
                  </a:moveTo>
                  <a:cubicBezTo>
                    <a:pt x="276" y="1"/>
                    <a:pt x="0" y="277"/>
                    <a:pt x="0" y="607"/>
                  </a:cubicBezTo>
                  <a:lnTo>
                    <a:pt x="0" y="37270"/>
                  </a:lnTo>
                  <a:cubicBezTo>
                    <a:pt x="0" y="37614"/>
                    <a:pt x="276" y="37890"/>
                    <a:pt x="607" y="37890"/>
                  </a:cubicBezTo>
                  <a:lnTo>
                    <a:pt x="7923" y="37890"/>
                  </a:lnTo>
                  <a:cubicBezTo>
                    <a:pt x="8267" y="37890"/>
                    <a:pt x="8543" y="37614"/>
                    <a:pt x="8543" y="37270"/>
                  </a:cubicBezTo>
                  <a:lnTo>
                    <a:pt x="8543" y="607"/>
                  </a:lnTo>
                  <a:cubicBezTo>
                    <a:pt x="8543" y="277"/>
                    <a:pt x="8267" y="1"/>
                    <a:pt x="7923" y="1"/>
                  </a:cubicBezTo>
                  <a:close/>
                </a:path>
              </a:pathLst>
            </a:custGeom>
            <a:solidFill>
              <a:schemeClr val="dk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0" name="Google Shape;3050;p38"/>
            <p:cNvSpPr/>
            <p:nvPr/>
          </p:nvSpPr>
          <p:spPr>
            <a:xfrm>
              <a:off x="6867426" y="4198325"/>
              <a:ext cx="109884" cy="298384"/>
            </a:xfrm>
            <a:custGeom>
              <a:rect b="b" l="l" r="r" t="t"/>
              <a:pathLst>
                <a:path extrusionOk="0" h="37890" w="8543">
                  <a:moveTo>
                    <a:pt x="607" y="1"/>
                  </a:moveTo>
                  <a:cubicBezTo>
                    <a:pt x="262" y="1"/>
                    <a:pt x="1" y="263"/>
                    <a:pt x="1" y="607"/>
                  </a:cubicBezTo>
                  <a:lnTo>
                    <a:pt x="1" y="37270"/>
                  </a:lnTo>
                  <a:cubicBezTo>
                    <a:pt x="1"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chemeClr val="dk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1" name="Google Shape;3051;p38"/>
            <p:cNvSpPr/>
            <p:nvPr/>
          </p:nvSpPr>
          <p:spPr>
            <a:xfrm>
              <a:off x="7014074" y="4198325"/>
              <a:ext cx="109897" cy="298384"/>
            </a:xfrm>
            <a:custGeom>
              <a:rect b="b" l="l" r="r" t="t"/>
              <a:pathLst>
                <a:path extrusionOk="0" h="37890" w="8544">
                  <a:moveTo>
                    <a:pt x="621" y="1"/>
                  </a:moveTo>
                  <a:cubicBezTo>
                    <a:pt x="276" y="1"/>
                    <a:pt x="1" y="277"/>
                    <a:pt x="1" y="607"/>
                  </a:cubicBezTo>
                  <a:lnTo>
                    <a:pt x="1" y="37270"/>
                  </a:lnTo>
                  <a:cubicBezTo>
                    <a:pt x="1" y="37614"/>
                    <a:pt x="276" y="37890"/>
                    <a:pt x="621" y="37890"/>
                  </a:cubicBezTo>
                  <a:lnTo>
                    <a:pt x="7937" y="37890"/>
                  </a:lnTo>
                  <a:cubicBezTo>
                    <a:pt x="8281" y="37890"/>
                    <a:pt x="8543" y="37614"/>
                    <a:pt x="8543" y="37270"/>
                  </a:cubicBezTo>
                  <a:lnTo>
                    <a:pt x="8543" y="607"/>
                  </a:lnTo>
                  <a:cubicBezTo>
                    <a:pt x="8543" y="277"/>
                    <a:pt x="8281" y="1"/>
                    <a:pt x="7937" y="1"/>
                  </a:cubicBezTo>
                  <a:close/>
                </a:path>
              </a:pathLst>
            </a:custGeom>
            <a:solidFill>
              <a:schemeClr val="dk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2" name="Google Shape;3052;p38"/>
            <p:cNvSpPr/>
            <p:nvPr/>
          </p:nvSpPr>
          <p:spPr>
            <a:xfrm>
              <a:off x="7160734" y="4198325"/>
              <a:ext cx="109884" cy="298274"/>
            </a:xfrm>
            <a:custGeom>
              <a:rect b="b" l="l" r="r" t="t"/>
              <a:pathLst>
                <a:path extrusionOk="0" h="37876" w="8543">
                  <a:moveTo>
                    <a:pt x="620" y="1"/>
                  </a:moveTo>
                  <a:cubicBezTo>
                    <a:pt x="276" y="1"/>
                    <a:pt x="0" y="263"/>
                    <a:pt x="0" y="607"/>
                  </a:cubicBezTo>
                  <a:lnTo>
                    <a:pt x="0" y="37270"/>
                  </a:lnTo>
                  <a:cubicBezTo>
                    <a:pt x="0" y="37614"/>
                    <a:pt x="276" y="37876"/>
                    <a:pt x="620" y="37876"/>
                  </a:cubicBezTo>
                  <a:lnTo>
                    <a:pt x="7936" y="37876"/>
                  </a:lnTo>
                  <a:cubicBezTo>
                    <a:pt x="8267" y="37876"/>
                    <a:pt x="8542" y="37614"/>
                    <a:pt x="8542" y="37270"/>
                  </a:cubicBezTo>
                  <a:lnTo>
                    <a:pt x="8542" y="607"/>
                  </a:lnTo>
                  <a:cubicBezTo>
                    <a:pt x="8542" y="263"/>
                    <a:pt x="8267" y="1"/>
                    <a:pt x="7936" y="1"/>
                  </a:cubicBezTo>
                  <a:close/>
                </a:path>
              </a:pathLst>
            </a:custGeom>
            <a:solidFill>
              <a:schemeClr val="dk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3" name="Google Shape;3053;p38"/>
            <p:cNvSpPr/>
            <p:nvPr/>
          </p:nvSpPr>
          <p:spPr>
            <a:xfrm>
              <a:off x="7307382" y="4198325"/>
              <a:ext cx="109884" cy="298384"/>
            </a:xfrm>
            <a:custGeom>
              <a:rect b="b" l="l" r="r" t="t"/>
              <a:pathLst>
                <a:path extrusionOk="0" h="37890" w="8543">
                  <a:moveTo>
                    <a:pt x="606" y="1"/>
                  </a:moveTo>
                  <a:cubicBezTo>
                    <a:pt x="276" y="1"/>
                    <a:pt x="0" y="277"/>
                    <a:pt x="0" y="607"/>
                  </a:cubicBezTo>
                  <a:lnTo>
                    <a:pt x="0" y="37270"/>
                  </a:lnTo>
                  <a:cubicBezTo>
                    <a:pt x="0" y="37614"/>
                    <a:pt x="276" y="37890"/>
                    <a:pt x="606" y="37890"/>
                  </a:cubicBezTo>
                  <a:lnTo>
                    <a:pt x="7936" y="37890"/>
                  </a:lnTo>
                  <a:cubicBezTo>
                    <a:pt x="8267" y="37890"/>
                    <a:pt x="8542" y="37614"/>
                    <a:pt x="8542" y="37270"/>
                  </a:cubicBezTo>
                  <a:lnTo>
                    <a:pt x="8542" y="607"/>
                  </a:lnTo>
                  <a:cubicBezTo>
                    <a:pt x="8542" y="277"/>
                    <a:pt x="8267" y="1"/>
                    <a:pt x="7936" y="1"/>
                  </a:cubicBezTo>
                  <a:close/>
                </a:path>
              </a:pathLst>
            </a:cu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54" name="Google Shape;3054;p38"/>
          <p:cNvGrpSpPr/>
          <p:nvPr/>
        </p:nvGrpSpPr>
        <p:grpSpPr>
          <a:xfrm>
            <a:off x="1510108" y="1510270"/>
            <a:ext cx="394360" cy="508637"/>
            <a:chOff x="1823450" y="284775"/>
            <a:chExt cx="3967400" cy="5117075"/>
          </a:xfrm>
        </p:grpSpPr>
        <p:sp>
          <p:nvSpPr>
            <p:cNvPr id="3055" name="Google Shape;3055;p38"/>
            <p:cNvSpPr/>
            <p:nvPr/>
          </p:nvSpPr>
          <p:spPr>
            <a:xfrm>
              <a:off x="1884600" y="354725"/>
              <a:ext cx="3831225" cy="4985975"/>
            </a:xfrm>
            <a:custGeom>
              <a:rect b="b" l="l" r="r" t="t"/>
              <a:pathLst>
                <a:path extrusionOk="0" h="199439" w="153249">
                  <a:moveTo>
                    <a:pt x="25705" y="1"/>
                  </a:moveTo>
                  <a:cubicBezTo>
                    <a:pt x="11515" y="1"/>
                    <a:pt x="1" y="11483"/>
                    <a:pt x="1" y="25672"/>
                  </a:cubicBezTo>
                  <a:lnTo>
                    <a:pt x="1" y="173767"/>
                  </a:lnTo>
                  <a:cubicBezTo>
                    <a:pt x="1" y="187956"/>
                    <a:pt x="11515" y="199438"/>
                    <a:pt x="25705" y="199438"/>
                  </a:cubicBezTo>
                  <a:lnTo>
                    <a:pt x="127544" y="199438"/>
                  </a:lnTo>
                  <a:cubicBezTo>
                    <a:pt x="141734" y="199438"/>
                    <a:pt x="153249" y="187956"/>
                    <a:pt x="153249" y="173767"/>
                  </a:cubicBezTo>
                  <a:lnTo>
                    <a:pt x="153249" y="44983"/>
                  </a:lnTo>
                  <a:lnTo>
                    <a:pt x="106211" y="44983"/>
                  </a:lnTo>
                  <a:cubicBezTo>
                    <a:pt x="99524" y="44983"/>
                    <a:pt x="94076" y="39536"/>
                    <a:pt x="94044" y="32816"/>
                  </a:cubicBezTo>
                  <a:lnTo>
                    <a:pt x="94044" y="1"/>
                  </a:ln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6" name="Google Shape;3056;p38"/>
            <p:cNvSpPr/>
            <p:nvPr/>
          </p:nvSpPr>
          <p:spPr>
            <a:xfrm>
              <a:off x="4235675" y="345750"/>
              <a:ext cx="1471175" cy="1133575"/>
            </a:xfrm>
            <a:custGeom>
              <a:rect b="b" l="l" r="r" t="t"/>
              <a:pathLst>
                <a:path extrusionOk="0" h="45343" w="58847">
                  <a:moveTo>
                    <a:pt x="1" y="1"/>
                  </a:moveTo>
                  <a:lnTo>
                    <a:pt x="1" y="33175"/>
                  </a:lnTo>
                  <a:cubicBezTo>
                    <a:pt x="33" y="39895"/>
                    <a:pt x="5481" y="45342"/>
                    <a:pt x="12168" y="45342"/>
                  </a:cubicBezTo>
                  <a:lnTo>
                    <a:pt x="58847" y="45342"/>
                  </a:lnTo>
                  <a:lnTo>
                    <a:pt x="1" y="1"/>
                  </a:ln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7" name="Google Shape;3057;p38"/>
            <p:cNvSpPr/>
            <p:nvPr/>
          </p:nvSpPr>
          <p:spPr>
            <a:xfrm>
              <a:off x="2383675" y="3670550"/>
              <a:ext cx="2833075" cy="318050"/>
            </a:xfrm>
            <a:custGeom>
              <a:rect b="b" l="l" r="r" t="t"/>
              <a:pathLst>
                <a:path extrusionOk="0" h="12722" w="113323">
                  <a:moveTo>
                    <a:pt x="6329" y="0"/>
                  </a:moveTo>
                  <a:cubicBezTo>
                    <a:pt x="2839" y="0"/>
                    <a:pt x="1" y="2838"/>
                    <a:pt x="1" y="6361"/>
                  </a:cubicBezTo>
                  <a:cubicBezTo>
                    <a:pt x="1" y="9884"/>
                    <a:pt x="2839" y="12722"/>
                    <a:pt x="6329" y="12722"/>
                  </a:cubicBezTo>
                  <a:lnTo>
                    <a:pt x="106994" y="12722"/>
                  </a:lnTo>
                  <a:cubicBezTo>
                    <a:pt x="110484" y="12722"/>
                    <a:pt x="113322" y="9884"/>
                    <a:pt x="113322" y="6361"/>
                  </a:cubicBezTo>
                  <a:cubicBezTo>
                    <a:pt x="113322" y="2838"/>
                    <a:pt x="110484" y="0"/>
                    <a:pt x="106994"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8" name="Google Shape;3058;p38"/>
            <p:cNvSpPr/>
            <p:nvPr/>
          </p:nvSpPr>
          <p:spPr>
            <a:xfrm>
              <a:off x="2383675" y="3055650"/>
              <a:ext cx="2833075" cy="334375"/>
            </a:xfrm>
            <a:custGeom>
              <a:rect b="b" l="l" r="r" t="t"/>
              <a:pathLst>
                <a:path extrusionOk="0" h="13375" w="113323">
                  <a:moveTo>
                    <a:pt x="6688" y="1"/>
                  </a:moveTo>
                  <a:cubicBezTo>
                    <a:pt x="2969" y="1"/>
                    <a:pt x="1" y="3002"/>
                    <a:pt x="1" y="6688"/>
                  </a:cubicBezTo>
                  <a:cubicBezTo>
                    <a:pt x="1" y="10406"/>
                    <a:pt x="2969" y="13375"/>
                    <a:pt x="6688" y="13375"/>
                  </a:cubicBezTo>
                  <a:lnTo>
                    <a:pt x="106635" y="13375"/>
                  </a:lnTo>
                  <a:cubicBezTo>
                    <a:pt x="110354" y="13375"/>
                    <a:pt x="113322" y="10406"/>
                    <a:pt x="113322" y="6688"/>
                  </a:cubicBezTo>
                  <a:cubicBezTo>
                    <a:pt x="113322" y="3002"/>
                    <a:pt x="110354" y="1"/>
                    <a:pt x="106635"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9" name="Google Shape;3059;p38"/>
            <p:cNvSpPr/>
            <p:nvPr/>
          </p:nvSpPr>
          <p:spPr>
            <a:xfrm>
              <a:off x="3534350" y="2359225"/>
              <a:ext cx="1682400" cy="334375"/>
            </a:xfrm>
            <a:custGeom>
              <a:rect b="b" l="l" r="r" t="t"/>
              <a:pathLst>
                <a:path extrusionOk="0" h="13375" w="67296">
                  <a:moveTo>
                    <a:pt x="6688" y="0"/>
                  </a:moveTo>
                  <a:cubicBezTo>
                    <a:pt x="2969" y="0"/>
                    <a:pt x="0" y="3001"/>
                    <a:pt x="0" y="6687"/>
                  </a:cubicBezTo>
                  <a:cubicBezTo>
                    <a:pt x="0" y="10406"/>
                    <a:pt x="2969" y="13374"/>
                    <a:pt x="6688" y="13374"/>
                  </a:cubicBezTo>
                  <a:lnTo>
                    <a:pt x="60608" y="13374"/>
                  </a:lnTo>
                  <a:cubicBezTo>
                    <a:pt x="64294" y="13374"/>
                    <a:pt x="67295" y="10406"/>
                    <a:pt x="67295" y="6687"/>
                  </a:cubicBezTo>
                  <a:cubicBezTo>
                    <a:pt x="67295" y="3001"/>
                    <a:pt x="64294" y="0"/>
                    <a:pt x="60608"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0" name="Google Shape;3060;p38"/>
            <p:cNvSpPr/>
            <p:nvPr/>
          </p:nvSpPr>
          <p:spPr>
            <a:xfrm>
              <a:off x="3534350" y="1717425"/>
              <a:ext cx="1682400" cy="334375"/>
            </a:xfrm>
            <a:custGeom>
              <a:rect b="b" l="l" r="r" t="t"/>
              <a:pathLst>
                <a:path extrusionOk="0" h="13375" w="67296">
                  <a:moveTo>
                    <a:pt x="6688" y="0"/>
                  </a:moveTo>
                  <a:cubicBezTo>
                    <a:pt x="2969" y="0"/>
                    <a:pt x="0" y="2969"/>
                    <a:pt x="0" y="6688"/>
                  </a:cubicBezTo>
                  <a:cubicBezTo>
                    <a:pt x="0" y="10406"/>
                    <a:pt x="2969" y="13375"/>
                    <a:pt x="6688" y="13375"/>
                  </a:cubicBezTo>
                  <a:lnTo>
                    <a:pt x="60608" y="13375"/>
                  </a:lnTo>
                  <a:cubicBezTo>
                    <a:pt x="64294" y="13375"/>
                    <a:pt x="67295" y="10406"/>
                    <a:pt x="67295" y="6688"/>
                  </a:cubicBezTo>
                  <a:cubicBezTo>
                    <a:pt x="67295" y="2969"/>
                    <a:pt x="64294" y="0"/>
                    <a:pt x="60608"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1" name="Google Shape;3061;p38"/>
            <p:cNvSpPr/>
            <p:nvPr/>
          </p:nvSpPr>
          <p:spPr>
            <a:xfrm>
              <a:off x="2375525" y="1109075"/>
              <a:ext cx="866900" cy="1670150"/>
            </a:xfrm>
            <a:custGeom>
              <a:rect b="b" l="l" r="r" t="t"/>
              <a:pathLst>
                <a:path extrusionOk="0" h="66806" w="34676">
                  <a:moveTo>
                    <a:pt x="17615" y="0"/>
                  </a:moveTo>
                  <a:cubicBezTo>
                    <a:pt x="16017" y="0"/>
                    <a:pt x="14712" y="1305"/>
                    <a:pt x="14712" y="2871"/>
                  </a:cubicBezTo>
                  <a:lnTo>
                    <a:pt x="14712" y="3490"/>
                  </a:lnTo>
                  <a:cubicBezTo>
                    <a:pt x="10798" y="3686"/>
                    <a:pt x="7568" y="5023"/>
                    <a:pt x="4992" y="7535"/>
                  </a:cubicBezTo>
                  <a:cubicBezTo>
                    <a:pt x="2480" y="9884"/>
                    <a:pt x="1077" y="13178"/>
                    <a:pt x="1142" y="16604"/>
                  </a:cubicBezTo>
                  <a:cubicBezTo>
                    <a:pt x="1142" y="18691"/>
                    <a:pt x="1632" y="20746"/>
                    <a:pt x="2578" y="22606"/>
                  </a:cubicBezTo>
                  <a:cubicBezTo>
                    <a:pt x="3654" y="24595"/>
                    <a:pt x="5155" y="26324"/>
                    <a:pt x="6981" y="27662"/>
                  </a:cubicBezTo>
                  <a:cubicBezTo>
                    <a:pt x="8939" y="29162"/>
                    <a:pt x="12690" y="31217"/>
                    <a:pt x="18268" y="33794"/>
                  </a:cubicBezTo>
                  <a:cubicBezTo>
                    <a:pt x="20975" y="35034"/>
                    <a:pt x="22835" y="36273"/>
                    <a:pt x="23781" y="37480"/>
                  </a:cubicBezTo>
                  <a:cubicBezTo>
                    <a:pt x="25933" y="40318"/>
                    <a:pt x="25575" y="44298"/>
                    <a:pt x="22998" y="46712"/>
                  </a:cubicBezTo>
                  <a:cubicBezTo>
                    <a:pt x="21628" y="48049"/>
                    <a:pt x="19768" y="48832"/>
                    <a:pt x="17844" y="48832"/>
                  </a:cubicBezTo>
                  <a:cubicBezTo>
                    <a:pt x="17807" y="48832"/>
                    <a:pt x="17771" y="48833"/>
                    <a:pt x="17734" y="48833"/>
                  </a:cubicBezTo>
                  <a:cubicBezTo>
                    <a:pt x="14638" y="48833"/>
                    <a:pt x="11477" y="47462"/>
                    <a:pt x="8221" y="44722"/>
                  </a:cubicBezTo>
                  <a:cubicBezTo>
                    <a:pt x="7432" y="44054"/>
                    <a:pt x="6467" y="43725"/>
                    <a:pt x="5502" y="43725"/>
                  </a:cubicBezTo>
                  <a:cubicBezTo>
                    <a:pt x="4393" y="43725"/>
                    <a:pt x="3285" y="44160"/>
                    <a:pt x="2447" y="45015"/>
                  </a:cubicBezTo>
                  <a:lnTo>
                    <a:pt x="1697" y="45766"/>
                  </a:lnTo>
                  <a:cubicBezTo>
                    <a:pt x="1" y="47527"/>
                    <a:pt x="131" y="50365"/>
                    <a:pt x="1990" y="51963"/>
                  </a:cubicBezTo>
                  <a:cubicBezTo>
                    <a:pt x="3524" y="53236"/>
                    <a:pt x="5155" y="54377"/>
                    <a:pt x="6916" y="55356"/>
                  </a:cubicBezTo>
                  <a:cubicBezTo>
                    <a:pt x="9330" y="56628"/>
                    <a:pt x="12005" y="57411"/>
                    <a:pt x="14712" y="57672"/>
                  </a:cubicBezTo>
                  <a:lnTo>
                    <a:pt x="14712" y="63511"/>
                  </a:lnTo>
                  <a:cubicBezTo>
                    <a:pt x="14712" y="65338"/>
                    <a:pt x="16180" y="66805"/>
                    <a:pt x="18007" y="66805"/>
                  </a:cubicBezTo>
                  <a:cubicBezTo>
                    <a:pt x="19834" y="66805"/>
                    <a:pt x="21301" y="65338"/>
                    <a:pt x="21301" y="63511"/>
                  </a:cubicBezTo>
                  <a:lnTo>
                    <a:pt x="21301" y="57444"/>
                  </a:lnTo>
                  <a:cubicBezTo>
                    <a:pt x="24531" y="56759"/>
                    <a:pt x="27043" y="55780"/>
                    <a:pt x="28771" y="54475"/>
                  </a:cubicBezTo>
                  <a:cubicBezTo>
                    <a:pt x="30565" y="53073"/>
                    <a:pt x="32033" y="51246"/>
                    <a:pt x="32979" y="49158"/>
                  </a:cubicBezTo>
                  <a:cubicBezTo>
                    <a:pt x="34088" y="46875"/>
                    <a:pt x="34676" y="44363"/>
                    <a:pt x="34643" y="41819"/>
                  </a:cubicBezTo>
                  <a:cubicBezTo>
                    <a:pt x="34676" y="39372"/>
                    <a:pt x="34154" y="36926"/>
                    <a:pt x="33110" y="34708"/>
                  </a:cubicBezTo>
                  <a:cubicBezTo>
                    <a:pt x="32066" y="32555"/>
                    <a:pt x="30565" y="30695"/>
                    <a:pt x="28674" y="29227"/>
                  </a:cubicBezTo>
                  <a:cubicBezTo>
                    <a:pt x="26782" y="27727"/>
                    <a:pt x="23226" y="25868"/>
                    <a:pt x="18039" y="23747"/>
                  </a:cubicBezTo>
                  <a:cubicBezTo>
                    <a:pt x="15136" y="22540"/>
                    <a:pt x="13179" y="21431"/>
                    <a:pt x="12233" y="20387"/>
                  </a:cubicBezTo>
                  <a:cubicBezTo>
                    <a:pt x="11255" y="19344"/>
                    <a:pt x="10765" y="18300"/>
                    <a:pt x="10765" y="17256"/>
                  </a:cubicBezTo>
                  <a:cubicBezTo>
                    <a:pt x="10798" y="15984"/>
                    <a:pt x="11385" y="14777"/>
                    <a:pt x="12429" y="13994"/>
                  </a:cubicBezTo>
                  <a:cubicBezTo>
                    <a:pt x="13538" y="13048"/>
                    <a:pt x="14973" y="12559"/>
                    <a:pt x="16735" y="12559"/>
                  </a:cubicBezTo>
                  <a:cubicBezTo>
                    <a:pt x="18888" y="12559"/>
                    <a:pt x="21040" y="13374"/>
                    <a:pt x="23193" y="14940"/>
                  </a:cubicBezTo>
                  <a:cubicBezTo>
                    <a:pt x="23950" y="15504"/>
                    <a:pt x="24848" y="15784"/>
                    <a:pt x="25744" y="15784"/>
                  </a:cubicBezTo>
                  <a:cubicBezTo>
                    <a:pt x="26818" y="15784"/>
                    <a:pt x="27888" y="15381"/>
                    <a:pt x="28706" y="14581"/>
                  </a:cubicBezTo>
                  <a:lnTo>
                    <a:pt x="29424" y="13896"/>
                  </a:lnTo>
                  <a:cubicBezTo>
                    <a:pt x="31250" y="12102"/>
                    <a:pt x="31087" y="9101"/>
                    <a:pt x="29065" y="7503"/>
                  </a:cubicBezTo>
                  <a:cubicBezTo>
                    <a:pt x="28445" y="7013"/>
                    <a:pt x="27760" y="6524"/>
                    <a:pt x="27075" y="6133"/>
                  </a:cubicBezTo>
                  <a:cubicBezTo>
                    <a:pt x="25248" y="5121"/>
                    <a:pt x="23324" y="4404"/>
                    <a:pt x="21301" y="3947"/>
                  </a:cubicBezTo>
                  <a:lnTo>
                    <a:pt x="21301" y="2871"/>
                  </a:lnTo>
                  <a:cubicBezTo>
                    <a:pt x="21301" y="1305"/>
                    <a:pt x="19997" y="0"/>
                    <a:pt x="18398"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2" name="Google Shape;3062;p38"/>
            <p:cNvSpPr/>
            <p:nvPr/>
          </p:nvSpPr>
          <p:spPr>
            <a:xfrm>
              <a:off x="2383675" y="4269100"/>
              <a:ext cx="2833075" cy="317275"/>
            </a:xfrm>
            <a:custGeom>
              <a:rect b="b" l="l" r="r" t="t"/>
              <a:pathLst>
                <a:path extrusionOk="0" h="12691" w="113323">
                  <a:moveTo>
                    <a:pt x="6329" y="1"/>
                  </a:moveTo>
                  <a:cubicBezTo>
                    <a:pt x="2839" y="1"/>
                    <a:pt x="1" y="2839"/>
                    <a:pt x="1" y="6329"/>
                  </a:cubicBezTo>
                  <a:cubicBezTo>
                    <a:pt x="1" y="9852"/>
                    <a:pt x="2839" y="12690"/>
                    <a:pt x="6329" y="12690"/>
                  </a:cubicBezTo>
                  <a:lnTo>
                    <a:pt x="106994" y="12690"/>
                  </a:lnTo>
                  <a:cubicBezTo>
                    <a:pt x="110484" y="12690"/>
                    <a:pt x="113322" y="9852"/>
                    <a:pt x="113322" y="6329"/>
                  </a:cubicBezTo>
                  <a:cubicBezTo>
                    <a:pt x="113322" y="2839"/>
                    <a:pt x="110484" y="1"/>
                    <a:pt x="106994"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3" name="Google Shape;3063;p38"/>
            <p:cNvSpPr/>
            <p:nvPr/>
          </p:nvSpPr>
          <p:spPr>
            <a:xfrm>
              <a:off x="1884600" y="1379000"/>
              <a:ext cx="1970275" cy="3961700"/>
            </a:xfrm>
            <a:custGeom>
              <a:rect b="b" l="l" r="r" t="t"/>
              <a:pathLst>
                <a:path extrusionOk="0" h="158468" w="78811">
                  <a:moveTo>
                    <a:pt x="1" y="0"/>
                  </a:moveTo>
                  <a:lnTo>
                    <a:pt x="1" y="132796"/>
                  </a:lnTo>
                  <a:cubicBezTo>
                    <a:pt x="1" y="146985"/>
                    <a:pt x="11515" y="158467"/>
                    <a:pt x="25705" y="158467"/>
                  </a:cubicBezTo>
                  <a:lnTo>
                    <a:pt x="78810" y="158467"/>
                  </a:lnTo>
                  <a:cubicBezTo>
                    <a:pt x="31316" y="121966"/>
                    <a:pt x="686" y="64555"/>
                    <a:pt x="686"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4" name="Google Shape;3064;p38"/>
            <p:cNvSpPr/>
            <p:nvPr/>
          </p:nvSpPr>
          <p:spPr>
            <a:xfrm>
              <a:off x="2329850" y="3689300"/>
              <a:ext cx="307475" cy="299300"/>
            </a:xfrm>
            <a:custGeom>
              <a:rect b="b" l="l" r="r" t="t"/>
              <a:pathLst>
                <a:path extrusionOk="0" h="11972" w="12299">
                  <a:moveTo>
                    <a:pt x="5514" y="0"/>
                  </a:moveTo>
                  <a:cubicBezTo>
                    <a:pt x="4959" y="294"/>
                    <a:pt x="4437" y="685"/>
                    <a:pt x="4013" y="1109"/>
                  </a:cubicBezTo>
                  <a:cubicBezTo>
                    <a:pt x="1" y="5122"/>
                    <a:pt x="2839" y="11972"/>
                    <a:pt x="8482" y="11972"/>
                  </a:cubicBezTo>
                  <a:lnTo>
                    <a:pt x="12299" y="11972"/>
                  </a:lnTo>
                  <a:cubicBezTo>
                    <a:pt x="9885" y="8057"/>
                    <a:pt x="7634" y="4078"/>
                    <a:pt x="5514"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5" name="Google Shape;3065;p38"/>
            <p:cNvSpPr/>
            <p:nvPr/>
          </p:nvSpPr>
          <p:spPr>
            <a:xfrm>
              <a:off x="2383675" y="4269100"/>
              <a:ext cx="684225" cy="317275"/>
            </a:xfrm>
            <a:custGeom>
              <a:rect b="b" l="l" r="r" t="t"/>
              <a:pathLst>
                <a:path extrusionOk="0" h="12691" w="27369">
                  <a:moveTo>
                    <a:pt x="6329" y="1"/>
                  </a:moveTo>
                  <a:cubicBezTo>
                    <a:pt x="2839" y="1"/>
                    <a:pt x="1" y="2839"/>
                    <a:pt x="1" y="6329"/>
                  </a:cubicBezTo>
                  <a:cubicBezTo>
                    <a:pt x="1" y="9852"/>
                    <a:pt x="2839" y="12690"/>
                    <a:pt x="6329" y="12690"/>
                  </a:cubicBezTo>
                  <a:lnTo>
                    <a:pt x="27369" y="12690"/>
                  </a:lnTo>
                  <a:cubicBezTo>
                    <a:pt x="23911" y="8580"/>
                    <a:pt x="20649" y="4372"/>
                    <a:pt x="17550"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6" name="Google Shape;3066;p38"/>
            <p:cNvSpPr/>
            <p:nvPr/>
          </p:nvSpPr>
          <p:spPr>
            <a:xfrm>
              <a:off x="1823450" y="293575"/>
              <a:ext cx="3953550" cy="5108275"/>
            </a:xfrm>
            <a:custGeom>
              <a:rect b="b" l="l" r="r" t="t"/>
              <a:pathLst>
                <a:path extrusionOk="0" h="204331" w="158142">
                  <a:moveTo>
                    <a:pt x="28151" y="0"/>
                  </a:moveTo>
                  <a:cubicBezTo>
                    <a:pt x="12591" y="0"/>
                    <a:pt x="33" y="12591"/>
                    <a:pt x="0" y="28118"/>
                  </a:cubicBezTo>
                  <a:lnTo>
                    <a:pt x="0" y="45016"/>
                  </a:lnTo>
                  <a:cubicBezTo>
                    <a:pt x="0" y="46386"/>
                    <a:pt x="1109" y="47462"/>
                    <a:pt x="2447" y="47462"/>
                  </a:cubicBezTo>
                  <a:cubicBezTo>
                    <a:pt x="3784" y="47462"/>
                    <a:pt x="4893" y="46386"/>
                    <a:pt x="4893" y="45016"/>
                  </a:cubicBezTo>
                  <a:lnTo>
                    <a:pt x="4893" y="28118"/>
                  </a:lnTo>
                  <a:cubicBezTo>
                    <a:pt x="4893" y="15299"/>
                    <a:pt x="15299" y="4893"/>
                    <a:pt x="28151" y="4893"/>
                  </a:cubicBezTo>
                  <a:lnTo>
                    <a:pt x="94043" y="4893"/>
                  </a:lnTo>
                  <a:lnTo>
                    <a:pt x="94043" y="35262"/>
                  </a:lnTo>
                  <a:cubicBezTo>
                    <a:pt x="94076" y="43319"/>
                    <a:pt x="100600" y="49876"/>
                    <a:pt x="108657" y="49876"/>
                  </a:cubicBezTo>
                  <a:lnTo>
                    <a:pt x="153248" y="49876"/>
                  </a:lnTo>
                  <a:lnTo>
                    <a:pt x="153248" y="176213"/>
                  </a:lnTo>
                  <a:cubicBezTo>
                    <a:pt x="153216" y="189032"/>
                    <a:pt x="142842" y="199438"/>
                    <a:pt x="129990" y="199438"/>
                  </a:cubicBezTo>
                  <a:lnTo>
                    <a:pt x="28151" y="199438"/>
                  </a:lnTo>
                  <a:cubicBezTo>
                    <a:pt x="15299" y="199438"/>
                    <a:pt x="4926" y="189032"/>
                    <a:pt x="4893" y="176213"/>
                  </a:cubicBezTo>
                  <a:lnTo>
                    <a:pt x="4893" y="65794"/>
                  </a:lnTo>
                  <a:cubicBezTo>
                    <a:pt x="4893" y="64457"/>
                    <a:pt x="3784" y="63348"/>
                    <a:pt x="2447" y="63348"/>
                  </a:cubicBezTo>
                  <a:cubicBezTo>
                    <a:pt x="1109" y="63348"/>
                    <a:pt x="0" y="64457"/>
                    <a:pt x="0" y="65794"/>
                  </a:cubicBezTo>
                  <a:lnTo>
                    <a:pt x="0" y="176213"/>
                  </a:lnTo>
                  <a:cubicBezTo>
                    <a:pt x="33" y="191740"/>
                    <a:pt x="12591" y="204331"/>
                    <a:pt x="28151" y="204331"/>
                  </a:cubicBezTo>
                  <a:lnTo>
                    <a:pt x="129990" y="204331"/>
                  </a:lnTo>
                  <a:cubicBezTo>
                    <a:pt x="145550" y="204331"/>
                    <a:pt x="158108" y="191740"/>
                    <a:pt x="158141" y="176213"/>
                  </a:cubicBezTo>
                  <a:lnTo>
                    <a:pt x="158141" y="47429"/>
                  </a:lnTo>
                  <a:cubicBezTo>
                    <a:pt x="158141" y="46092"/>
                    <a:pt x="157032" y="44983"/>
                    <a:pt x="155695" y="44983"/>
                  </a:cubicBezTo>
                  <a:lnTo>
                    <a:pt x="108657" y="44983"/>
                  </a:lnTo>
                  <a:cubicBezTo>
                    <a:pt x="103307" y="44983"/>
                    <a:pt x="98969" y="40645"/>
                    <a:pt x="98936" y="35262"/>
                  </a:cubicBezTo>
                  <a:lnTo>
                    <a:pt x="98936" y="2447"/>
                  </a:lnTo>
                  <a:cubicBezTo>
                    <a:pt x="98936" y="1077"/>
                    <a:pt x="97860" y="0"/>
                    <a:pt x="96490"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7" name="Google Shape;3067;p38"/>
            <p:cNvSpPr/>
            <p:nvPr/>
          </p:nvSpPr>
          <p:spPr>
            <a:xfrm>
              <a:off x="1823450" y="1567375"/>
              <a:ext cx="122325" cy="222650"/>
            </a:xfrm>
            <a:custGeom>
              <a:rect b="b" l="l" r="r" t="t"/>
              <a:pathLst>
                <a:path extrusionOk="0" h="8906" w="4893">
                  <a:moveTo>
                    <a:pt x="2447" y="0"/>
                  </a:moveTo>
                  <a:cubicBezTo>
                    <a:pt x="1109" y="0"/>
                    <a:pt x="0" y="1109"/>
                    <a:pt x="0" y="2447"/>
                  </a:cubicBezTo>
                  <a:lnTo>
                    <a:pt x="0" y="6459"/>
                  </a:lnTo>
                  <a:cubicBezTo>
                    <a:pt x="0" y="7797"/>
                    <a:pt x="1109" y="8906"/>
                    <a:pt x="2447" y="8906"/>
                  </a:cubicBezTo>
                  <a:cubicBezTo>
                    <a:pt x="3784" y="8906"/>
                    <a:pt x="4893" y="7797"/>
                    <a:pt x="4893" y="6459"/>
                  </a:cubicBezTo>
                  <a:lnTo>
                    <a:pt x="4893" y="2447"/>
                  </a:lnTo>
                  <a:cubicBezTo>
                    <a:pt x="4893" y="1109"/>
                    <a:pt x="3784" y="0"/>
                    <a:pt x="244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8" name="Google Shape;3068;p38"/>
            <p:cNvSpPr/>
            <p:nvPr/>
          </p:nvSpPr>
          <p:spPr>
            <a:xfrm>
              <a:off x="4174525" y="284775"/>
              <a:ext cx="1616325" cy="1255700"/>
            </a:xfrm>
            <a:custGeom>
              <a:rect b="b" l="l" r="r" t="t"/>
              <a:pathLst>
                <a:path extrusionOk="0" h="50228" w="64653">
                  <a:moveTo>
                    <a:pt x="4893" y="7431"/>
                  </a:moveTo>
                  <a:lnTo>
                    <a:pt x="54116" y="45335"/>
                  </a:lnTo>
                  <a:lnTo>
                    <a:pt x="14614" y="45335"/>
                  </a:lnTo>
                  <a:cubicBezTo>
                    <a:pt x="9264" y="45335"/>
                    <a:pt x="4926" y="40997"/>
                    <a:pt x="4893" y="35614"/>
                  </a:cubicBezTo>
                  <a:lnTo>
                    <a:pt x="4893" y="7431"/>
                  </a:lnTo>
                  <a:close/>
                  <a:moveTo>
                    <a:pt x="2464" y="1"/>
                  </a:moveTo>
                  <a:cubicBezTo>
                    <a:pt x="1197" y="1"/>
                    <a:pt x="0" y="996"/>
                    <a:pt x="0" y="2440"/>
                  </a:cubicBezTo>
                  <a:lnTo>
                    <a:pt x="0" y="35614"/>
                  </a:lnTo>
                  <a:cubicBezTo>
                    <a:pt x="33" y="43671"/>
                    <a:pt x="6557" y="50228"/>
                    <a:pt x="14614" y="50228"/>
                  </a:cubicBezTo>
                  <a:lnTo>
                    <a:pt x="61293" y="50228"/>
                  </a:lnTo>
                  <a:cubicBezTo>
                    <a:pt x="63641" y="50228"/>
                    <a:pt x="64653" y="47260"/>
                    <a:pt x="62793" y="45857"/>
                  </a:cubicBezTo>
                  <a:lnTo>
                    <a:pt x="3947" y="515"/>
                  </a:lnTo>
                  <a:cubicBezTo>
                    <a:pt x="3490" y="161"/>
                    <a:pt x="2971" y="1"/>
                    <a:pt x="246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9" name="Google Shape;3069;p38"/>
            <p:cNvSpPr/>
            <p:nvPr/>
          </p:nvSpPr>
          <p:spPr>
            <a:xfrm>
              <a:off x="2322525" y="3609375"/>
              <a:ext cx="2955375" cy="440400"/>
            </a:xfrm>
            <a:custGeom>
              <a:rect b="b" l="l" r="r" t="t"/>
              <a:pathLst>
                <a:path extrusionOk="0" h="17616" w="118215">
                  <a:moveTo>
                    <a:pt x="109440" y="4894"/>
                  </a:moveTo>
                  <a:cubicBezTo>
                    <a:pt x="111593" y="4894"/>
                    <a:pt x="113322" y="6655"/>
                    <a:pt x="113322" y="8808"/>
                  </a:cubicBezTo>
                  <a:cubicBezTo>
                    <a:pt x="113322" y="10961"/>
                    <a:pt x="111593" y="12722"/>
                    <a:pt x="109440" y="12722"/>
                  </a:cubicBezTo>
                  <a:lnTo>
                    <a:pt x="8775" y="12722"/>
                  </a:lnTo>
                  <a:cubicBezTo>
                    <a:pt x="6622" y="12722"/>
                    <a:pt x="4893" y="10961"/>
                    <a:pt x="4893" y="8808"/>
                  </a:cubicBezTo>
                  <a:cubicBezTo>
                    <a:pt x="4893" y="6655"/>
                    <a:pt x="6622" y="4894"/>
                    <a:pt x="8775" y="4894"/>
                  </a:cubicBezTo>
                  <a:close/>
                  <a:moveTo>
                    <a:pt x="8775" y="1"/>
                  </a:moveTo>
                  <a:cubicBezTo>
                    <a:pt x="3947" y="1"/>
                    <a:pt x="0" y="3948"/>
                    <a:pt x="0" y="8808"/>
                  </a:cubicBezTo>
                  <a:cubicBezTo>
                    <a:pt x="0" y="13668"/>
                    <a:pt x="3947" y="17615"/>
                    <a:pt x="8775" y="17615"/>
                  </a:cubicBezTo>
                  <a:lnTo>
                    <a:pt x="109440" y="17615"/>
                  </a:lnTo>
                  <a:cubicBezTo>
                    <a:pt x="114268" y="17615"/>
                    <a:pt x="118215" y="13668"/>
                    <a:pt x="118215" y="8808"/>
                  </a:cubicBezTo>
                  <a:cubicBezTo>
                    <a:pt x="118215" y="3948"/>
                    <a:pt x="114268" y="1"/>
                    <a:pt x="109440"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0" name="Google Shape;3070;p38"/>
            <p:cNvSpPr/>
            <p:nvPr/>
          </p:nvSpPr>
          <p:spPr>
            <a:xfrm>
              <a:off x="2320900" y="2994475"/>
              <a:ext cx="2958625" cy="456725"/>
            </a:xfrm>
            <a:custGeom>
              <a:rect b="b" l="l" r="r" t="t"/>
              <a:pathLst>
                <a:path extrusionOk="0" h="18269" w="118345">
                  <a:moveTo>
                    <a:pt x="109146" y="4894"/>
                  </a:moveTo>
                  <a:cubicBezTo>
                    <a:pt x="111495" y="4894"/>
                    <a:pt x="113419" y="6786"/>
                    <a:pt x="113419" y="9135"/>
                  </a:cubicBezTo>
                  <a:cubicBezTo>
                    <a:pt x="113419" y="11496"/>
                    <a:pt x="111527" y="13376"/>
                    <a:pt x="109206" y="13376"/>
                  </a:cubicBezTo>
                  <a:cubicBezTo>
                    <a:pt x="109186" y="13376"/>
                    <a:pt x="109166" y="13376"/>
                    <a:pt x="109146" y="13375"/>
                  </a:cubicBezTo>
                  <a:lnTo>
                    <a:pt x="9199" y="13375"/>
                  </a:lnTo>
                  <a:cubicBezTo>
                    <a:pt x="9179" y="13376"/>
                    <a:pt x="9159" y="13376"/>
                    <a:pt x="9139" y="13376"/>
                  </a:cubicBezTo>
                  <a:cubicBezTo>
                    <a:pt x="6818" y="13376"/>
                    <a:pt x="4926" y="11496"/>
                    <a:pt x="4926" y="9135"/>
                  </a:cubicBezTo>
                  <a:cubicBezTo>
                    <a:pt x="4926" y="6786"/>
                    <a:pt x="6850" y="4894"/>
                    <a:pt x="9199" y="4894"/>
                  </a:cubicBezTo>
                  <a:close/>
                  <a:moveTo>
                    <a:pt x="9139" y="1"/>
                  </a:moveTo>
                  <a:cubicBezTo>
                    <a:pt x="4110" y="1"/>
                    <a:pt x="0" y="4099"/>
                    <a:pt x="0" y="9135"/>
                  </a:cubicBezTo>
                  <a:cubicBezTo>
                    <a:pt x="0" y="14203"/>
                    <a:pt x="4110" y="18268"/>
                    <a:pt x="9139" y="18268"/>
                  </a:cubicBezTo>
                  <a:cubicBezTo>
                    <a:pt x="9159" y="18268"/>
                    <a:pt x="9179" y="18268"/>
                    <a:pt x="9199" y="18268"/>
                  </a:cubicBezTo>
                  <a:lnTo>
                    <a:pt x="109146" y="18268"/>
                  </a:lnTo>
                  <a:cubicBezTo>
                    <a:pt x="109166" y="18268"/>
                    <a:pt x="109186" y="18268"/>
                    <a:pt x="109206" y="18268"/>
                  </a:cubicBezTo>
                  <a:cubicBezTo>
                    <a:pt x="114235" y="18268"/>
                    <a:pt x="118345" y="14203"/>
                    <a:pt x="118345" y="9135"/>
                  </a:cubicBezTo>
                  <a:cubicBezTo>
                    <a:pt x="118345" y="4099"/>
                    <a:pt x="114235" y="1"/>
                    <a:pt x="109206" y="1"/>
                  </a:cubicBezTo>
                  <a:cubicBezTo>
                    <a:pt x="109186" y="1"/>
                    <a:pt x="109166" y="1"/>
                    <a:pt x="109146" y="1"/>
                  </a:cubicBezTo>
                  <a:lnTo>
                    <a:pt x="9199" y="1"/>
                  </a:lnTo>
                  <a:cubicBezTo>
                    <a:pt x="9179" y="1"/>
                    <a:pt x="9159" y="1"/>
                    <a:pt x="9139"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1" name="Google Shape;3071;p38"/>
            <p:cNvSpPr/>
            <p:nvPr/>
          </p:nvSpPr>
          <p:spPr>
            <a:xfrm>
              <a:off x="3473200" y="2298050"/>
              <a:ext cx="1804700" cy="456700"/>
            </a:xfrm>
            <a:custGeom>
              <a:rect b="b" l="l" r="r" t="t"/>
              <a:pathLst>
                <a:path extrusionOk="0" h="18268" w="72188">
                  <a:moveTo>
                    <a:pt x="63054" y="4894"/>
                  </a:moveTo>
                  <a:cubicBezTo>
                    <a:pt x="65403" y="4894"/>
                    <a:pt x="67295" y="6786"/>
                    <a:pt x="67295" y="9134"/>
                  </a:cubicBezTo>
                  <a:cubicBezTo>
                    <a:pt x="67295" y="11483"/>
                    <a:pt x="65403" y="13375"/>
                    <a:pt x="63054" y="13375"/>
                  </a:cubicBezTo>
                  <a:lnTo>
                    <a:pt x="9134" y="13375"/>
                  </a:lnTo>
                  <a:cubicBezTo>
                    <a:pt x="6785" y="13375"/>
                    <a:pt x="4893" y="11483"/>
                    <a:pt x="4893" y="9134"/>
                  </a:cubicBezTo>
                  <a:cubicBezTo>
                    <a:pt x="4893" y="6786"/>
                    <a:pt x="6785" y="4894"/>
                    <a:pt x="9134" y="4894"/>
                  </a:cubicBezTo>
                  <a:close/>
                  <a:moveTo>
                    <a:pt x="9134" y="1"/>
                  </a:moveTo>
                  <a:cubicBezTo>
                    <a:pt x="4077" y="1"/>
                    <a:pt x="0" y="4111"/>
                    <a:pt x="0" y="9134"/>
                  </a:cubicBezTo>
                  <a:cubicBezTo>
                    <a:pt x="0" y="14190"/>
                    <a:pt x="4077" y="18268"/>
                    <a:pt x="9134" y="18268"/>
                  </a:cubicBezTo>
                  <a:lnTo>
                    <a:pt x="63054" y="18268"/>
                  </a:lnTo>
                  <a:cubicBezTo>
                    <a:pt x="68110" y="18268"/>
                    <a:pt x="72188" y="14190"/>
                    <a:pt x="72188" y="9134"/>
                  </a:cubicBezTo>
                  <a:cubicBezTo>
                    <a:pt x="72188" y="4111"/>
                    <a:pt x="68110" y="1"/>
                    <a:pt x="6305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2" name="Google Shape;3072;p38"/>
            <p:cNvSpPr/>
            <p:nvPr/>
          </p:nvSpPr>
          <p:spPr>
            <a:xfrm>
              <a:off x="3473200" y="1656250"/>
              <a:ext cx="1804700" cy="456725"/>
            </a:xfrm>
            <a:custGeom>
              <a:rect b="b" l="l" r="r" t="t"/>
              <a:pathLst>
                <a:path extrusionOk="0" h="18269" w="72188">
                  <a:moveTo>
                    <a:pt x="63054" y="4894"/>
                  </a:moveTo>
                  <a:cubicBezTo>
                    <a:pt x="65403" y="4894"/>
                    <a:pt x="67295" y="6786"/>
                    <a:pt x="67295" y="9135"/>
                  </a:cubicBezTo>
                  <a:cubicBezTo>
                    <a:pt x="67295" y="11483"/>
                    <a:pt x="65403" y="13375"/>
                    <a:pt x="63054" y="13375"/>
                  </a:cubicBezTo>
                  <a:lnTo>
                    <a:pt x="9134" y="13375"/>
                  </a:lnTo>
                  <a:cubicBezTo>
                    <a:pt x="6785" y="13375"/>
                    <a:pt x="4893" y="11483"/>
                    <a:pt x="4893" y="9135"/>
                  </a:cubicBezTo>
                  <a:cubicBezTo>
                    <a:pt x="4893" y="6786"/>
                    <a:pt x="6785" y="4894"/>
                    <a:pt x="9134" y="4894"/>
                  </a:cubicBezTo>
                  <a:close/>
                  <a:moveTo>
                    <a:pt x="9134" y="1"/>
                  </a:moveTo>
                  <a:cubicBezTo>
                    <a:pt x="4077" y="1"/>
                    <a:pt x="0" y="4078"/>
                    <a:pt x="0" y="9135"/>
                  </a:cubicBezTo>
                  <a:cubicBezTo>
                    <a:pt x="0" y="14191"/>
                    <a:pt x="4077" y="18268"/>
                    <a:pt x="9134" y="18268"/>
                  </a:cubicBezTo>
                  <a:lnTo>
                    <a:pt x="63054" y="18268"/>
                  </a:lnTo>
                  <a:cubicBezTo>
                    <a:pt x="68110" y="18268"/>
                    <a:pt x="72188" y="14191"/>
                    <a:pt x="72188" y="9135"/>
                  </a:cubicBezTo>
                  <a:cubicBezTo>
                    <a:pt x="72188" y="4078"/>
                    <a:pt x="68110" y="1"/>
                    <a:pt x="6305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3" name="Google Shape;3073;p38"/>
            <p:cNvSpPr/>
            <p:nvPr/>
          </p:nvSpPr>
          <p:spPr>
            <a:xfrm>
              <a:off x="2319806" y="1047900"/>
              <a:ext cx="978625" cy="1792475"/>
            </a:xfrm>
            <a:custGeom>
              <a:rect b="b" l="l" r="r" t="t"/>
              <a:pathLst>
                <a:path extrusionOk="0" h="71699" w="39145">
                  <a:moveTo>
                    <a:pt x="20420" y="4894"/>
                  </a:moveTo>
                  <a:cubicBezTo>
                    <a:pt x="20681" y="4894"/>
                    <a:pt x="20877" y="5089"/>
                    <a:pt x="20877" y="5318"/>
                  </a:cubicBezTo>
                  <a:lnTo>
                    <a:pt x="20877" y="6394"/>
                  </a:lnTo>
                  <a:cubicBezTo>
                    <a:pt x="20877" y="7536"/>
                    <a:pt x="21660" y="8514"/>
                    <a:pt x="22769" y="8775"/>
                  </a:cubicBezTo>
                  <a:cubicBezTo>
                    <a:pt x="24530" y="9167"/>
                    <a:pt x="26259" y="9819"/>
                    <a:pt x="27858" y="10700"/>
                  </a:cubicBezTo>
                  <a:cubicBezTo>
                    <a:pt x="28477" y="11059"/>
                    <a:pt x="29032" y="11450"/>
                    <a:pt x="29586" y="11874"/>
                  </a:cubicBezTo>
                  <a:cubicBezTo>
                    <a:pt x="30435" y="12559"/>
                    <a:pt x="30500" y="13831"/>
                    <a:pt x="29750" y="14582"/>
                  </a:cubicBezTo>
                  <a:lnTo>
                    <a:pt x="28999" y="15299"/>
                  </a:lnTo>
                  <a:cubicBezTo>
                    <a:pt x="28650" y="15631"/>
                    <a:pt x="28207" y="15795"/>
                    <a:pt x="27760" y="15795"/>
                  </a:cubicBezTo>
                  <a:cubicBezTo>
                    <a:pt x="27373" y="15795"/>
                    <a:pt x="26984" y="15672"/>
                    <a:pt x="26651" y="15430"/>
                  </a:cubicBezTo>
                  <a:cubicBezTo>
                    <a:pt x="24074" y="13538"/>
                    <a:pt x="21431" y="12559"/>
                    <a:pt x="18757" y="12559"/>
                  </a:cubicBezTo>
                  <a:cubicBezTo>
                    <a:pt x="16408" y="12559"/>
                    <a:pt x="14418" y="13244"/>
                    <a:pt x="12852" y="14582"/>
                  </a:cubicBezTo>
                  <a:cubicBezTo>
                    <a:pt x="10765" y="16343"/>
                    <a:pt x="10341" y="18333"/>
                    <a:pt x="10341" y="19703"/>
                  </a:cubicBezTo>
                  <a:cubicBezTo>
                    <a:pt x="10341" y="21399"/>
                    <a:pt x="11058" y="22998"/>
                    <a:pt x="12461" y="24498"/>
                  </a:cubicBezTo>
                  <a:cubicBezTo>
                    <a:pt x="13701" y="25835"/>
                    <a:pt x="15821" y="27108"/>
                    <a:pt x="19115" y="28445"/>
                  </a:cubicBezTo>
                  <a:cubicBezTo>
                    <a:pt x="24074" y="30500"/>
                    <a:pt x="27466" y="32229"/>
                    <a:pt x="29195" y="33599"/>
                  </a:cubicBezTo>
                  <a:cubicBezTo>
                    <a:pt x="30761" y="34839"/>
                    <a:pt x="32033" y="36404"/>
                    <a:pt x="32914" y="38198"/>
                  </a:cubicBezTo>
                  <a:cubicBezTo>
                    <a:pt x="33794" y="40090"/>
                    <a:pt x="34251" y="42178"/>
                    <a:pt x="34218" y="44266"/>
                  </a:cubicBezTo>
                  <a:cubicBezTo>
                    <a:pt x="34251" y="46451"/>
                    <a:pt x="33762" y="48572"/>
                    <a:pt x="32816" y="50529"/>
                  </a:cubicBezTo>
                  <a:cubicBezTo>
                    <a:pt x="32000" y="52258"/>
                    <a:pt x="30793" y="53791"/>
                    <a:pt x="29293" y="54965"/>
                  </a:cubicBezTo>
                  <a:cubicBezTo>
                    <a:pt x="27890" y="56041"/>
                    <a:pt x="25705" y="56890"/>
                    <a:pt x="22834" y="57509"/>
                  </a:cubicBezTo>
                  <a:cubicBezTo>
                    <a:pt x="21692" y="57738"/>
                    <a:pt x="20877" y="58749"/>
                    <a:pt x="20877" y="59891"/>
                  </a:cubicBezTo>
                  <a:lnTo>
                    <a:pt x="20877" y="65958"/>
                  </a:lnTo>
                  <a:cubicBezTo>
                    <a:pt x="20877" y="66512"/>
                    <a:pt x="20453" y="66790"/>
                    <a:pt x="20029" y="66790"/>
                  </a:cubicBezTo>
                  <a:cubicBezTo>
                    <a:pt x="19605" y="66790"/>
                    <a:pt x="19181" y="66512"/>
                    <a:pt x="19181" y="65958"/>
                  </a:cubicBezTo>
                  <a:lnTo>
                    <a:pt x="19181" y="60119"/>
                  </a:lnTo>
                  <a:cubicBezTo>
                    <a:pt x="19181" y="58847"/>
                    <a:pt x="18267" y="57803"/>
                    <a:pt x="17028" y="57672"/>
                  </a:cubicBezTo>
                  <a:cubicBezTo>
                    <a:pt x="14614" y="57444"/>
                    <a:pt x="12265" y="56759"/>
                    <a:pt x="10112" y="55650"/>
                  </a:cubicBezTo>
                  <a:cubicBezTo>
                    <a:pt x="8514" y="54769"/>
                    <a:pt x="7014" y="53725"/>
                    <a:pt x="5578" y="52519"/>
                  </a:cubicBezTo>
                  <a:cubicBezTo>
                    <a:pt x="5219" y="52225"/>
                    <a:pt x="4991" y="51768"/>
                    <a:pt x="4958" y="51279"/>
                  </a:cubicBezTo>
                  <a:cubicBezTo>
                    <a:pt x="4958" y="50790"/>
                    <a:pt x="5122" y="50268"/>
                    <a:pt x="5480" y="49909"/>
                  </a:cubicBezTo>
                  <a:lnTo>
                    <a:pt x="6231" y="49159"/>
                  </a:lnTo>
                  <a:cubicBezTo>
                    <a:pt x="6557" y="48800"/>
                    <a:pt x="7014" y="48604"/>
                    <a:pt x="7503" y="48604"/>
                  </a:cubicBezTo>
                  <a:cubicBezTo>
                    <a:pt x="7927" y="48637"/>
                    <a:pt x="8351" y="48767"/>
                    <a:pt x="8677" y="49061"/>
                  </a:cubicBezTo>
                  <a:cubicBezTo>
                    <a:pt x="12390" y="52160"/>
                    <a:pt x="16103" y="53726"/>
                    <a:pt x="19784" y="53726"/>
                  </a:cubicBezTo>
                  <a:cubicBezTo>
                    <a:pt x="19822" y="53726"/>
                    <a:pt x="19860" y="53726"/>
                    <a:pt x="19898" y="53725"/>
                  </a:cubicBezTo>
                  <a:cubicBezTo>
                    <a:pt x="22443" y="53725"/>
                    <a:pt x="24889" y="52714"/>
                    <a:pt x="26716" y="50920"/>
                  </a:cubicBezTo>
                  <a:cubicBezTo>
                    <a:pt x="30206" y="47626"/>
                    <a:pt x="30630" y="42243"/>
                    <a:pt x="27727" y="38427"/>
                  </a:cubicBezTo>
                  <a:cubicBezTo>
                    <a:pt x="26520" y="36894"/>
                    <a:pt x="24433" y="35458"/>
                    <a:pt x="21301" y="34023"/>
                  </a:cubicBezTo>
                  <a:cubicBezTo>
                    <a:pt x="15951" y="31544"/>
                    <a:pt x="12298" y="29554"/>
                    <a:pt x="10504" y="28184"/>
                  </a:cubicBezTo>
                  <a:cubicBezTo>
                    <a:pt x="8971" y="27042"/>
                    <a:pt x="7699" y="25607"/>
                    <a:pt x="6785" y="23911"/>
                  </a:cubicBezTo>
                  <a:cubicBezTo>
                    <a:pt x="6002" y="22410"/>
                    <a:pt x="5578" y="20747"/>
                    <a:pt x="5611" y="19051"/>
                  </a:cubicBezTo>
                  <a:cubicBezTo>
                    <a:pt x="5546" y="16278"/>
                    <a:pt x="6687" y="13636"/>
                    <a:pt x="8710" y="11744"/>
                  </a:cubicBezTo>
                  <a:cubicBezTo>
                    <a:pt x="10863" y="9656"/>
                    <a:pt x="13537" y="8547"/>
                    <a:pt x="16865" y="8384"/>
                  </a:cubicBezTo>
                  <a:cubicBezTo>
                    <a:pt x="18169" y="8319"/>
                    <a:pt x="19181" y="7242"/>
                    <a:pt x="19181" y="5937"/>
                  </a:cubicBezTo>
                  <a:lnTo>
                    <a:pt x="19181" y="5318"/>
                  </a:lnTo>
                  <a:cubicBezTo>
                    <a:pt x="19181" y="5089"/>
                    <a:pt x="19376" y="4894"/>
                    <a:pt x="19637" y="4894"/>
                  </a:cubicBezTo>
                  <a:close/>
                  <a:moveTo>
                    <a:pt x="19637" y="1"/>
                  </a:moveTo>
                  <a:cubicBezTo>
                    <a:pt x="17321" y="1"/>
                    <a:pt x="15266" y="1501"/>
                    <a:pt x="14549" y="3719"/>
                  </a:cubicBezTo>
                  <a:cubicBezTo>
                    <a:pt x="11058" y="4176"/>
                    <a:pt x="7829" y="5774"/>
                    <a:pt x="5285" y="8253"/>
                  </a:cubicBezTo>
                  <a:cubicBezTo>
                    <a:pt x="2316" y="11026"/>
                    <a:pt x="653" y="14973"/>
                    <a:pt x="718" y="19051"/>
                  </a:cubicBezTo>
                  <a:cubicBezTo>
                    <a:pt x="718" y="21530"/>
                    <a:pt x="1305" y="23976"/>
                    <a:pt x="2447" y="26162"/>
                  </a:cubicBezTo>
                  <a:cubicBezTo>
                    <a:pt x="3686" y="28478"/>
                    <a:pt x="5415" y="30500"/>
                    <a:pt x="7503" y="32066"/>
                  </a:cubicBezTo>
                  <a:cubicBezTo>
                    <a:pt x="9623" y="33697"/>
                    <a:pt x="13472" y="35785"/>
                    <a:pt x="19246" y="38459"/>
                  </a:cubicBezTo>
                  <a:cubicBezTo>
                    <a:pt x="22345" y="39895"/>
                    <a:pt x="23487" y="40938"/>
                    <a:pt x="23878" y="41428"/>
                  </a:cubicBezTo>
                  <a:cubicBezTo>
                    <a:pt x="24465" y="42211"/>
                    <a:pt x="24791" y="43189"/>
                    <a:pt x="24759" y="44168"/>
                  </a:cubicBezTo>
                  <a:cubicBezTo>
                    <a:pt x="24759" y="45407"/>
                    <a:pt x="24237" y="46582"/>
                    <a:pt x="23323" y="47397"/>
                  </a:cubicBezTo>
                  <a:cubicBezTo>
                    <a:pt x="22377" y="48311"/>
                    <a:pt x="21138" y="48832"/>
                    <a:pt x="19833" y="48832"/>
                  </a:cubicBezTo>
                  <a:lnTo>
                    <a:pt x="19800" y="48832"/>
                  </a:lnTo>
                  <a:cubicBezTo>
                    <a:pt x="17289" y="48832"/>
                    <a:pt x="14614" y="47658"/>
                    <a:pt x="11841" y="45310"/>
                  </a:cubicBezTo>
                  <a:cubicBezTo>
                    <a:pt x="10576" y="44258"/>
                    <a:pt x="9040" y="43740"/>
                    <a:pt x="7510" y="43740"/>
                  </a:cubicBezTo>
                  <a:cubicBezTo>
                    <a:pt x="5766" y="43740"/>
                    <a:pt x="4028" y="44413"/>
                    <a:pt x="2708" y="45734"/>
                  </a:cubicBezTo>
                  <a:lnTo>
                    <a:pt x="1990" y="46516"/>
                  </a:lnTo>
                  <a:cubicBezTo>
                    <a:pt x="685" y="47854"/>
                    <a:pt x="0" y="49648"/>
                    <a:pt x="98" y="51540"/>
                  </a:cubicBezTo>
                  <a:cubicBezTo>
                    <a:pt x="163" y="53367"/>
                    <a:pt x="1044" y="55095"/>
                    <a:pt x="2447" y="56270"/>
                  </a:cubicBezTo>
                  <a:cubicBezTo>
                    <a:pt x="4110" y="57672"/>
                    <a:pt x="5872" y="58879"/>
                    <a:pt x="7764" y="59923"/>
                  </a:cubicBezTo>
                  <a:cubicBezTo>
                    <a:pt x="9786" y="61032"/>
                    <a:pt x="12004" y="61815"/>
                    <a:pt x="14288" y="62207"/>
                  </a:cubicBezTo>
                  <a:lnTo>
                    <a:pt x="14288" y="65958"/>
                  </a:lnTo>
                  <a:cubicBezTo>
                    <a:pt x="14288" y="69122"/>
                    <a:pt x="16865" y="71699"/>
                    <a:pt x="20029" y="71699"/>
                  </a:cubicBezTo>
                  <a:cubicBezTo>
                    <a:pt x="23193" y="71699"/>
                    <a:pt x="25770" y="69122"/>
                    <a:pt x="25770" y="65958"/>
                  </a:cubicBezTo>
                  <a:lnTo>
                    <a:pt x="25770" y="61815"/>
                  </a:lnTo>
                  <a:cubicBezTo>
                    <a:pt x="28477" y="61098"/>
                    <a:pt x="30598" y="60119"/>
                    <a:pt x="32261" y="58879"/>
                  </a:cubicBezTo>
                  <a:cubicBezTo>
                    <a:pt x="34382" y="57216"/>
                    <a:pt x="36078" y="55095"/>
                    <a:pt x="37219" y="52682"/>
                  </a:cubicBezTo>
                  <a:cubicBezTo>
                    <a:pt x="38492" y="50072"/>
                    <a:pt x="39144" y="47201"/>
                    <a:pt x="39111" y="44266"/>
                  </a:cubicBezTo>
                  <a:cubicBezTo>
                    <a:pt x="39144" y="41460"/>
                    <a:pt x="38524" y="38622"/>
                    <a:pt x="37317" y="36078"/>
                  </a:cubicBezTo>
                  <a:cubicBezTo>
                    <a:pt x="36143" y="33599"/>
                    <a:pt x="34382" y="31446"/>
                    <a:pt x="32229" y="29750"/>
                  </a:cubicBezTo>
                  <a:cubicBezTo>
                    <a:pt x="30108" y="28086"/>
                    <a:pt x="26455" y="26162"/>
                    <a:pt x="21007" y="23911"/>
                  </a:cubicBezTo>
                  <a:cubicBezTo>
                    <a:pt x="17615" y="22541"/>
                    <a:pt x="16473" y="21595"/>
                    <a:pt x="16049" y="21171"/>
                  </a:cubicBezTo>
                  <a:cubicBezTo>
                    <a:pt x="16049" y="21171"/>
                    <a:pt x="16049" y="21138"/>
                    <a:pt x="16017" y="21138"/>
                  </a:cubicBezTo>
                  <a:cubicBezTo>
                    <a:pt x="15658" y="20747"/>
                    <a:pt x="15234" y="20192"/>
                    <a:pt x="15234" y="19703"/>
                  </a:cubicBezTo>
                  <a:cubicBezTo>
                    <a:pt x="15234" y="19377"/>
                    <a:pt x="15332" y="18887"/>
                    <a:pt x="16049" y="18300"/>
                  </a:cubicBezTo>
                  <a:cubicBezTo>
                    <a:pt x="16761" y="17737"/>
                    <a:pt x="17607" y="17443"/>
                    <a:pt x="18490" y="17443"/>
                  </a:cubicBezTo>
                  <a:cubicBezTo>
                    <a:pt x="18578" y="17443"/>
                    <a:pt x="18667" y="17446"/>
                    <a:pt x="18757" y="17452"/>
                  </a:cubicBezTo>
                  <a:cubicBezTo>
                    <a:pt x="20355" y="17452"/>
                    <a:pt x="22051" y="18105"/>
                    <a:pt x="23780" y="19377"/>
                  </a:cubicBezTo>
                  <a:cubicBezTo>
                    <a:pt x="24955" y="20258"/>
                    <a:pt x="26347" y="20689"/>
                    <a:pt x="27738" y="20689"/>
                  </a:cubicBezTo>
                  <a:cubicBezTo>
                    <a:pt x="29437" y="20689"/>
                    <a:pt x="31133" y="20045"/>
                    <a:pt x="32424" y="18790"/>
                  </a:cubicBezTo>
                  <a:lnTo>
                    <a:pt x="33142" y="18072"/>
                  </a:lnTo>
                  <a:cubicBezTo>
                    <a:pt x="36045" y="15267"/>
                    <a:pt x="35784" y="10537"/>
                    <a:pt x="32587" y="8025"/>
                  </a:cubicBezTo>
                  <a:cubicBezTo>
                    <a:pt x="31870" y="7438"/>
                    <a:pt x="31120" y="6916"/>
                    <a:pt x="30304" y="6459"/>
                  </a:cubicBezTo>
                  <a:cubicBezTo>
                    <a:pt x="28836" y="5644"/>
                    <a:pt x="27303" y="4991"/>
                    <a:pt x="25705" y="4502"/>
                  </a:cubicBezTo>
                  <a:cubicBezTo>
                    <a:pt x="25313" y="1925"/>
                    <a:pt x="23062" y="1"/>
                    <a:pt x="20420"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4" name="Google Shape;3074;p38"/>
            <p:cNvSpPr/>
            <p:nvPr/>
          </p:nvSpPr>
          <p:spPr>
            <a:xfrm>
              <a:off x="2321700" y="4207950"/>
              <a:ext cx="2957025" cy="439575"/>
            </a:xfrm>
            <a:custGeom>
              <a:rect b="b" l="l" r="r" t="t"/>
              <a:pathLst>
                <a:path extrusionOk="0" h="17583" w="118281">
                  <a:moveTo>
                    <a:pt x="109532" y="4893"/>
                  </a:moveTo>
                  <a:cubicBezTo>
                    <a:pt x="111658" y="4893"/>
                    <a:pt x="113387" y="6642"/>
                    <a:pt x="113387" y="8775"/>
                  </a:cubicBezTo>
                  <a:cubicBezTo>
                    <a:pt x="113387" y="10961"/>
                    <a:pt x="111626" y="12690"/>
                    <a:pt x="109473" y="12690"/>
                  </a:cubicBezTo>
                  <a:lnTo>
                    <a:pt x="8808" y="12690"/>
                  </a:lnTo>
                  <a:cubicBezTo>
                    <a:pt x="6655" y="12690"/>
                    <a:pt x="4894" y="10961"/>
                    <a:pt x="4894" y="8775"/>
                  </a:cubicBezTo>
                  <a:cubicBezTo>
                    <a:pt x="4894" y="6642"/>
                    <a:pt x="6623" y="4893"/>
                    <a:pt x="8749" y="4893"/>
                  </a:cubicBezTo>
                  <a:cubicBezTo>
                    <a:pt x="8769" y="4893"/>
                    <a:pt x="8788" y="4893"/>
                    <a:pt x="8808" y="4893"/>
                  </a:cubicBezTo>
                  <a:lnTo>
                    <a:pt x="109473" y="4893"/>
                  </a:lnTo>
                  <a:cubicBezTo>
                    <a:pt x="109493" y="4893"/>
                    <a:pt x="109512" y="4893"/>
                    <a:pt x="109532" y="4893"/>
                  </a:cubicBezTo>
                  <a:close/>
                  <a:moveTo>
                    <a:pt x="8748" y="0"/>
                  </a:moveTo>
                  <a:cubicBezTo>
                    <a:pt x="3915" y="0"/>
                    <a:pt x="1" y="3935"/>
                    <a:pt x="1" y="8775"/>
                  </a:cubicBezTo>
                  <a:cubicBezTo>
                    <a:pt x="1" y="13668"/>
                    <a:pt x="3948" y="17583"/>
                    <a:pt x="8808" y="17583"/>
                  </a:cubicBezTo>
                  <a:lnTo>
                    <a:pt x="109473" y="17583"/>
                  </a:lnTo>
                  <a:cubicBezTo>
                    <a:pt x="114333" y="17583"/>
                    <a:pt x="118280" y="13668"/>
                    <a:pt x="118280" y="8775"/>
                  </a:cubicBezTo>
                  <a:cubicBezTo>
                    <a:pt x="118280" y="3935"/>
                    <a:pt x="114366" y="0"/>
                    <a:pt x="109533" y="0"/>
                  </a:cubicBezTo>
                  <a:cubicBezTo>
                    <a:pt x="109513" y="0"/>
                    <a:pt x="109493" y="0"/>
                    <a:pt x="109473" y="1"/>
                  </a:cubicBezTo>
                  <a:lnTo>
                    <a:pt x="8808" y="1"/>
                  </a:lnTo>
                  <a:cubicBezTo>
                    <a:pt x="8788" y="0"/>
                    <a:pt x="8768" y="0"/>
                    <a:pt x="8748"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75" name="Google Shape;3075;p38"/>
          <p:cNvGrpSpPr/>
          <p:nvPr/>
        </p:nvGrpSpPr>
        <p:grpSpPr>
          <a:xfrm>
            <a:off x="5092996" y="3286906"/>
            <a:ext cx="548700" cy="494843"/>
            <a:chOff x="963100" y="289450"/>
            <a:chExt cx="5674250" cy="5117300"/>
          </a:xfrm>
        </p:grpSpPr>
        <p:sp>
          <p:nvSpPr>
            <p:cNvPr id="3076" name="Google Shape;3076;p38"/>
            <p:cNvSpPr/>
            <p:nvPr/>
          </p:nvSpPr>
          <p:spPr>
            <a:xfrm>
              <a:off x="963100" y="1926200"/>
              <a:ext cx="5674250" cy="3419400"/>
            </a:xfrm>
            <a:custGeom>
              <a:rect b="b" l="l" r="r" t="t"/>
              <a:pathLst>
                <a:path extrusionOk="0" h="136776" w="226970">
                  <a:moveTo>
                    <a:pt x="69709" y="0"/>
                  </a:moveTo>
                  <a:lnTo>
                    <a:pt x="23519" y="61097"/>
                  </a:lnTo>
                  <a:cubicBezTo>
                    <a:pt x="0" y="92184"/>
                    <a:pt x="22182" y="136775"/>
                    <a:pt x="61162" y="136775"/>
                  </a:cubicBezTo>
                  <a:lnTo>
                    <a:pt x="165807" y="136775"/>
                  </a:lnTo>
                  <a:cubicBezTo>
                    <a:pt x="204788" y="136775"/>
                    <a:pt x="226969" y="92184"/>
                    <a:pt x="203450" y="61097"/>
                  </a:cubicBezTo>
                  <a:lnTo>
                    <a:pt x="157260" y="0"/>
                  </a:ln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7" name="Google Shape;3077;p38"/>
            <p:cNvSpPr/>
            <p:nvPr/>
          </p:nvSpPr>
          <p:spPr>
            <a:xfrm>
              <a:off x="2478275" y="1430375"/>
              <a:ext cx="2643875" cy="495850"/>
            </a:xfrm>
            <a:custGeom>
              <a:rect b="b" l="l" r="r" t="t"/>
              <a:pathLst>
                <a:path extrusionOk="0" h="19834" w="105755">
                  <a:moveTo>
                    <a:pt x="9917" y="0"/>
                  </a:moveTo>
                  <a:cubicBezTo>
                    <a:pt x="4437" y="0"/>
                    <a:pt x="1" y="4437"/>
                    <a:pt x="1" y="9917"/>
                  </a:cubicBezTo>
                  <a:cubicBezTo>
                    <a:pt x="1" y="15397"/>
                    <a:pt x="4437" y="19833"/>
                    <a:pt x="9917" y="19833"/>
                  </a:cubicBezTo>
                  <a:lnTo>
                    <a:pt x="95838" y="19833"/>
                  </a:lnTo>
                  <a:cubicBezTo>
                    <a:pt x="101318" y="19833"/>
                    <a:pt x="105754" y="15397"/>
                    <a:pt x="105754" y="9917"/>
                  </a:cubicBezTo>
                  <a:cubicBezTo>
                    <a:pt x="105754" y="4437"/>
                    <a:pt x="101318" y="0"/>
                    <a:pt x="9583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8" name="Google Shape;3078;p38"/>
            <p:cNvSpPr/>
            <p:nvPr/>
          </p:nvSpPr>
          <p:spPr>
            <a:xfrm>
              <a:off x="2329850" y="350650"/>
              <a:ext cx="2940725" cy="1079750"/>
            </a:xfrm>
            <a:custGeom>
              <a:rect b="b" l="l" r="r" t="t"/>
              <a:pathLst>
                <a:path extrusionOk="0" h="43190" w="117629">
                  <a:moveTo>
                    <a:pt x="28511" y="1"/>
                  </a:moveTo>
                  <a:cubicBezTo>
                    <a:pt x="10635" y="1"/>
                    <a:pt x="1" y="19931"/>
                    <a:pt x="9950" y="34773"/>
                  </a:cubicBezTo>
                  <a:lnTo>
                    <a:pt x="15593" y="43189"/>
                  </a:lnTo>
                  <a:lnTo>
                    <a:pt x="102036" y="43189"/>
                  </a:lnTo>
                  <a:lnTo>
                    <a:pt x="107679" y="34773"/>
                  </a:lnTo>
                  <a:cubicBezTo>
                    <a:pt x="117628" y="19931"/>
                    <a:pt x="106994" y="1"/>
                    <a:pt x="89118" y="1"/>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9" name="Google Shape;3079;p38"/>
            <p:cNvSpPr/>
            <p:nvPr/>
          </p:nvSpPr>
          <p:spPr>
            <a:xfrm>
              <a:off x="3182875" y="2493775"/>
              <a:ext cx="1218375" cy="2346200"/>
            </a:xfrm>
            <a:custGeom>
              <a:rect b="b" l="l" r="r" t="t"/>
              <a:pathLst>
                <a:path extrusionOk="0" h="93848" w="48735">
                  <a:moveTo>
                    <a:pt x="24759" y="1"/>
                  </a:moveTo>
                  <a:cubicBezTo>
                    <a:pt x="22508" y="1"/>
                    <a:pt x="20681" y="1827"/>
                    <a:pt x="20681" y="4078"/>
                  </a:cubicBezTo>
                  <a:lnTo>
                    <a:pt x="20681" y="4926"/>
                  </a:lnTo>
                  <a:cubicBezTo>
                    <a:pt x="15169" y="5187"/>
                    <a:pt x="10634" y="7079"/>
                    <a:pt x="7014" y="10602"/>
                  </a:cubicBezTo>
                  <a:cubicBezTo>
                    <a:pt x="3523" y="13897"/>
                    <a:pt x="1533" y="18496"/>
                    <a:pt x="1599" y="23324"/>
                  </a:cubicBezTo>
                  <a:cubicBezTo>
                    <a:pt x="1599" y="26260"/>
                    <a:pt x="2284" y="29163"/>
                    <a:pt x="3654" y="31740"/>
                  </a:cubicBezTo>
                  <a:cubicBezTo>
                    <a:pt x="5154" y="34545"/>
                    <a:pt x="7275" y="36991"/>
                    <a:pt x="9819" y="38883"/>
                  </a:cubicBezTo>
                  <a:cubicBezTo>
                    <a:pt x="12592" y="41004"/>
                    <a:pt x="17843" y="43874"/>
                    <a:pt x="25672" y="47462"/>
                  </a:cubicBezTo>
                  <a:cubicBezTo>
                    <a:pt x="29489" y="49224"/>
                    <a:pt x="32066" y="50985"/>
                    <a:pt x="33436" y="52682"/>
                  </a:cubicBezTo>
                  <a:cubicBezTo>
                    <a:pt x="36437" y="56629"/>
                    <a:pt x="35947" y="62239"/>
                    <a:pt x="32327" y="65632"/>
                  </a:cubicBezTo>
                  <a:cubicBezTo>
                    <a:pt x="30369" y="67524"/>
                    <a:pt x="27792" y="68600"/>
                    <a:pt x="25085" y="68600"/>
                  </a:cubicBezTo>
                  <a:cubicBezTo>
                    <a:pt x="25048" y="68600"/>
                    <a:pt x="25012" y="68601"/>
                    <a:pt x="24975" y="68601"/>
                  </a:cubicBezTo>
                  <a:cubicBezTo>
                    <a:pt x="20607" y="68601"/>
                    <a:pt x="16174" y="66676"/>
                    <a:pt x="11580" y="62859"/>
                  </a:cubicBezTo>
                  <a:cubicBezTo>
                    <a:pt x="10463" y="61910"/>
                    <a:pt x="9087" y="61442"/>
                    <a:pt x="7715" y="61442"/>
                  </a:cubicBezTo>
                  <a:cubicBezTo>
                    <a:pt x="6164" y="61442"/>
                    <a:pt x="4618" y="62041"/>
                    <a:pt x="3458" y="63218"/>
                  </a:cubicBezTo>
                  <a:lnTo>
                    <a:pt x="2414" y="64294"/>
                  </a:lnTo>
                  <a:cubicBezTo>
                    <a:pt x="0" y="66773"/>
                    <a:pt x="196" y="70753"/>
                    <a:pt x="2806" y="73004"/>
                  </a:cubicBezTo>
                  <a:cubicBezTo>
                    <a:pt x="4959" y="74798"/>
                    <a:pt x="7275" y="76396"/>
                    <a:pt x="9721" y="77766"/>
                  </a:cubicBezTo>
                  <a:cubicBezTo>
                    <a:pt x="12755" y="79430"/>
                    <a:pt x="16408" y="80506"/>
                    <a:pt x="20681" y="80996"/>
                  </a:cubicBezTo>
                  <a:lnTo>
                    <a:pt x="20681" y="89216"/>
                  </a:lnTo>
                  <a:cubicBezTo>
                    <a:pt x="20681" y="91760"/>
                    <a:pt x="22769" y="93848"/>
                    <a:pt x="25313" y="93848"/>
                  </a:cubicBezTo>
                  <a:cubicBezTo>
                    <a:pt x="27858" y="93848"/>
                    <a:pt x="29945" y="91760"/>
                    <a:pt x="29945" y="89216"/>
                  </a:cubicBezTo>
                  <a:lnTo>
                    <a:pt x="29945" y="80702"/>
                  </a:lnTo>
                  <a:cubicBezTo>
                    <a:pt x="34480" y="79756"/>
                    <a:pt x="37970" y="78353"/>
                    <a:pt x="40416" y="76527"/>
                  </a:cubicBezTo>
                  <a:cubicBezTo>
                    <a:pt x="42961" y="74537"/>
                    <a:pt x="44983" y="71993"/>
                    <a:pt x="46353" y="69057"/>
                  </a:cubicBezTo>
                  <a:cubicBezTo>
                    <a:pt x="47919" y="65860"/>
                    <a:pt x="48702" y="62337"/>
                    <a:pt x="48669" y="58782"/>
                  </a:cubicBezTo>
                  <a:cubicBezTo>
                    <a:pt x="48734" y="55324"/>
                    <a:pt x="47984" y="51866"/>
                    <a:pt x="46516" y="48735"/>
                  </a:cubicBezTo>
                  <a:cubicBezTo>
                    <a:pt x="45048" y="45734"/>
                    <a:pt x="42928" y="43124"/>
                    <a:pt x="40318" y="41069"/>
                  </a:cubicBezTo>
                  <a:cubicBezTo>
                    <a:pt x="37611" y="38949"/>
                    <a:pt x="32653" y="36372"/>
                    <a:pt x="25346" y="33338"/>
                  </a:cubicBezTo>
                  <a:cubicBezTo>
                    <a:pt x="21268" y="31674"/>
                    <a:pt x="18528" y="30109"/>
                    <a:pt x="17191" y="28641"/>
                  </a:cubicBezTo>
                  <a:cubicBezTo>
                    <a:pt x="15821" y="27206"/>
                    <a:pt x="15136" y="25738"/>
                    <a:pt x="15136" y="24270"/>
                  </a:cubicBezTo>
                  <a:cubicBezTo>
                    <a:pt x="15136" y="22508"/>
                    <a:pt x="15919" y="20975"/>
                    <a:pt x="17485" y="19670"/>
                  </a:cubicBezTo>
                  <a:cubicBezTo>
                    <a:pt x="19018" y="18333"/>
                    <a:pt x="21040" y="17681"/>
                    <a:pt x="23552" y="17681"/>
                  </a:cubicBezTo>
                  <a:cubicBezTo>
                    <a:pt x="26520" y="17681"/>
                    <a:pt x="29554" y="18790"/>
                    <a:pt x="32588" y="21008"/>
                  </a:cubicBezTo>
                  <a:cubicBezTo>
                    <a:pt x="33651" y="21805"/>
                    <a:pt x="34901" y="22195"/>
                    <a:pt x="36148" y="22195"/>
                  </a:cubicBezTo>
                  <a:cubicBezTo>
                    <a:pt x="37656" y="22195"/>
                    <a:pt x="39158" y="21625"/>
                    <a:pt x="40318" y="20518"/>
                  </a:cubicBezTo>
                  <a:lnTo>
                    <a:pt x="41330" y="19507"/>
                  </a:lnTo>
                  <a:cubicBezTo>
                    <a:pt x="43907" y="16995"/>
                    <a:pt x="43678" y="12788"/>
                    <a:pt x="40840" y="10569"/>
                  </a:cubicBezTo>
                  <a:cubicBezTo>
                    <a:pt x="39960" y="9852"/>
                    <a:pt x="39014" y="9199"/>
                    <a:pt x="38035" y="8612"/>
                  </a:cubicBezTo>
                  <a:cubicBezTo>
                    <a:pt x="35491" y="7210"/>
                    <a:pt x="32751" y="6198"/>
                    <a:pt x="29945" y="5579"/>
                  </a:cubicBezTo>
                  <a:lnTo>
                    <a:pt x="29945" y="4078"/>
                  </a:lnTo>
                  <a:cubicBezTo>
                    <a:pt x="29945" y="1827"/>
                    <a:pt x="28119" y="1"/>
                    <a:pt x="25868"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0" name="Google Shape;3080;p38"/>
            <p:cNvSpPr/>
            <p:nvPr/>
          </p:nvSpPr>
          <p:spPr>
            <a:xfrm>
              <a:off x="963100" y="2796325"/>
              <a:ext cx="2271175" cy="2549275"/>
            </a:xfrm>
            <a:custGeom>
              <a:rect b="b" l="l" r="r" t="t"/>
              <a:pathLst>
                <a:path extrusionOk="0" h="101971" w="90847">
                  <a:moveTo>
                    <a:pt x="43384" y="1"/>
                  </a:moveTo>
                  <a:lnTo>
                    <a:pt x="23519" y="26292"/>
                  </a:lnTo>
                  <a:cubicBezTo>
                    <a:pt x="0" y="57379"/>
                    <a:pt x="22182" y="101970"/>
                    <a:pt x="61162" y="101970"/>
                  </a:cubicBezTo>
                  <a:lnTo>
                    <a:pt x="90846" y="101970"/>
                  </a:lnTo>
                  <a:cubicBezTo>
                    <a:pt x="65566" y="73232"/>
                    <a:pt x="49060" y="37840"/>
                    <a:pt x="43384"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1" name="Google Shape;3081;p38"/>
            <p:cNvSpPr/>
            <p:nvPr/>
          </p:nvSpPr>
          <p:spPr>
            <a:xfrm>
              <a:off x="1221600" y="1865025"/>
              <a:ext cx="5157225" cy="3541725"/>
            </a:xfrm>
            <a:custGeom>
              <a:rect b="b" l="l" r="r" t="t"/>
              <a:pathLst>
                <a:path extrusionOk="0" h="141669" w="206289">
                  <a:moveTo>
                    <a:pt x="59369" y="1"/>
                  </a:moveTo>
                  <a:cubicBezTo>
                    <a:pt x="58586" y="1"/>
                    <a:pt x="57868" y="359"/>
                    <a:pt x="57412" y="979"/>
                  </a:cubicBezTo>
                  <a:lnTo>
                    <a:pt x="45244" y="17061"/>
                  </a:lnTo>
                  <a:cubicBezTo>
                    <a:pt x="44429" y="18137"/>
                    <a:pt x="44625" y="19670"/>
                    <a:pt x="45734" y="20486"/>
                  </a:cubicBezTo>
                  <a:cubicBezTo>
                    <a:pt x="46171" y="20817"/>
                    <a:pt x="46683" y="20976"/>
                    <a:pt x="47192" y="20976"/>
                  </a:cubicBezTo>
                  <a:cubicBezTo>
                    <a:pt x="47937" y="20976"/>
                    <a:pt x="48674" y="20636"/>
                    <a:pt x="49159" y="19997"/>
                  </a:cubicBezTo>
                  <a:lnTo>
                    <a:pt x="60576" y="4894"/>
                  </a:lnTo>
                  <a:lnTo>
                    <a:pt x="145713" y="4894"/>
                  </a:lnTo>
                  <a:lnTo>
                    <a:pt x="191186" y="65012"/>
                  </a:lnTo>
                  <a:cubicBezTo>
                    <a:pt x="201624" y="78875"/>
                    <a:pt x="203255" y="96392"/>
                    <a:pt x="195524" y="111952"/>
                  </a:cubicBezTo>
                  <a:cubicBezTo>
                    <a:pt x="187793" y="127479"/>
                    <a:pt x="172821" y="136776"/>
                    <a:pt x="155467" y="136776"/>
                  </a:cubicBezTo>
                  <a:lnTo>
                    <a:pt x="50822" y="136776"/>
                  </a:lnTo>
                  <a:cubicBezTo>
                    <a:pt x="33469" y="136776"/>
                    <a:pt x="18496" y="127479"/>
                    <a:pt x="10765" y="111952"/>
                  </a:cubicBezTo>
                  <a:cubicBezTo>
                    <a:pt x="3034" y="96392"/>
                    <a:pt x="4665" y="78875"/>
                    <a:pt x="15104" y="65012"/>
                  </a:cubicBezTo>
                  <a:lnTo>
                    <a:pt x="33436" y="40775"/>
                  </a:lnTo>
                  <a:cubicBezTo>
                    <a:pt x="34854" y="38885"/>
                    <a:pt x="33207" y="36823"/>
                    <a:pt x="31435" y="36823"/>
                  </a:cubicBezTo>
                  <a:cubicBezTo>
                    <a:pt x="30761" y="36823"/>
                    <a:pt x="30070" y="37121"/>
                    <a:pt x="29522" y="37840"/>
                  </a:cubicBezTo>
                  <a:lnTo>
                    <a:pt x="11222" y="62076"/>
                  </a:lnTo>
                  <a:cubicBezTo>
                    <a:pt x="5415" y="69677"/>
                    <a:pt x="1925" y="78778"/>
                    <a:pt x="1207" y="88303"/>
                  </a:cubicBezTo>
                  <a:cubicBezTo>
                    <a:pt x="1" y="106439"/>
                    <a:pt x="8645" y="123858"/>
                    <a:pt x="23846" y="133807"/>
                  </a:cubicBezTo>
                  <a:cubicBezTo>
                    <a:pt x="31855" y="138931"/>
                    <a:pt x="41155" y="141669"/>
                    <a:pt x="50654" y="141669"/>
                  </a:cubicBezTo>
                  <a:cubicBezTo>
                    <a:pt x="50710" y="141669"/>
                    <a:pt x="50766" y="141669"/>
                    <a:pt x="50822" y="141669"/>
                  </a:cubicBezTo>
                  <a:lnTo>
                    <a:pt x="155467" y="141669"/>
                  </a:lnTo>
                  <a:cubicBezTo>
                    <a:pt x="155523" y="141669"/>
                    <a:pt x="155579" y="141669"/>
                    <a:pt x="155636" y="141669"/>
                  </a:cubicBezTo>
                  <a:cubicBezTo>
                    <a:pt x="165135" y="141669"/>
                    <a:pt x="174434" y="138931"/>
                    <a:pt x="182443" y="133807"/>
                  </a:cubicBezTo>
                  <a:cubicBezTo>
                    <a:pt x="197644" y="123858"/>
                    <a:pt x="206289" y="106439"/>
                    <a:pt x="205082" y="88303"/>
                  </a:cubicBezTo>
                  <a:cubicBezTo>
                    <a:pt x="204364" y="78778"/>
                    <a:pt x="200874" y="69677"/>
                    <a:pt x="195067" y="62076"/>
                  </a:cubicBezTo>
                  <a:lnTo>
                    <a:pt x="148878" y="979"/>
                  </a:lnTo>
                  <a:cubicBezTo>
                    <a:pt x="148421" y="359"/>
                    <a:pt x="147703" y="1"/>
                    <a:pt x="146920"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2" name="Google Shape;3082;p38"/>
            <p:cNvSpPr/>
            <p:nvPr/>
          </p:nvSpPr>
          <p:spPr>
            <a:xfrm>
              <a:off x="2088475" y="2476175"/>
              <a:ext cx="238625" cy="223125"/>
            </a:xfrm>
            <a:custGeom>
              <a:rect b="b" l="l" r="r" t="t"/>
              <a:pathLst>
                <a:path extrusionOk="0" h="8925" w="9545">
                  <a:moveTo>
                    <a:pt x="6108" y="1"/>
                  </a:moveTo>
                  <a:cubicBezTo>
                    <a:pt x="5439" y="1"/>
                    <a:pt x="4753" y="293"/>
                    <a:pt x="4208" y="998"/>
                  </a:cubicBezTo>
                  <a:lnTo>
                    <a:pt x="1207" y="5010"/>
                  </a:lnTo>
                  <a:cubicBezTo>
                    <a:pt x="0" y="6609"/>
                    <a:pt x="1142" y="8925"/>
                    <a:pt x="3165" y="8925"/>
                  </a:cubicBezTo>
                  <a:cubicBezTo>
                    <a:pt x="3915" y="8925"/>
                    <a:pt x="4632" y="8566"/>
                    <a:pt x="5122" y="7946"/>
                  </a:cubicBezTo>
                  <a:lnTo>
                    <a:pt x="8123" y="3934"/>
                  </a:lnTo>
                  <a:cubicBezTo>
                    <a:pt x="9545" y="2062"/>
                    <a:pt x="7885" y="1"/>
                    <a:pt x="6108"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3" name="Google Shape;3083;p38"/>
            <p:cNvSpPr/>
            <p:nvPr/>
          </p:nvSpPr>
          <p:spPr>
            <a:xfrm>
              <a:off x="2417125" y="1369200"/>
              <a:ext cx="2766175" cy="618175"/>
            </a:xfrm>
            <a:custGeom>
              <a:rect b="b" l="l" r="r" t="t"/>
              <a:pathLst>
                <a:path extrusionOk="0" h="24727" w="110647">
                  <a:moveTo>
                    <a:pt x="98284" y="4894"/>
                  </a:moveTo>
                  <a:cubicBezTo>
                    <a:pt x="102394" y="4894"/>
                    <a:pt x="105754" y="8254"/>
                    <a:pt x="105754" y="12364"/>
                  </a:cubicBezTo>
                  <a:cubicBezTo>
                    <a:pt x="105754" y="16474"/>
                    <a:pt x="102394" y="19834"/>
                    <a:pt x="98284" y="19834"/>
                  </a:cubicBezTo>
                  <a:lnTo>
                    <a:pt x="12363" y="19834"/>
                  </a:lnTo>
                  <a:cubicBezTo>
                    <a:pt x="8253" y="19834"/>
                    <a:pt x="4893" y="16474"/>
                    <a:pt x="4893" y="12364"/>
                  </a:cubicBezTo>
                  <a:cubicBezTo>
                    <a:pt x="4893" y="8254"/>
                    <a:pt x="8253" y="4894"/>
                    <a:pt x="12363" y="4894"/>
                  </a:cubicBezTo>
                  <a:close/>
                  <a:moveTo>
                    <a:pt x="12363" y="1"/>
                  </a:moveTo>
                  <a:cubicBezTo>
                    <a:pt x="5546" y="1"/>
                    <a:pt x="0" y="5546"/>
                    <a:pt x="0" y="12364"/>
                  </a:cubicBezTo>
                  <a:cubicBezTo>
                    <a:pt x="0" y="19181"/>
                    <a:pt x="5546" y="24727"/>
                    <a:pt x="12363" y="24727"/>
                  </a:cubicBezTo>
                  <a:lnTo>
                    <a:pt x="98284" y="24727"/>
                  </a:lnTo>
                  <a:cubicBezTo>
                    <a:pt x="105101" y="24727"/>
                    <a:pt x="110647" y="19181"/>
                    <a:pt x="110647" y="12364"/>
                  </a:cubicBezTo>
                  <a:cubicBezTo>
                    <a:pt x="110647" y="5546"/>
                    <a:pt x="105101" y="1"/>
                    <a:pt x="9828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4" name="Google Shape;3084;p38"/>
            <p:cNvSpPr/>
            <p:nvPr/>
          </p:nvSpPr>
          <p:spPr>
            <a:xfrm>
              <a:off x="2386125" y="289450"/>
              <a:ext cx="2828175" cy="1202100"/>
            </a:xfrm>
            <a:custGeom>
              <a:rect b="b" l="l" r="r" t="t"/>
              <a:pathLst>
                <a:path extrusionOk="0" h="48084" w="113127">
                  <a:moveTo>
                    <a:pt x="86956" y="4862"/>
                  </a:moveTo>
                  <a:cubicBezTo>
                    <a:pt x="94294" y="4862"/>
                    <a:pt x="101038" y="8901"/>
                    <a:pt x="104417" y="15399"/>
                  </a:cubicBezTo>
                  <a:cubicBezTo>
                    <a:pt x="107940" y="21890"/>
                    <a:pt x="107548" y="29784"/>
                    <a:pt x="103406" y="35851"/>
                  </a:cubicBezTo>
                  <a:lnTo>
                    <a:pt x="98480" y="43191"/>
                  </a:lnTo>
                  <a:lnTo>
                    <a:pt x="14647" y="43191"/>
                  </a:lnTo>
                  <a:lnTo>
                    <a:pt x="9721" y="35851"/>
                  </a:lnTo>
                  <a:cubicBezTo>
                    <a:pt x="5579" y="29784"/>
                    <a:pt x="5187" y="21890"/>
                    <a:pt x="8710" y="15399"/>
                  </a:cubicBezTo>
                  <a:cubicBezTo>
                    <a:pt x="12089" y="8901"/>
                    <a:pt x="18833" y="4862"/>
                    <a:pt x="26171" y="4862"/>
                  </a:cubicBezTo>
                  <a:cubicBezTo>
                    <a:pt x="26201" y="4862"/>
                    <a:pt x="26230" y="4862"/>
                    <a:pt x="26260" y="4862"/>
                  </a:cubicBezTo>
                  <a:lnTo>
                    <a:pt x="86867" y="4862"/>
                  </a:lnTo>
                  <a:cubicBezTo>
                    <a:pt x="86897" y="4862"/>
                    <a:pt x="86926" y="4862"/>
                    <a:pt x="86956" y="4862"/>
                  </a:cubicBezTo>
                  <a:close/>
                  <a:moveTo>
                    <a:pt x="25998" y="1"/>
                  </a:moveTo>
                  <a:cubicBezTo>
                    <a:pt x="16933" y="1"/>
                    <a:pt x="8604" y="5038"/>
                    <a:pt x="4372" y="13115"/>
                  </a:cubicBezTo>
                  <a:cubicBezTo>
                    <a:pt x="1" y="21172"/>
                    <a:pt x="490" y="30991"/>
                    <a:pt x="5677" y="38591"/>
                  </a:cubicBezTo>
                  <a:lnTo>
                    <a:pt x="11320" y="47007"/>
                  </a:lnTo>
                  <a:cubicBezTo>
                    <a:pt x="11776" y="47692"/>
                    <a:pt x="12527" y="48084"/>
                    <a:pt x="13342" y="48084"/>
                  </a:cubicBezTo>
                  <a:lnTo>
                    <a:pt x="99785" y="48084"/>
                  </a:lnTo>
                  <a:cubicBezTo>
                    <a:pt x="100600" y="48084"/>
                    <a:pt x="101351" y="47692"/>
                    <a:pt x="101807" y="47007"/>
                  </a:cubicBezTo>
                  <a:lnTo>
                    <a:pt x="107451" y="38591"/>
                  </a:lnTo>
                  <a:cubicBezTo>
                    <a:pt x="112637" y="30991"/>
                    <a:pt x="113126" y="21172"/>
                    <a:pt x="108755" y="13115"/>
                  </a:cubicBezTo>
                  <a:cubicBezTo>
                    <a:pt x="104523" y="5038"/>
                    <a:pt x="96194" y="1"/>
                    <a:pt x="87129" y="1"/>
                  </a:cubicBezTo>
                  <a:cubicBezTo>
                    <a:pt x="87042" y="1"/>
                    <a:pt x="86955" y="1"/>
                    <a:pt x="86867" y="2"/>
                  </a:cubicBezTo>
                  <a:lnTo>
                    <a:pt x="26260" y="2"/>
                  </a:lnTo>
                  <a:cubicBezTo>
                    <a:pt x="26173" y="1"/>
                    <a:pt x="26085" y="1"/>
                    <a:pt x="25998"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5" name="Google Shape;3085;p38"/>
            <p:cNvSpPr/>
            <p:nvPr/>
          </p:nvSpPr>
          <p:spPr>
            <a:xfrm>
              <a:off x="3137200" y="2432625"/>
              <a:ext cx="1325200" cy="2468525"/>
            </a:xfrm>
            <a:custGeom>
              <a:rect b="b" l="l" r="r" t="t"/>
              <a:pathLst>
                <a:path extrusionOk="0" h="98741" w="53008">
                  <a:moveTo>
                    <a:pt x="27695" y="4893"/>
                  </a:moveTo>
                  <a:cubicBezTo>
                    <a:pt x="28608" y="4893"/>
                    <a:pt x="29326" y="5611"/>
                    <a:pt x="29326" y="6524"/>
                  </a:cubicBezTo>
                  <a:lnTo>
                    <a:pt x="29326" y="8025"/>
                  </a:lnTo>
                  <a:cubicBezTo>
                    <a:pt x="29326" y="9134"/>
                    <a:pt x="30109" y="10145"/>
                    <a:pt x="31185" y="10406"/>
                  </a:cubicBezTo>
                  <a:cubicBezTo>
                    <a:pt x="33795" y="10960"/>
                    <a:pt x="36307" y="11906"/>
                    <a:pt x="38623" y="13178"/>
                  </a:cubicBezTo>
                  <a:cubicBezTo>
                    <a:pt x="39503" y="13700"/>
                    <a:pt x="40351" y="14288"/>
                    <a:pt x="41167" y="14940"/>
                  </a:cubicBezTo>
                  <a:cubicBezTo>
                    <a:pt x="42831" y="16245"/>
                    <a:pt x="42994" y="18724"/>
                    <a:pt x="41460" y="20224"/>
                  </a:cubicBezTo>
                  <a:lnTo>
                    <a:pt x="40449" y="21203"/>
                  </a:lnTo>
                  <a:cubicBezTo>
                    <a:pt x="39753" y="21863"/>
                    <a:pt x="38862" y="22201"/>
                    <a:pt x="37968" y="22201"/>
                  </a:cubicBezTo>
                  <a:cubicBezTo>
                    <a:pt x="37228" y="22201"/>
                    <a:pt x="36485" y="21969"/>
                    <a:pt x="35850" y="21497"/>
                  </a:cubicBezTo>
                  <a:cubicBezTo>
                    <a:pt x="32392" y="18952"/>
                    <a:pt x="28869" y="17680"/>
                    <a:pt x="25379" y="17680"/>
                  </a:cubicBezTo>
                  <a:cubicBezTo>
                    <a:pt x="22280" y="17680"/>
                    <a:pt x="19703" y="18528"/>
                    <a:pt x="17713" y="20257"/>
                  </a:cubicBezTo>
                  <a:cubicBezTo>
                    <a:pt x="15626" y="22018"/>
                    <a:pt x="14516" y="24269"/>
                    <a:pt x="14516" y="26716"/>
                  </a:cubicBezTo>
                  <a:cubicBezTo>
                    <a:pt x="14516" y="28803"/>
                    <a:pt x="15430" y="30858"/>
                    <a:pt x="17224" y="32750"/>
                  </a:cubicBezTo>
                  <a:cubicBezTo>
                    <a:pt x="18855" y="34512"/>
                    <a:pt x="21791" y="36241"/>
                    <a:pt x="26260" y="38067"/>
                  </a:cubicBezTo>
                  <a:cubicBezTo>
                    <a:pt x="33273" y="40971"/>
                    <a:pt x="38133" y="43450"/>
                    <a:pt x="40612" y="45440"/>
                  </a:cubicBezTo>
                  <a:cubicBezTo>
                    <a:pt x="42961" y="47266"/>
                    <a:pt x="44820" y="49582"/>
                    <a:pt x="46125" y="52257"/>
                  </a:cubicBezTo>
                  <a:cubicBezTo>
                    <a:pt x="47430" y="55062"/>
                    <a:pt x="48082" y="58129"/>
                    <a:pt x="48050" y="61228"/>
                  </a:cubicBezTo>
                  <a:cubicBezTo>
                    <a:pt x="48082" y="64392"/>
                    <a:pt x="47365" y="67556"/>
                    <a:pt x="45995" y="70426"/>
                  </a:cubicBezTo>
                  <a:cubicBezTo>
                    <a:pt x="44788" y="73003"/>
                    <a:pt x="42994" y="75254"/>
                    <a:pt x="40743" y="77016"/>
                  </a:cubicBezTo>
                  <a:cubicBezTo>
                    <a:pt x="38623" y="78614"/>
                    <a:pt x="35426" y="79886"/>
                    <a:pt x="31250" y="80767"/>
                  </a:cubicBezTo>
                  <a:cubicBezTo>
                    <a:pt x="30141" y="80995"/>
                    <a:pt x="29326" y="82006"/>
                    <a:pt x="29326" y="83148"/>
                  </a:cubicBezTo>
                  <a:lnTo>
                    <a:pt x="29326" y="91662"/>
                  </a:lnTo>
                  <a:cubicBezTo>
                    <a:pt x="29326" y="92869"/>
                    <a:pt x="28347" y="93847"/>
                    <a:pt x="27140" y="93847"/>
                  </a:cubicBezTo>
                  <a:cubicBezTo>
                    <a:pt x="25933" y="93847"/>
                    <a:pt x="24955" y="92869"/>
                    <a:pt x="24955" y="91662"/>
                  </a:cubicBezTo>
                  <a:lnTo>
                    <a:pt x="24955" y="83442"/>
                  </a:lnTo>
                  <a:cubicBezTo>
                    <a:pt x="24955" y="82202"/>
                    <a:pt x="24041" y="81158"/>
                    <a:pt x="22802" y="81028"/>
                  </a:cubicBezTo>
                  <a:cubicBezTo>
                    <a:pt x="18855" y="80571"/>
                    <a:pt x="15462" y="79560"/>
                    <a:pt x="12755" y="78059"/>
                  </a:cubicBezTo>
                  <a:cubicBezTo>
                    <a:pt x="10439" y="76787"/>
                    <a:pt x="8253" y="75254"/>
                    <a:pt x="6231" y="73558"/>
                  </a:cubicBezTo>
                  <a:cubicBezTo>
                    <a:pt x="5481" y="72938"/>
                    <a:pt x="5024" y="72057"/>
                    <a:pt x="4991" y="71111"/>
                  </a:cubicBezTo>
                  <a:cubicBezTo>
                    <a:pt x="4926" y="70100"/>
                    <a:pt x="5318" y="69154"/>
                    <a:pt x="6003" y="68469"/>
                  </a:cubicBezTo>
                  <a:lnTo>
                    <a:pt x="7047" y="67393"/>
                  </a:lnTo>
                  <a:cubicBezTo>
                    <a:pt x="7699" y="66708"/>
                    <a:pt x="8612" y="66349"/>
                    <a:pt x="9526" y="66349"/>
                  </a:cubicBezTo>
                  <a:cubicBezTo>
                    <a:pt x="10374" y="66349"/>
                    <a:pt x="11189" y="66642"/>
                    <a:pt x="11842" y="67164"/>
                  </a:cubicBezTo>
                  <a:cubicBezTo>
                    <a:pt x="16859" y="71373"/>
                    <a:pt x="21877" y="73493"/>
                    <a:pt x="26799" y="73493"/>
                  </a:cubicBezTo>
                  <a:cubicBezTo>
                    <a:pt x="26837" y="73493"/>
                    <a:pt x="26874" y="73493"/>
                    <a:pt x="26912" y="73493"/>
                  </a:cubicBezTo>
                  <a:cubicBezTo>
                    <a:pt x="30272" y="73493"/>
                    <a:pt x="33469" y="72155"/>
                    <a:pt x="35850" y="69839"/>
                  </a:cubicBezTo>
                  <a:cubicBezTo>
                    <a:pt x="40384" y="65566"/>
                    <a:pt x="40939" y="58553"/>
                    <a:pt x="37187" y="53594"/>
                  </a:cubicBezTo>
                  <a:cubicBezTo>
                    <a:pt x="35556" y="51572"/>
                    <a:pt x="32751" y="49647"/>
                    <a:pt x="28510" y="47690"/>
                  </a:cubicBezTo>
                  <a:cubicBezTo>
                    <a:pt x="20910" y="44167"/>
                    <a:pt x="15723" y="41395"/>
                    <a:pt x="13146" y="39405"/>
                  </a:cubicBezTo>
                  <a:cubicBezTo>
                    <a:pt x="10863" y="37709"/>
                    <a:pt x="9004" y="35556"/>
                    <a:pt x="7666" y="33077"/>
                  </a:cubicBezTo>
                  <a:cubicBezTo>
                    <a:pt x="6492" y="30826"/>
                    <a:pt x="5872" y="28314"/>
                    <a:pt x="5872" y="25770"/>
                  </a:cubicBezTo>
                  <a:cubicBezTo>
                    <a:pt x="5872" y="21464"/>
                    <a:pt x="7405" y="17876"/>
                    <a:pt x="10569" y="14809"/>
                  </a:cubicBezTo>
                  <a:cubicBezTo>
                    <a:pt x="13734" y="11678"/>
                    <a:pt x="17713" y="10047"/>
                    <a:pt x="22639" y="9819"/>
                  </a:cubicBezTo>
                  <a:cubicBezTo>
                    <a:pt x="23944" y="9753"/>
                    <a:pt x="24955" y="8677"/>
                    <a:pt x="24955" y="7372"/>
                  </a:cubicBezTo>
                  <a:lnTo>
                    <a:pt x="24955" y="6524"/>
                  </a:lnTo>
                  <a:cubicBezTo>
                    <a:pt x="24955" y="5611"/>
                    <a:pt x="25672" y="4893"/>
                    <a:pt x="26586" y="4893"/>
                  </a:cubicBezTo>
                  <a:close/>
                  <a:moveTo>
                    <a:pt x="26586" y="0"/>
                  </a:moveTo>
                  <a:cubicBezTo>
                    <a:pt x="23520" y="0"/>
                    <a:pt x="20877" y="2153"/>
                    <a:pt x="20225" y="5121"/>
                  </a:cubicBezTo>
                  <a:cubicBezTo>
                    <a:pt x="15299" y="5676"/>
                    <a:pt x="10700" y="7829"/>
                    <a:pt x="7144" y="11319"/>
                  </a:cubicBezTo>
                  <a:cubicBezTo>
                    <a:pt x="3165" y="15070"/>
                    <a:pt x="914" y="20290"/>
                    <a:pt x="979" y="25770"/>
                  </a:cubicBezTo>
                  <a:cubicBezTo>
                    <a:pt x="979" y="29097"/>
                    <a:pt x="1762" y="32359"/>
                    <a:pt x="3295" y="35327"/>
                  </a:cubicBezTo>
                  <a:cubicBezTo>
                    <a:pt x="4959" y="38459"/>
                    <a:pt x="7307" y="41166"/>
                    <a:pt x="10145" y="43287"/>
                  </a:cubicBezTo>
                  <a:cubicBezTo>
                    <a:pt x="13081" y="45505"/>
                    <a:pt x="18431" y="48408"/>
                    <a:pt x="26455" y="52127"/>
                  </a:cubicBezTo>
                  <a:cubicBezTo>
                    <a:pt x="30761" y="54116"/>
                    <a:pt x="32588" y="55682"/>
                    <a:pt x="33306" y="56628"/>
                  </a:cubicBezTo>
                  <a:cubicBezTo>
                    <a:pt x="35556" y="59597"/>
                    <a:pt x="35165" y="63772"/>
                    <a:pt x="32457" y="66316"/>
                  </a:cubicBezTo>
                  <a:cubicBezTo>
                    <a:pt x="30957" y="67784"/>
                    <a:pt x="28967" y="68600"/>
                    <a:pt x="26879" y="68600"/>
                  </a:cubicBezTo>
                  <a:cubicBezTo>
                    <a:pt x="26812" y="68601"/>
                    <a:pt x="26745" y="68601"/>
                    <a:pt x="26678" y="68601"/>
                  </a:cubicBezTo>
                  <a:cubicBezTo>
                    <a:pt x="22985" y="68601"/>
                    <a:pt x="19042" y="66841"/>
                    <a:pt x="14973" y="63413"/>
                  </a:cubicBezTo>
                  <a:cubicBezTo>
                    <a:pt x="13404" y="62103"/>
                    <a:pt x="11479" y="61454"/>
                    <a:pt x="9557" y="61454"/>
                  </a:cubicBezTo>
                  <a:cubicBezTo>
                    <a:pt x="7364" y="61454"/>
                    <a:pt x="5175" y="62299"/>
                    <a:pt x="3524" y="63968"/>
                  </a:cubicBezTo>
                  <a:lnTo>
                    <a:pt x="2480" y="65044"/>
                  </a:lnTo>
                  <a:cubicBezTo>
                    <a:pt x="849" y="66708"/>
                    <a:pt x="1" y="68991"/>
                    <a:pt x="98" y="71340"/>
                  </a:cubicBezTo>
                  <a:cubicBezTo>
                    <a:pt x="229" y="73656"/>
                    <a:pt x="1305" y="75809"/>
                    <a:pt x="3067" y="77309"/>
                  </a:cubicBezTo>
                  <a:cubicBezTo>
                    <a:pt x="5350" y="79201"/>
                    <a:pt x="7797" y="80897"/>
                    <a:pt x="10374" y="82333"/>
                  </a:cubicBezTo>
                  <a:cubicBezTo>
                    <a:pt x="13407" y="83964"/>
                    <a:pt x="16669" y="85040"/>
                    <a:pt x="20062" y="85562"/>
                  </a:cubicBezTo>
                  <a:lnTo>
                    <a:pt x="20062" y="91662"/>
                  </a:lnTo>
                  <a:cubicBezTo>
                    <a:pt x="20062" y="95576"/>
                    <a:pt x="23226" y="98708"/>
                    <a:pt x="27140" y="98740"/>
                  </a:cubicBezTo>
                  <a:cubicBezTo>
                    <a:pt x="31055" y="98708"/>
                    <a:pt x="34219" y="95576"/>
                    <a:pt x="34219" y="91662"/>
                  </a:cubicBezTo>
                  <a:lnTo>
                    <a:pt x="34219" y="85105"/>
                  </a:lnTo>
                  <a:cubicBezTo>
                    <a:pt x="38231" y="84094"/>
                    <a:pt x="41330" y="82724"/>
                    <a:pt x="43711" y="80930"/>
                  </a:cubicBezTo>
                  <a:cubicBezTo>
                    <a:pt x="46549" y="78712"/>
                    <a:pt x="48833" y="75841"/>
                    <a:pt x="50398" y="72579"/>
                  </a:cubicBezTo>
                  <a:cubicBezTo>
                    <a:pt x="52095" y="69024"/>
                    <a:pt x="52975" y="65142"/>
                    <a:pt x="52943" y="61228"/>
                  </a:cubicBezTo>
                  <a:cubicBezTo>
                    <a:pt x="53008" y="57378"/>
                    <a:pt x="52160" y="53594"/>
                    <a:pt x="50529" y="50137"/>
                  </a:cubicBezTo>
                  <a:cubicBezTo>
                    <a:pt x="48930" y="46810"/>
                    <a:pt x="46582" y="43874"/>
                    <a:pt x="43646" y="41590"/>
                  </a:cubicBezTo>
                  <a:cubicBezTo>
                    <a:pt x="40775" y="39307"/>
                    <a:pt x="35687" y="36665"/>
                    <a:pt x="28119" y="33533"/>
                  </a:cubicBezTo>
                  <a:cubicBezTo>
                    <a:pt x="23454" y="31641"/>
                    <a:pt x="21595" y="30239"/>
                    <a:pt x="20845" y="29423"/>
                  </a:cubicBezTo>
                  <a:cubicBezTo>
                    <a:pt x="20812" y="29423"/>
                    <a:pt x="20812" y="29391"/>
                    <a:pt x="20779" y="29391"/>
                  </a:cubicBezTo>
                  <a:cubicBezTo>
                    <a:pt x="19866" y="28412"/>
                    <a:pt x="19409" y="27531"/>
                    <a:pt x="19409" y="26716"/>
                  </a:cubicBezTo>
                  <a:cubicBezTo>
                    <a:pt x="19409" y="26063"/>
                    <a:pt x="19573" y="25085"/>
                    <a:pt x="20877" y="23976"/>
                  </a:cubicBezTo>
                  <a:cubicBezTo>
                    <a:pt x="21986" y="23030"/>
                    <a:pt x="23454" y="22573"/>
                    <a:pt x="25379" y="22573"/>
                  </a:cubicBezTo>
                  <a:cubicBezTo>
                    <a:pt x="27825" y="22573"/>
                    <a:pt x="30370" y="23519"/>
                    <a:pt x="32979" y="25444"/>
                  </a:cubicBezTo>
                  <a:cubicBezTo>
                    <a:pt x="34470" y="26551"/>
                    <a:pt x="36228" y="27097"/>
                    <a:pt x="37981" y="27097"/>
                  </a:cubicBezTo>
                  <a:cubicBezTo>
                    <a:pt x="40103" y="27097"/>
                    <a:pt x="42217" y="26297"/>
                    <a:pt x="43842" y="24726"/>
                  </a:cubicBezTo>
                  <a:lnTo>
                    <a:pt x="44886" y="23715"/>
                  </a:lnTo>
                  <a:cubicBezTo>
                    <a:pt x="48506" y="20159"/>
                    <a:pt x="48180" y="14222"/>
                    <a:pt x="44201" y="11091"/>
                  </a:cubicBezTo>
                  <a:cubicBezTo>
                    <a:pt x="43189" y="10308"/>
                    <a:pt x="42145" y="9590"/>
                    <a:pt x="41069" y="8938"/>
                  </a:cubicBezTo>
                  <a:cubicBezTo>
                    <a:pt x="38916" y="7731"/>
                    <a:pt x="36600" y="6785"/>
                    <a:pt x="34186" y="6133"/>
                  </a:cubicBezTo>
                  <a:cubicBezTo>
                    <a:pt x="33991" y="2708"/>
                    <a:pt x="31153" y="33"/>
                    <a:pt x="27695"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86" name="Google Shape;3086;p38"/>
          <p:cNvGrpSpPr/>
          <p:nvPr/>
        </p:nvGrpSpPr>
        <p:grpSpPr>
          <a:xfrm>
            <a:off x="5092786" y="1572911"/>
            <a:ext cx="549113" cy="383354"/>
            <a:chOff x="940250" y="850775"/>
            <a:chExt cx="5719925" cy="3993275"/>
          </a:xfrm>
        </p:grpSpPr>
        <p:sp>
          <p:nvSpPr>
            <p:cNvPr id="3087" name="Google Shape;3087;p38"/>
            <p:cNvSpPr/>
            <p:nvPr/>
          </p:nvSpPr>
          <p:spPr>
            <a:xfrm>
              <a:off x="940250" y="2121100"/>
              <a:ext cx="5719925" cy="2661800"/>
            </a:xfrm>
            <a:custGeom>
              <a:rect b="b" l="l" r="r" t="t"/>
              <a:pathLst>
                <a:path extrusionOk="0" h="106472" w="228797">
                  <a:moveTo>
                    <a:pt x="195263" y="0"/>
                  </a:moveTo>
                  <a:cubicBezTo>
                    <a:pt x="194774" y="66"/>
                    <a:pt x="194252" y="98"/>
                    <a:pt x="193763" y="98"/>
                  </a:cubicBezTo>
                  <a:lnTo>
                    <a:pt x="34284" y="98"/>
                  </a:lnTo>
                  <a:cubicBezTo>
                    <a:pt x="34023" y="98"/>
                    <a:pt x="33762" y="66"/>
                    <a:pt x="33501" y="66"/>
                  </a:cubicBezTo>
                  <a:lnTo>
                    <a:pt x="22378" y="19344"/>
                  </a:lnTo>
                  <a:cubicBezTo>
                    <a:pt x="1" y="58064"/>
                    <a:pt x="27956" y="106472"/>
                    <a:pt x="72678" y="106472"/>
                  </a:cubicBezTo>
                  <a:lnTo>
                    <a:pt x="156119" y="106472"/>
                  </a:lnTo>
                  <a:cubicBezTo>
                    <a:pt x="200841" y="106472"/>
                    <a:pt x="228796" y="58064"/>
                    <a:pt x="206419" y="19344"/>
                  </a:cubicBezTo>
                  <a:lnTo>
                    <a:pt x="195263" y="0"/>
                  </a:ln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8" name="Google Shape;3088;p38"/>
            <p:cNvSpPr/>
            <p:nvPr/>
          </p:nvSpPr>
          <p:spPr>
            <a:xfrm>
              <a:off x="1508650" y="1545350"/>
              <a:ext cx="4564375" cy="578225"/>
            </a:xfrm>
            <a:custGeom>
              <a:rect b="b" l="l" r="r" t="t"/>
              <a:pathLst>
                <a:path extrusionOk="0" h="23129" w="182575">
                  <a:moveTo>
                    <a:pt x="11548" y="1"/>
                  </a:moveTo>
                  <a:cubicBezTo>
                    <a:pt x="5155" y="1"/>
                    <a:pt x="1" y="5187"/>
                    <a:pt x="1" y="11548"/>
                  </a:cubicBezTo>
                  <a:cubicBezTo>
                    <a:pt x="1" y="17942"/>
                    <a:pt x="5155" y="23128"/>
                    <a:pt x="11548" y="23128"/>
                  </a:cubicBezTo>
                  <a:lnTo>
                    <a:pt x="171027" y="23128"/>
                  </a:lnTo>
                  <a:cubicBezTo>
                    <a:pt x="177420" y="23128"/>
                    <a:pt x="182574" y="17942"/>
                    <a:pt x="182574" y="11548"/>
                  </a:cubicBezTo>
                  <a:cubicBezTo>
                    <a:pt x="182574" y="5187"/>
                    <a:pt x="177420" y="1"/>
                    <a:pt x="171027" y="1"/>
                  </a:cubicBezTo>
                  <a:lnTo>
                    <a:pt x="78615" y="1"/>
                  </a:lnTo>
                  <a:lnTo>
                    <a:pt x="65567" y="13049"/>
                  </a:lnTo>
                  <a:cubicBezTo>
                    <a:pt x="64686" y="13929"/>
                    <a:pt x="63544" y="14370"/>
                    <a:pt x="62403" y="14370"/>
                  </a:cubicBezTo>
                  <a:cubicBezTo>
                    <a:pt x="61261" y="14370"/>
                    <a:pt x="60119" y="13929"/>
                    <a:pt x="59238" y="13049"/>
                  </a:cubicBezTo>
                  <a:cubicBezTo>
                    <a:pt x="57510" y="11320"/>
                    <a:pt x="57510" y="8482"/>
                    <a:pt x="59238" y="6720"/>
                  </a:cubicBezTo>
                  <a:lnTo>
                    <a:pt x="65958" y="1"/>
                  </a:ln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9" name="Google Shape;3089;p38"/>
            <p:cNvSpPr/>
            <p:nvPr/>
          </p:nvSpPr>
          <p:spPr>
            <a:xfrm>
              <a:off x="3791225" y="912250"/>
              <a:ext cx="484425" cy="614825"/>
            </a:xfrm>
            <a:custGeom>
              <a:rect b="b" l="l" r="r" t="t"/>
              <a:pathLst>
                <a:path extrusionOk="0" h="24593" w="19377">
                  <a:moveTo>
                    <a:pt x="5943" y="1"/>
                  </a:moveTo>
                  <a:cubicBezTo>
                    <a:pt x="3929" y="1"/>
                    <a:pt x="1888" y="498"/>
                    <a:pt x="1" y="1545"/>
                  </a:cubicBezTo>
                  <a:cubicBezTo>
                    <a:pt x="979" y="2099"/>
                    <a:pt x="1925" y="2784"/>
                    <a:pt x="2708" y="3600"/>
                  </a:cubicBezTo>
                  <a:cubicBezTo>
                    <a:pt x="7536" y="8395"/>
                    <a:pt x="7536" y="16191"/>
                    <a:pt x="2708" y="20986"/>
                  </a:cubicBezTo>
                  <a:cubicBezTo>
                    <a:pt x="1925" y="21802"/>
                    <a:pt x="979" y="22487"/>
                    <a:pt x="1" y="23041"/>
                  </a:cubicBezTo>
                  <a:cubicBezTo>
                    <a:pt x="1872" y="24085"/>
                    <a:pt x="3922" y="24592"/>
                    <a:pt x="5957" y="24592"/>
                  </a:cubicBezTo>
                  <a:cubicBezTo>
                    <a:pt x="9137" y="24592"/>
                    <a:pt x="12280" y="23353"/>
                    <a:pt x="14647" y="20986"/>
                  </a:cubicBezTo>
                  <a:cubicBezTo>
                    <a:pt x="18529" y="17104"/>
                    <a:pt x="19377" y="11135"/>
                    <a:pt x="16702" y="6340"/>
                  </a:cubicBezTo>
                  <a:cubicBezTo>
                    <a:pt x="14455" y="2290"/>
                    <a:pt x="10264" y="1"/>
                    <a:pt x="5943"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0" name="Google Shape;3090;p38"/>
            <p:cNvSpPr/>
            <p:nvPr/>
          </p:nvSpPr>
          <p:spPr>
            <a:xfrm>
              <a:off x="2946375" y="1343100"/>
              <a:ext cx="571700" cy="560800"/>
            </a:xfrm>
            <a:custGeom>
              <a:rect b="b" l="l" r="r" t="t"/>
              <a:pathLst>
                <a:path extrusionOk="0" h="22432" w="22868">
                  <a:moveTo>
                    <a:pt x="16571" y="1"/>
                  </a:moveTo>
                  <a:lnTo>
                    <a:pt x="1729" y="14810"/>
                  </a:lnTo>
                  <a:cubicBezTo>
                    <a:pt x="1" y="16572"/>
                    <a:pt x="1" y="19377"/>
                    <a:pt x="1729" y="21106"/>
                  </a:cubicBezTo>
                  <a:cubicBezTo>
                    <a:pt x="2598" y="21991"/>
                    <a:pt x="3746" y="22431"/>
                    <a:pt x="4897" y="22431"/>
                  </a:cubicBezTo>
                  <a:cubicBezTo>
                    <a:pt x="6038" y="22431"/>
                    <a:pt x="7181" y="21999"/>
                    <a:pt x="8058" y="21139"/>
                  </a:cubicBezTo>
                  <a:lnTo>
                    <a:pt x="22867" y="6329"/>
                  </a:lnTo>
                  <a:cubicBezTo>
                    <a:pt x="20062" y="5090"/>
                    <a:pt x="17811" y="2839"/>
                    <a:pt x="16571"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1" name="Google Shape;3091;p38"/>
            <p:cNvSpPr/>
            <p:nvPr/>
          </p:nvSpPr>
          <p:spPr>
            <a:xfrm>
              <a:off x="3334550" y="912525"/>
              <a:ext cx="614900" cy="614925"/>
            </a:xfrm>
            <a:custGeom>
              <a:rect b="b" l="l" r="r" t="t"/>
              <a:pathLst>
                <a:path extrusionOk="0" h="24597" w="24596">
                  <a:moveTo>
                    <a:pt x="12298" y="1"/>
                  </a:moveTo>
                  <a:cubicBezTo>
                    <a:pt x="5513" y="1"/>
                    <a:pt x="1" y="5481"/>
                    <a:pt x="1" y="12298"/>
                  </a:cubicBezTo>
                  <a:cubicBezTo>
                    <a:pt x="1" y="19083"/>
                    <a:pt x="5513" y="24596"/>
                    <a:pt x="12298" y="24596"/>
                  </a:cubicBezTo>
                  <a:cubicBezTo>
                    <a:pt x="19083" y="24596"/>
                    <a:pt x="24596" y="19083"/>
                    <a:pt x="24596" y="12298"/>
                  </a:cubicBezTo>
                  <a:cubicBezTo>
                    <a:pt x="24596" y="5481"/>
                    <a:pt x="19083" y="1"/>
                    <a:pt x="12298"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2" name="Google Shape;3092;p38"/>
            <p:cNvSpPr/>
            <p:nvPr/>
          </p:nvSpPr>
          <p:spPr>
            <a:xfrm>
              <a:off x="940250" y="2122725"/>
              <a:ext cx="2280150" cy="2660175"/>
            </a:xfrm>
            <a:custGeom>
              <a:rect b="b" l="l" r="r" t="t"/>
              <a:pathLst>
                <a:path extrusionOk="0" h="106407" w="91206">
                  <a:moveTo>
                    <a:pt x="33501" y="1"/>
                  </a:moveTo>
                  <a:lnTo>
                    <a:pt x="22378" y="19279"/>
                  </a:lnTo>
                  <a:cubicBezTo>
                    <a:pt x="1" y="57999"/>
                    <a:pt x="27956" y="106407"/>
                    <a:pt x="72678" y="106407"/>
                  </a:cubicBezTo>
                  <a:lnTo>
                    <a:pt x="91206" y="106407"/>
                  </a:lnTo>
                  <a:cubicBezTo>
                    <a:pt x="63120" y="80017"/>
                    <a:pt x="47234" y="43157"/>
                    <a:pt x="47267" y="4633"/>
                  </a:cubicBezTo>
                  <a:cubicBezTo>
                    <a:pt x="47267" y="3067"/>
                    <a:pt x="47300" y="1534"/>
                    <a:pt x="47332" y="33"/>
                  </a:cubicBezTo>
                  <a:lnTo>
                    <a:pt x="34284" y="33"/>
                  </a:lnTo>
                  <a:cubicBezTo>
                    <a:pt x="34023" y="33"/>
                    <a:pt x="33762" y="1"/>
                    <a:pt x="33501"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3" name="Google Shape;3093;p38"/>
            <p:cNvSpPr/>
            <p:nvPr/>
          </p:nvSpPr>
          <p:spPr>
            <a:xfrm>
              <a:off x="1508650" y="1545350"/>
              <a:ext cx="681775" cy="578225"/>
            </a:xfrm>
            <a:custGeom>
              <a:rect b="b" l="l" r="r" t="t"/>
              <a:pathLst>
                <a:path extrusionOk="0" h="23129" w="27271">
                  <a:moveTo>
                    <a:pt x="11548" y="1"/>
                  </a:moveTo>
                  <a:cubicBezTo>
                    <a:pt x="5155" y="1"/>
                    <a:pt x="1" y="5187"/>
                    <a:pt x="1" y="11548"/>
                  </a:cubicBezTo>
                  <a:cubicBezTo>
                    <a:pt x="1" y="17942"/>
                    <a:pt x="5155" y="23128"/>
                    <a:pt x="11548" y="23128"/>
                  </a:cubicBezTo>
                  <a:lnTo>
                    <a:pt x="24596" y="23128"/>
                  </a:lnTo>
                  <a:cubicBezTo>
                    <a:pt x="24857" y="15365"/>
                    <a:pt x="25738" y="7634"/>
                    <a:pt x="27271"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4" name="Google Shape;3094;p38"/>
            <p:cNvSpPr/>
            <p:nvPr/>
          </p:nvSpPr>
          <p:spPr>
            <a:xfrm>
              <a:off x="1224875" y="2059400"/>
              <a:ext cx="5202875" cy="2784650"/>
            </a:xfrm>
            <a:custGeom>
              <a:rect b="b" l="l" r="r" t="t"/>
              <a:pathLst>
                <a:path extrusionOk="0" h="111386" w="208115">
                  <a:moveTo>
                    <a:pt x="183867" y="1"/>
                  </a:moveTo>
                  <a:cubicBezTo>
                    <a:pt x="183762" y="1"/>
                    <a:pt x="183657" y="8"/>
                    <a:pt x="183552" y="22"/>
                  </a:cubicBezTo>
                  <a:cubicBezTo>
                    <a:pt x="183161" y="87"/>
                    <a:pt x="182769" y="120"/>
                    <a:pt x="182378" y="120"/>
                  </a:cubicBezTo>
                  <a:lnTo>
                    <a:pt x="22899" y="120"/>
                  </a:lnTo>
                  <a:cubicBezTo>
                    <a:pt x="22671" y="120"/>
                    <a:pt x="22508" y="87"/>
                    <a:pt x="22345" y="87"/>
                  </a:cubicBezTo>
                  <a:cubicBezTo>
                    <a:pt x="22264" y="79"/>
                    <a:pt x="22184" y="75"/>
                    <a:pt x="22105" y="75"/>
                  </a:cubicBezTo>
                  <a:cubicBezTo>
                    <a:pt x="21247" y="75"/>
                    <a:pt x="20444" y="548"/>
                    <a:pt x="19996" y="1294"/>
                  </a:cubicBezTo>
                  <a:lnTo>
                    <a:pt x="12950" y="13526"/>
                  </a:lnTo>
                  <a:cubicBezTo>
                    <a:pt x="12265" y="14701"/>
                    <a:pt x="12657" y="16201"/>
                    <a:pt x="13831" y="16854"/>
                  </a:cubicBezTo>
                  <a:cubicBezTo>
                    <a:pt x="14222" y="17082"/>
                    <a:pt x="14650" y="17191"/>
                    <a:pt x="15072" y="17191"/>
                  </a:cubicBezTo>
                  <a:cubicBezTo>
                    <a:pt x="15915" y="17191"/>
                    <a:pt x="16734" y="16756"/>
                    <a:pt x="17191" y="15973"/>
                  </a:cubicBezTo>
                  <a:lnTo>
                    <a:pt x="23519" y="5013"/>
                  </a:lnTo>
                  <a:lnTo>
                    <a:pt x="182508" y="5013"/>
                  </a:lnTo>
                  <a:lnTo>
                    <a:pt x="192914" y="23019"/>
                  </a:lnTo>
                  <a:cubicBezTo>
                    <a:pt x="202993" y="40470"/>
                    <a:pt x="202993" y="61249"/>
                    <a:pt x="192914" y="78668"/>
                  </a:cubicBezTo>
                  <a:cubicBezTo>
                    <a:pt x="182867" y="96120"/>
                    <a:pt x="164861" y="106493"/>
                    <a:pt x="144734" y="106493"/>
                  </a:cubicBezTo>
                  <a:lnTo>
                    <a:pt x="61293" y="106493"/>
                  </a:lnTo>
                  <a:cubicBezTo>
                    <a:pt x="43743" y="106493"/>
                    <a:pt x="27629" y="98534"/>
                    <a:pt x="17060" y="84638"/>
                  </a:cubicBezTo>
                  <a:cubicBezTo>
                    <a:pt x="6524" y="70774"/>
                    <a:pt x="2968" y="52670"/>
                    <a:pt x="7568" y="36197"/>
                  </a:cubicBezTo>
                  <a:cubicBezTo>
                    <a:pt x="7927" y="34892"/>
                    <a:pt x="7144" y="33522"/>
                    <a:pt x="5872" y="33164"/>
                  </a:cubicBezTo>
                  <a:cubicBezTo>
                    <a:pt x="5656" y="33104"/>
                    <a:pt x="5439" y="33076"/>
                    <a:pt x="5226" y="33076"/>
                  </a:cubicBezTo>
                  <a:cubicBezTo>
                    <a:pt x="4142" y="33076"/>
                    <a:pt x="3138" y="33797"/>
                    <a:pt x="2838" y="34860"/>
                  </a:cubicBezTo>
                  <a:cubicBezTo>
                    <a:pt x="326" y="43928"/>
                    <a:pt x="0" y="53584"/>
                    <a:pt x="1892" y="62815"/>
                  </a:cubicBezTo>
                  <a:cubicBezTo>
                    <a:pt x="3719" y="71753"/>
                    <a:pt x="7633" y="80299"/>
                    <a:pt x="13178" y="87606"/>
                  </a:cubicBezTo>
                  <a:cubicBezTo>
                    <a:pt x="24661" y="102742"/>
                    <a:pt x="42210" y="111386"/>
                    <a:pt x="61293" y="111386"/>
                  </a:cubicBezTo>
                  <a:lnTo>
                    <a:pt x="144734" y="111386"/>
                  </a:lnTo>
                  <a:cubicBezTo>
                    <a:pt x="166622" y="111386"/>
                    <a:pt x="186227" y="100100"/>
                    <a:pt x="197154" y="81115"/>
                  </a:cubicBezTo>
                  <a:cubicBezTo>
                    <a:pt x="208115" y="62163"/>
                    <a:pt x="208115" y="39557"/>
                    <a:pt x="197154" y="20572"/>
                  </a:cubicBezTo>
                  <a:lnTo>
                    <a:pt x="185999" y="1229"/>
                  </a:lnTo>
                  <a:cubicBezTo>
                    <a:pt x="185533" y="472"/>
                    <a:pt x="184729" y="1"/>
                    <a:pt x="183867"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5" name="Google Shape;3095;p38"/>
            <p:cNvSpPr/>
            <p:nvPr/>
          </p:nvSpPr>
          <p:spPr>
            <a:xfrm>
              <a:off x="1361050" y="2576675"/>
              <a:ext cx="190025" cy="222125"/>
            </a:xfrm>
            <a:custGeom>
              <a:rect b="b" l="l" r="r" t="t"/>
              <a:pathLst>
                <a:path extrusionOk="0" h="8885" w="7601">
                  <a:moveTo>
                    <a:pt x="4793" y="0"/>
                  </a:moveTo>
                  <a:cubicBezTo>
                    <a:pt x="3930" y="0"/>
                    <a:pt x="3089" y="459"/>
                    <a:pt x="2643" y="1284"/>
                  </a:cubicBezTo>
                  <a:cubicBezTo>
                    <a:pt x="1893" y="2654"/>
                    <a:pt x="1207" y="4057"/>
                    <a:pt x="555" y="5427"/>
                  </a:cubicBezTo>
                  <a:cubicBezTo>
                    <a:pt x="1" y="6666"/>
                    <a:pt x="555" y="8134"/>
                    <a:pt x="1795" y="8689"/>
                  </a:cubicBezTo>
                  <a:cubicBezTo>
                    <a:pt x="2121" y="8819"/>
                    <a:pt x="2447" y="8884"/>
                    <a:pt x="2806" y="8884"/>
                  </a:cubicBezTo>
                  <a:cubicBezTo>
                    <a:pt x="3719" y="8884"/>
                    <a:pt x="4633" y="8362"/>
                    <a:pt x="5024" y="7449"/>
                  </a:cubicBezTo>
                  <a:cubicBezTo>
                    <a:pt x="5611" y="6177"/>
                    <a:pt x="6264" y="4872"/>
                    <a:pt x="6949" y="3633"/>
                  </a:cubicBezTo>
                  <a:cubicBezTo>
                    <a:pt x="7601" y="2426"/>
                    <a:pt x="7144" y="958"/>
                    <a:pt x="5970" y="305"/>
                  </a:cubicBezTo>
                  <a:cubicBezTo>
                    <a:pt x="5598" y="99"/>
                    <a:pt x="5193" y="0"/>
                    <a:pt x="4793"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6" name="Google Shape;3096;p38"/>
            <p:cNvSpPr/>
            <p:nvPr/>
          </p:nvSpPr>
          <p:spPr>
            <a:xfrm>
              <a:off x="1447500" y="1484200"/>
              <a:ext cx="4686675" cy="700525"/>
            </a:xfrm>
            <a:custGeom>
              <a:rect b="b" l="l" r="r" t="t"/>
              <a:pathLst>
                <a:path extrusionOk="0" h="28021" w="187467">
                  <a:moveTo>
                    <a:pt x="173473" y="4893"/>
                  </a:moveTo>
                  <a:cubicBezTo>
                    <a:pt x="178496" y="4893"/>
                    <a:pt x="182574" y="9003"/>
                    <a:pt x="182574" y="13994"/>
                  </a:cubicBezTo>
                  <a:cubicBezTo>
                    <a:pt x="182574" y="19018"/>
                    <a:pt x="178496" y="23128"/>
                    <a:pt x="173473" y="23128"/>
                  </a:cubicBezTo>
                  <a:lnTo>
                    <a:pt x="13994" y="23128"/>
                  </a:lnTo>
                  <a:cubicBezTo>
                    <a:pt x="11548" y="23128"/>
                    <a:pt x="9264" y="22182"/>
                    <a:pt x="7568" y="20453"/>
                  </a:cubicBezTo>
                  <a:cubicBezTo>
                    <a:pt x="5839" y="18724"/>
                    <a:pt x="4893" y="16441"/>
                    <a:pt x="4893" y="13994"/>
                  </a:cubicBezTo>
                  <a:cubicBezTo>
                    <a:pt x="4893" y="9003"/>
                    <a:pt x="8971" y="4893"/>
                    <a:pt x="13994" y="4893"/>
                  </a:cubicBezTo>
                  <a:lnTo>
                    <a:pt x="62500" y="4893"/>
                  </a:lnTo>
                  <a:lnTo>
                    <a:pt x="59956" y="7437"/>
                  </a:lnTo>
                  <a:cubicBezTo>
                    <a:pt x="57248" y="10145"/>
                    <a:pt x="57281" y="14549"/>
                    <a:pt x="59956" y="17223"/>
                  </a:cubicBezTo>
                  <a:cubicBezTo>
                    <a:pt x="61309" y="18577"/>
                    <a:pt x="63079" y="19254"/>
                    <a:pt x="64849" y="19254"/>
                  </a:cubicBezTo>
                  <a:cubicBezTo>
                    <a:pt x="66618" y="19254"/>
                    <a:pt x="68388" y="18577"/>
                    <a:pt x="69742" y="17223"/>
                  </a:cubicBezTo>
                  <a:lnTo>
                    <a:pt x="82072" y="4893"/>
                  </a:lnTo>
                  <a:close/>
                  <a:moveTo>
                    <a:pt x="13994" y="0"/>
                  </a:moveTo>
                  <a:cubicBezTo>
                    <a:pt x="6263" y="0"/>
                    <a:pt x="0" y="6296"/>
                    <a:pt x="0" y="13994"/>
                  </a:cubicBezTo>
                  <a:cubicBezTo>
                    <a:pt x="0" y="17745"/>
                    <a:pt x="1436" y="21268"/>
                    <a:pt x="4110" y="23911"/>
                  </a:cubicBezTo>
                  <a:cubicBezTo>
                    <a:pt x="6753" y="26553"/>
                    <a:pt x="10243" y="28021"/>
                    <a:pt x="13994" y="28021"/>
                  </a:cubicBezTo>
                  <a:lnTo>
                    <a:pt x="173473" y="28021"/>
                  </a:lnTo>
                  <a:cubicBezTo>
                    <a:pt x="181204" y="28021"/>
                    <a:pt x="187467" y="21725"/>
                    <a:pt x="187467" y="14027"/>
                  </a:cubicBezTo>
                  <a:lnTo>
                    <a:pt x="187467" y="13994"/>
                  </a:lnTo>
                  <a:cubicBezTo>
                    <a:pt x="187467" y="6296"/>
                    <a:pt x="181204" y="0"/>
                    <a:pt x="173473" y="0"/>
                  </a:cubicBezTo>
                  <a:lnTo>
                    <a:pt x="81061" y="0"/>
                  </a:lnTo>
                  <a:cubicBezTo>
                    <a:pt x="80408" y="0"/>
                    <a:pt x="79788" y="261"/>
                    <a:pt x="79332" y="718"/>
                  </a:cubicBezTo>
                  <a:lnTo>
                    <a:pt x="66284" y="13766"/>
                  </a:lnTo>
                  <a:cubicBezTo>
                    <a:pt x="65892" y="14157"/>
                    <a:pt x="65370" y="14353"/>
                    <a:pt x="64849" y="14353"/>
                  </a:cubicBezTo>
                  <a:cubicBezTo>
                    <a:pt x="64327" y="14353"/>
                    <a:pt x="63805" y="14157"/>
                    <a:pt x="63413" y="13766"/>
                  </a:cubicBezTo>
                  <a:cubicBezTo>
                    <a:pt x="63054" y="13374"/>
                    <a:pt x="62826" y="12885"/>
                    <a:pt x="62826" y="12330"/>
                  </a:cubicBezTo>
                  <a:cubicBezTo>
                    <a:pt x="62826" y="11809"/>
                    <a:pt x="63054" y="11287"/>
                    <a:pt x="63413" y="10895"/>
                  </a:cubicBezTo>
                  <a:lnTo>
                    <a:pt x="70133" y="4175"/>
                  </a:lnTo>
                  <a:cubicBezTo>
                    <a:pt x="70851" y="3490"/>
                    <a:pt x="71046" y="2447"/>
                    <a:pt x="70655" y="1533"/>
                  </a:cubicBezTo>
                  <a:cubicBezTo>
                    <a:pt x="70296" y="620"/>
                    <a:pt x="69415" y="0"/>
                    <a:pt x="68404"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7" name="Google Shape;3097;p38"/>
            <p:cNvSpPr/>
            <p:nvPr/>
          </p:nvSpPr>
          <p:spPr>
            <a:xfrm>
              <a:off x="3730075" y="850775"/>
              <a:ext cx="611650" cy="737000"/>
            </a:xfrm>
            <a:custGeom>
              <a:rect b="b" l="l" r="r" t="t"/>
              <a:pathLst>
                <a:path extrusionOk="0" h="29480" w="24466">
                  <a:moveTo>
                    <a:pt x="8397" y="4906"/>
                  </a:moveTo>
                  <a:cubicBezTo>
                    <a:pt x="11865" y="4906"/>
                    <a:pt x="15228" y="6738"/>
                    <a:pt x="16995" y="9973"/>
                  </a:cubicBezTo>
                  <a:cubicBezTo>
                    <a:pt x="19116" y="13790"/>
                    <a:pt x="18463" y="18617"/>
                    <a:pt x="15364" y="21716"/>
                  </a:cubicBezTo>
                  <a:cubicBezTo>
                    <a:pt x="13468" y="23613"/>
                    <a:pt x="10946" y="24596"/>
                    <a:pt x="8404" y="24596"/>
                  </a:cubicBezTo>
                  <a:cubicBezTo>
                    <a:pt x="8104" y="24596"/>
                    <a:pt x="7803" y="24582"/>
                    <a:pt x="7503" y="24554"/>
                  </a:cubicBezTo>
                  <a:cubicBezTo>
                    <a:pt x="12461" y="18976"/>
                    <a:pt x="12428" y="10528"/>
                    <a:pt x="7470" y="4950"/>
                  </a:cubicBezTo>
                  <a:cubicBezTo>
                    <a:pt x="7779" y="4920"/>
                    <a:pt x="8089" y="4906"/>
                    <a:pt x="8397" y="4906"/>
                  </a:cubicBezTo>
                  <a:close/>
                  <a:moveTo>
                    <a:pt x="8372" y="1"/>
                  </a:moveTo>
                  <a:cubicBezTo>
                    <a:pt x="5952" y="1"/>
                    <a:pt x="3501" y="596"/>
                    <a:pt x="1240" y="1851"/>
                  </a:cubicBezTo>
                  <a:cubicBezTo>
                    <a:pt x="457" y="2308"/>
                    <a:pt x="0" y="3123"/>
                    <a:pt x="0" y="4004"/>
                  </a:cubicBezTo>
                  <a:cubicBezTo>
                    <a:pt x="0" y="4884"/>
                    <a:pt x="457" y="5700"/>
                    <a:pt x="1240" y="6157"/>
                  </a:cubicBezTo>
                  <a:cubicBezTo>
                    <a:pt x="2055" y="6581"/>
                    <a:pt x="2773" y="7135"/>
                    <a:pt x="3425" y="7788"/>
                  </a:cubicBezTo>
                  <a:cubicBezTo>
                    <a:pt x="7274" y="11637"/>
                    <a:pt x="7274" y="17867"/>
                    <a:pt x="3425" y="21716"/>
                  </a:cubicBezTo>
                  <a:cubicBezTo>
                    <a:pt x="2773" y="22369"/>
                    <a:pt x="2055" y="22923"/>
                    <a:pt x="1240" y="23380"/>
                  </a:cubicBezTo>
                  <a:cubicBezTo>
                    <a:pt x="457" y="23804"/>
                    <a:pt x="0" y="24620"/>
                    <a:pt x="0" y="25500"/>
                  </a:cubicBezTo>
                  <a:cubicBezTo>
                    <a:pt x="0" y="26381"/>
                    <a:pt x="457" y="27229"/>
                    <a:pt x="1240" y="27653"/>
                  </a:cubicBezTo>
                  <a:cubicBezTo>
                    <a:pt x="3491" y="28893"/>
                    <a:pt x="5937" y="29480"/>
                    <a:pt x="8384" y="29480"/>
                  </a:cubicBezTo>
                  <a:cubicBezTo>
                    <a:pt x="12200" y="29480"/>
                    <a:pt x="15984" y="28012"/>
                    <a:pt x="18822" y="25174"/>
                  </a:cubicBezTo>
                  <a:cubicBezTo>
                    <a:pt x="23454" y="20542"/>
                    <a:pt x="24465" y="13333"/>
                    <a:pt x="21301" y="7592"/>
                  </a:cubicBezTo>
                  <a:cubicBezTo>
                    <a:pt x="18609" y="2742"/>
                    <a:pt x="13564" y="1"/>
                    <a:pt x="8372"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8" name="Google Shape;3098;p38"/>
            <p:cNvSpPr/>
            <p:nvPr/>
          </p:nvSpPr>
          <p:spPr>
            <a:xfrm>
              <a:off x="2880672" y="1281745"/>
              <a:ext cx="703000" cy="683475"/>
            </a:xfrm>
            <a:custGeom>
              <a:rect b="b" l="l" r="r" t="t"/>
              <a:pathLst>
                <a:path extrusionOk="0" h="27339" w="28120">
                  <a:moveTo>
                    <a:pt x="18725" y="6397"/>
                  </a:moveTo>
                  <a:cubicBezTo>
                    <a:pt x="19540" y="7473"/>
                    <a:pt x="20519" y="8452"/>
                    <a:pt x="21595" y="9267"/>
                  </a:cubicBezTo>
                  <a:lnTo>
                    <a:pt x="9004" y="21859"/>
                  </a:lnTo>
                  <a:cubicBezTo>
                    <a:pt x="8612" y="22218"/>
                    <a:pt x="8123" y="22446"/>
                    <a:pt x="7601" y="22446"/>
                  </a:cubicBezTo>
                  <a:lnTo>
                    <a:pt x="7569" y="22446"/>
                  </a:lnTo>
                  <a:cubicBezTo>
                    <a:pt x="7047" y="22446"/>
                    <a:pt x="6525" y="22218"/>
                    <a:pt x="6133" y="21826"/>
                  </a:cubicBezTo>
                  <a:cubicBezTo>
                    <a:pt x="5383" y="21043"/>
                    <a:pt x="5383" y="19771"/>
                    <a:pt x="6133" y="18988"/>
                  </a:cubicBezTo>
                  <a:lnTo>
                    <a:pt x="18725" y="6397"/>
                  </a:lnTo>
                  <a:close/>
                  <a:moveTo>
                    <a:pt x="19260" y="0"/>
                  </a:moveTo>
                  <a:cubicBezTo>
                    <a:pt x="18600" y="0"/>
                    <a:pt x="17971" y="241"/>
                    <a:pt x="17518" y="721"/>
                  </a:cubicBezTo>
                  <a:lnTo>
                    <a:pt x="2676" y="15563"/>
                  </a:lnTo>
                  <a:cubicBezTo>
                    <a:pt x="1" y="18238"/>
                    <a:pt x="1" y="22609"/>
                    <a:pt x="2676" y="25284"/>
                  </a:cubicBezTo>
                  <a:cubicBezTo>
                    <a:pt x="3980" y="26589"/>
                    <a:pt x="5709" y="27339"/>
                    <a:pt x="7536" y="27339"/>
                  </a:cubicBezTo>
                  <a:lnTo>
                    <a:pt x="7601" y="27339"/>
                  </a:lnTo>
                  <a:cubicBezTo>
                    <a:pt x="9428" y="27339"/>
                    <a:pt x="11157" y="26621"/>
                    <a:pt x="12462" y="25316"/>
                  </a:cubicBezTo>
                  <a:lnTo>
                    <a:pt x="27271" y="10507"/>
                  </a:lnTo>
                  <a:cubicBezTo>
                    <a:pt x="27858" y="9920"/>
                    <a:pt x="28119" y="9104"/>
                    <a:pt x="27956" y="8321"/>
                  </a:cubicBezTo>
                  <a:cubicBezTo>
                    <a:pt x="27825" y="7539"/>
                    <a:pt x="27271" y="6854"/>
                    <a:pt x="26553" y="6527"/>
                  </a:cubicBezTo>
                  <a:cubicBezTo>
                    <a:pt x="24270" y="5549"/>
                    <a:pt x="22476" y="3722"/>
                    <a:pt x="21465" y="1471"/>
                  </a:cubicBezTo>
                  <a:cubicBezTo>
                    <a:pt x="21138" y="721"/>
                    <a:pt x="20486" y="199"/>
                    <a:pt x="19703" y="36"/>
                  </a:cubicBezTo>
                  <a:cubicBezTo>
                    <a:pt x="19555" y="12"/>
                    <a:pt x="19407" y="0"/>
                    <a:pt x="19260"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9" name="Google Shape;3099;p38"/>
            <p:cNvSpPr/>
            <p:nvPr/>
          </p:nvSpPr>
          <p:spPr>
            <a:xfrm>
              <a:off x="3273400" y="851375"/>
              <a:ext cx="737225" cy="737225"/>
            </a:xfrm>
            <a:custGeom>
              <a:rect b="b" l="l" r="r" t="t"/>
              <a:pathLst>
                <a:path extrusionOk="0" h="29489" w="29489">
                  <a:moveTo>
                    <a:pt x="14744" y="4893"/>
                  </a:moveTo>
                  <a:cubicBezTo>
                    <a:pt x="20159" y="4893"/>
                    <a:pt x="24596" y="9297"/>
                    <a:pt x="24596" y="14744"/>
                  </a:cubicBezTo>
                  <a:cubicBezTo>
                    <a:pt x="24596" y="20159"/>
                    <a:pt x="20159" y="24596"/>
                    <a:pt x="14744" y="24596"/>
                  </a:cubicBezTo>
                  <a:cubicBezTo>
                    <a:pt x="9297" y="24596"/>
                    <a:pt x="4893" y="20159"/>
                    <a:pt x="4893" y="14744"/>
                  </a:cubicBezTo>
                  <a:cubicBezTo>
                    <a:pt x="4893" y="9297"/>
                    <a:pt x="9297" y="4893"/>
                    <a:pt x="14744" y="4893"/>
                  </a:cubicBezTo>
                  <a:close/>
                  <a:moveTo>
                    <a:pt x="14744" y="0"/>
                  </a:moveTo>
                  <a:cubicBezTo>
                    <a:pt x="6622" y="0"/>
                    <a:pt x="0" y="6589"/>
                    <a:pt x="0" y="14744"/>
                  </a:cubicBezTo>
                  <a:cubicBezTo>
                    <a:pt x="0" y="22867"/>
                    <a:pt x="6622" y="29488"/>
                    <a:pt x="14744" y="29488"/>
                  </a:cubicBezTo>
                  <a:cubicBezTo>
                    <a:pt x="22867" y="29488"/>
                    <a:pt x="29488" y="22867"/>
                    <a:pt x="29488" y="14744"/>
                  </a:cubicBezTo>
                  <a:cubicBezTo>
                    <a:pt x="29488" y="6589"/>
                    <a:pt x="22867" y="0"/>
                    <a:pt x="14744"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00" name="Google Shape;3100;p38"/>
          <p:cNvGrpSpPr/>
          <p:nvPr/>
        </p:nvGrpSpPr>
        <p:grpSpPr>
          <a:xfrm>
            <a:off x="1204153" y="3275598"/>
            <a:ext cx="700311" cy="517445"/>
            <a:chOff x="1251775" y="964725"/>
            <a:chExt cx="5096875" cy="3765975"/>
          </a:xfrm>
        </p:grpSpPr>
        <p:sp>
          <p:nvSpPr>
            <p:cNvPr id="3101" name="Google Shape;3101;p38"/>
            <p:cNvSpPr/>
            <p:nvPr/>
          </p:nvSpPr>
          <p:spPr>
            <a:xfrm>
              <a:off x="4707850" y="3619975"/>
              <a:ext cx="1060175" cy="1060175"/>
            </a:xfrm>
            <a:custGeom>
              <a:rect b="b" l="l" r="r" t="t"/>
              <a:pathLst>
                <a:path extrusionOk="0" h="42407" w="42407">
                  <a:moveTo>
                    <a:pt x="21203" y="1"/>
                  </a:moveTo>
                  <a:cubicBezTo>
                    <a:pt x="9493" y="1"/>
                    <a:pt x="0" y="9493"/>
                    <a:pt x="0" y="21203"/>
                  </a:cubicBezTo>
                  <a:cubicBezTo>
                    <a:pt x="0" y="32914"/>
                    <a:pt x="9493" y="42406"/>
                    <a:pt x="21203" y="42406"/>
                  </a:cubicBezTo>
                  <a:cubicBezTo>
                    <a:pt x="32914" y="42406"/>
                    <a:pt x="42406" y="32914"/>
                    <a:pt x="42406" y="21203"/>
                  </a:cubicBezTo>
                  <a:cubicBezTo>
                    <a:pt x="42406" y="9493"/>
                    <a:pt x="32914" y="1"/>
                    <a:pt x="21203" y="1"/>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2" name="Google Shape;3102;p38"/>
            <p:cNvSpPr/>
            <p:nvPr/>
          </p:nvSpPr>
          <p:spPr>
            <a:xfrm>
              <a:off x="4913350" y="3825475"/>
              <a:ext cx="649175" cy="649175"/>
            </a:xfrm>
            <a:custGeom>
              <a:rect b="b" l="l" r="r" t="t"/>
              <a:pathLst>
                <a:path extrusionOk="0" h="25967" w="25967">
                  <a:moveTo>
                    <a:pt x="12983" y="1"/>
                  </a:moveTo>
                  <a:cubicBezTo>
                    <a:pt x="5807" y="1"/>
                    <a:pt x="1" y="5807"/>
                    <a:pt x="1" y="12983"/>
                  </a:cubicBezTo>
                  <a:cubicBezTo>
                    <a:pt x="1" y="20160"/>
                    <a:pt x="5807" y="25966"/>
                    <a:pt x="12983" y="25966"/>
                  </a:cubicBezTo>
                  <a:cubicBezTo>
                    <a:pt x="20160" y="25966"/>
                    <a:pt x="25966" y="20160"/>
                    <a:pt x="25966" y="12983"/>
                  </a:cubicBezTo>
                  <a:cubicBezTo>
                    <a:pt x="25966" y="5807"/>
                    <a:pt x="20160" y="1"/>
                    <a:pt x="12983"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3" name="Google Shape;3103;p38"/>
            <p:cNvSpPr/>
            <p:nvPr/>
          </p:nvSpPr>
          <p:spPr>
            <a:xfrm>
              <a:off x="1427100" y="1533925"/>
              <a:ext cx="1939275" cy="2480775"/>
            </a:xfrm>
            <a:custGeom>
              <a:rect b="b" l="l" r="r" t="t"/>
              <a:pathLst>
                <a:path extrusionOk="0" h="99231" w="77571">
                  <a:moveTo>
                    <a:pt x="32914" y="1"/>
                  </a:moveTo>
                  <a:lnTo>
                    <a:pt x="11222" y="30337"/>
                  </a:lnTo>
                  <a:cubicBezTo>
                    <a:pt x="5416" y="38427"/>
                    <a:pt x="1730" y="47854"/>
                    <a:pt x="457" y="57738"/>
                  </a:cubicBezTo>
                  <a:cubicBezTo>
                    <a:pt x="1110" y="57445"/>
                    <a:pt x="1762" y="57281"/>
                    <a:pt x="2480" y="57281"/>
                  </a:cubicBezTo>
                  <a:cubicBezTo>
                    <a:pt x="5089" y="57281"/>
                    <a:pt x="7210" y="59402"/>
                    <a:pt x="7210" y="62011"/>
                  </a:cubicBezTo>
                  <a:lnTo>
                    <a:pt x="7210" y="71047"/>
                  </a:lnTo>
                  <a:cubicBezTo>
                    <a:pt x="7210" y="73657"/>
                    <a:pt x="5089" y="75777"/>
                    <a:pt x="2480" y="75777"/>
                  </a:cubicBezTo>
                  <a:cubicBezTo>
                    <a:pt x="1599" y="75777"/>
                    <a:pt x="718" y="75549"/>
                    <a:pt x="1" y="75092"/>
                  </a:cubicBezTo>
                  <a:lnTo>
                    <a:pt x="1" y="78941"/>
                  </a:lnTo>
                  <a:lnTo>
                    <a:pt x="14419" y="78941"/>
                  </a:lnTo>
                  <a:cubicBezTo>
                    <a:pt x="17159" y="78941"/>
                    <a:pt x="19377" y="81159"/>
                    <a:pt x="19377" y="83899"/>
                  </a:cubicBezTo>
                  <a:lnTo>
                    <a:pt x="19377" y="98317"/>
                  </a:lnTo>
                  <a:cubicBezTo>
                    <a:pt x="19377" y="98643"/>
                    <a:pt x="19344" y="98937"/>
                    <a:pt x="19312" y="99231"/>
                  </a:cubicBezTo>
                  <a:lnTo>
                    <a:pt x="26847" y="99231"/>
                  </a:lnTo>
                  <a:cubicBezTo>
                    <a:pt x="29293" y="89934"/>
                    <a:pt x="37709" y="83443"/>
                    <a:pt x="47332" y="83443"/>
                  </a:cubicBezTo>
                  <a:cubicBezTo>
                    <a:pt x="56955" y="83443"/>
                    <a:pt x="65371" y="89934"/>
                    <a:pt x="67850" y="99231"/>
                  </a:cubicBezTo>
                  <a:lnTo>
                    <a:pt x="77571" y="99231"/>
                  </a:lnTo>
                  <a:lnTo>
                    <a:pt x="77571" y="1"/>
                  </a:ln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4" name="Google Shape;3104;p38"/>
            <p:cNvSpPr/>
            <p:nvPr/>
          </p:nvSpPr>
          <p:spPr>
            <a:xfrm>
              <a:off x="1708450" y="1015275"/>
              <a:ext cx="4589650" cy="2999425"/>
            </a:xfrm>
            <a:custGeom>
              <a:rect b="b" l="l" r="r" t="t"/>
              <a:pathLst>
                <a:path extrusionOk="0" h="119977" w="183586">
                  <a:moveTo>
                    <a:pt x="14451" y="1"/>
                  </a:moveTo>
                  <a:cubicBezTo>
                    <a:pt x="6459" y="1"/>
                    <a:pt x="1" y="6459"/>
                    <a:pt x="1" y="14451"/>
                  </a:cubicBezTo>
                  <a:cubicBezTo>
                    <a:pt x="1" y="17942"/>
                    <a:pt x="2839" y="20747"/>
                    <a:pt x="6329" y="20747"/>
                  </a:cubicBezTo>
                  <a:lnTo>
                    <a:pt x="66317" y="20747"/>
                  </a:lnTo>
                  <a:lnTo>
                    <a:pt x="66317" y="119977"/>
                  </a:lnTo>
                  <a:lnTo>
                    <a:pt x="120661" y="119977"/>
                  </a:lnTo>
                  <a:cubicBezTo>
                    <a:pt x="123141" y="110680"/>
                    <a:pt x="131557" y="104189"/>
                    <a:pt x="141179" y="104189"/>
                  </a:cubicBezTo>
                  <a:cubicBezTo>
                    <a:pt x="150802" y="104189"/>
                    <a:pt x="159218" y="110680"/>
                    <a:pt x="161665" y="119977"/>
                  </a:cubicBezTo>
                  <a:lnTo>
                    <a:pt x="165514" y="119977"/>
                  </a:lnTo>
                  <a:cubicBezTo>
                    <a:pt x="175495" y="119977"/>
                    <a:pt x="183553" y="111887"/>
                    <a:pt x="183585" y="101938"/>
                  </a:cubicBezTo>
                  <a:lnTo>
                    <a:pt x="183585" y="20747"/>
                  </a:lnTo>
                  <a:lnTo>
                    <a:pt x="183585" y="14451"/>
                  </a:lnTo>
                  <a:cubicBezTo>
                    <a:pt x="183553" y="6459"/>
                    <a:pt x="177094" y="1"/>
                    <a:pt x="169135" y="1"/>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5" name="Google Shape;3105;p38"/>
            <p:cNvSpPr/>
            <p:nvPr/>
          </p:nvSpPr>
          <p:spPr>
            <a:xfrm>
              <a:off x="2032200" y="1872375"/>
              <a:ext cx="995750" cy="597775"/>
            </a:xfrm>
            <a:custGeom>
              <a:rect b="b" l="l" r="r" t="t"/>
              <a:pathLst>
                <a:path extrusionOk="0" h="23911" w="39830">
                  <a:moveTo>
                    <a:pt x="15202" y="0"/>
                  </a:moveTo>
                  <a:cubicBezTo>
                    <a:pt x="13636" y="0"/>
                    <a:pt x="12168" y="816"/>
                    <a:pt x="11320" y="2121"/>
                  </a:cubicBezTo>
                  <a:lnTo>
                    <a:pt x="1958" y="16832"/>
                  </a:lnTo>
                  <a:cubicBezTo>
                    <a:pt x="1" y="19898"/>
                    <a:pt x="2186" y="23911"/>
                    <a:pt x="5840" y="23911"/>
                  </a:cubicBezTo>
                  <a:lnTo>
                    <a:pt x="35230" y="23911"/>
                  </a:lnTo>
                  <a:cubicBezTo>
                    <a:pt x="37775" y="23911"/>
                    <a:pt x="39830" y="21856"/>
                    <a:pt x="39830" y="19311"/>
                  </a:cubicBezTo>
                  <a:lnTo>
                    <a:pt x="39830" y="4600"/>
                  </a:lnTo>
                  <a:cubicBezTo>
                    <a:pt x="39830" y="2055"/>
                    <a:pt x="37775" y="0"/>
                    <a:pt x="3523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6" name="Google Shape;3106;p38"/>
            <p:cNvSpPr/>
            <p:nvPr/>
          </p:nvSpPr>
          <p:spPr>
            <a:xfrm>
              <a:off x="1303150" y="3507450"/>
              <a:ext cx="608375" cy="608375"/>
            </a:xfrm>
            <a:custGeom>
              <a:rect b="b" l="l" r="r" t="t"/>
              <a:pathLst>
                <a:path extrusionOk="0" h="24335" w="24335">
                  <a:moveTo>
                    <a:pt x="4959" y="0"/>
                  </a:moveTo>
                  <a:cubicBezTo>
                    <a:pt x="2186" y="0"/>
                    <a:pt x="1" y="2218"/>
                    <a:pt x="1" y="4958"/>
                  </a:cubicBezTo>
                  <a:lnTo>
                    <a:pt x="1" y="19376"/>
                  </a:lnTo>
                  <a:cubicBezTo>
                    <a:pt x="1" y="22149"/>
                    <a:pt x="2186" y="24334"/>
                    <a:pt x="4959" y="24334"/>
                  </a:cubicBezTo>
                  <a:lnTo>
                    <a:pt x="19377" y="24334"/>
                  </a:lnTo>
                  <a:cubicBezTo>
                    <a:pt x="22117" y="24334"/>
                    <a:pt x="24335" y="22149"/>
                    <a:pt x="24335" y="19376"/>
                  </a:cubicBezTo>
                  <a:lnTo>
                    <a:pt x="24335" y="4958"/>
                  </a:lnTo>
                  <a:cubicBezTo>
                    <a:pt x="24335" y="2218"/>
                    <a:pt x="22117" y="0"/>
                    <a:pt x="19377" y="0"/>
                  </a:cubicBez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7" name="Google Shape;3107;p38"/>
            <p:cNvSpPr/>
            <p:nvPr/>
          </p:nvSpPr>
          <p:spPr>
            <a:xfrm>
              <a:off x="1370025" y="2965950"/>
              <a:ext cx="237325" cy="462400"/>
            </a:xfrm>
            <a:custGeom>
              <a:rect b="b" l="l" r="r" t="t"/>
              <a:pathLst>
                <a:path extrusionOk="0" h="18496" w="9493">
                  <a:moveTo>
                    <a:pt x="4763" y="0"/>
                  </a:moveTo>
                  <a:cubicBezTo>
                    <a:pt x="2121" y="0"/>
                    <a:pt x="0" y="2121"/>
                    <a:pt x="0" y="4730"/>
                  </a:cubicBezTo>
                  <a:lnTo>
                    <a:pt x="0" y="13766"/>
                  </a:lnTo>
                  <a:cubicBezTo>
                    <a:pt x="0" y="16376"/>
                    <a:pt x="2121" y="18496"/>
                    <a:pt x="4763" y="18496"/>
                  </a:cubicBezTo>
                  <a:cubicBezTo>
                    <a:pt x="7372" y="18496"/>
                    <a:pt x="9493" y="16376"/>
                    <a:pt x="9493" y="13766"/>
                  </a:cubicBezTo>
                  <a:lnTo>
                    <a:pt x="9493" y="4730"/>
                  </a:lnTo>
                  <a:cubicBezTo>
                    <a:pt x="9493" y="2121"/>
                    <a:pt x="7372" y="0"/>
                    <a:pt x="4763" y="0"/>
                  </a:cubicBezTo>
                  <a:close/>
                </a:path>
              </a:pathLst>
            </a:custGeom>
            <a:solidFill>
              <a:srgbClr val="F5D3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8" name="Google Shape;3108;p38"/>
            <p:cNvSpPr/>
            <p:nvPr/>
          </p:nvSpPr>
          <p:spPr>
            <a:xfrm>
              <a:off x="4257700" y="1698675"/>
              <a:ext cx="790225" cy="1691350"/>
            </a:xfrm>
            <a:custGeom>
              <a:rect b="b" l="l" r="r" t="t"/>
              <a:pathLst>
                <a:path extrusionOk="0" h="67654" w="31609">
                  <a:moveTo>
                    <a:pt x="16049" y="0"/>
                  </a:moveTo>
                  <a:cubicBezTo>
                    <a:pt x="14614" y="0"/>
                    <a:pt x="13440" y="1305"/>
                    <a:pt x="13440" y="2936"/>
                  </a:cubicBezTo>
                  <a:lnTo>
                    <a:pt x="13440" y="3556"/>
                  </a:lnTo>
                  <a:cubicBezTo>
                    <a:pt x="10047" y="3654"/>
                    <a:pt x="6850" y="5121"/>
                    <a:pt x="4567" y="7666"/>
                  </a:cubicBezTo>
                  <a:cubicBezTo>
                    <a:pt x="2251" y="10145"/>
                    <a:pt x="979" y="13407"/>
                    <a:pt x="1044" y="16832"/>
                  </a:cubicBezTo>
                  <a:cubicBezTo>
                    <a:pt x="1044" y="18920"/>
                    <a:pt x="1501" y="21007"/>
                    <a:pt x="2382" y="22899"/>
                  </a:cubicBezTo>
                  <a:cubicBezTo>
                    <a:pt x="3328" y="24889"/>
                    <a:pt x="4698" y="26651"/>
                    <a:pt x="6394" y="28053"/>
                  </a:cubicBezTo>
                  <a:cubicBezTo>
                    <a:pt x="8155" y="29554"/>
                    <a:pt x="11580" y="31641"/>
                    <a:pt x="16636" y="34218"/>
                  </a:cubicBezTo>
                  <a:cubicBezTo>
                    <a:pt x="19148" y="35491"/>
                    <a:pt x="20812" y="36763"/>
                    <a:pt x="21693" y="37970"/>
                  </a:cubicBezTo>
                  <a:cubicBezTo>
                    <a:pt x="22541" y="39242"/>
                    <a:pt x="22997" y="40742"/>
                    <a:pt x="22965" y="42276"/>
                  </a:cubicBezTo>
                  <a:cubicBezTo>
                    <a:pt x="22997" y="44167"/>
                    <a:pt x="22280" y="45962"/>
                    <a:pt x="20975" y="47332"/>
                  </a:cubicBezTo>
                  <a:cubicBezTo>
                    <a:pt x="19768" y="48669"/>
                    <a:pt x="18072" y="49452"/>
                    <a:pt x="16278" y="49485"/>
                  </a:cubicBezTo>
                  <a:cubicBezTo>
                    <a:pt x="13440" y="49485"/>
                    <a:pt x="10504" y="48114"/>
                    <a:pt x="7503" y="45309"/>
                  </a:cubicBezTo>
                  <a:cubicBezTo>
                    <a:pt x="6801" y="44637"/>
                    <a:pt x="5898" y="44301"/>
                    <a:pt x="4999" y="44301"/>
                  </a:cubicBezTo>
                  <a:cubicBezTo>
                    <a:pt x="3978" y="44301"/>
                    <a:pt x="2962" y="44735"/>
                    <a:pt x="2251" y="45603"/>
                  </a:cubicBezTo>
                  <a:lnTo>
                    <a:pt x="1566" y="46353"/>
                  </a:lnTo>
                  <a:cubicBezTo>
                    <a:pt x="0" y="48212"/>
                    <a:pt x="131" y="50920"/>
                    <a:pt x="1827" y="52616"/>
                  </a:cubicBezTo>
                  <a:cubicBezTo>
                    <a:pt x="3197" y="53921"/>
                    <a:pt x="4698" y="55063"/>
                    <a:pt x="6329" y="56074"/>
                  </a:cubicBezTo>
                  <a:cubicBezTo>
                    <a:pt x="8481" y="57346"/>
                    <a:pt x="10928" y="58161"/>
                    <a:pt x="13440" y="58422"/>
                  </a:cubicBezTo>
                  <a:lnTo>
                    <a:pt x="13440" y="64327"/>
                  </a:lnTo>
                  <a:cubicBezTo>
                    <a:pt x="13440" y="66186"/>
                    <a:pt x="14777" y="67654"/>
                    <a:pt x="16441" y="67654"/>
                  </a:cubicBezTo>
                  <a:cubicBezTo>
                    <a:pt x="18072" y="67654"/>
                    <a:pt x="19442" y="66186"/>
                    <a:pt x="19442" y="64327"/>
                  </a:cubicBezTo>
                  <a:lnTo>
                    <a:pt x="19442" y="58194"/>
                  </a:lnTo>
                  <a:cubicBezTo>
                    <a:pt x="22378" y="57509"/>
                    <a:pt x="24661" y="56498"/>
                    <a:pt x="26227" y="55193"/>
                  </a:cubicBezTo>
                  <a:cubicBezTo>
                    <a:pt x="27923" y="53692"/>
                    <a:pt x="29228" y="51866"/>
                    <a:pt x="30076" y="49778"/>
                  </a:cubicBezTo>
                  <a:cubicBezTo>
                    <a:pt x="31087" y="47462"/>
                    <a:pt x="31609" y="44918"/>
                    <a:pt x="31576" y="42373"/>
                  </a:cubicBezTo>
                  <a:cubicBezTo>
                    <a:pt x="31609" y="39894"/>
                    <a:pt x="31152" y="37448"/>
                    <a:pt x="30174" y="35164"/>
                  </a:cubicBezTo>
                  <a:cubicBezTo>
                    <a:pt x="29260" y="33044"/>
                    <a:pt x="27890" y="31152"/>
                    <a:pt x="26161" y="29619"/>
                  </a:cubicBezTo>
                  <a:cubicBezTo>
                    <a:pt x="24400" y="28086"/>
                    <a:pt x="21171" y="26227"/>
                    <a:pt x="16473" y="24041"/>
                  </a:cubicBezTo>
                  <a:cubicBezTo>
                    <a:pt x="13799" y="22834"/>
                    <a:pt x="12037" y="21725"/>
                    <a:pt x="11156" y="20649"/>
                  </a:cubicBezTo>
                  <a:cubicBezTo>
                    <a:pt x="10341" y="19800"/>
                    <a:pt x="9884" y="18659"/>
                    <a:pt x="9819" y="17484"/>
                  </a:cubicBezTo>
                  <a:cubicBezTo>
                    <a:pt x="9819" y="16212"/>
                    <a:pt x="10373" y="15005"/>
                    <a:pt x="11352" y="14190"/>
                  </a:cubicBezTo>
                  <a:cubicBezTo>
                    <a:pt x="12363" y="13210"/>
                    <a:pt x="13742" y="12720"/>
                    <a:pt x="15132" y="12720"/>
                  </a:cubicBezTo>
                  <a:cubicBezTo>
                    <a:pt x="15177" y="12720"/>
                    <a:pt x="15222" y="12721"/>
                    <a:pt x="15266" y="12722"/>
                  </a:cubicBezTo>
                  <a:cubicBezTo>
                    <a:pt x="17224" y="12755"/>
                    <a:pt x="19181" y="13537"/>
                    <a:pt x="21138" y="15136"/>
                  </a:cubicBezTo>
                  <a:cubicBezTo>
                    <a:pt x="21821" y="15715"/>
                    <a:pt x="22652" y="15996"/>
                    <a:pt x="23478" y="15996"/>
                  </a:cubicBezTo>
                  <a:cubicBezTo>
                    <a:pt x="24468" y="15996"/>
                    <a:pt x="25450" y="15592"/>
                    <a:pt x="26161" y="14810"/>
                  </a:cubicBezTo>
                  <a:lnTo>
                    <a:pt x="26814" y="14059"/>
                  </a:lnTo>
                  <a:cubicBezTo>
                    <a:pt x="28510" y="12200"/>
                    <a:pt x="28347" y="9329"/>
                    <a:pt x="26520" y="7601"/>
                  </a:cubicBezTo>
                  <a:cubicBezTo>
                    <a:pt x="25933" y="7111"/>
                    <a:pt x="25313" y="6622"/>
                    <a:pt x="24661" y="6198"/>
                  </a:cubicBezTo>
                  <a:cubicBezTo>
                    <a:pt x="23063" y="5219"/>
                    <a:pt x="21268" y="4469"/>
                    <a:pt x="19442" y="4012"/>
                  </a:cubicBezTo>
                  <a:lnTo>
                    <a:pt x="19442" y="2936"/>
                  </a:lnTo>
                  <a:cubicBezTo>
                    <a:pt x="19442" y="1305"/>
                    <a:pt x="18235" y="0"/>
                    <a:pt x="16800"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9" name="Google Shape;3109;p38"/>
            <p:cNvSpPr/>
            <p:nvPr/>
          </p:nvSpPr>
          <p:spPr>
            <a:xfrm>
              <a:off x="2081125" y="3619975"/>
              <a:ext cx="1059375" cy="1060175"/>
            </a:xfrm>
            <a:custGeom>
              <a:rect b="b" l="l" r="r" t="t"/>
              <a:pathLst>
                <a:path extrusionOk="0" h="42407" w="42375">
                  <a:moveTo>
                    <a:pt x="21171" y="1"/>
                  </a:moveTo>
                  <a:cubicBezTo>
                    <a:pt x="9461" y="1"/>
                    <a:pt x="1" y="9493"/>
                    <a:pt x="1" y="21203"/>
                  </a:cubicBezTo>
                  <a:cubicBezTo>
                    <a:pt x="1" y="32914"/>
                    <a:pt x="9461" y="42406"/>
                    <a:pt x="21171" y="42406"/>
                  </a:cubicBezTo>
                  <a:cubicBezTo>
                    <a:pt x="32882" y="42406"/>
                    <a:pt x="42374" y="32914"/>
                    <a:pt x="42374" y="21203"/>
                  </a:cubicBezTo>
                  <a:cubicBezTo>
                    <a:pt x="42374" y="9493"/>
                    <a:pt x="32882" y="1"/>
                    <a:pt x="21171" y="1"/>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0" name="Google Shape;3110;p38"/>
            <p:cNvSpPr/>
            <p:nvPr/>
          </p:nvSpPr>
          <p:spPr>
            <a:xfrm>
              <a:off x="2285825" y="3825475"/>
              <a:ext cx="649150" cy="649175"/>
            </a:xfrm>
            <a:custGeom>
              <a:rect b="b" l="l" r="r" t="t"/>
              <a:pathLst>
                <a:path extrusionOk="0" h="25967" w="25966">
                  <a:moveTo>
                    <a:pt x="12983" y="1"/>
                  </a:moveTo>
                  <a:cubicBezTo>
                    <a:pt x="5807" y="1"/>
                    <a:pt x="0" y="5807"/>
                    <a:pt x="0" y="12983"/>
                  </a:cubicBezTo>
                  <a:cubicBezTo>
                    <a:pt x="0" y="20160"/>
                    <a:pt x="5807" y="25966"/>
                    <a:pt x="12983" y="25966"/>
                  </a:cubicBezTo>
                  <a:cubicBezTo>
                    <a:pt x="20160" y="25966"/>
                    <a:pt x="25966" y="20160"/>
                    <a:pt x="25966" y="12983"/>
                  </a:cubicBezTo>
                  <a:cubicBezTo>
                    <a:pt x="25966" y="5807"/>
                    <a:pt x="20160" y="1"/>
                    <a:pt x="12983"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1" name="Google Shape;3111;p38"/>
            <p:cNvSpPr/>
            <p:nvPr/>
          </p:nvSpPr>
          <p:spPr>
            <a:xfrm>
              <a:off x="1427100" y="2327425"/>
              <a:ext cx="1514400" cy="1687275"/>
            </a:xfrm>
            <a:custGeom>
              <a:rect b="b" l="l" r="r" t="t"/>
              <a:pathLst>
                <a:path extrusionOk="0" h="67491" w="60576">
                  <a:moveTo>
                    <a:pt x="10211" y="0"/>
                  </a:moveTo>
                  <a:cubicBezTo>
                    <a:pt x="4992" y="7796"/>
                    <a:pt x="1664" y="16701"/>
                    <a:pt x="457" y="25998"/>
                  </a:cubicBezTo>
                  <a:cubicBezTo>
                    <a:pt x="1110" y="25705"/>
                    <a:pt x="1762" y="25541"/>
                    <a:pt x="2480" y="25541"/>
                  </a:cubicBezTo>
                  <a:cubicBezTo>
                    <a:pt x="5089" y="25541"/>
                    <a:pt x="7210" y="27662"/>
                    <a:pt x="7210" y="30271"/>
                  </a:cubicBezTo>
                  <a:lnTo>
                    <a:pt x="7210" y="39307"/>
                  </a:lnTo>
                  <a:cubicBezTo>
                    <a:pt x="7210" y="41917"/>
                    <a:pt x="5089" y="44037"/>
                    <a:pt x="2480" y="44037"/>
                  </a:cubicBezTo>
                  <a:cubicBezTo>
                    <a:pt x="1599" y="44037"/>
                    <a:pt x="718" y="43809"/>
                    <a:pt x="1" y="43352"/>
                  </a:cubicBezTo>
                  <a:lnTo>
                    <a:pt x="1" y="47201"/>
                  </a:lnTo>
                  <a:lnTo>
                    <a:pt x="14419" y="47201"/>
                  </a:lnTo>
                  <a:cubicBezTo>
                    <a:pt x="17159" y="47201"/>
                    <a:pt x="19377" y="49419"/>
                    <a:pt x="19377" y="52159"/>
                  </a:cubicBezTo>
                  <a:lnTo>
                    <a:pt x="19377" y="66577"/>
                  </a:lnTo>
                  <a:cubicBezTo>
                    <a:pt x="19377" y="66903"/>
                    <a:pt x="19344" y="67197"/>
                    <a:pt x="19312" y="67491"/>
                  </a:cubicBezTo>
                  <a:lnTo>
                    <a:pt x="26847" y="67491"/>
                  </a:lnTo>
                  <a:cubicBezTo>
                    <a:pt x="29455" y="57632"/>
                    <a:pt x="38249" y="51683"/>
                    <a:pt x="47393" y="51683"/>
                  </a:cubicBezTo>
                  <a:cubicBezTo>
                    <a:pt x="51744" y="51683"/>
                    <a:pt x="56173" y="53030"/>
                    <a:pt x="60054" y="55943"/>
                  </a:cubicBezTo>
                  <a:lnTo>
                    <a:pt x="60576" y="55226"/>
                  </a:lnTo>
                  <a:cubicBezTo>
                    <a:pt x="40482" y="40123"/>
                    <a:pt x="23422" y="21399"/>
                    <a:pt x="10211"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2" name="Google Shape;3112;p38"/>
            <p:cNvSpPr/>
            <p:nvPr/>
          </p:nvSpPr>
          <p:spPr>
            <a:xfrm>
              <a:off x="1303150" y="3507450"/>
              <a:ext cx="608375" cy="608375"/>
            </a:xfrm>
            <a:custGeom>
              <a:rect b="b" l="l" r="r" t="t"/>
              <a:pathLst>
                <a:path extrusionOk="0" h="24335" w="24335">
                  <a:moveTo>
                    <a:pt x="4959" y="0"/>
                  </a:moveTo>
                  <a:cubicBezTo>
                    <a:pt x="2186" y="0"/>
                    <a:pt x="1" y="2218"/>
                    <a:pt x="1" y="4958"/>
                  </a:cubicBezTo>
                  <a:lnTo>
                    <a:pt x="1" y="19376"/>
                  </a:lnTo>
                  <a:cubicBezTo>
                    <a:pt x="1" y="22149"/>
                    <a:pt x="2186" y="24334"/>
                    <a:pt x="4959" y="24334"/>
                  </a:cubicBezTo>
                  <a:lnTo>
                    <a:pt x="19377" y="24334"/>
                  </a:lnTo>
                  <a:cubicBezTo>
                    <a:pt x="22117" y="24334"/>
                    <a:pt x="24335" y="22149"/>
                    <a:pt x="24335" y="19376"/>
                  </a:cubicBezTo>
                  <a:lnTo>
                    <a:pt x="24335" y="4958"/>
                  </a:lnTo>
                  <a:cubicBezTo>
                    <a:pt x="24335" y="2218"/>
                    <a:pt x="22117" y="0"/>
                    <a:pt x="19377" y="0"/>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3" name="Google Shape;3113;p38"/>
            <p:cNvSpPr/>
            <p:nvPr/>
          </p:nvSpPr>
          <p:spPr>
            <a:xfrm>
              <a:off x="1370025" y="2965950"/>
              <a:ext cx="237325" cy="462400"/>
            </a:xfrm>
            <a:custGeom>
              <a:rect b="b" l="l" r="r" t="t"/>
              <a:pathLst>
                <a:path extrusionOk="0" h="18496" w="9493">
                  <a:moveTo>
                    <a:pt x="4763" y="0"/>
                  </a:moveTo>
                  <a:cubicBezTo>
                    <a:pt x="2121" y="0"/>
                    <a:pt x="0" y="2121"/>
                    <a:pt x="0" y="4730"/>
                  </a:cubicBezTo>
                  <a:lnTo>
                    <a:pt x="0" y="13766"/>
                  </a:lnTo>
                  <a:cubicBezTo>
                    <a:pt x="0" y="16376"/>
                    <a:pt x="2121" y="18496"/>
                    <a:pt x="4763" y="18496"/>
                  </a:cubicBezTo>
                  <a:cubicBezTo>
                    <a:pt x="7372" y="18496"/>
                    <a:pt x="9493" y="16376"/>
                    <a:pt x="9493" y="13766"/>
                  </a:cubicBezTo>
                  <a:lnTo>
                    <a:pt x="9493" y="4730"/>
                  </a:lnTo>
                  <a:cubicBezTo>
                    <a:pt x="9493" y="2121"/>
                    <a:pt x="7372" y="0"/>
                    <a:pt x="4763"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4" name="Google Shape;3114;p38"/>
            <p:cNvSpPr/>
            <p:nvPr/>
          </p:nvSpPr>
          <p:spPr>
            <a:xfrm>
              <a:off x="1984100" y="3569350"/>
              <a:ext cx="1207775" cy="1161350"/>
            </a:xfrm>
            <a:custGeom>
              <a:rect b="b" l="l" r="r" t="t"/>
              <a:pathLst>
                <a:path extrusionOk="0" h="46454" w="48311">
                  <a:moveTo>
                    <a:pt x="25052" y="4081"/>
                  </a:moveTo>
                  <a:cubicBezTo>
                    <a:pt x="35654" y="4081"/>
                    <a:pt x="44200" y="12660"/>
                    <a:pt x="44233" y="23228"/>
                  </a:cubicBezTo>
                  <a:cubicBezTo>
                    <a:pt x="44233" y="30959"/>
                    <a:pt x="39568" y="37973"/>
                    <a:pt x="32392" y="40941"/>
                  </a:cubicBezTo>
                  <a:cubicBezTo>
                    <a:pt x="30034" y="41910"/>
                    <a:pt x="27556" y="42381"/>
                    <a:pt x="25097" y="42381"/>
                  </a:cubicBezTo>
                  <a:cubicBezTo>
                    <a:pt x="20103" y="42381"/>
                    <a:pt x="15187" y="40438"/>
                    <a:pt x="11515" y="36766"/>
                  </a:cubicBezTo>
                  <a:cubicBezTo>
                    <a:pt x="6035" y="31286"/>
                    <a:pt x="4404" y="23065"/>
                    <a:pt x="7372" y="15889"/>
                  </a:cubicBezTo>
                  <a:cubicBezTo>
                    <a:pt x="10341" y="8745"/>
                    <a:pt x="17321" y="4081"/>
                    <a:pt x="25052" y="4081"/>
                  </a:cubicBezTo>
                  <a:close/>
                  <a:moveTo>
                    <a:pt x="25075" y="1"/>
                  </a:moveTo>
                  <a:cubicBezTo>
                    <a:pt x="19024" y="1"/>
                    <a:pt x="13075" y="2358"/>
                    <a:pt x="8644" y="6788"/>
                  </a:cubicBezTo>
                  <a:cubicBezTo>
                    <a:pt x="1990" y="13443"/>
                    <a:pt x="0" y="23424"/>
                    <a:pt x="3588" y="32134"/>
                  </a:cubicBezTo>
                  <a:cubicBezTo>
                    <a:pt x="7177" y="40811"/>
                    <a:pt x="15658" y="46454"/>
                    <a:pt x="25052" y="46454"/>
                  </a:cubicBezTo>
                  <a:cubicBezTo>
                    <a:pt x="37904" y="46454"/>
                    <a:pt x="48278" y="36048"/>
                    <a:pt x="48310" y="23228"/>
                  </a:cubicBezTo>
                  <a:cubicBezTo>
                    <a:pt x="48310" y="13834"/>
                    <a:pt x="42634" y="5353"/>
                    <a:pt x="33957" y="1765"/>
                  </a:cubicBezTo>
                  <a:cubicBezTo>
                    <a:pt x="31086" y="577"/>
                    <a:pt x="28068" y="1"/>
                    <a:pt x="25075"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5" name="Google Shape;3115;p38"/>
            <p:cNvSpPr/>
            <p:nvPr/>
          </p:nvSpPr>
          <p:spPr>
            <a:xfrm>
              <a:off x="2205100" y="3774125"/>
              <a:ext cx="781250" cy="751900"/>
            </a:xfrm>
            <a:custGeom>
              <a:rect b="b" l="l" r="r" t="t"/>
              <a:pathLst>
                <a:path extrusionOk="0" h="30076" w="31250">
                  <a:moveTo>
                    <a:pt x="16212" y="4077"/>
                  </a:moveTo>
                  <a:cubicBezTo>
                    <a:pt x="22279" y="4110"/>
                    <a:pt x="27172" y="9003"/>
                    <a:pt x="27172" y="15037"/>
                  </a:cubicBezTo>
                  <a:cubicBezTo>
                    <a:pt x="27172" y="19474"/>
                    <a:pt x="24498" y="23453"/>
                    <a:pt x="20420" y="25150"/>
                  </a:cubicBezTo>
                  <a:cubicBezTo>
                    <a:pt x="19062" y="25710"/>
                    <a:pt x="17640" y="25982"/>
                    <a:pt x="16231" y="25982"/>
                  </a:cubicBezTo>
                  <a:cubicBezTo>
                    <a:pt x="13377" y="25982"/>
                    <a:pt x="10578" y="24865"/>
                    <a:pt x="8481" y="22768"/>
                  </a:cubicBezTo>
                  <a:cubicBezTo>
                    <a:pt x="1598" y="15886"/>
                    <a:pt x="6459" y="4077"/>
                    <a:pt x="16212" y="4077"/>
                  </a:cubicBezTo>
                  <a:close/>
                  <a:moveTo>
                    <a:pt x="16219" y="1"/>
                  </a:moveTo>
                  <a:cubicBezTo>
                    <a:pt x="12304" y="1"/>
                    <a:pt x="8469" y="1524"/>
                    <a:pt x="5611" y="4403"/>
                  </a:cubicBezTo>
                  <a:cubicBezTo>
                    <a:pt x="1305" y="8709"/>
                    <a:pt x="0" y="15168"/>
                    <a:pt x="2349" y="20779"/>
                  </a:cubicBezTo>
                  <a:cubicBezTo>
                    <a:pt x="4665" y="26389"/>
                    <a:pt x="10145" y="30075"/>
                    <a:pt x="16212" y="30075"/>
                  </a:cubicBezTo>
                  <a:cubicBezTo>
                    <a:pt x="24530" y="30043"/>
                    <a:pt x="31250" y="23323"/>
                    <a:pt x="31250" y="15037"/>
                  </a:cubicBezTo>
                  <a:cubicBezTo>
                    <a:pt x="31250" y="8970"/>
                    <a:pt x="27597" y="3490"/>
                    <a:pt x="21986" y="1141"/>
                  </a:cubicBezTo>
                  <a:cubicBezTo>
                    <a:pt x="20117" y="374"/>
                    <a:pt x="18158" y="1"/>
                    <a:pt x="16219"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6" name="Google Shape;3116;p38"/>
            <p:cNvSpPr/>
            <p:nvPr/>
          </p:nvSpPr>
          <p:spPr>
            <a:xfrm>
              <a:off x="4610800" y="3569350"/>
              <a:ext cx="1207775" cy="1161350"/>
            </a:xfrm>
            <a:custGeom>
              <a:rect b="b" l="l" r="r" t="t"/>
              <a:pathLst>
                <a:path extrusionOk="0" h="46454" w="48311">
                  <a:moveTo>
                    <a:pt x="25085" y="4081"/>
                  </a:moveTo>
                  <a:cubicBezTo>
                    <a:pt x="35654" y="4081"/>
                    <a:pt x="44233" y="12660"/>
                    <a:pt x="44233" y="23228"/>
                  </a:cubicBezTo>
                  <a:cubicBezTo>
                    <a:pt x="44233" y="30959"/>
                    <a:pt x="39569" y="37973"/>
                    <a:pt x="32425" y="40941"/>
                  </a:cubicBezTo>
                  <a:cubicBezTo>
                    <a:pt x="30057" y="41910"/>
                    <a:pt x="27575" y="42381"/>
                    <a:pt x="25116" y="42381"/>
                  </a:cubicBezTo>
                  <a:cubicBezTo>
                    <a:pt x="20122" y="42381"/>
                    <a:pt x="15220" y="40438"/>
                    <a:pt x="11548" y="36766"/>
                  </a:cubicBezTo>
                  <a:cubicBezTo>
                    <a:pt x="6068" y="31286"/>
                    <a:pt x="4404" y="23065"/>
                    <a:pt x="7373" y="15889"/>
                  </a:cubicBezTo>
                  <a:cubicBezTo>
                    <a:pt x="10341" y="8745"/>
                    <a:pt x="17322" y="4081"/>
                    <a:pt x="25085" y="4081"/>
                  </a:cubicBezTo>
                  <a:close/>
                  <a:moveTo>
                    <a:pt x="25083" y="1"/>
                  </a:moveTo>
                  <a:cubicBezTo>
                    <a:pt x="19039" y="1"/>
                    <a:pt x="13097" y="2358"/>
                    <a:pt x="8645" y="6788"/>
                  </a:cubicBezTo>
                  <a:cubicBezTo>
                    <a:pt x="1991" y="13443"/>
                    <a:pt x="1" y="23424"/>
                    <a:pt x="3622" y="32134"/>
                  </a:cubicBezTo>
                  <a:cubicBezTo>
                    <a:pt x="7210" y="40811"/>
                    <a:pt x="15691" y="46454"/>
                    <a:pt x="25085" y="46454"/>
                  </a:cubicBezTo>
                  <a:cubicBezTo>
                    <a:pt x="37905" y="46454"/>
                    <a:pt x="48311" y="36048"/>
                    <a:pt x="48311" y="23228"/>
                  </a:cubicBezTo>
                  <a:cubicBezTo>
                    <a:pt x="48311" y="13834"/>
                    <a:pt x="42667" y="5353"/>
                    <a:pt x="33958" y="1765"/>
                  </a:cubicBezTo>
                  <a:cubicBezTo>
                    <a:pt x="31087" y="577"/>
                    <a:pt x="28072" y="1"/>
                    <a:pt x="25083"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7" name="Google Shape;3117;p38"/>
            <p:cNvSpPr/>
            <p:nvPr/>
          </p:nvSpPr>
          <p:spPr>
            <a:xfrm>
              <a:off x="4832625" y="3774125"/>
              <a:ext cx="780450" cy="751900"/>
            </a:xfrm>
            <a:custGeom>
              <a:rect b="b" l="l" r="r" t="t"/>
              <a:pathLst>
                <a:path extrusionOk="0" h="30076" w="31218">
                  <a:moveTo>
                    <a:pt x="16212" y="4077"/>
                  </a:moveTo>
                  <a:cubicBezTo>
                    <a:pt x="22247" y="4110"/>
                    <a:pt x="27140" y="9003"/>
                    <a:pt x="27140" y="15037"/>
                  </a:cubicBezTo>
                  <a:cubicBezTo>
                    <a:pt x="27140" y="19474"/>
                    <a:pt x="24498" y="23453"/>
                    <a:pt x="20388" y="25150"/>
                  </a:cubicBezTo>
                  <a:cubicBezTo>
                    <a:pt x="19040" y="25710"/>
                    <a:pt x="17625" y="25982"/>
                    <a:pt x="16222" y="25982"/>
                  </a:cubicBezTo>
                  <a:cubicBezTo>
                    <a:pt x="13377" y="25982"/>
                    <a:pt x="10578" y="24865"/>
                    <a:pt x="8481" y="22768"/>
                  </a:cubicBezTo>
                  <a:cubicBezTo>
                    <a:pt x="1566" y="15886"/>
                    <a:pt x="6459" y="4077"/>
                    <a:pt x="16212" y="4077"/>
                  </a:cubicBezTo>
                  <a:close/>
                  <a:moveTo>
                    <a:pt x="16209" y="1"/>
                  </a:moveTo>
                  <a:cubicBezTo>
                    <a:pt x="12301" y="1"/>
                    <a:pt x="8458" y="1524"/>
                    <a:pt x="5578" y="4403"/>
                  </a:cubicBezTo>
                  <a:cubicBezTo>
                    <a:pt x="1272" y="8709"/>
                    <a:pt x="0" y="15168"/>
                    <a:pt x="2316" y="20779"/>
                  </a:cubicBezTo>
                  <a:cubicBezTo>
                    <a:pt x="4665" y="26389"/>
                    <a:pt x="10145" y="30075"/>
                    <a:pt x="16212" y="30075"/>
                  </a:cubicBezTo>
                  <a:cubicBezTo>
                    <a:pt x="24498" y="30043"/>
                    <a:pt x="31218" y="23323"/>
                    <a:pt x="31218" y="15037"/>
                  </a:cubicBezTo>
                  <a:cubicBezTo>
                    <a:pt x="31218" y="8970"/>
                    <a:pt x="27564" y="3490"/>
                    <a:pt x="21953" y="1141"/>
                  </a:cubicBezTo>
                  <a:cubicBezTo>
                    <a:pt x="20095" y="374"/>
                    <a:pt x="18144" y="1"/>
                    <a:pt x="16209"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8" name="Google Shape;3118;p38"/>
            <p:cNvSpPr/>
            <p:nvPr/>
          </p:nvSpPr>
          <p:spPr>
            <a:xfrm>
              <a:off x="1375725" y="1483375"/>
              <a:ext cx="2041225" cy="2582700"/>
            </a:xfrm>
            <a:custGeom>
              <a:rect b="b" l="l" r="r" t="t"/>
              <a:pathLst>
                <a:path extrusionOk="0" h="103308" w="81649">
                  <a:moveTo>
                    <a:pt x="34969" y="1"/>
                  </a:moveTo>
                  <a:cubicBezTo>
                    <a:pt x="34317" y="1"/>
                    <a:pt x="33697" y="294"/>
                    <a:pt x="33306" y="849"/>
                  </a:cubicBezTo>
                  <a:lnTo>
                    <a:pt x="22574" y="15821"/>
                  </a:lnTo>
                  <a:cubicBezTo>
                    <a:pt x="21427" y="17413"/>
                    <a:pt x="22833" y="19088"/>
                    <a:pt x="24297" y="19088"/>
                  </a:cubicBezTo>
                  <a:cubicBezTo>
                    <a:pt x="24873" y="19088"/>
                    <a:pt x="25459" y="18829"/>
                    <a:pt x="25901" y="18202"/>
                  </a:cubicBezTo>
                  <a:lnTo>
                    <a:pt x="36013" y="4078"/>
                  </a:lnTo>
                  <a:lnTo>
                    <a:pt x="77571" y="4078"/>
                  </a:lnTo>
                  <a:lnTo>
                    <a:pt x="77571" y="99230"/>
                  </a:lnTo>
                  <a:lnTo>
                    <a:pt x="71406" y="99230"/>
                  </a:lnTo>
                  <a:cubicBezTo>
                    <a:pt x="68209" y="89770"/>
                    <a:pt x="59369" y="83442"/>
                    <a:pt x="49387" y="83442"/>
                  </a:cubicBezTo>
                  <a:cubicBezTo>
                    <a:pt x="39438" y="83442"/>
                    <a:pt x="30566" y="89770"/>
                    <a:pt x="27369" y="99230"/>
                  </a:cubicBezTo>
                  <a:lnTo>
                    <a:pt x="23487" y="99230"/>
                  </a:lnTo>
                  <a:lnTo>
                    <a:pt x="23487" y="85921"/>
                  </a:lnTo>
                  <a:cubicBezTo>
                    <a:pt x="23454" y="82039"/>
                    <a:pt x="20323" y="78908"/>
                    <a:pt x="16474" y="78908"/>
                  </a:cubicBezTo>
                  <a:lnTo>
                    <a:pt x="7927" y="78908"/>
                  </a:lnTo>
                  <a:cubicBezTo>
                    <a:pt x="10015" y="77701"/>
                    <a:pt x="11287" y="75483"/>
                    <a:pt x="11287" y="73069"/>
                  </a:cubicBezTo>
                  <a:lnTo>
                    <a:pt x="11287" y="64033"/>
                  </a:lnTo>
                  <a:cubicBezTo>
                    <a:pt x="11287" y="60478"/>
                    <a:pt x="8514" y="57509"/>
                    <a:pt x="4959" y="57281"/>
                  </a:cubicBezTo>
                  <a:cubicBezTo>
                    <a:pt x="6101" y="50790"/>
                    <a:pt x="8319" y="44527"/>
                    <a:pt x="11581" y="38786"/>
                  </a:cubicBezTo>
                  <a:cubicBezTo>
                    <a:pt x="12494" y="37181"/>
                    <a:pt x="11125" y="35729"/>
                    <a:pt x="9738" y="35729"/>
                  </a:cubicBezTo>
                  <a:cubicBezTo>
                    <a:pt x="9095" y="35729"/>
                    <a:pt x="8449" y="36041"/>
                    <a:pt x="8025" y="36796"/>
                  </a:cubicBezTo>
                  <a:cubicBezTo>
                    <a:pt x="4078" y="43809"/>
                    <a:pt x="1501" y="51507"/>
                    <a:pt x="490" y="59499"/>
                  </a:cubicBezTo>
                  <a:cubicBezTo>
                    <a:pt x="333" y="60779"/>
                    <a:pt x="1347" y="61786"/>
                    <a:pt x="2511" y="61786"/>
                  </a:cubicBezTo>
                  <a:cubicBezTo>
                    <a:pt x="2801" y="61786"/>
                    <a:pt x="3100" y="61724"/>
                    <a:pt x="3393" y="61587"/>
                  </a:cubicBezTo>
                  <a:cubicBezTo>
                    <a:pt x="3752" y="61424"/>
                    <a:pt x="4143" y="61358"/>
                    <a:pt x="4535" y="61358"/>
                  </a:cubicBezTo>
                  <a:cubicBezTo>
                    <a:pt x="6003" y="61358"/>
                    <a:pt x="7210" y="62565"/>
                    <a:pt x="7210" y="64033"/>
                  </a:cubicBezTo>
                  <a:lnTo>
                    <a:pt x="7210" y="73069"/>
                  </a:lnTo>
                  <a:cubicBezTo>
                    <a:pt x="7210" y="74570"/>
                    <a:pt x="6003" y="75776"/>
                    <a:pt x="4535" y="75776"/>
                  </a:cubicBezTo>
                  <a:cubicBezTo>
                    <a:pt x="4013" y="75776"/>
                    <a:pt x="3556" y="75613"/>
                    <a:pt x="3132" y="75352"/>
                  </a:cubicBezTo>
                  <a:cubicBezTo>
                    <a:pt x="2789" y="75148"/>
                    <a:pt x="2421" y="75054"/>
                    <a:pt x="2062" y="75054"/>
                  </a:cubicBezTo>
                  <a:cubicBezTo>
                    <a:pt x="990" y="75054"/>
                    <a:pt x="1" y="75892"/>
                    <a:pt x="1" y="77114"/>
                  </a:cubicBezTo>
                  <a:lnTo>
                    <a:pt x="1" y="80963"/>
                  </a:lnTo>
                  <a:cubicBezTo>
                    <a:pt x="1" y="82072"/>
                    <a:pt x="914" y="82985"/>
                    <a:pt x="2056" y="82985"/>
                  </a:cubicBezTo>
                  <a:lnTo>
                    <a:pt x="16474" y="82985"/>
                  </a:lnTo>
                  <a:cubicBezTo>
                    <a:pt x="18072" y="82985"/>
                    <a:pt x="19410" y="84290"/>
                    <a:pt x="19410" y="85921"/>
                  </a:cubicBezTo>
                  <a:lnTo>
                    <a:pt x="19410" y="100339"/>
                  </a:lnTo>
                  <a:cubicBezTo>
                    <a:pt x="19410" y="100535"/>
                    <a:pt x="19377" y="100698"/>
                    <a:pt x="19344" y="100861"/>
                  </a:cubicBezTo>
                  <a:cubicBezTo>
                    <a:pt x="19116" y="102133"/>
                    <a:pt x="20062" y="103308"/>
                    <a:pt x="21367" y="103308"/>
                  </a:cubicBezTo>
                  <a:lnTo>
                    <a:pt x="28902" y="103308"/>
                  </a:lnTo>
                  <a:cubicBezTo>
                    <a:pt x="29815" y="103308"/>
                    <a:pt x="30631" y="102655"/>
                    <a:pt x="30859" y="101775"/>
                  </a:cubicBezTo>
                  <a:cubicBezTo>
                    <a:pt x="33110" y="93359"/>
                    <a:pt x="40710" y="87520"/>
                    <a:pt x="49387" y="87520"/>
                  </a:cubicBezTo>
                  <a:cubicBezTo>
                    <a:pt x="58097" y="87520"/>
                    <a:pt x="65697" y="93359"/>
                    <a:pt x="67915" y="101775"/>
                  </a:cubicBezTo>
                  <a:cubicBezTo>
                    <a:pt x="68144" y="102655"/>
                    <a:pt x="68959" y="103308"/>
                    <a:pt x="69905" y="103308"/>
                  </a:cubicBezTo>
                  <a:lnTo>
                    <a:pt x="79626" y="103308"/>
                  </a:lnTo>
                  <a:cubicBezTo>
                    <a:pt x="80735" y="103308"/>
                    <a:pt x="81648" y="102394"/>
                    <a:pt x="81648" y="101253"/>
                  </a:cubicBezTo>
                  <a:lnTo>
                    <a:pt x="81648" y="2023"/>
                  </a:lnTo>
                  <a:cubicBezTo>
                    <a:pt x="81648" y="914"/>
                    <a:pt x="80735" y="1"/>
                    <a:pt x="79626"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9" name="Google Shape;3119;p38"/>
            <p:cNvSpPr/>
            <p:nvPr/>
          </p:nvSpPr>
          <p:spPr>
            <a:xfrm>
              <a:off x="1694600" y="2066675"/>
              <a:ext cx="206725" cy="202875"/>
            </a:xfrm>
            <a:custGeom>
              <a:rect b="b" l="l" r="r" t="t"/>
              <a:pathLst>
                <a:path extrusionOk="0" h="8115" w="8269">
                  <a:moveTo>
                    <a:pt x="5426" y="1"/>
                  </a:moveTo>
                  <a:cubicBezTo>
                    <a:pt x="4852" y="1"/>
                    <a:pt x="4267" y="256"/>
                    <a:pt x="3817" y="872"/>
                  </a:cubicBezTo>
                  <a:lnTo>
                    <a:pt x="979" y="4885"/>
                  </a:lnTo>
                  <a:cubicBezTo>
                    <a:pt x="0" y="6222"/>
                    <a:pt x="979" y="8114"/>
                    <a:pt x="2610" y="8114"/>
                  </a:cubicBezTo>
                  <a:cubicBezTo>
                    <a:pt x="3295" y="8114"/>
                    <a:pt x="3914" y="7788"/>
                    <a:pt x="4273" y="7266"/>
                  </a:cubicBezTo>
                  <a:lnTo>
                    <a:pt x="7144" y="3254"/>
                  </a:lnTo>
                  <a:cubicBezTo>
                    <a:pt x="8268" y="1661"/>
                    <a:pt x="6886" y="1"/>
                    <a:pt x="5426"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0" name="Google Shape;3120;p38"/>
            <p:cNvSpPr/>
            <p:nvPr/>
          </p:nvSpPr>
          <p:spPr>
            <a:xfrm>
              <a:off x="1657900" y="964725"/>
              <a:ext cx="4690750" cy="3101350"/>
            </a:xfrm>
            <a:custGeom>
              <a:rect b="b" l="l" r="r" t="t"/>
              <a:pathLst>
                <a:path extrusionOk="0" h="124054" w="187630">
                  <a:moveTo>
                    <a:pt x="171157" y="4078"/>
                  </a:moveTo>
                  <a:cubicBezTo>
                    <a:pt x="178007" y="4078"/>
                    <a:pt x="183552" y="9623"/>
                    <a:pt x="183552" y="16473"/>
                  </a:cubicBezTo>
                  <a:lnTo>
                    <a:pt x="183552" y="103960"/>
                  </a:lnTo>
                  <a:cubicBezTo>
                    <a:pt x="183552" y="112800"/>
                    <a:pt x="176376" y="119944"/>
                    <a:pt x="167536" y="119976"/>
                  </a:cubicBezTo>
                  <a:lnTo>
                    <a:pt x="165220" y="119976"/>
                  </a:lnTo>
                  <a:cubicBezTo>
                    <a:pt x="162023" y="110516"/>
                    <a:pt x="153150" y="104188"/>
                    <a:pt x="143201" y="104188"/>
                  </a:cubicBezTo>
                  <a:cubicBezTo>
                    <a:pt x="133220" y="104188"/>
                    <a:pt x="124380" y="110516"/>
                    <a:pt x="121183" y="119976"/>
                  </a:cubicBezTo>
                  <a:lnTo>
                    <a:pt x="70361" y="119976"/>
                  </a:lnTo>
                  <a:lnTo>
                    <a:pt x="70361" y="22769"/>
                  </a:lnTo>
                  <a:cubicBezTo>
                    <a:pt x="70361" y="21660"/>
                    <a:pt x="69448" y="20747"/>
                    <a:pt x="68339" y="20747"/>
                  </a:cubicBezTo>
                  <a:lnTo>
                    <a:pt x="8351" y="20747"/>
                  </a:lnTo>
                  <a:cubicBezTo>
                    <a:pt x="5970" y="20747"/>
                    <a:pt x="4078" y="18822"/>
                    <a:pt x="4078" y="16473"/>
                  </a:cubicBezTo>
                  <a:cubicBezTo>
                    <a:pt x="4078" y="9623"/>
                    <a:pt x="9623" y="4078"/>
                    <a:pt x="16473" y="4078"/>
                  </a:cubicBezTo>
                  <a:close/>
                  <a:moveTo>
                    <a:pt x="16473" y="0"/>
                  </a:moveTo>
                  <a:cubicBezTo>
                    <a:pt x="7372" y="0"/>
                    <a:pt x="0" y="7372"/>
                    <a:pt x="0" y="16473"/>
                  </a:cubicBezTo>
                  <a:cubicBezTo>
                    <a:pt x="0" y="21073"/>
                    <a:pt x="3719" y="24824"/>
                    <a:pt x="8351" y="24824"/>
                  </a:cubicBezTo>
                  <a:lnTo>
                    <a:pt x="66284" y="24824"/>
                  </a:lnTo>
                  <a:lnTo>
                    <a:pt x="66284" y="121999"/>
                  </a:lnTo>
                  <a:cubicBezTo>
                    <a:pt x="66284" y="123140"/>
                    <a:pt x="67197" y="124054"/>
                    <a:pt x="68339" y="124054"/>
                  </a:cubicBezTo>
                  <a:lnTo>
                    <a:pt x="122683" y="124054"/>
                  </a:lnTo>
                  <a:cubicBezTo>
                    <a:pt x="123629" y="124054"/>
                    <a:pt x="124445" y="123401"/>
                    <a:pt x="124673" y="122521"/>
                  </a:cubicBezTo>
                  <a:cubicBezTo>
                    <a:pt x="126891" y="114105"/>
                    <a:pt x="134492" y="108266"/>
                    <a:pt x="143201" y="108266"/>
                  </a:cubicBezTo>
                  <a:cubicBezTo>
                    <a:pt x="151878" y="108266"/>
                    <a:pt x="159511" y="114105"/>
                    <a:pt x="161729" y="122521"/>
                  </a:cubicBezTo>
                  <a:cubicBezTo>
                    <a:pt x="161958" y="123401"/>
                    <a:pt x="162773" y="124054"/>
                    <a:pt x="163687" y="124054"/>
                  </a:cubicBezTo>
                  <a:lnTo>
                    <a:pt x="167536" y="124054"/>
                  </a:lnTo>
                  <a:cubicBezTo>
                    <a:pt x="178627" y="124021"/>
                    <a:pt x="187630" y="115051"/>
                    <a:pt x="187630" y="103960"/>
                  </a:cubicBezTo>
                  <a:lnTo>
                    <a:pt x="187630" y="16473"/>
                  </a:lnTo>
                  <a:cubicBezTo>
                    <a:pt x="187630" y="7372"/>
                    <a:pt x="180258" y="0"/>
                    <a:pt x="17115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1" name="Google Shape;3121;p38"/>
            <p:cNvSpPr/>
            <p:nvPr/>
          </p:nvSpPr>
          <p:spPr>
            <a:xfrm>
              <a:off x="1966975" y="1821800"/>
              <a:ext cx="1111525" cy="698900"/>
            </a:xfrm>
            <a:custGeom>
              <a:rect b="b" l="l" r="r" t="t"/>
              <a:pathLst>
                <a:path extrusionOk="0" h="27956" w="44461">
                  <a:moveTo>
                    <a:pt x="17722" y="4077"/>
                  </a:moveTo>
                  <a:cubicBezTo>
                    <a:pt x="17752" y="4077"/>
                    <a:pt x="17781" y="4077"/>
                    <a:pt x="17811" y="4078"/>
                  </a:cubicBezTo>
                  <a:lnTo>
                    <a:pt x="37839" y="4078"/>
                  </a:lnTo>
                  <a:cubicBezTo>
                    <a:pt x="39242" y="4078"/>
                    <a:pt x="40384" y="5220"/>
                    <a:pt x="40384" y="6623"/>
                  </a:cubicBezTo>
                  <a:lnTo>
                    <a:pt x="40384" y="21334"/>
                  </a:lnTo>
                  <a:cubicBezTo>
                    <a:pt x="40384" y="22737"/>
                    <a:pt x="39242" y="23879"/>
                    <a:pt x="37839" y="23879"/>
                  </a:cubicBezTo>
                  <a:lnTo>
                    <a:pt x="8449" y="23879"/>
                  </a:lnTo>
                  <a:cubicBezTo>
                    <a:pt x="6426" y="23879"/>
                    <a:pt x="5187" y="21660"/>
                    <a:pt x="6263" y="19932"/>
                  </a:cubicBezTo>
                  <a:lnTo>
                    <a:pt x="15625" y="5253"/>
                  </a:lnTo>
                  <a:cubicBezTo>
                    <a:pt x="16098" y="4527"/>
                    <a:pt x="16875" y="4077"/>
                    <a:pt x="17722" y="4077"/>
                  </a:cubicBezTo>
                  <a:close/>
                  <a:moveTo>
                    <a:pt x="17718" y="0"/>
                  </a:moveTo>
                  <a:cubicBezTo>
                    <a:pt x="15470" y="0"/>
                    <a:pt x="13391" y="1169"/>
                    <a:pt x="12200" y="3067"/>
                  </a:cubicBezTo>
                  <a:lnTo>
                    <a:pt x="2838" y="17746"/>
                  </a:lnTo>
                  <a:cubicBezTo>
                    <a:pt x="0" y="22182"/>
                    <a:pt x="3197" y="27956"/>
                    <a:pt x="8449" y="27956"/>
                  </a:cubicBezTo>
                  <a:lnTo>
                    <a:pt x="37839" y="27956"/>
                  </a:lnTo>
                  <a:cubicBezTo>
                    <a:pt x="41493" y="27956"/>
                    <a:pt x="44461" y="24988"/>
                    <a:pt x="44461" y="21334"/>
                  </a:cubicBezTo>
                  <a:lnTo>
                    <a:pt x="44461" y="6623"/>
                  </a:lnTo>
                  <a:cubicBezTo>
                    <a:pt x="44461" y="2969"/>
                    <a:pt x="41493" y="1"/>
                    <a:pt x="37839" y="1"/>
                  </a:cubicBezTo>
                  <a:lnTo>
                    <a:pt x="17811" y="1"/>
                  </a:lnTo>
                  <a:cubicBezTo>
                    <a:pt x="17780" y="0"/>
                    <a:pt x="17749" y="0"/>
                    <a:pt x="17718"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2" name="Google Shape;3122;p38"/>
            <p:cNvSpPr/>
            <p:nvPr/>
          </p:nvSpPr>
          <p:spPr>
            <a:xfrm>
              <a:off x="1251775" y="3456050"/>
              <a:ext cx="711150" cy="711150"/>
            </a:xfrm>
            <a:custGeom>
              <a:rect b="b" l="l" r="r" t="t"/>
              <a:pathLst>
                <a:path extrusionOk="0" h="28446" w="28446">
                  <a:moveTo>
                    <a:pt x="21432" y="4078"/>
                  </a:moveTo>
                  <a:cubicBezTo>
                    <a:pt x="23030" y="4078"/>
                    <a:pt x="24368" y="5383"/>
                    <a:pt x="24368" y="7014"/>
                  </a:cubicBezTo>
                  <a:lnTo>
                    <a:pt x="24368" y="21432"/>
                  </a:lnTo>
                  <a:cubicBezTo>
                    <a:pt x="24368" y="23063"/>
                    <a:pt x="23030" y="24368"/>
                    <a:pt x="21432" y="24368"/>
                  </a:cubicBezTo>
                  <a:lnTo>
                    <a:pt x="7014" y="24368"/>
                  </a:lnTo>
                  <a:cubicBezTo>
                    <a:pt x="5383" y="24368"/>
                    <a:pt x="4078" y="23063"/>
                    <a:pt x="4078" y="21432"/>
                  </a:cubicBezTo>
                  <a:lnTo>
                    <a:pt x="4078" y="7014"/>
                  </a:lnTo>
                  <a:cubicBezTo>
                    <a:pt x="4078" y="5383"/>
                    <a:pt x="5383" y="4078"/>
                    <a:pt x="7014" y="4078"/>
                  </a:cubicBezTo>
                  <a:close/>
                  <a:moveTo>
                    <a:pt x="7014" y="1"/>
                  </a:moveTo>
                  <a:cubicBezTo>
                    <a:pt x="3132" y="1"/>
                    <a:pt x="0" y="3132"/>
                    <a:pt x="0" y="7014"/>
                  </a:cubicBezTo>
                  <a:lnTo>
                    <a:pt x="0" y="21432"/>
                  </a:lnTo>
                  <a:cubicBezTo>
                    <a:pt x="0" y="25314"/>
                    <a:pt x="3132" y="28446"/>
                    <a:pt x="7014" y="28446"/>
                  </a:cubicBezTo>
                  <a:lnTo>
                    <a:pt x="21432" y="28446"/>
                  </a:lnTo>
                  <a:cubicBezTo>
                    <a:pt x="25281" y="28446"/>
                    <a:pt x="28412" y="25314"/>
                    <a:pt x="28445" y="21432"/>
                  </a:cubicBezTo>
                  <a:lnTo>
                    <a:pt x="28445" y="7014"/>
                  </a:lnTo>
                  <a:cubicBezTo>
                    <a:pt x="28412" y="3132"/>
                    <a:pt x="25281" y="1"/>
                    <a:pt x="21432"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3" name="Google Shape;3123;p38"/>
            <p:cNvSpPr/>
            <p:nvPr/>
          </p:nvSpPr>
          <p:spPr>
            <a:xfrm>
              <a:off x="1319450" y="2915400"/>
              <a:ext cx="338475" cy="564325"/>
            </a:xfrm>
            <a:custGeom>
              <a:rect b="b" l="l" r="r" t="t"/>
              <a:pathLst>
                <a:path extrusionOk="0" h="22573" w="13539">
                  <a:moveTo>
                    <a:pt x="6786" y="4077"/>
                  </a:moveTo>
                  <a:cubicBezTo>
                    <a:pt x="8254" y="4077"/>
                    <a:pt x="9461" y="5284"/>
                    <a:pt x="9461" y="6752"/>
                  </a:cubicBezTo>
                  <a:lnTo>
                    <a:pt x="9461" y="15788"/>
                  </a:lnTo>
                  <a:cubicBezTo>
                    <a:pt x="9461" y="17289"/>
                    <a:pt x="8254" y="18495"/>
                    <a:pt x="6786" y="18495"/>
                  </a:cubicBezTo>
                  <a:cubicBezTo>
                    <a:pt x="5285" y="18495"/>
                    <a:pt x="4078" y="17289"/>
                    <a:pt x="4078" y="15788"/>
                  </a:cubicBezTo>
                  <a:lnTo>
                    <a:pt x="4078" y="6752"/>
                  </a:lnTo>
                  <a:cubicBezTo>
                    <a:pt x="4078" y="5284"/>
                    <a:pt x="5285" y="4077"/>
                    <a:pt x="6786" y="4077"/>
                  </a:cubicBezTo>
                  <a:close/>
                  <a:moveTo>
                    <a:pt x="6786" y="0"/>
                  </a:moveTo>
                  <a:cubicBezTo>
                    <a:pt x="3035" y="0"/>
                    <a:pt x="1" y="3034"/>
                    <a:pt x="1" y="6752"/>
                  </a:cubicBezTo>
                  <a:lnTo>
                    <a:pt x="1" y="15788"/>
                  </a:lnTo>
                  <a:cubicBezTo>
                    <a:pt x="1" y="19539"/>
                    <a:pt x="3035" y="22540"/>
                    <a:pt x="6786" y="22573"/>
                  </a:cubicBezTo>
                  <a:cubicBezTo>
                    <a:pt x="10505" y="22540"/>
                    <a:pt x="13538" y="19539"/>
                    <a:pt x="13538" y="15788"/>
                  </a:cubicBezTo>
                  <a:lnTo>
                    <a:pt x="13538" y="6752"/>
                  </a:lnTo>
                  <a:cubicBezTo>
                    <a:pt x="13538" y="3034"/>
                    <a:pt x="10505" y="0"/>
                    <a:pt x="6786"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4" name="Google Shape;3124;p38"/>
            <p:cNvSpPr/>
            <p:nvPr/>
          </p:nvSpPr>
          <p:spPr>
            <a:xfrm>
              <a:off x="4201425" y="1648100"/>
              <a:ext cx="897875" cy="1793300"/>
            </a:xfrm>
            <a:custGeom>
              <a:rect b="b" l="l" r="r" t="t"/>
              <a:pathLst>
                <a:path extrusionOk="0" h="71732" w="35915">
                  <a:moveTo>
                    <a:pt x="19051" y="4078"/>
                  </a:moveTo>
                  <a:cubicBezTo>
                    <a:pt x="19312" y="4078"/>
                    <a:pt x="19638" y="4437"/>
                    <a:pt x="19638" y="4959"/>
                  </a:cubicBezTo>
                  <a:lnTo>
                    <a:pt x="19638" y="6035"/>
                  </a:lnTo>
                  <a:cubicBezTo>
                    <a:pt x="19638" y="6949"/>
                    <a:pt x="20257" y="7764"/>
                    <a:pt x="21171" y="8025"/>
                  </a:cubicBezTo>
                  <a:cubicBezTo>
                    <a:pt x="22802" y="8417"/>
                    <a:pt x="24368" y="9069"/>
                    <a:pt x="25835" y="9950"/>
                  </a:cubicBezTo>
                  <a:cubicBezTo>
                    <a:pt x="26390" y="10309"/>
                    <a:pt x="26912" y="10733"/>
                    <a:pt x="27434" y="11189"/>
                  </a:cubicBezTo>
                  <a:cubicBezTo>
                    <a:pt x="27891" y="11613"/>
                    <a:pt x="28184" y="12233"/>
                    <a:pt x="28217" y="12886"/>
                  </a:cubicBezTo>
                  <a:cubicBezTo>
                    <a:pt x="28249" y="13538"/>
                    <a:pt x="28021" y="14223"/>
                    <a:pt x="27597" y="14712"/>
                  </a:cubicBezTo>
                  <a:lnTo>
                    <a:pt x="26912" y="15430"/>
                  </a:lnTo>
                  <a:cubicBezTo>
                    <a:pt x="26610" y="15803"/>
                    <a:pt x="26172" y="15992"/>
                    <a:pt x="25731" y="15992"/>
                  </a:cubicBezTo>
                  <a:cubicBezTo>
                    <a:pt x="25362" y="15992"/>
                    <a:pt x="24991" y="15860"/>
                    <a:pt x="24694" y="15593"/>
                  </a:cubicBezTo>
                  <a:cubicBezTo>
                    <a:pt x="22345" y="13701"/>
                    <a:pt x="19931" y="12722"/>
                    <a:pt x="17517" y="12722"/>
                  </a:cubicBezTo>
                  <a:cubicBezTo>
                    <a:pt x="17436" y="12720"/>
                    <a:pt x="17354" y="12718"/>
                    <a:pt x="17272" y="12718"/>
                  </a:cubicBezTo>
                  <a:cubicBezTo>
                    <a:pt x="15400" y="12718"/>
                    <a:pt x="13576" y="13431"/>
                    <a:pt x="12200" y="14712"/>
                  </a:cubicBezTo>
                  <a:cubicBezTo>
                    <a:pt x="10830" y="15952"/>
                    <a:pt x="10047" y="17681"/>
                    <a:pt x="10047" y="19507"/>
                  </a:cubicBezTo>
                  <a:cubicBezTo>
                    <a:pt x="10080" y="21171"/>
                    <a:pt x="10732" y="22769"/>
                    <a:pt x="11842" y="23976"/>
                  </a:cubicBezTo>
                  <a:cubicBezTo>
                    <a:pt x="12951" y="25281"/>
                    <a:pt x="14908" y="26586"/>
                    <a:pt x="17844" y="27923"/>
                  </a:cubicBezTo>
                  <a:cubicBezTo>
                    <a:pt x="22378" y="30011"/>
                    <a:pt x="25477" y="31772"/>
                    <a:pt x="27075" y="33175"/>
                  </a:cubicBezTo>
                  <a:cubicBezTo>
                    <a:pt x="28576" y="34513"/>
                    <a:pt x="29750" y="36144"/>
                    <a:pt x="30565" y="37970"/>
                  </a:cubicBezTo>
                  <a:cubicBezTo>
                    <a:pt x="31413" y="40025"/>
                    <a:pt x="31838" y="42211"/>
                    <a:pt x="31805" y="44396"/>
                  </a:cubicBezTo>
                  <a:cubicBezTo>
                    <a:pt x="31805" y="46680"/>
                    <a:pt x="31381" y="48931"/>
                    <a:pt x="30467" y="50986"/>
                  </a:cubicBezTo>
                  <a:cubicBezTo>
                    <a:pt x="29750" y="52780"/>
                    <a:pt x="28608" y="54378"/>
                    <a:pt x="27173" y="55650"/>
                  </a:cubicBezTo>
                  <a:cubicBezTo>
                    <a:pt x="25835" y="56759"/>
                    <a:pt x="23846" y="57640"/>
                    <a:pt x="21203" y="58227"/>
                  </a:cubicBezTo>
                  <a:cubicBezTo>
                    <a:pt x="20290" y="58456"/>
                    <a:pt x="19638" y="59271"/>
                    <a:pt x="19638" y="60217"/>
                  </a:cubicBezTo>
                  <a:lnTo>
                    <a:pt x="19638" y="66350"/>
                  </a:lnTo>
                  <a:cubicBezTo>
                    <a:pt x="19638" y="67067"/>
                    <a:pt x="19214" y="67654"/>
                    <a:pt x="18692" y="67654"/>
                  </a:cubicBezTo>
                  <a:cubicBezTo>
                    <a:pt x="18170" y="67654"/>
                    <a:pt x="17713" y="67067"/>
                    <a:pt x="17713" y="66350"/>
                  </a:cubicBezTo>
                  <a:lnTo>
                    <a:pt x="17713" y="60445"/>
                  </a:lnTo>
                  <a:cubicBezTo>
                    <a:pt x="17713" y="59402"/>
                    <a:pt x="16963" y="58553"/>
                    <a:pt x="15952" y="58423"/>
                  </a:cubicBezTo>
                  <a:cubicBezTo>
                    <a:pt x="13701" y="58195"/>
                    <a:pt x="11581" y="57477"/>
                    <a:pt x="9623" y="56368"/>
                  </a:cubicBezTo>
                  <a:cubicBezTo>
                    <a:pt x="8156" y="55422"/>
                    <a:pt x="6753" y="54345"/>
                    <a:pt x="5481" y="53171"/>
                  </a:cubicBezTo>
                  <a:cubicBezTo>
                    <a:pt x="4567" y="52225"/>
                    <a:pt x="4535" y="50757"/>
                    <a:pt x="5350" y="49746"/>
                  </a:cubicBezTo>
                  <a:lnTo>
                    <a:pt x="6035" y="48963"/>
                  </a:lnTo>
                  <a:cubicBezTo>
                    <a:pt x="6329" y="48604"/>
                    <a:pt x="6753" y="48409"/>
                    <a:pt x="7177" y="48376"/>
                  </a:cubicBezTo>
                  <a:lnTo>
                    <a:pt x="7275" y="48376"/>
                  </a:lnTo>
                  <a:cubicBezTo>
                    <a:pt x="7666" y="48376"/>
                    <a:pt x="8090" y="48539"/>
                    <a:pt x="8384" y="48833"/>
                  </a:cubicBezTo>
                  <a:cubicBezTo>
                    <a:pt x="11709" y="51965"/>
                    <a:pt x="15099" y="53530"/>
                    <a:pt x="18426" y="53530"/>
                  </a:cubicBezTo>
                  <a:cubicBezTo>
                    <a:pt x="18460" y="53530"/>
                    <a:pt x="18494" y="53530"/>
                    <a:pt x="18529" y="53530"/>
                  </a:cubicBezTo>
                  <a:cubicBezTo>
                    <a:pt x="20910" y="53497"/>
                    <a:pt x="23128" y="52486"/>
                    <a:pt x="24726" y="50725"/>
                  </a:cubicBezTo>
                  <a:cubicBezTo>
                    <a:pt x="26357" y="48996"/>
                    <a:pt x="27271" y="46680"/>
                    <a:pt x="27271" y="44299"/>
                  </a:cubicBezTo>
                  <a:cubicBezTo>
                    <a:pt x="27303" y="42341"/>
                    <a:pt x="26716" y="40449"/>
                    <a:pt x="25607" y="38818"/>
                  </a:cubicBezTo>
                  <a:cubicBezTo>
                    <a:pt x="24531" y="37318"/>
                    <a:pt x="22639" y="35883"/>
                    <a:pt x="19833" y="34447"/>
                  </a:cubicBezTo>
                  <a:cubicBezTo>
                    <a:pt x="14940" y="31936"/>
                    <a:pt x="11613" y="29913"/>
                    <a:pt x="9950" y="28511"/>
                  </a:cubicBezTo>
                  <a:cubicBezTo>
                    <a:pt x="8482" y="27304"/>
                    <a:pt x="7307" y="25770"/>
                    <a:pt x="6492" y="24074"/>
                  </a:cubicBezTo>
                  <a:cubicBezTo>
                    <a:pt x="5709" y="22411"/>
                    <a:pt x="5318" y="20649"/>
                    <a:pt x="5350" y="18855"/>
                  </a:cubicBezTo>
                  <a:cubicBezTo>
                    <a:pt x="5285" y="15952"/>
                    <a:pt x="6329" y="13147"/>
                    <a:pt x="8319" y="11059"/>
                  </a:cubicBezTo>
                  <a:cubicBezTo>
                    <a:pt x="10243" y="8939"/>
                    <a:pt x="12918" y="7699"/>
                    <a:pt x="15789" y="7601"/>
                  </a:cubicBezTo>
                  <a:cubicBezTo>
                    <a:pt x="16865" y="7569"/>
                    <a:pt x="17713" y="6655"/>
                    <a:pt x="17713" y="5579"/>
                  </a:cubicBezTo>
                  <a:lnTo>
                    <a:pt x="17713" y="4959"/>
                  </a:lnTo>
                  <a:cubicBezTo>
                    <a:pt x="17713" y="4437"/>
                    <a:pt x="18039" y="4078"/>
                    <a:pt x="18300" y="4078"/>
                  </a:cubicBezTo>
                  <a:close/>
                  <a:moveTo>
                    <a:pt x="18300" y="1"/>
                  </a:moveTo>
                  <a:cubicBezTo>
                    <a:pt x="16115" y="33"/>
                    <a:pt x="14255" y="1599"/>
                    <a:pt x="13799" y="3719"/>
                  </a:cubicBezTo>
                  <a:cubicBezTo>
                    <a:pt x="10537" y="4241"/>
                    <a:pt x="7536" y="5840"/>
                    <a:pt x="5318" y="8286"/>
                  </a:cubicBezTo>
                  <a:cubicBezTo>
                    <a:pt x="2643" y="11157"/>
                    <a:pt x="1207" y="14941"/>
                    <a:pt x="1273" y="18855"/>
                  </a:cubicBezTo>
                  <a:cubicBezTo>
                    <a:pt x="1240" y="21236"/>
                    <a:pt x="1762" y="23618"/>
                    <a:pt x="2773" y="25770"/>
                  </a:cubicBezTo>
                  <a:cubicBezTo>
                    <a:pt x="3850" y="28021"/>
                    <a:pt x="5383" y="30011"/>
                    <a:pt x="7307" y="31609"/>
                  </a:cubicBezTo>
                  <a:cubicBezTo>
                    <a:pt x="9232" y="33240"/>
                    <a:pt x="12722" y="35361"/>
                    <a:pt x="17974" y="38068"/>
                  </a:cubicBezTo>
                  <a:cubicBezTo>
                    <a:pt x="20682" y="39471"/>
                    <a:pt x="21823" y="40547"/>
                    <a:pt x="22280" y="41167"/>
                  </a:cubicBezTo>
                  <a:cubicBezTo>
                    <a:pt x="22900" y="42080"/>
                    <a:pt x="23226" y="43189"/>
                    <a:pt x="23193" y="44299"/>
                  </a:cubicBezTo>
                  <a:cubicBezTo>
                    <a:pt x="23193" y="45669"/>
                    <a:pt x="22671" y="46973"/>
                    <a:pt x="21725" y="47952"/>
                  </a:cubicBezTo>
                  <a:cubicBezTo>
                    <a:pt x="20910" y="48898"/>
                    <a:pt x="19736" y="49420"/>
                    <a:pt x="18496" y="49452"/>
                  </a:cubicBezTo>
                  <a:lnTo>
                    <a:pt x="18463" y="49452"/>
                  </a:lnTo>
                  <a:cubicBezTo>
                    <a:pt x="16180" y="49452"/>
                    <a:pt x="13734" y="48246"/>
                    <a:pt x="11157" y="45864"/>
                  </a:cubicBezTo>
                  <a:cubicBezTo>
                    <a:pt x="10059" y="44813"/>
                    <a:pt x="8655" y="44295"/>
                    <a:pt x="7258" y="44295"/>
                  </a:cubicBezTo>
                  <a:cubicBezTo>
                    <a:pt x="5665" y="44295"/>
                    <a:pt x="4081" y="44968"/>
                    <a:pt x="2969" y="46288"/>
                  </a:cubicBezTo>
                  <a:lnTo>
                    <a:pt x="2284" y="47039"/>
                  </a:lnTo>
                  <a:cubicBezTo>
                    <a:pt x="1" y="49713"/>
                    <a:pt x="196" y="53693"/>
                    <a:pt x="2708" y="56140"/>
                  </a:cubicBezTo>
                  <a:cubicBezTo>
                    <a:pt x="4176" y="57542"/>
                    <a:pt x="5774" y="58749"/>
                    <a:pt x="7503" y="59826"/>
                  </a:cubicBezTo>
                  <a:cubicBezTo>
                    <a:pt x="9395" y="60967"/>
                    <a:pt x="11483" y="61750"/>
                    <a:pt x="13636" y="62174"/>
                  </a:cubicBezTo>
                  <a:lnTo>
                    <a:pt x="13636" y="66350"/>
                  </a:lnTo>
                  <a:cubicBezTo>
                    <a:pt x="13636" y="69318"/>
                    <a:pt x="15886" y="71732"/>
                    <a:pt x="18692" y="71732"/>
                  </a:cubicBezTo>
                  <a:cubicBezTo>
                    <a:pt x="21464" y="71732"/>
                    <a:pt x="23715" y="69318"/>
                    <a:pt x="23715" y="66350"/>
                  </a:cubicBezTo>
                  <a:lnTo>
                    <a:pt x="23715" y="61783"/>
                  </a:lnTo>
                  <a:cubicBezTo>
                    <a:pt x="26260" y="61065"/>
                    <a:pt x="28249" y="60054"/>
                    <a:pt x="29782" y="58782"/>
                  </a:cubicBezTo>
                  <a:cubicBezTo>
                    <a:pt x="31707" y="57086"/>
                    <a:pt x="33208" y="54998"/>
                    <a:pt x="34186" y="52649"/>
                  </a:cubicBezTo>
                  <a:cubicBezTo>
                    <a:pt x="35328" y="50040"/>
                    <a:pt x="35882" y="47234"/>
                    <a:pt x="35882" y="44396"/>
                  </a:cubicBezTo>
                  <a:cubicBezTo>
                    <a:pt x="35915" y="41656"/>
                    <a:pt x="35360" y="38916"/>
                    <a:pt x="34284" y="36372"/>
                  </a:cubicBezTo>
                  <a:cubicBezTo>
                    <a:pt x="33273" y="33958"/>
                    <a:pt x="31707" y="31838"/>
                    <a:pt x="29750" y="30109"/>
                  </a:cubicBezTo>
                  <a:cubicBezTo>
                    <a:pt x="27858" y="28413"/>
                    <a:pt x="24498" y="26488"/>
                    <a:pt x="19540" y="24205"/>
                  </a:cubicBezTo>
                  <a:cubicBezTo>
                    <a:pt x="16474" y="22802"/>
                    <a:pt x="15364" y="21823"/>
                    <a:pt x="15006" y="21367"/>
                  </a:cubicBezTo>
                  <a:cubicBezTo>
                    <a:pt x="14973" y="21367"/>
                    <a:pt x="14973" y="21367"/>
                    <a:pt x="14973" y="21334"/>
                  </a:cubicBezTo>
                  <a:cubicBezTo>
                    <a:pt x="14484" y="20845"/>
                    <a:pt x="14158" y="20192"/>
                    <a:pt x="14125" y="19507"/>
                  </a:cubicBezTo>
                  <a:cubicBezTo>
                    <a:pt x="14125" y="18790"/>
                    <a:pt x="14451" y="18137"/>
                    <a:pt x="15006" y="17681"/>
                  </a:cubicBezTo>
                  <a:cubicBezTo>
                    <a:pt x="15633" y="17113"/>
                    <a:pt x="16452" y="16792"/>
                    <a:pt x="17287" y="16792"/>
                  </a:cubicBezTo>
                  <a:cubicBezTo>
                    <a:pt x="17364" y="16792"/>
                    <a:pt x="17440" y="16794"/>
                    <a:pt x="17517" y="16800"/>
                  </a:cubicBezTo>
                  <a:cubicBezTo>
                    <a:pt x="18985" y="16800"/>
                    <a:pt x="20518" y="17452"/>
                    <a:pt x="22117" y="18757"/>
                  </a:cubicBezTo>
                  <a:cubicBezTo>
                    <a:pt x="23166" y="19629"/>
                    <a:pt x="24450" y="20059"/>
                    <a:pt x="25729" y="20059"/>
                  </a:cubicBezTo>
                  <a:cubicBezTo>
                    <a:pt x="27272" y="20059"/>
                    <a:pt x="28807" y="19433"/>
                    <a:pt x="29913" y="18203"/>
                  </a:cubicBezTo>
                  <a:lnTo>
                    <a:pt x="30565" y="17485"/>
                  </a:lnTo>
                  <a:cubicBezTo>
                    <a:pt x="31772" y="16148"/>
                    <a:pt x="32392" y="14419"/>
                    <a:pt x="32262" y="12657"/>
                  </a:cubicBezTo>
                  <a:cubicBezTo>
                    <a:pt x="32196" y="10896"/>
                    <a:pt x="31413" y="9265"/>
                    <a:pt x="30109" y="8090"/>
                  </a:cubicBezTo>
                  <a:cubicBezTo>
                    <a:pt x="29456" y="7536"/>
                    <a:pt x="28771" y="6981"/>
                    <a:pt x="28021" y="6525"/>
                  </a:cubicBezTo>
                  <a:cubicBezTo>
                    <a:pt x="26684" y="5677"/>
                    <a:pt x="25216" y="4992"/>
                    <a:pt x="23683" y="4502"/>
                  </a:cubicBezTo>
                  <a:cubicBezTo>
                    <a:pt x="23487" y="1991"/>
                    <a:pt x="21464" y="1"/>
                    <a:pt x="19051"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5" name="Google Shape;3125;p38"/>
            <p:cNvSpPr/>
            <p:nvPr/>
          </p:nvSpPr>
          <p:spPr>
            <a:xfrm>
              <a:off x="2811825" y="2725375"/>
              <a:ext cx="325400" cy="122350"/>
            </a:xfrm>
            <a:custGeom>
              <a:rect b="b" l="l" r="r" t="t"/>
              <a:pathLst>
                <a:path extrusionOk="0" h="4894" w="13016">
                  <a:moveTo>
                    <a:pt x="2447" y="1"/>
                  </a:moveTo>
                  <a:cubicBezTo>
                    <a:pt x="1077" y="1"/>
                    <a:pt x="0" y="1110"/>
                    <a:pt x="0" y="2447"/>
                  </a:cubicBezTo>
                  <a:cubicBezTo>
                    <a:pt x="0" y="3784"/>
                    <a:pt x="1077" y="4894"/>
                    <a:pt x="2447" y="4894"/>
                  </a:cubicBezTo>
                  <a:lnTo>
                    <a:pt x="10602" y="4894"/>
                  </a:lnTo>
                  <a:cubicBezTo>
                    <a:pt x="11939" y="4894"/>
                    <a:pt x="13016" y="3784"/>
                    <a:pt x="13016" y="2447"/>
                  </a:cubicBezTo>
                  <a:cubicBezTo>
                    <a:pt x="13016" y="1110"/>
                    <a:pt x="11939" y="1"/>
                    <a:pt x="10602"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26" name="Google Shape;3126;p38"/>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US National Dollar </a:t>
            </a:r>
            <a:r>
              <a:rPr lang="en"/>
              <a:t>Day infographics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0" name="Shape 3130"/>
        <p:cNvGrpSpPr/>
        <p:nvPr/>
      </p:nvGrpSpPr>
      <p:grpSpPr>
        <a:xfrm>
          <a:off x="0" y="0"/>
          <a:ext cx="0" cy="0"/>
          <a:chOff x="0" y="0"/>
          <a:chExt cx="0" cy="0"/>
        </a:xfrm>
      </p:grpSpPr>
      <p:grpSp>
        <p:nvGrpSpPr>
          <p:cNvPr id="3131" name="Google Shape;3131;p39"/>
          <p:cNvGrpSpPr/>
          <p:nvPr/>
        </p:nvGrpSpPr>
        <p:grpSpPr>
          <a:xfrm>
            <a:off x="3511041" y="1684243"/>
            <a:ext cx="4919741" cy="2620545"/>
            <a:chOff x="233350" y="949250"/>
            <a:chExt cx="7137300" cy="3802300"/>
          </a:xfrm>
        </p:grpSpPr>
        <p:sp>
          <p:nvSpPr>
            <p:cNvPr id="3132" name="Google Shape;3132;p39"/>
            <p:cNvSpPr/>
            <p:nvPr/>
          </p:nvSpPr>
          <p:spPr>
            <a:xfrm>
              <a:off x="4428450" y="2808675"/>
              <a:ext cx="1478900" cy="330100"/>
            </a:xfrm>
            <a:custGeom>
              <a:rect b="b" l="l" r="r" t="t"/>
              <a:pathLst>
                <a:path extrusionOk="0" h="13204" w="59156">
                  <a:moveTo>
                    <a:pt x="1" y="0"/>
                  </a:moveTo>
                  <a:lnTo>
                    <a:pt x="1" y="0"/>
                  </a:lnTo>
                  <a:close/>
                  <a:moveTo>
                    <a:pt x="59155" y="13203"/>
                  </a:move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3" name="Google Shape;3133;p39"/>
            <p:cNvSpPr/>
            <p:nvPr/>
          </p:nvSpPr>
          <p:spPr>
            <a:xfrm>
              <a:off x="2909400" y="1076125"/>
              <a:ext cx="4118650" cy="3109225"/>
            </a:xfrm>
            <a:custGeom>
              <a:rect b="b" l="l" r="r" t="t"/>
              <a:pathLst>
                <a:path extrusionOk="0" h="124369" w="164746">
                  <a:moveTo>
                    <a:pt x="49520" y="11070"/>
                  </a:moveTo>
                  <a:cubicBezTo>
                    <a:pt x="49737" y="11070"/>
                    <a:pt x="49861" y="11136"/>
                    <a:pt x="49875" y="11358"/>
                  </a:cubicBezTo>
                  <a:cubicBezTo>
                    <a:pt x="49875" y="11575"/>
                    <a:pt x="49818" y="11698"/>
                    <a:pt x="49684" y="11698"/>
                  </a:cubicBezTo>
                  <a:cubicBezTo>
                    <a:pt x="49636" y="11698"/>
                    <a:pt x="49580" y="11683"/>
                    <a:pt x="49512" y="11651"/>
                  </a:cubicBezTo>
                  <a:cubicBezTo>
                    <a:pt x="49305" y="11565"/>
                    <a:pt x="49115" y="11444"/>
                    <a:pt x="48925" y="11323"/>
                  </a:cubicBezTo>
                  <a:lnTo>
                    <a:pt x="49339" y="11081"/>
                  </a:lnTo>
                  <a:cubicBezTo>
                    <a:pt x="49405" y="11074"/>
                    <a:pt x="49465" y="11070"/>
                    <a:pt x="49520" y="11070"/>
                  </a:cubicBezTo>
                  <a:close/>
                  <a:moveTo>
                    <a:pt x="46983" y="11081"/>
                  </a:moveTo>
                  <a:cubicBezTo>
                    <a:pt x="47014" y="11081"/>
                    <a:pt x="47051" y="11087"/>
                    <a:pt x="47093" y="11098"/>
                  </a:cubicBezTo>
                  <a:cubicBezTo>
                    <a:pt x="47369" y="11185"/>
                    <a:pt x="47870" y="11168"/>
                    <a:pt x="47767" y="11686"/>
                  </a:cubicBezTo>
                  <a:cubicBezTo>
                    <a:pt x="47732" y="11893"/>
                    <a:pt x="47888" y="12274"/>
                    <a:pt x="47490" y="12343"/>
                  </a:cubicBezTo>
                  <a:cubicBezTo>
                    <a:pt x="47110" y="12222"/>
                    <a:pt x="46834" y="11893"/>
                    <a:pt x="46799" y="11496"/>
                  </a:cubicBezTo>
                  <a:cubicBezTo>
                    <a:pt x="46784" y="11302"/>
                    <a:pt x="46782" y="11081"/>
                    <a:pt x="46983" y="11081"/>
                  </a:cubicBezTo>
                  <a:close/>
                  <a:moveTo>
                    <a:pt x="38158" y="11530"/>
                  </a:moveTo>
                  <a:cubicBezTo>
                    <a:pt x="38279" y="11530"/>
                    <a:pt x="38417" y="11703"/>
                    <a:pt x="38642" y="11876"/>
                  </a:cubicBezTo>
                  <a:cubicBezTo>
                    <a:pt x="38366" y="12118"/>
                    <a:pt x="38089" y="12360"/>
                    <a:pt x="37778" y="12585"/>
                  </a:cubicBezTo>
                  <a:cubicBezTo>
                    <a:pt x="35549" y="13967"/>
                    <a:pt x="35514" y="15903"/>
                    <a:pt x="37692" y="17268"/>
                  </a:cubicBezTo>
                  <a:cubicBezTo>
                    <a:pt x="38003" y="17458"/>
                    <a:pt x="38227" y="17631"/>
                    <a:pt x="38158" y="18080"/>
                  </a:cubicBezTo>
                  <a:cubicBezTo>
                    <a:pt x="38106" y="18529"/>
                    <a:pt x="37951" y="18599"/>
                    <a:pt x="37553" y="18737"/>
                  </a:cubicBezTo>
                  <a:cubicBezTo>
                    <a:pt x="36568" y="19117"/>
                    <a:pt x="36309" y="19981"/>
                    <a:pt x="36378" y="20949"/>
                  </a:cubicBezTo>
                  <a:cubicBezTo>
                    <a:pt x="36427" y="21679"/>
                    <a:pt x="36279" y="22143"/>
                    <a:pt x="35819" y="22143"/>
                  </a:cubicBezTo>
                  <a:cubicBezTo>
                    <a:pt x="35625" y="22143"/>
                    <a:pt x="35377" y="22061"/>
                    <a:pt x="35065" y="21882"/>
                  </a:cubicBezTo>
                  <a:cubicBezTo>
                    <a:pt x="34913" y="21798"/>
                    <a:pt x="34745" y="21754"/>
                    <a:pt x="34578" y="21754"/>
                  </a:cubicBezTo>
                  <a:cubicBezTo>
                    <a:pt x="34403" y="21754"/>
                    <a:pt x="34230" y="21802"/>
                    <a:pt x="34080" y="21899"/>
                  </a:cubicBezTo>
                  <a:cubicBezTo>
                    <a:pt x="33134" y="22372"/>
                    <a:pt x="32094" y="22613"/>
                    <a:pt x="31041" y="22613"/>
                  </a:cubicBezTo>
                  <a:cubicBezTo>
                    <a:pt x="30747" y="22613"/>
                    <a:pt x="30451" y="22594"/>
                    <a:pt x="30157" y="22556"/>
                  </a:cubicBezTo>
                  <a:cubicBezTo>
                    <a:pt x="29915" y="22521"/>
                    <a:pt x="29759" y="22608"/>
                    <a:pt x="29829" y="22262"/>
                  </a:cubicBezTo>
                  <a:lnTo>
                    <a:pt x="29829" y="22262"/>
                  </a:lnTo>
                  <a:lnTo>
                    <a:pt x="29829" y="22279"/>
                  </a:lnTo>
                  <a:cubicBezTo>
                    <a:pt x="29898" y="21986"/>
                    <a:pt x="29984" y="21882"/>
                    <a:pt x="30364" y="21830"/>
                  </a:cubicBezTo>
                  <a:cubicBezTo>
                    <a:pt x="31505" y="21675"/>
                    <a:pt x="32836" y="21467"/>
                    <a:pt x="33354" y="20361"/>
                  </a:cubicBezTo>
                  <a:cubicBezTo>
                    <a:pt x="33821" y="19342"/>
                    <a:pt x="33872" y="18184"/>
                    <a:pt x="34927" y="17458"/>
                  </a:cubicBezTo>
                  <a:cubicBezTo>
                    <a:pt x="35238" y="17216"/>
                    <a:pt x="34978" y="16836"/>
                    <a:pt x="34667" y="16594"/>
                  </a:cubicBezTo>
                  <a:cubicBezTo>
                    <a:pt x="33216" y="15436"/>
                    <a:pt x="33907" y="14572"/>
                    <a:pt x="35099" y="13846"/>
                  </a:cubicBezTo>
                  <a:cubicBezTo>
                    <a:pt x="35860" y="13380"/>
                    <a:pt x="36724" y="13086"/>
                    <a:pt x="37018" y="12066"/>
                  </a:cubicBezTo>
                  <a:cubicBezTo>
                    <a:pt x="37156" y="11582"/>
                    <a:pt x="37709" y="11548"/>
                    <a:pt x="38158" y="11530"/>
                  </a:cubicBezTo>
                  <a:close/>
                  <a:moveTo>
                    <a:pt x="46802" y="32066"/>
                  </a:moveTo>
                  <a:cubicBezTo>
                    <a:pt x="47245" y="32066"/>
                    <a:pt x="47720" y="32469"/>
                    <a:pt x="47888" y="33080"/>
                  </a:cubicBezTo>
                  <a:cubicBezTo>
                    <a:pt x="48059" y="33754"/>
                    <a:pt x="48393" y="34225"/>
                    <a:pt x="48918" y="34225"/>
                  </a:cubicBezTo>
                  <a:cubicBezTo>
                    <a:pt x="49080" y="34225"/>
                    <a:pt x="49261" y="34181"/>
                    <a:pt x="49460" y="34083"/>
                  </a:cubicBezTo>
                  <a:cubicBezTo>
                    <a:pt x="50103" y="33764"/>
                    <a:pt x="50701" y="33627"/>
                    <a:pt x="51269" y="33627"/>
                  </a:cubicBezTo>
                  <a:cubicBezTo>
                    <a:pt x="52489" y="33627"/>
                    <a:pt x="53566" y="34260"/>
                    <a:pt x="54628" y="35085"/>
                  </a:cubicBezTo>
                  <a:cubicBezTo>
                    <a:pt x="54818" y="35223"/>
                    <a:pt x="55008" y="35396"/>
                    <a:pt x="55163" y="35586"/>
                  </a:cubicBezTo>
                  <a:cubicBezTo>
                    <a:pt x="55543" y="36053"/>
                    <a:pt x="56684" y="36070"/>
                    <a:pt x="56321" y="36917"/>
                  </a:cubicBezTo>
                  <a:lnTo>
                    <a:pt x="56321" y="36934"/>
                  </a:lnTo>
                  <a:cubicBezTo>
                    <a:pt x="56149" y="37350"/>
                    <a:pt x="55751" y="37415"/>
                    <a:pt x="55318" y="37415"/>
                  </a:cubicBezTo>
                  <a:cubicBezTo>
                    <a:pt x="55122" y="37415"/>
                    <a:pt x="54919" y="37401"/>
                    <a:pt x="54727" y="37401"/>
                  </a:cubicBezTo>
                  <a:cubicBezTo>
                    <a:pt x="54620" y="37401"/>
                    <a:pt x="54517" y="37405"/>
                    <a:pt x="54420" y="37418"/>
                  </a:cubicBezTo>
                  <a:cubicBezTo>
                    <a:pt x="54278" y="37432"/>
                    <a:pt x="54136" y="37440"/>
                    <a:pt x="53995" y="37440"/>
                  </a:cubicBezTo>
                  <a:cubicBezTo>
                    <a:pt x="53292" y="37440"/>
                    <a:pt x="52602" y="37262"/>
                    <a:pt x="51983" y="36917"/>
                  </a:cubicBezTo>
                  <a:cubicBezTo>
                    <a:pt x="51332" y="36539"/>
                    <a:pt x="50680" y="36418"/>
                    <a:pt x="50028" y="36418"/>
                  </a:cubicBezTo>
                  <a:cubicBezTo>
                    <a:pt x="48867" y="36418"/>
                    <a:pt x="47706" y="36802"/>
                    <a:pt x="46545" y="36802"/>
                  </a:cubicBezTo>
                  <a:cubicBezTo>
                    <a:pt x="46302" y="36802"/>
                    <a:pt x="46058" y="36785"/>
                    <a:pt x="45814" y="36744"/>
                  </a:cubicBezTo>
                  <a:cubicBezTo>
                    <a:pt x="44881" y="36588"/>
                    <a:pt x="44552" y="36105"/>
                    <a:pt x="44673" y="35241"/>
                  </a:cubicBezTo>
                  <a:cubicBezTo>
                    <a:pt x="44846" y="34083"/>
                    <a:pt x="45537" y="33115"/>
                    <a:pt x="46263" y="32320"/>
                  </a:cubicBezTo>
                  <a:cubicBezTo>
                    <a:pt x="46417" y="32145"/>
                    <a:pt x="46607" y="32066"/>
                    <a:pt x="46802" y="32066"/>
                  </a:cubicBezTo>
                  <a:close/>
                  <a:moveTo>
                    <a:pt x="64554" y="31370"/>
                  </a:moveTo>
                  <a:cubicBezTo>
                    <a:pt x="64860" y="31370"/>
                    <a:pt x="65185" y="31437"/>
                    <a:pt x="65532" y="31594"/>
                  </a:cubicBezTo>
                  <a:cubicBezTo>
                    <a:pt x="65878" y="31767"/>
                    <a:pt x="65930" y="32251"/>
                    <a:pt x="65636" y="32493"/>
                  </a:cubicBezTo>
                  <a:cubicBezTo>
                    <a:pt x="64063" y="34065"/>
                    <a:pt x="64184" y="35085"/>
                    <a:pt x="65895" y="36588"/>
                  </a:cubicBezTo>
                  <a:cubicBezTo>
                    <a:pt x="67243" y="37815"/>
                    <a:pt x="67762" y="39544"/>
                    <a:pt x="68211" y="41237"/>
                  </a:cubicBezTo>
                  <a:cubicBezTo>
                    <a:pt x="68364" y="41802"/>
                    <a:pt x="68057" y="41990"/>
                    <a:pt x="67435" y="41990"/>
                  </a:cubicBezTo>
                  <a:cubicBezTo>
                    <a:pt x="67353" y="41990"/>
                    <a:pt x="67266" y="41986"/>
                    <a:pt x="67174" y="41980"/>
                  </a:cubicBezTo>
                  <a:cubicBezTo>
                    <a:pt x="66517" y="41064"/>
                    <a:pt x="64271" y="41825"/>
                    <a:pt x="64547" y="39146"/>
                  </a:cubicBezTo>
                  <a:lnTo>
                    <a:pt x="64547" y="39146"/>
                  </a:lnTo>
                  <a:lnTo>
                    <a:pt x="64547" y="39181"/>
                  </a:lnTo>
                  <a:cubicBezTo>
                    <a:pt x="64685" y="37885"/>
                    <a:pt x="63113" y="36295"/>
                    <a:pt x="62076" y="35050"/>
                  </a:cubicBezTo>
                  <a:cubicBezTo>
                    <a:pt x="61281" y="34100"/>
                    <a:pt x="61385" y="33288"/>
                    <a:pt x="62076" y="32683"/>
                  </a:cubicBezTo>
                  <a:cubicBezTo>
                    <a:pt x="62786" y="32052"/>
                    <a:pt x="63577" y="31370"/>
                    <a:pt x="64554" y="31370"/>
                  </a:cubicBezTo>
                  <a:close/>
                  <a:moveTo>
                    <a:pt x="30705" y="33465"/>
                  </a:moveTo>
                  <a:cubicBezTo>
                    <a:pt x="30874" y="33465"/>
                    <a:pt x="31043" y="33637"/>
                    <a:pt x="31090" y="33720"/>
                  </a:cubicBezTo>
                  <a:cubicBezTo>
                    <a:pt x="31920" y="35120"/>
                    <a:pt x="33579" y="35258"/>
                    <a:pt x="34719" y="36226"/>
                  </a:cubicBezTo>
                  <a:cubicBezTo>
                    <a:pt x="36205" y="37487"/>
                    <a:pt x="36275" y="39354"/>
                    <a:pt x="37191" y="40822"/>
                  </a:cubicBezTo>
                  <a:cubicBezTo>
                    <a:pt x="37484" y="41289"/>
                    <a:pt x="37571" y="41980"/>
                    <a:pt x="37968" y="42274"/>
                  </a:cubicBezTo>
                  <a:cubicBezTo>
                    <a:pt x="38403" y="42594"/>
                    <a:pt x="39075" y="43217"/>
                    <a:pt x="39556" y="43217"/>
                  </a:cubicBezTo>
                  <a:cubicBezTo>
                    <a:pt x="39725" y="43217"/>
                    <a:pt x="39870" y="43141"/>
                    <a:pt x="39973" y="42948"/>
                  </a:cubicBezTo>
                  <a:cubicBezTo>
                    <a:pt x="40336" y="42274"/>
                    <a:pt x="41234" y="41289"/>
                    <a:pt x="40543" y="40183"/>
                  </a:cubicBezTo>
                  <a:cubicBezTo>
                    <a:pt x="40301" y="39803"/>
                    <a:pt x="39610" y="39215"/>
                    <a:pt x="40284" y="38904"/>
                  </a:cubicBezTo>
                  <a:cubicBezTo>
                    <a:pt x="40592" y="38765"/>
                    <a:pt x="41024" y="38302"/>
                    <a:pt x="41439" y="38302"/>
                  </a:cubicBezTo>
                  <a:cubicBezTo>
                    <a:pt x="41746" y="38302"/>
                    <a:pt x="42043" y="38557"/>
                    <a:pt x="42271" y="39388"/>
                  </a:cubicBezTo>
                  <a:cubicBezTo>
                    <a:pt x="42782" y="41200"/>
                    <a:pt x="43748" y="43327"/>
                    <a:pt x="46038" y="43327"/>
                  </a:cubicBezTo>
                  <a:cubicBezTo>
                    <a:pt x="46150" y="43327"/>
                    <a:pt x="46266" y="43321"/>
                    <a:pt x="46384" y="43311"/>
                  </a:cubicBezTo>
                  <a:cubicBezTo>
                    <a:pt x="46463" y="43304"/>
                    <a:pt x="46542" y="43300"/>
                    <a:pt x="46620" y="43300"/>
                  </a:cubicBezTo>
                  <a:cubicBezTo>
                    <a:pt x="47585" y="43300"/>
                    <a:pt x="48526" y="43802"/>
                    <a:pt x="49487" y="43802"/>
                  </a:cubicBezTo>
                  <a:cubicBezTo>
                    <a:pt x="49955" y="43802"/>
                    <a:pt x="50429" y="43683"/>
                    <a:pt x="50912" y="43328"/>
                  </a:cubicBezTo>
                  <a:cubicBezTo>
                    <a:pt x="51106" y="43191"/>
                    <a:pt x="51242" y="43135"/>
                    <a:pt x="51336" y="43135"/>
                  </a:cubicBezTo>
                  <a:cubicBezTo>
                    <a:pt x="51643" y="43135"/>
                    <a:pt x="51508" y="43736"/>
                    <a:pt x="51534" y="44054"/>
                  </a:cubicBezTo>
                  <a:cubicBezTo>
                    <a:pt x="51845" y="45488"/>
                    <a:pt x="50843" y="46629"/>
                    <a:pt x="50618" y="47942"/>
                  </a:cubicBezTo>
                  <a:cubicBezTo>
                    <a:pt x="50585" y="48144"/>
                    <a:pt x="50240" y="48444"/>
                    <a:pt x="50046" y="48444"/>
                  </a:cubicBezTo>
                  <a:cubicBezTo>
                    <a:pt x="50041" y="48444"/>
                    <a:pt x="50036" y="48444"/>
                    <a:pt x="50031" y="48444"/>
                  </a:cubicBezTo>
                  <a:cubicBezTo>
                    <a:pt x="49523" y="48389"/>
                    <a:pt x="49010" y="48372"/>
                    <a:pt x="48494" y="48372"/>
                  </a:cubicBezTo>
                  <a:cubicBezTo>
                    <a:pt x="47534" y="48372"/>
                    <a:pt x="46564" y="48433"/>
                    <a:pt x="45600" y="48433"/>
                  </a:cubicBezTo>
                  <a:cubicBezTo>
                    <a:pt x="43779" y="48433"/>
                    <a:pt x="41984" y="48215"/>
                    <a:pt x="40336" y="46957"/>
                  </a:cubicBezTo>
                  <a:cubicBezTo>
                    <a:pt x="40033" y="46726"/>
                    <a:pt x="39675" y="46623"/>
                    <a:pt x="39308" y="46623"/>
                  </a:cubicBezTo>
                  <a:cubicBezTo>
                    <a:pt x="38250" y="46623"/>
                    <a:pt x="37116" y="47478"/>
                    <a:pt x="37000" y="48582"/>
                  </a:cubicBezTo>
                  <a:cubicBezTo>
                    <a:pt x="36972" y="48947"/>
                    <a:pt x="36796" y="49426"/>
                    <a:pt x="36527" y="49426"/>
                  </a:cubicBezTo>
                  <a:cubicBezTo>
                    <a:pt x="36465" y="49426"/>
                    <a:pt x="36398" y="49400"/>
                    <a:pt x="36326" y="49342"/>
                  </a:cubicBezTo>
                  <a:cubicBezTo>
                    <a:pt x="35376" y="48582"/>
                    <a:pt x="34045" y="48772"/>
                    <a:pt x="33147" y="47752"/>
                  </a:cubicBezTo>
                  <a:cubicBezTo>
                    <a:pt x="32334" y="46819"/>
                    <a:pt x="30900" y="46785"/>
                    <a:pt x="29673" y="46525"/>
                  </a:cubicBezTo>
                  <a:cubicBezTo>
                    <a:pt x="28913" y="46370"/>
                    <a:pt x="27807" y="46422"/>
                    <a:pt x="28567" y="44953"/>
                  </a:cubicBezTo>
                  <a:cubicBezTo>
                    <a:pt x="28982" y="44158"/>
                    <a:pt x="29034" y="43000"/>
                    <a:pt x="28515" y="42257"/>
                  </a:cubicBezTo>
                  <a:cubicBezTo>
                    <a:pt x="28230" y="41853"/>
                    <a:pt x="27848" y="41722"/>
                    <a:pt x="27412" y="41722"/>
                  </a:cubicBezTo>
                  <a:cubicBezTo>
                    <a:pt x="27028" y="41722"/>
                    <a:pt x="26602" y="41823"/>
                    <a:pt x="26165" y="41928"/>
                  </a:cubicBezTo>
                  <a:cubicBezTo>
                    <a:pt x="25497" y="42091"/>
                    <a:pt x="24818" y="42128"/>
                    <a:pt x="24133" y="42128"/>
                  </a:cubicBezTo>
                  <a:cubicBezTo>
                    <a:pt x="23569" y="42128"/>
                    <a:pt x="23001" y="42103"/>
                    <a:pt x="22432" y="42103"/>
                  </a:cubicBezTo>
                  <a:cubicBezTo>
                    <a:pt x="21707" y="42103"/>
                    <a:pt x="20980" y="42143"/>
                    <a:pt x="20255" y="42326"/>
                  </a:cubicBezTo>
                  <a:cubicBezTo>
                    <a:pt x="19287" y="42585"/>
                    <a:pt x="18319" y="42862"/>
                    <a:pt x="17559" y="43380"/>
                  </a:cubicBezTo>
                  <a:cubicBezTo>
                    <a:pt x="17082" y="43705"/>
                    <a:pt x="16613" y="43798"/>
                    <a:pt x="16149" y="43798"/>
                  </a:cubicBezTo>
                  <a:cubicBezTo>
                    <a:pt x="15538" y="43798"/>
                    <a:pt x="14935" y="43638"/>
                    <a:pt x="14326" y="43638"/>
                  </a:cubicBezTo>
                  <a:cubicBezTo>
                    <a:pt x="14292" y="43638"/>
                    <a:pt x="14258" y="43638"/>
                    <a:pt x="14223" y="43639"/>
                  </a:cubicBezTo>
                  <a:cubicBezTo>
                    <a:pt x="14120" y="43622"/>
                    <a:pt x="14016" y="43570"/>
                    <a:pt x="13930" y="43466"/>
                  </a:cubicBezTo>
                  <a:cubicBezTo>
                    <a:pt x="14043" y="43169"/>
                    <a:pt x="14308" y="43115"/>
                    <a:pt x="14562" y="43115"/>
                  </a:cubicBezTo>
                  <a:cubicBezTo>
                    <a:pt x="14617" y="43115"/>
                    <a:pt x="14672" y="43118"/>
                    <a:pt x="14725" y="43121"/>
                  </a:cubicBezTo>
                  <a:cubicBezTo>
                    <a:pt x="14838" y="43129"/>
                    <a:pt x="14949" y="43134"/>
                    <a:pt x="15058" y="43134"/>
                  </a:cubicBezTo>
                  <a:cubicBezTo>
                    <a:pt x="16723" y="43134"/>
                    <a:pt x="17967" y="42165"/>
                    <a:pt x="18388" y="40771"/>
                  </a:cubicBezTo>
                  <a:cubicBezTo>
                    <a:pt x="18976" y="38921"/>
                    <a:pt x="20808" y="38282"/>
                    <a:pt x="21482" y="37090"/>
                  </a:cubicBezTo>
                  <a:cubicBezTo>
                    <a:pt x="22174" y="35865"/>
                    <a:pt x="22770" y="35535"/>
                    <a:pt x="23579" y="35535"/>
                  </a:cubicBezTo>
                  <a:cubicBezTo>
                    <a:pt x="23899" y="35535"/>
                    <a:pt x="24254" y="35587"/>
                    <a:pt x="24661" y="35655"/>
                  </a:cubicBezTo>
                  <a:cubicBezTo>
                    <a:pt x="24682" y="35658"/>
                    <a:pt x="24703" y="35660"/>
                    <a:pt x="24725" y="35660"/>
                  </a:cubicBezTo>
                  <a:cubicBezTo>
                    <a:pt x="25065" y="35660"/>
                    <a:pt x="25513" y="35293"/>
                    <a:pt x="25854" y="35033"/>
                  </a:cubicBezTo>
                  <a:cubicBezTo>
                    <a:pt x="26267" y="34730"/>
                    <a:pt x="26584" y="34570"/>
                    <a:pt x="26849" y="34570"/>
                  </a:cubicBezTo>
                  <a:cubicBezTo>
                    <a:pt x="27249" y="34570"/>
                    <a:pt x="27529" y="34935"/>
                    <a:pt x="27841" y="35724"/>
                  </a:cubicBezTo>
                  <a:cubicBezTo>
                    <a:pt x="28325" y="36969"/>
                    <a:pt x="29742" y="37574"/>
                    <a:pt x="30952" y="38161"/>
                  </a:cubicBezTo>
                  <a:cubicBezTo>
                    <a:pt x="31712" y="38524"/>
                    <a:pt x="32732" y="38852"/>
                    <a:pt x="32680" y="39716"/>
                  </a:cubicBezTo>
                  <a:cubicBezTo>
                    <a:pt x="32594" y="40753"/>
                    <a:pt x="31488" y="40546"/>
                    <a:pt x="30710" y="40615"/>
                  </a:cubicBezTo>
                  <a:cubicBezTo>
                    <a:pt x="30312" y="40650"/>
                    <a:pt x="29794" y="40598"/>
                    <a:pt x="29673" y="41134"/>
                  </a:cubicBezTo>
                  <a:cubicBezTo>
                    <a:pt x="29552" y="41669"/>
                    <a:pt x="30036" y="41825"/>
                    <a:pt x="30382" y="42032"/>
                  </a:cubicBezTo>
                  <a:cubicBezTo>
                    <a:pt x="30898" y="42336"/>
                    <a:pt x="31474" y="42934"/>
                    <a:pt x="32011" y="42934"/>
                  </a:cubicBezTo>
                  <a:cubicBezTo>
                    <a:pt x="32175" y="42934"/>
                    <a:pt x="32336" y="42878"/>
                    <a:pt x="32490" y="42741"/>
                  </a:cubicBezTo>
                  <a:cubicBezTo>
                    <a:pt x="33354" y="41963"/>
                    <a:pt x="33890" y="40788"/>
                    <a:pt x="34512" y="39751"/>
                  </a:cubicBezTo>
                  <a:cubicBezTo>
                    <a:pt x="34586" y="39617"/>
                    <a:pt x="34289" y="39329"/>
                    <a:pt x="34602" y="39329"/>
                  </a:cubicBezTo>
                  <a:cubicBezTo>
                    <a:pt x="34653" y="39329"/>
                    <a:pt x="34719" y="39337"/>
                    <a:pt x="34806" y="39354"/>
                  </a:cubicBezTo>
                  <a:cubicBezTo>
                    <a:pt x="34890" y="39373"/>
                    <a:pt x="34965" y="39381"/>
                    <a:pt x="35031" y="39381"/>
                  </a:cubicBezTo>
                  <a:cubicBezTo>
                    <a:pt x="35567" y="39381"/>
                    <a:pt x="35557" y="38814"/>
                    <a:pt x="35341" y="38507"/>
                  </a:cubicBezTo>
                  <a:cubicBezTo>
                    <a:pt x="34806" y="37781"/>
                    <a:pt x="34546" y="36658"/>
                    <a:pt x="33561" y="36468"/>
                  </a:cubicBezTo>
                  <a:cubicBezTo>
                    <a:pt x="32248" y="36208"/>
                    <a:pt x="31591" y="35206"/>
                    <a:pt x="30727" y="34411"/>
                  </a:cubicBezTo>
                  <a:cubicBezTo>
                    <a:pt x="30468" y="34169"/>
                    <a:pt x="30278" y="33910"/>
                    <a:pt x="30485" y="33599"/>
                  </a:cubicBezTo>
                  <a:cubicBezTo>
                    <a:pt x="30551" y="33501"/>
                    <a:pt x="30628" y="33465"/>
                    <a:pt x="30705" y="33465"/>
                  </a:cubicBezTo>
                  <a:close/>
                  <a:moveTo>
                    <a:pt x="65829" y="50622"/>
                  </a:moveTo>
                  <a:cubicBezTo>
                    <a:pt x="66138" y="50622"/>
                    <a:pt x="66376" y="50877"/>
                    <a:pt x="66569" y="51209"/>
                  </a:cubicBezTo>
                  <a:cubicBezTo>
                    <a:pt x="67601" y="52923"/>
                    <a:pt x="68767" y="54401"/>
                    <a:pt x="70703" y="54401"/>
                  </a:cubicBezTo>
                  <a:cubicBezTo>
                    <a:pt x="71167" y="54401"/>
                    <a:pt x="71676" y="54316"/>
                    <a:pt x="72237" y="54129"/>
                  </a:cubicBezTo>
                  <a:cubicBezTo>
                    <a:pt x="72263" y="54119"/>
                    <a:pt x="72291" y="54114"/>
                    <a:pt x="72320" y="54114"/>
                  </a:cubicBezTo>
                  <a:cubicBezTo>
                    <a:pt x="72487" y="54114"/>
                    <a:pt x="72701" y="54260"/>
                    <a:pt x="72877" y="54319"/>
                  </a:cubicBezTo>
                  <a:cubicBezTo>
                    <a:pt x="72687" y="54406"/>
                    <a:pt x="72514" y="54527"/>
                    <a:pt x="72358" y="54665"/>
                  </a:cubicBezTo>
                  <a:lnTo>
                    <a:pt x="72358" y="54682"/>
                  </a:lnTo>
                  <a:cubicBezTo>
                    <a:pt x="71675" y="55659"/>
                    <a:pt x="71022" y="56681"/>
                    <a:pt x="69648" y="56681"/>
                  </a:cubicBezTo>
                  <a:cubicBezTo>
                    <a:pt x="69564" y="56681"/>
                    <a:pt x="69476" y="56678"/>
                    <a:pt x="69386" y="56669"/>
                  </a:cubicBezTo>
                  <a:cubicBezTo>
                    <a:pt x="69196" y="56600"/>
                    <a:pt x="68850" y="56549"/>
                    <a:pt x="68850" y="56445"/>
                  </a:cubicBezTo>
                  <a:cubicBezTo>
                    <a:pt x="68660" y="54216"/>
                    <a:pt x="66258" y="53559"/>
                    <a:pt x="65532" y="51727"/>
                  </a:cubicBezTo>
                  <a:cubicBezTo>
                    <a:pt x="65394" y="51381"/>
                    <a:pt x="64945" y="50932"/>
                    <a:pt x="65584" y="50673"/>
                  </a:cubicBezTo>
                  <a:cubicBezTo>
                    <a:pt x="65670" y="50638"/>
                    <a:pt x="65752" y="50622"/>
                    <a:pt x="65829" y="50622"/>
                  </a:cubicBezTo>
                  <a:close/>
                  <a:moveTo>
                    <a:pt x="50497" y="52695"/>
                  </a:moveTo>
                  <a:lnTo>
                    <a:pt x="50497" y="52695"/>
                  </a:lnTo>
                  <a:cubicBezTo>
                    <a:pt x="51016" y="52885"/>
                    <a:pt x="51863" y="52937"/>
                    <a:pt x="52001" y="53265"/>
                  </a:cubicBezTo>
                  <a:cubicBezTo>
                    <a:pt x="53055" y="55840"/>
                    <a:pt x="55734" y="57464"/>
                    <a:pt x="56114" y="60420"/>
                  </a:cubicBezTo>
                  <a:cubicBezTo>
                    <a:pt x="56252" y="61439"/>
                    <a:pt x="57323" y="61802"/>
                    <a:pt x="57859" y="62580"/>
                  </a:cubicBezTo>
                  <a:cubicBezTo>
                    <a:pt x="59294" y="64654"/>
                    <a:pt x="60106" y="66952"/>
                    <a:pt x="60763" y="69337"/>
                  </a:cubicBezTo>
                  <a:cubicBezTo>
                    <a:pt x="58533" y="67643"/>
                    <a:pt x="56615" y="65656"/>
                    <a:pt x="55336" y="63133"/>
                  </a:cubicBezTo>
                  <a:cubicBezTo>
                    <a:pt x="55198" y="62874"/>
                    <a:pt x="55008" y="62614"/>
                    <a:pt x="55008" y="62355"/>
                  </a:cubicBezTo>
                  <a:cubicBezTo>
                    <a:pt x="54990" y="58916"/>
                    <a:pt x="52139" y="56739"/>
                    <a:pt x="51189" y="53697"/>
                  </a:cubicBezTo>
                  <a:cubicBezTo>
                    <a:pt x="51085" y="53334"/>
                    <a:pt x="50739" y="53040"/>
                    <a:pt x="50497" y="52695"/>
                  </a:cubicBezTo>
                  <a:close/>
                  <a:moveTo>
                    <a:pt x="87976" y="1"/>
                  </a:moveTo>
                  <a:cubicBezTo>
                    <a:pt x="87018" y="1"/>
                    <a:pt x="85745" y="1010"/>
                    <a:pt x="84455" y="1127"/>
                  </a:cubicBezTo>
                  <a:cubicBezTo>
                    <a:pt x="83776" y="1176"/>
                    <a:pt x="83111" y="1512"/>
                    <a:pt x="82448" y="1512"/>
                  </a:cubicBezTo>
                  <a:cubicBezTo>
                    <a:pt x="82403" y="1512"/>
                    <a:pt x="82358" y="1511"/>
                    <a:pt x="82313" y="1507"/>
                  </a:cubicBezTo>
                  <a:cubicBezTo>
                    <a:pt x="82281" y="1506"/>
                    <a:pt x="82250" y="1506"/>
                    <a:pt x="82218" y="1506"/>
                  </a:cubicBezTo>
                  <a:cubicBezTo>
                    <a:pt x="80376" y="1506"/>
                    <a:pt x="79245" y="3375"/>
                    <a:pt x="77443" y="3375"/>
                  </a:cubicBezTo>
                  <a:cubicBezTo>
                    <a:pt x="77340" y="3375"/>
                    <a:pt x="77235" y="3369"/>
                    <a:pt x="77128" y="3356"/>
                  </a:cubicBezTo>
                  <a:cubicBezTo>
                    <a:pt x="77026" y="3344"/>
                    <a:pt x="76928" y="3335"/>
                    <a:pt x="76837" y="3335"/>
                  </a:cubicBezTo>
                  <a:cubicBezTo>
                    <a:pt x="76434" y="3335"/>
                    <a:pt x="76136" y="3491"/>
                    <a:pt x="75953" y="4082"/>
                  </a:cubicBezTo>
                  <a:cubicBezTo>
                    <a:pt x="75843" y="4459"/>
                    <a:pt x="75132" y="4980"/>
                    <a:pt x="74758" y="4980"/>
                  </a:cubicBezTo>
                  <a:cubicBezTo>
                    <a:pt x="74720" y="4980"/>
                    <a:pt x="74687" y="4974"/>
                    <a:pt x="74657" y="4964"/>
                  </a:cubicBezTo>
                  <a:cubicBezTo>
                    <a:pt x="73910" y="4715"/>
                    <a:pt x="73366" y="4590"/>
                    <a:pt x="73013" y="4590"/>
                  </a:cubicBezTo>
                  <a:cubicBezTo>
                    <a:pt x="72190" y="4590"/>
                    <a:pt x="72409" y="5268"/>
                    <a:pt x="73534" y="6623"/>
                  </a:cubicBezTo>
                  <a:cubicBezTo>
                    <a:pt x="73585" y="6692"/>
                    <a:pt x="73499" y="6882"/>
                    <a:pt x="73482" y="7003"/>
                  </a:cubicBezTo>
                  <a:cubicBezTo>
                    <a:pt x="73413" y="6968"/>
                    <a:pt x="73292" y="6951"/>
                    <a:pt x="73240" y="6882"/>
                  </a:cubicBezTo>
                  <a:cubicBezTo>
                    <a:pt x="72877" y="6381"/>
                    <a:pt x="72324" y="5914"/>
                    <a:pt x="72220" y="5344"/>
                  </a:cubicBezTo>
                  <a:cubicBezTo>
                    <a:pt x="72065" y="4531"/>
                    <a:pt x="71961" y="3840"/>
                    <a:pt x="71010" y="3650"/>
                  </a:cubicBezTo>
                  <a:cubicBezTo>
                    <a:pt x="70839" y="3615"/>
                    <a:pt x="70680" y="3599"/>
                    <a:pt x="70533" y="3599"/>
                  </a:cubicBezTo>
                  <a:cubicBezTo>
                    <a:pt x="69359" y="3599"/>
                    <a:pt x="68898" y="4626"/>
                    <a:pt x="68315" y="5517"/>
                  </a:cubicBezTo>
                  <a:cubicBezTo>
                    <a:pt x="67865" y="6208"/>
                    <a:pt x="68349" y="6536"/>
                    <a:pt x="68729" y="6934"/>
                  </a:cubicBezTo>
                  <a:cubicBezTo>
                    <a:pt x="68798" y="7003"/>
                    <a:pt x="68850" y="7089"/>
                    <a:pt x="68902" y="7176"/>
                  </a:cubicBezTo>
                  <a:cubicBezTo>
                    <a:pt x="68817" y="7188"/>
                    <a:pt x="68731" y="7200"/>
                    <a:pt x="68645" y="7200"/>
                  </a:cubicBezTo>
                  <a:cubicBezTo>
                    <a:pt x="68610" y="7200"/>
                    <a:pt x="68575" y="7198"/>
                    <a:pt x="68539" y="7193"/>
                  </a:cubicBezTo>
                  <a:cubicBezTo>
                    <a:pt x="67376" y="7024"/>
                    <a:pt x="66212" y="6691"/>
                    <a:pt x="65033" y="6691"/>
                  </a:cubicBezTo>
                  <a:cubicBezTo>
                    <a:pt x="65003" y="6691"/>
                    <a:pt x="64974" y="6691"/>
                    <a:pt x="64945" y="6692"/>
                  </a:cubicBezTo>
                  <a:cubicBezTo>
                    <a:pt x="64584" y="6692"/>
                    <a:pt x="63909" y="6196"/>
                    <a:pt x="63437" y="6196"/>
                  </a:cubicBezTo>
                  <a:cubicBezTo>
                    <a:pt x="63072" y="6196"/>
                    <a:pt x="62827" y="6492"/>
                    <a:pt x="62940" y="7538"/>
                  </a:cubicBezTo>
                  <a:cubicBezTo>
                    <a:pt x="62940" y="7608"/>
                    <a:pt x="62525" y="7711"/>
                    <a:pt x="62283" y="7798"/>
                  </a:cubicBezTo>
                  <a:cubicBezTo>
                    <a:pt x="61879" y="7955"/>
                    <a:pt x="61464" y="8005"/>
                    <a:pt x="61043" y="8005"/>
                  </a:cubicBezTo>
                  <a:cubicBezTo>
                    <a:pt x="60325" y="8005"/>
                    <a:pt x="59591" y="7860"/>
                    <a:pt x="58870" y="7860"/>
                  </a:cubicBezTo>
                  <a:cubicBezTo>
                    <a:pt x="58295" y="7860"/>
                    <a:pt x="57729" y="7952"/>
                    <a:pt x="57185" y="8282"/>
                  </a:cubicBezTo>
                  <a:cubicBezTo>
                    <a:pt x="56736" y="8610"/>
                    <a:pt x="56304" y="8938"/>
                    <a:pt x="55837" y="9267"/>
                  </a:cubicBezTo>
                  <a:cubicBezTo>
                    <a:pt x="55671" y="9381"/>
                    <a:pt x="55417" y="9527"/>
                    <a:pt x="55226" y="9527"/>
                  </a:cubicBezTo>
                  <a:cubicBezTo>
                    <a:pt x="55100" y="9527"/>
                    <a:pt x="55001" y="9463"/>
                    <a:pt x="54973" y="9284"/>
                  </a:cubicBezTo>
                  <a:cubicBezTo>
                    <a:pt x="54819" y="8258"/>
                    <a:pt x="54209" y="8003"/>
                    <a:pt x="53545" y="8003"/>
                  </a:cubicBezTo>
                  <a:cubicBezTo>
                    <a:pt x="53313" y="8003"/>
                    <a:pt x="53075" y="8034"/>
                    <a:pt x="52848" y="8074"/>
                  </a:cubicBezTo>
                  <a:cubicBezTo>
                    <a:pt x="51897" y="8264"/>
                    <a:pt x="52416" y="9232"/>
                    <a:pt x="52295" y="9854"/>
                  </a:cubicBezTo>
                  <a:cubicBezTo>
                    <a:pt x="52156" y="10615"/>
                    <a:pt x="51344" y="10096"/>
                    <a:pt x="50998" y="10545"/>
                  </a:cubicBezTo>
                  <a:cubicBezTo>
                    <a:pt x="50949" y="10609"/>
                    <a:pt x="50910" y="10635"/>
                    <a:pt x="50880" y="10635"/>
                  </a:cubicBezTo>
                  <a:cubicBezTo>
                    <a:pt x="50805" y="10635"/>
                    <a:pt x="50789" y="10469"/>
                    <a:pt x="50826" y="10321"/>
                  </a:cubicBezTo>
                  <a:cubicBezTo>
                    <a:pt x="51033" y="8990"/>
                    <a:pt x="50221" y="8541"/>
                    <a:pt x="49115" y="8161"/>
                  </a:cubicBezTo>
                  <a:cubicBezTo>
                    <a:pt x="46903" y="7400"/>
                    <a:pt x="44535" y="7176"/>
                    <a:pt x="42392" y="6070"/>
                  </a:cubicBezTo>
                  <a:cubicBezTo>
                    <a:pt x="41667" y="5697"/>
                    <a:pt x="40852" y="5536"/>
                    <a:pt x="40032" y="5536"/>
                  </a:cubicBezTo>
                  <a:cubicBezTo>
                    <a:pt x="39367" y="5536"/>
                    <a:pt x="38699" y="5642"/>
                    <a:pt x="38072" y="5828"/>
                  </a:cubicBezTo>
                  <a:cubicBezTo>
                    <a:pt x="36033" y="6432"/>
                    <a:pt x="33838" y="6502"/>
                    <a:pt x="31989" y="7642"/>
                  </a:cubicBezTo>
                  <a:cubicBezTo>
                    <a:pt x="31263" y="8074"/>
                    <a:pt x="29206" y="7296"/>
                    <a:pt x="30226" y="9457"/>
                  </a:cubicBezTo>
                  <a:cubicBezTo>
                    <a:pt x="30278" y="9578"/>
                    <a:pt x="29984" y="9854"/>
                    <a:pt x="29863" y="10079"/>
                  </a:cubicBezTo>
                  <a:cubicBezTo>
                    <a:pt x="28653" y="12412"/>
                    <a:pt x="26234" y="13224"/>
                    <a:pt x="24229" y="14555"/>
                  </a:cubicBezTo>
                  <a:cubicBezTo>
                    <a:pt x="22536" y="15661"/>
                    <a:pt x="23486" y="17112"/>
                    <a:pt x="24022" y="18236"/>
                  </a:cubicBezTo>
                  <a:cubicBezTo>
                    <a:pt x="24328" y="18880"/>
                    <a:pt x="24972" y="19241"/>
                    <a:pt x="25627" y="19241"/>
                  </a:cubicBezTo>
                  <a:cubicBezTo>
                    <a:pt x="26008" y="19241"/>
                    <a:pt x="26393" y="19119"/>
                    <a:pt x="26718" y="18858"/>
                  </a:cubicBezTo>
                  <a:cubicBezTo>
                    <a:pt x="27228" y="18470"/>
                    <a:pt x="27609" y="18306"/>
                    <a:pt x="27903" y="18306"/>
                  </a:cubicBezTo>
                  <a:cubicBezTo>
                    <a:pt x="28524" y="18306"/>
                    <a:pt x="28748" y="19042"/>
                    <a:pt x="28947" y="19946"/>
                  </a:cubicBezTo>
                  <a:cubicBezTo>
                    <a:pt x="28982" y="20223"/>
                    <a:pt x="28999" y="20499"/>
                    <a:pt x="28982" y="20776"/>
                  </a:cubicBezTo>
                  <a:cubicBezTo>
                    <a:pt x="28774" y="20551"/>
                    <a:pt x="28446" y="20396"/>
                    <a:pt x="28342" y="20119"/>
                  </a:cubicBezTo>
                  <a:cubicBezTo>
                    <a:pt x="28124" y="19474"/>
                    <a:pt x="27849" y="19234"/>
                    <a:pt x="27528" y="19234"/>
                  </a:cubicBezTo>
                  <a:cubicBezTo>
                    <a:pt x="27212" y="19234"/>
                    <a:pt x="26853" y="19465"/>
                    <a:pt x="26459" y="19774"/>
                  </a:cubicBezTo>
                  <a:cubicBezTo>
                    <a:pt x="25646" y="20379"/>
                    <a:pt x="25958" y="21260"/>
                    <a:pt x="26130" y="21899"/>
                  </a:cubicBezTo>
                  <a:cubicBezTo>
                    <a:pt x="26459" y="23092"/>
                    <a:pt x="25802" y="23420"/>
                    <a:pt x="24938" y="23627"/>
                  </a:cubicBezTo>
                  <a:cubicBezTo>
                    <a:pt x="23901" y="23852"/>
                    <a:pt x="23072" y="24267"/>
                    <a:pt x="22553" y="25269"/>
                  </a:cubicBezTo>
                  <a:cubicBezTo>
                    <a:pt x="22273" y="25790"/>
                    <a:pt x="21682" y="26043"/>
                    <a:pt x="21157" y="26043"/>
                  </a:cubicBezTo>
                  <a:cubicBezTo>
                    <a:pt x="21003" y="26043"/>
                    <a:pt x="20855" y="26021"/>
                    <a:pt x="20721" y="25978"/>
                  </a:cubicBezTo>
                  <a:cubicBezTo>
                    <a:pt x="20116" y="25788"/>
                    <a:pt x="20963" y="25390"/>
                    <a:pt x="20946" y="24993"/>
                  </a:cubicBezTo>
                  <a:cubicBezTo>
                    <a:pt x="20929" y="24543"/>
                    <a:pt x="20738" y="24129"/>
                    <a:pt x="20410" y="23835"/>
                  </a:cubicBezTo>
                  <a:cubicBezTo>
                    <a:pt x="19477" y="22798"/>
                    <a:pt x="18354" y="21709"/>
                    <a:pt x="18215" y="20327"/>
                  </a:cubicBezTo>
                  <a:cubicBezTo>
                    <a:pt x="18098" y="19205"/>
                    <a:pt x="17332" y="17921"/>
                    <a:pt x="16200" y="17921"/>
                  </a:cubicBezTo>
                  <a:cubicBezTo>
                    <a:pt x="16163" y="17921"/>
                    <a:pt x="16127" y="17922"/>
                    <a:pt x="16090" y="17925"/>
                  </a:cubicBezTo>
                  <a:cubicBezTo>
                    <a:pt x="15105" y="17976"/>
                    <a:pt x="14068" y="18391"/>
                    <a:pt x="13930" y="19221"/>
                  </a:cubicBezTo>
                  <a:cubicBezTo>
                    <a:pt x="13670" y="20430"/>
                    <a:pt x="14137" y="21709"/>
                    <a:pt x="15122" y="22470"/>
                  </a:cubicBezTo>
                  <a:cubicBezTo>
                    <a:pt x="15952" y="23109"/>
                    <a:pt x="15952" y="23161"/>
                    <a:pt x="15589" y="23489"/>
                  </a:cubicBezTo>
                  <a:cubicBezTo>
                    <a:pt x="14448" y="24526"/>
                    <a:pt x="14915" y="26116"/>
                    <a:pt x="14292" y="27377"/>
                  </a:cubicBezTo>
                  <a:cubicBezTo>
                    <a:pt x="14143" y="27687"/>
                    <a:pt x="14420" y="27822"/>
                    <a:pt x="14760" y="27822"/>
                  </a:cubicBezTo>
                  <a:cubicBezTo>
                    <a:pt x="14932" y="27822"/>
                    <a:pt x="15121" y="27787"/>
                    <a:pt x="15278" y="27723"/>
                  </a:cubicBezTo>
                  <a:cubicBezTo>
                    <a:pt x="16510" y="27249"/>
                    <a:pt x="17772" y="26919"/>
                    <a:pt x="19089" y="26919"/>
                  </a:cubicBezTo>
                  <a:cubicBezTo>
                    <a:pt x="19212" y="26919"/>
                    <a:pt x="19336" y="26922"/>
                    <a:pt x="19460" y="26928"/>
                  </a:cubicBezTo>
                  <a:lnTo>
                    <a:pt x="19874" y="26928"/>
                  </a:lnTo>
                  <a:cubicBezTo>
                    <a:pt x="19840" y="26997"/>
                    <a:pt x="19823" y="27136"/>
                    <a:pt x="19753" y="27153"/>
                  </a:cubicBezTo>
                  <a:cubicBezTo>
                    <a:pt x="18630" y="27585"/>
                    <a:pt x="17507" y="28138"/>
                    <a:pt x="16349" y="28414"/>
                  </a:cubicBezTo>
                  <a:cubicBezTo>
                    <a:pt x="15692" y="28570"/>
                    <a:pt x="14915" y="28432"/>
                    <a:pt x="14707" y="29209"/>
                  </a:cubicBezTo>
                  <a:cubicBezTo>
                    <a:pt x="14500" y="30004"/>
                    <a:pt x="15260" y="30194"/>
                    <a:pt x="15813" y="30505"/>
                  </a:cubicBezTo>
                  <a:cubicBezTo>
                    <a:pt x="17161" y="31318"/>
                    <a:pt x="17369" y="32493"/>
                    <a:pt x="16867" y="33910"/>
                  </a:cubicBezTo>
                  <a:cubicBezTo>
                    <a:pt x="16664" y="34503"/>
                    <a:pt x="16349" y="34660"/>
                    <a:pt x="15995" y="34660"/>
                  </a:cubicBezTo>
                  <a:cubicBezTo>
                    <a:pt x="15626" y="34660"/>
                    <a:pt x="15216" y="34489"/>
                    <a:pt x="14846" y="34463"/>
                  </a:cubicBezTo>
                  <a:cubicBezTo>
                    <a:pt x="13916" y="34396"/>
                    <a:pt x="12987" y="34203"/>
                    <a:pt x="12042" y="34203"/>
                  </a:cubicBezTo>
                  <a:cubicBezTo>
                    <a:pt x="12003" y="34203"/>
                    <a:pt x="11964" y="34203"/>
                    <a:pt x="11925" y="34204"/>
                  </a:cubicBezTo>
                  <a:cubicBezTo>
                    <a:pt x="10957" y="34221"/>
                    <a:pt x="9834" y="34446"/>
                    <a:pt x="9989" y="35759"/>
                  </a:cubicBezTo>
                  <a:cubicBezTo>
                    <a:pt x="10128" y="37072"/>
                    <a:pt x="9834" y="38196"/>
                    <a:pt x="9592" y="39440"/>
                  </a:cubicBezTo>
                  <a:cubicBezTo>
                    <a:pt x="9385" y="40425"/>
                    <a:pt x="8693" y="42136"/>
                    <a:pt x="10542" y="42464"/>
                  </a:cubicBezTo>
                  <a:cubicBezTo>
                    <a:pt x="12305" y="42758"/>
                    <a:pt x="12668" y="43173"/>
                    <a:pt x="11735" y="44693"/>
                  </a:cubicBezTo>
                  <a:cubicBezTo>
                    <a:pt x="11389" y="45298"/>
                    <a:pt x="10888" y="45817"/>
                    <a:pt x="10300" y="46180"/>
                  </a:cubicBezTo>
                  <a:cubicBezTo>
                    <a:pt x="9108" y="46871"/>
                    <a:pt x="8175" y="47752"/>
                    <a:pt x="8313" y="49342"/>
                  </a:cubicBezTo>
                  <a:cubicBezTo>
                    <a:pt x="8365" y="49964"/>
                    <a:pt x="8140" y="50707"/>
                    <a:pt x="7535" y="50967"/>
                  </a:cubicBezTo>
                  <a:cubicBezTo>
                    <a:pt x="5168" y="52021"/>
                    <a:pt x="3768" y="53991"/>
                    <a:pt x="2662" y="56168"/>
                  </a:cubicBezTo>
                  <a:cubicBezTo>
                    <a:pt x="1781" y="57931"/>
                    <a:pt x="122" y="59469"/>
                    <a:pt x="1279" y="61888"/>
                  </a:cubicBezTo>
                  <a:cubicBezTo>
                    <a:pt x="1936" y="63236"/>
                    <a:pt x="1573" y="64792"/>
                    <a:pt x="830" y="66209"/>
                  </a:cubicBezTo>
                  <a:cubicBezTo>
                    <a:pt x="1" y="67781"/>
                    <a:pt x="744" y="70477"/>
                    <a:pt x="2126" y="71687"/>
                  </a:cubicBezTo>
                  <a:cubicBezTo>
                    <a:pt x="2420" y="71946"/>
                    <a:pt x="2662" y="72240"/>
                    <a:pt x="2818" y="72586"/>
                  </a:cubicBezTo>
                  <a:cubicBezTo>
                    <a:pt x="4027" y="75040"/>
                    <a:pt x="5462" y="77303"/>
                    <a:pt x="7881" y="78755"/>
                  </a:cubicBezTo>
                  <a:cubicBezTo>
                    <a:pt x="8455" y="79100"/>
                    <a:pt x="9053" y="79742"/>
                    <a:pt x="9645" y="79742"/>
                  </a:cubicBezTo>
                  <a:cubicBezTo>
                    <a:pt x="9766" y="79742"/>
                    <a:pt x="9887" y="79715"/>
                    <a:pt x="10007" y="79654"/>
                  </a:cubicBezTo>
                  <a:cubicBezTo>
                    <a:pt x="12824" y="78254"/>
                    <a:pt x="16142" y="79844"/>
                    <a:pt x="18889" y="77874"/>
                  </a:cubicBezTo>
                  <a:cubicBezTo>
                    <a:pt x="19326" y="77562"/>
                    <a:pt x="19938" y="77352"/>
                    <a:pt x="20558" y="77352"/>
                  </a:cubicBezTo>
                  <a:cubicBezTo>
                    <a:pt x="21313" y="77352"/>
                    <a:pt x="22079" y="77663"/>
                    <a:pt x="22553" y="78479"/>
                  </a:cubicBezTo>
                  <a:cubicBezTo>
                    <a:pt x="23034" y="79313"/>
                    <a:pt x="23538" y="79650"/>
                    <a:pt x="24283" y="79650"/>
                  </a:cubicBezTo>
                  <a:cubicBezTo>
                    <a:pt x="24448" y="79650"/>
                    <a:pt x="24626" y="79633"/>
                    <a:pt x="24817" y="79602"/>
                  </a:cubicBezTo>
                  <a:cubicBezTo>
                    <a:pt x="24994" y="79574"/>
                    <a:pt x="25161" y="79561"/>
                    <a:pt x="25317" y="79561"/>
                  </a:cubicBezTo>
                  <a:cubicBezTo>
                    <a:pt x="26715" y="79561"/>
                    <a:pt x="27271" y="80640"/>
                    <a:pt x="26960" y="82194"/>
                  </a:cubicBezTo>
                  <a:cubicBezTo>
                    <a:pt x="26683" y="83611"/>
                    <a:pt x="25750" y="85218"/>
                    <a:pt x="26545" y="86480"/>
                  </a:cubicBezTo>
                  <a:cubicBezTo>
                    <a:pt x="27461" y="87966"/>
                    <a:pt x="28515" y="89400"/>
                    <a:pt x="29206" y="90973"/>
                  </a:cubicBezTo>
                  <a:cubicBezTo>
                    <a:pt x="30416" y="93721"/>
                    <a:pt x="31298" y="96641"/>
                    <a:pt x="29777" y="99631"/>
                  </a:cubicBezTo>
                  <a:cubicBezTo>
                    <a:pt x="28809" y="101515"/>
                    <a:pt x="28619" y="103502"/>
                    <a:pt x="29535" y="105369"/>
                  </a:cubicBezTo>
                  <a:cubicBezTo>
                    <a:pt x="30503" y="107321"/>
                    <a:pt x="31228" y="109274"/>
                    <a:pt x="31488" y="111469"/>
                  </a:cubicBezTo>
                  <a:cubicBezTo>
                    <a:pt x="31712" y="113456"/>
                    <a:pt x="31695" y="115599"/>
                    <a:pt x="33371" y="117172"/>
                  </a:cubicBezTo>
                  <a:cubicBezTo>
                    <a:pt x="34322" y="118088"/>
                    <a:pt x="34581" y="119436"/>
                    <a:pt x="35013" y="120645"/>
                  </a:cubicBezTo>
                  <a:cubicBezTo>
                    <a:pt x="35393" y="121717"/>
                    <a:pt x="34546" y="123065"/>
                    <a:pt x="35843" y="123998"/>
                  </a:cubicBezTo>
                  <a:cubicBezTo>
                    <a:pt x="36206" y="124270"/>
                    <a:pt x="36549" y="124368"/>
                    <a:pt x="36881" y="124368"/>
                  </a:cubicBezTo>
                  <a:cubicBezTo>
                    <a:pt x="37735" y="124368"/>
                    <a:pt x="38515" y="123721"/>
                    <a:pt x="39372" y="123721"/>
                  </a:cubicBezTo>
                  <a:cubicBezTo>
                    <a:pt x="39388" y="123721"/>
                    <a:pt x="39404" y="123721"/>
                    <a:pt x="39420" y="123721"/>
                  </a:cubicBezTo>
                  <a:cubicBezTo>
                    <a:pt x="39526" y="123724"/>
                    <a:pt x="39630" y="123725"/>
                    <a:pt x="39734" y="123725"/>
                  </a:cubicBezTo>
                  <a:cubicBezTo>
                    <a:pt x="44937" y="123725"/>
                    <a:pt x="47636" y="120353"/>
                    <a:pt x="49754" y="116100"/>
                  </a:cubicBezTo>
                  <a:cubicBezTo>
                    <a:pt x="50186" y="115236"/>
                    <a:pt x="49720" y="113957"/>
                    <a:pt x="50826" y="113508"/>
                  </a:cubicBezTo>
                  <a:cubicBezTo>
                    <a:pt x="52761" y="112713"/>
                    <a:pt x="53193" y="111175"/>
                    <a:pt x="52692" y="109499"/>
                  </a:cubicBezTo>
                  <a:cubicBezTo>
                    <a:pt x="51949" y="107028"/>
                    <a:pt x="53297" y="106112"/>
                    <a:pt x="55181" y="105282"/>
                  </a:cubicBezTo>
                  <a:cubicBezTo>
                    <a:pt x="57773" y="104107"/>
                    <a:pt x="59449" y="98370"/>
                    <a:pt x="57963" y="96071"/>
                  </a:cubicBezTo>
                  <a:cubicBezTo>
                    <a:pt x="56770" y="94239"/>
                    <a:pt x="57099" y="92217"/>
                    <a:pt x="57444" y="90316"/>
                  </a:cubicBezTo>
                  <a:cubicBezTo>
                    <a:pt x="57911" y="87621"/>
                    <a:pt x="59933" y="85823"/>
                    <a:pt x="61851" y="84164"/>
                  </a:cubicBezTo>
                  <a:cubicBezTo>
                    <a:pt x="65601" y="80915"/>
                    <a:pt x="68055" y="76992"/>
                    <a:pt x="69109" y="72171"/>
                  </a:cubicBezTo>
                  <a:cubicBezTo>
                    <a:pt x="69271" y="71459"/>
                    <a:pt x="69266" y="70656"/>
                    <a:pt x="68371" y="70656"/>
                  </a:cubicBezTo>
                  <a:cubicBezTo>
                    <a:pt x="68311" y="70656"/>
                    <a:pt x="68246" y="70660"/>
                    <a:pt x="68176" y="70667"/>
                  </a:cubicBezTo>
                  <a:cubicBezTo>
                    <a:pt x="67157" y="70788"/>
                    <a:pt x="66154" y="71151"/>
                    <a:pt x="65152" y="71462"/>
                  </a:cubicBezTo>
                  <a:cubicBezTo>
                    <a:pt x="63960" y="71826"/>
                    <a:pt x="63201" y="72060"/>
                    <a:pt x="62664" y="72060"/>
                  </a:cubicBezTo>
                  <a:cubicBezTo>
                    <a:pt x="61727" y="72060"/>
                    <a:pt x="61469" y="71346"/>
                    <a:pt x="60772" y="69363"/>
                  </a:cubicBezTo>
                  <a:lnTo>
                    <a:pt x="60772" y="69363"/>
                  </a:lnTo>
                  <a:cubicBezTo>
                    <a:pt x="61180" y="69747"/>
                    <a:pt x="61467" y="70422"/>
                    <a:pt x="62074" y="70422"/>
                  </a:cubicBezTo>
                  <a:cubicBezTo>
                    <a:pt x="62180" y="70422"/>
                    <a:pt x="62295" y="70402"/>
                    <a:pt x="62422" y="70356"/>
                  </a:cubicBezTo>
                  <a:cubicBezTo>
                    <a:pt x="63925" y="69769"/>
                    <a:pt x="65359" y="68957"/>
                    <a:pt x="66897" y="68455"/>
                  </a:cubicBezTo>
                  <a:cubicBezTo>
                    <a:pt x="68660" y="67868"/>
                    <a:pt x="69732" y="66209"/>
                    <a:pt x="71391" y="65639"/>
                  </a:cubicBezTo>
                  <a:cubicBezTo>
                    <a:pt x="73706" y="64844"/>
                    <a:pt x="76713" y="61716"/>
                    <a:pt x="76852" y="59383"/>
                  </a:cubicBezTo>
                  <a:cubicBezTo>
                    <a:pt x="76834" y="59072"/>
                    <a:pt x="76713" y="58778"/>
                    <a:pt x="76506" y="58553"/>
                  </a:cubicBezTo>
                  <a:cubicBezTo>
                    <a:pt x="75918" y="57810"/>
                    <a:pt x="75279" y="57153"/>
                    <a:pt x="74294" y="56894"/>
                  </a:cubicBezTo>
                  <a:cubicBezTo>
                    <a:pt x="73724" y="56739"/>
                    <a:pt x="73378" y="56151"/>
                    <a:pt x="73516" y="55581"/>
                  </a:cubicBezTo>
                  <a:cubicBezTo>
                    <a:pt x="73547" y="55481"/>
                    <a:pt x="73596" y="55443"/>
                    <a:pt x="73658" y="55443"/>
                  </a:cubicBezTo>
                  <a:cubicBezTo>
                    <a:pt x="73842" y="55443"/>
                    <a:pt x="74139" y="55775"/>
                    <a:pt x="74398" y="55788"/>
                  </a:cubicBezTo>
                  <a:cubicBezTo>
                    <a:pt x="75366" y="55855"/>
                    <a:pt x="76333" y="56083"/>
                    <a:pt x="77301" y="56083"/>
                  </a:cubicBezTo>
                  <a:cubicBezTo>
                    <a:pt x="77336" y="56083"/>
                    <a:pt x="77370" y="56083"/>
                    <a:pt x="77405" y="56082"/>
                  </a:cubicBezTo>
                  <a:cubicBezTo>
                    <a:pt x="77727" y="56077"/>
                    <a:pt x="78047" y="56073"/>
                    <a:pt x="78365" y="56073"/>
                  </a:cubicBezTo>
                  <a:cubicBezTo>
                    <a:pt x="81373" y="56073"/>
                    <a:pt x="84145" y="56432"/>
                    <a:pt x="85786" y="59746"/>
                  </a:cubicBezTo>
                  <a:cubicBezTo>
                    <a:pt x="86136" y="60461"/>
                    <a:pt x="86996" y="61297"/>
                    <a:pt x="88011" y="61297"/>
                  </a:cubicBezTo>
                  <a:cubicBezTo>
                    <a:pt x="88148" y="61297"/>
                    <a:pt x="88288" y="61282"/>
                    <a:pt x="88430" y="61249"/>
                  </a:cubicBezTo>
                  <a:cubicBezTo>
                    <a:pt x="88585" y="61214"/>
                    <a:pt x="88707" y="61197"/>
                    <a:pt x="88805" y="61197"/>
                  </a:cubicBezTo>
                  <a:cubicBezTo>
                    <a:pt x="89186" y="61197"/>
                    <a:pt x="89184" y="61451"/>
                    <a:pt x="89225" y="61837"/>
                  </a:cubicBezTo>
                  <a:cubicBezTo>
                    <a:pt x="89830" y="66554"/>
                    <a:pt x="91990" y="70685"/>
                    <a:pt x="94133" y="74832"/>
                  </a:cubicBezTo>
                  <a:cubicBezTo>
                    <a:pt x="94475" y="75487"/>
                    <a:pt x="94875" y="75911"/>
                    <a:pt x="95290" y="75911"/>
                  </a:cubicBezTo>
                  <a:cubicBezTo>
                    <a:pt x="95652" y="75911"/>
                    <a:pt x="96025" y="75588"/>
                    <a:pt x="96380" y="74815"/>
                  </a:cubicBezTo>
                  <a:cubicBezTo>
                    <a:pt x="96622" y="74297"/>
                    <a:pt x="97036" y="73847"/>
                    <a:pt x="97382" y="73381"/>
                  </a:cubicBezTo>
                  <a:lnTo>
                    <a:pt x="97538" y="73225"/>
                  </a:lnTo>
                  <a:cubicBezTo>
                    <a:pt x="98212" y="71618"/>
                    <a:pt x="98056" y="69993"/>
                    <a:pt x="97831" y="68317"/>
                  </a:cubicBezTo>
                  <a:cubicBezTo>
                    <a:pt x="97762" y="67833"/>
                    <a:pt x="97589" y="67211"/>
                    <a:pt x="98194" y="67073"/>
                  </a:cubicBezTo>
                  <a:cubicBezTo>
                    <a:pt x="99784" y="66693"/>
                    <a:pt x="100268" y="65258"/>
                    <a:pt x="101149" y="64187"/>
                  </a:cubicBezTo>
                  <a:cubicBezTo>
                    <a:pt x="102117" y="63029"/>
                    <a:pt x="103137" y="61629"/>
                    <a:pt x="104243" y="60903"/>
                  </a:cubicBezTo>
                  <a:cubicBezTo>
                    <a:pt x="104825" y="60515"/>
                    <a:pt x="105739" y="59942"/>
                    <a:pt x="106690" y="59942"/>
                  </a:cubicBezTo>
                  <a:cubicBezTo>
                    <a:pt x="107432" y="59942"/>
                    <a:pt x="108196" y="60292"/>
                    <a:pt x="108840" y="61353"/>
                  </a:cubicBezTo>
                  <a:cubicBezTo>
                    <a:pt x="109600" y="62632"/>
                    <a:pt x="110965" y="63565"/>
                    <a:pt x="111017" y="65258"/>
                  </a:cubicBezTo>
                  <a:cubicBezTo>
                    <a:pt x="111034" y="65777"/>
                    <a:pt x="110793" y="66433"/>
                    <a:pt x="111536" y="66693"/>
                  </a:cubicBezTo>
                  <a:cubicBezTo>
                    <a:pt x="111822" y="66788"/>
                    <a:pt x="112112" y="66862"/>
                    <a:pt x="112391" y="66862"/>
                  </a:cubicBezTo>
                  <a:cubicBezTo>
                    <a:pt x="112769" y="66862"/>
                    <a:pt x="113129" y="66727"/>
                    <a:pt x="113437" y="66330"/>
                  </a:cubicBezTo>
                  <a:cubicBezTo>
                    <a:pt x="113540" y="66205"/>
                    <a:pt x="113700" y="66031"/>
                    <a:pt x="113856" y="66031"/>
                  </a:cubicBezTo>
                  <a:cubicBezTo>
                    <a:pt x="113960" y="66031"/>
                    <a:pt x="114062" y="66109"/>
                    <a:pt x="114145" y="66330"/>
                  </a:cubicBezTo>
                  <a:cubicBezTo>
                    <a:pt x="114543" y="67470"/>
                    <a:pt x="114802" y="68663"/>
                    <a:pt x="115286" y="69769"/>
                  </a:cubicBezTo>
                  <a:cubicBezTo>
                    <a:pt x="116271" y="72033"/>
                    <a:pt x="114940" y="74677"/>
                    <a:pt x="116858" y="76871"/>
                  </a:cubicBezTo>
                  <a:cubicBezTo>
                    <a:pt x="118241" y="78461"/>
                    <a:pt x="118362" y="80915"/>
                    <a:pt x="119900" y="82540"/>
                  </a:cubicBezTo>
                  <a:cubicBezTo>
                    <a:pt x="120401" y="82799"/>
                    <a:pt x="120885" y="83058"/>
                    <a:pt x="121386" y="83300"/>
                  </a:cubicBezTo>
                  <a:cubicBezTo>
                    <a:pt x="121538" y="83368"/>
                    <a:pt x="121699" y="83403"/>
                    <a:pt x="121846" y="83403"/>
                  </a:cubicBezTo>
                  <a:cubicBezTo>
                    <a:pt x="122184" y="83403"/>
                    <a:pt x="122445" y="83219"/>
                    <a:pt x="122337" y="82834"/>
                  </a:cubicBezTo>
                  <a:cubicBezTo>
                    <a:pt x="121818" y="80915"/>
                    <a:pt x="121991" y="78790"/>
                    <a:pt x="119969" y="77355"/>
                  </a:cubicBezTo>
                  <a:cubicBezTo>
                    <a:pt x="118414" y="76249"/>
                    <a:pt x="117239" y="74521"/>
                    <a:pt x="117463" y="72378"/>
                  </a:cubicBezTo>
                  <a:cubicBezTo>
                    <a:pt x="117528" y="71821"/>
                    <a:pt x="116912" y="70437"/>
                    <a:pt x="117695" y="70437"/>
                  </a:cubicBezTo>
                  <a:cubicBezTo>
                    <a:pt x="117955" y="70437"/>
                    <a:pt x="118371" y="70590"/>
                    <a:pt x="119019" y="70979"/>
                  </a:cubicBezTo>
                  <a:cubicBezTo>
                    <a:pt x="120194" y="71704"/>
                    <a:pt x="121386" y="72655"/>
                    <a:pt x="121749" y="73605"/>
                  </a:cubicBezTo>
                  <a:cubicBezTo>
                    <a:pt x="122096" y="74553"/>
                    <a:pt x="122434" y="74868"/>
                    <a:pt x="122776" y="74868"/>
                  </a:cubicBezTo>
                  <a:cubicBezTo>
                    <a:pt x="123251" y="74868"/>
                    <a:pt x="123732" y="74261"/>
                    <a:pt x="124255" y="73899"/>
                  </a:cubicBezTo>
                  <a:cubicBezTo>
                    <a:pt x="124531" y="73709"/>
                    <a:pt x="124721" y="73363"/>
                    <a:pt x="125015" y="73208"/>
                  </a:cubicBezTo>
                  <a:cubicBezTo>
                    <a:pt x="126743" y="72292"/>
                    <a:pt x="127210" y="70961"/>
                    <a:pt x="126743" y="69043"/>
                  </a:cubicBezTo>
                  <a:cubicBezTo>
                    <a:pt x="126294" y="67159"/>
                    <a:pt x="125292" y="65725"/>
                    <a:pt x="123892" y="64533"/>
                  </a:cubicBezTo>
                  <a:cubicBezTo>
                    <a:pt x="122596" y="63409"/>
                    <a:pt x="122285" y="62459"/>
                    <a:pt x="123546" y="61059"/>
                  </a:cubicBezTo>
                  <a:cubicBezTo>
                    <a:pt x="123952" y="60621"/>
                    <a:pt x="124332" y="60388"/>
                    <a:pt x="124705" y="60388"/>
                  </a:cubicBezTo>
                  <a:cubicBezTo>
                    <a:pt x="124936" y="60388"/>
                    <a:pt x="125164" y="60477"/>
                    <a:pt x="125395" y="60661"/>
                  </a:cubicBezTo>
                  <a:cubicBezTo>
                    <a:pt x="126000" y="61145"/>
                    <a:pt x="125810" y="61750"/>
                    <a:pt x="125119" y="62234"/>
                  </a:cubicBezTo>
                  <a:cubicBezTo>
                    <a:pt x="124618" y="62580"/>
                    <a:pt x="124445" y="63219"/>
                    <a:pt x="125050" y="63651"/>
                  </a:cubicBezTo>
                  <a:cubicBezTo>
                    <a:pt x="125442" y="63952"/>
                    <a:pt x="125858" y="64171"/>
                    <a:pt x="126268" y="64171"/>
                  </a:cubicBezTo>
                  <a:cubicBezTo>
                    <a:pt x="126635" y="64171"/>
                    <a:pt x="126996" y="63996"/>
                    <a:pt x="127331" y="63547"/>
                  </a:cubicBezTo>
                  <a:cubicBezTo>
                    <a:pt x="127694" y="63046"/>
                    <a:pt x="128247" y="62407"/>
                    <a:pt x="127469" y="61940"/>
                  </a:cubicBezTo>
                  <a:cubicBezTo>
                    <a:pt x="126398" y="61318"/>
                    <a:pt x="127037" y="61042"/>
                    <a:pt x="127590" y="60696"/>
                  </a:cubicBezTo>
                  <a:cubicBezTo>
                    <a:pt x="130061" y="59210"/>
                    <a:pt x="133449" y="59106"/>
                    <a:pt x="134693" y="55788"/>
                  </a:cubicBezTo>
                  <a:cubicBezTo>
                    <a:pt x="135298" y="54146"/>
                    <a:pt x="136093" y="52591"/>
                    <a:pt x="135851" y="50725"/>
                  </a:cubicBezTo>
                  <a:cubicBezTo>
                    <a:pt x="135522" y="48288"/>
                    <a:pt x="133932" y="46629"/>
                    <a:pt x="132498" y="44918"/>
                  </a:cubicBezTo>
                  <a:cubicBezTo>
                    <a:pt x="131772" y="44054"/>
                    <a:pt x="131859" y="43622"/>
                    <a:pt x="132775" y="43173"/>
                  </a:cubicBezTo>
                  <a:cubicBezTo>
                    <a:pt x="133120" y="43017"/>
                    <a:pt x="133397" y="42793"/>
                    <a:pt x="133362" y="42378"/>
                  </a:cubicBezTo>
                  <a:cubicBezTo>
                    <a:pt x="133345" y="41980"/>
                    <a:pt x="133051" y="41635"/>
                    <a:pt x="132671" y="41548"/>
                  </a:cubicBezTo>
                  <a:cubicBezTo>
                    <a:pt x="132227" y="41462"/>
                    <a:pt x="131713" y="41297"/>
                    <a:pt x="131292" y="41297"/>
                  </a:cubicBezTo>
                  <a:cubicBezTo>
                    <a:pt x="131122" y="41297"/>
                    <a:pt x="130968" y="41323"/>
                    <a:pt x="130839" y="41393"/>
                  </a:cubicBezTo>
                  <a:cubicBezTo>
                    <a:pt x="130667" y="41486"/>
                    <a:pt x="130517" y="41524"/>
                    <a:pt x="130385" y="41524"/>
                  </a:cubicBezTo>
                  <a:cubicBezTo>
                    <a:pt x="129751" y="41524"/>
                    <a:pt x="129496" y="40648"/>
                    <a:pt x="128935" y="40648"/>
                  </a:cubicBezTo>
                  <a:cubicBezTo>
                    <a:pt x="128871" y="40648"/>
                    <a:pt x="128804" y="40659"/>
                    <a:pt x="128731" y="40684"/>
                  </a:cubicBezTo>
                  <a:cubicBezTo>
                    <a:pt x="129025" y="40425"/>
                    <a:pt x="129336" y="40166"/>
                    <a:pt x="129612" y="39889"/>
                  </a:cubicBezTo>
                  <a:cubicBezTo>
                    <a:pt x="129699" y="39786"/>
                    <a:pt x="129768" y="39647"/>
                    <a:pt x="129802" y="39509"/>
                  </a:cubicBezTo>
                  <a:cubicBezTo>
                    <a:pt x="129896" y="39229"/>
                    <a:pt x="130059" y="38963"/>
                    <a:pt x="130355" y="38963"/>
                  </a:cubicBezTo>
                  <a:cubicBezTo>
                    <a:pt x="130388" y="38963"/>
                    <a:pt x="130423" y="38966"/>
                    <a:pt x="130459" y="38973"/>
                  </a:cubicBezTo>
                  <a:cubicBezTo>
                    <a:pt x="130822" y="39025"/>
                    <a:pt x="130718" y="39405"/>
                    <a:pt x="130753" y="39665"/>
                  </a:cubicBezTo>
                  <a:cubicBezTo>
                    <a:pt x="130885" y="40368"/>
                    <a:pt x="131150" y="40680"/>
                    <a:pt x="131522" y="40680"/>
                  </a:cubicBezTo>
                  <a:cubicBezTo>
                    <a:pt x="131781" y="40680"/>
                    <a:pt x="132092" y="40529"/>
                    <a:pt x="132446" y="40252"/>
                  </a:cubicBezTo>
                  <a:cubicBezTo>
                    <a:pt x="132816" y="39963"/>
                    <a:pt x="133198" y="39825"/>
                    <a:pt x="133552" y="39825"/>
                  </a:cubicBezTo>
                  <a:cubicBezTo>
                    <a:pt x="134190" y="39825"/>
                    <a:pt x="134735" y="40276"/>
                    <a:pt x="134935" y="41099"/>
                  </a:cubicBezTo>
                  <a:cubicBezTo>
                    <a:pt x="135004" y="41410"/>
                    <a:pt x="135246" y="41911"/>
                    <a:pt x="135436" y="41928"/>
                  </a:cubicBezTo>
                  <a:cubicBezTo>
                    <a:pt x="136836" y="42067"/>
                    <a:pt x="137130" y="43259"/>
                    <a:pt x="137441" y="44192"/>
                  </a:cubicBezTo>
                  <a:cubicBezTo>
                    <a:pt x="137757" y="45176"/>
                    <a:pt x="138205" y="45491"/>
                    <a:pt x="138710" y="45491"/>
                  </a:cubicBezTo>
                  <a:cubicBezTo>
                    <a:pt x="139226" y="45491"/>
                    <a:pt x="139803" y="45163"/>
                    <a:pt x="140361" y="44884"/>
                  </a:cubicBezTo>
                  <a:cubicBezTo>
                    <a:pt x="141813" y="44175"/>
                    <a:pt x="140586" y="43363"/>
                    <a:pt x="140327" y="42654"/>
                  </a:cubicBezTo>
                  <a:cubicBezTo>
                    <a:pt x="140188" y="42188"/>
                    <a:pt x="139739" y="41773"/>
                    <a:pt x="139324" y="41479"/>
                  </a:cubicBezTo>
                  <a:cubicBezTo>
                    <a:pt x="137717" y="40356"/>
                    <a:pt x="137648" y="38921"/>
                    <a:pt x="138305" y="37245"/>
                  </a:cubicBezTo>
                  <a:cubicBezTo>
                    <a:pt x="138533" y="36644"/>
                    <a:pt x="138753" y="36160"/>
                    <a:pt x="139216" y="36160"/>
                  </a:cubicBezTo>
                  <a:cubicBezTo>
                    <a:pt x="139418" y="36160"/>
                    <a:pt x="139666" y="36252"/>
                    <a:pt x="139981" y="36468"/>
                  </a:cubicBezTo>
                  <a:cubicBezTo>
                    <a:pt x="140121" y="36569"/>
                    <a:pt x="140268" y="36617"/>
                    <a:pt x="140413" y="36617"/>
                  </a:cubicBezTo>
                  <a:cubicBezTo>
                    <a:pt x="140661" y="36617"/>
                    <a:pt x="140902" y="36477"/>
                    <a:pt x="141087" y="36226"/>
                  </a:cubicBezTo>
                  <a:cubicBezTo>
                    <a:pt x="142573" y="34255"/>
                    <a:pt x="142850" y="29797"/>
                    <a:pt x="141640" y="27706"/>
                  </a:cubicBezTo>
                  <a:cubicBezTo>
                    <a:pt x="141485" y="27447"/>
                    <a:pt x="141104" y="27187"/>
                    <a:pt x="141398" y="26807"/>
                  </a:cubicBezTo>
                  <a:lnTo>
                    <a:pt x="141398" y="26807"/>
                  </a:lnTo>
                  <a:cubicBezTo>
                    <a:pt x="141623" y="26997"/>
                    <a:pt x="141917" y="27153"/>
                    <a:pt x="142072" y="27395"/>
                  </a:cubicBezTo>
                  <a:cubicBezTo>
                    <a:pt x="142988" y="28812"/>
                    <a:pt x="143869" y="30229"/>
                    <a:pt x="144733" y="31663"/>
                  </a:cubicBezTo>
                  <a:cubicBezTo>
                    <a:pt x="144984" y="32062"/>
                    <a:pt x="145261" y="32460"/>
                    <a:pt x="145713" y="32460"/>
                  </a:cubicBezTo>
                  <a:cubicBezTo>
                    <a:pt x="145790" y="32460"/>
                    <a:pt x="145872" y="32449"/>
                    <a:pt x="145960" y="32424"/>
                  </a:cubicBezTo>
                  <a:cubicBezTo>
                    <a:pt x="146323" y="32320"/>
                    <a:pt x="146825" y="32043"/>
                    <a:pt x="146928" y="31750"/>
                  </a:cubicBezTo>
                  <a:cubicBezTo>
                    <a:pt x="147118" y="31197"/>
                    <a:pt x="146496" y="30972"/>
                    <a:pt x="146151" y="30644"/>
                  </a:cubicBezTo>
                  <a:cubicBezTo>
                    <a:pt x="145805" y="30298"/>
                    <a:pt x="144889" y="29935"/>
                    <a:pt x="145511" y="29348"/>
                  </a:cubicBezTo>
                  <a:cubicBezTo>
                    <a:pt x="146220" y="28674"/>
                    <a:pt x="145701" y="28363"/>
                    <a:pt x="145373" y="27982"/>
                  </a:cubicBezTo>
                  <a:cubicBezTo>
                    <a:pt x="144924" y="27464"/>
                    <a:pt x="144353" y="27049"/>
                    <a:pt x="143904" y="26513"/>
                  </a:cubicBezTo>
                  <a:cubicBezTo>
                    <a:pt x="142452" y="24803"/>
                    <a:pt x="140309" y="24008"/>
                    <a:pt x="138927" y="23455"/>
                  </a:cubicBezTo>
                  <a:cubicBezTo>
                    <a:pt x="137233" y="22781"/>
                    <a:pt x="135350" y="23368"/>
                    <a:pt x="133794" y="22349"/>
                  </a:cubicBezTo>
                  <a:cubicBezTo>
                    <a:pt x="133621" y="22228"/>
                    <a:pt x="133120" y="22141"/>
                    <a:pt x="133379" y="21934"/>
                  </a:cubicBezTo>
                  <a:cubicBezTo>
                    <a:pt x="134416" y="21156"/>
                    <a:pt x="134192" y="19843"/>
                    <a:pt x="134814" y="18910"/>
                  </a:cubicBezTo>
                  <a:cubicBezTo>
                    <a:pt x="135183" y="18357"/>
                    <a:pt x="137525" y="17996"/>
                    <a:pt x="139389" y="17996"/>
                  </a:cubicBezTo>
                  <a:cubicBezTo>
                    <a:pt x="140321" y="17996"/>
                    <a:pt x="141133" y="18086"/>
                    <a:pt x="141519" y="18287"/>
                  </a:cubicBezTo>
                  <a:cubicBezTo>
                    <a:pt x="141913" y="18491"/>
                    <a:pt x="142318" y="18567"/>
                    <a:pt x="142722" y="18567"/>
                  </a:cubicBezTo>
                  <a:cubicBezTo>
                    <a:pt x="143310" y="18567"/>
                    <a:pt x="143896" y="18407"/>
                    <a:pt x="144440" y="18253"/>
                  </a:cubicBezTo>
                  <a:cubicBezTo>
                    <a:pt x="145183" y="18028"/>
                    <a:pt x="144301" y="17320"/>
                    <a:pt x="144440" y="16905"/>
                  </a:cubicBezTo>
                  <a:cubicBezTo>
                    <a:pt x="144595" y="16473"/>
                    <a:pt x="144232" y="15764"/>
                    <a:pt x="144803" y="15626"/>
                  </a:cubicBezTo>
                  <a:cubicBezTo>
                    <a:pt x="144894" y="15602"/>
                    <a:pt x="144986" y="15590"/>
                    <a:pt x="145078" y="15590"/>
                  </a:cubicBezTo>
                  <a:cubicBezTo>
                    <a:pt x="145503" y="15590"/>
                    <a:pt x="145922" y="15838"/>
                    <a:pt x="146306" y="16179"/>
                  </a:cubicBezTo>
                  <a:cubicBezTo>
                    <a:pt x="146709" y="16532"/>
                    <a:pt x="147171" y="16997"/>
                    <a:pt x="147617" y="16997"/>
                  </a:cubicBezTo>
                  <a:cubicBezTo>
                    <a:pt x="147935" y="16997"/>
                    <a:pt x="148244" y="16760"/>
                    <a:pt x="148518" y="16075"/>
                  </a:cubicBezTo>
                  <a:cubicBezTo>
                    <a:pt x="148584" y="15900"/>
                    <a:pt x="148692" y="15801"/>
                    <a:pt x="148828" y="15801"/>
                  </a:cubicBezTo>
                  <a:cubicBezTo>
                    <a:pt x="148906" y="15801"/>
                    <a:pt x="148994" y="15833"/>
                    <a:pt x="149088" y="15903"/>
                  </a:cubicBezTo>
                  <a:cubicBezTo>
                    <a:pt x="149348" y="16110"/>
                    <a:pt x="149348" y="16335"/>
                    <a:pt x="149192" y="16646"/>
                  </a:cubicBezTo>
                  <a:cubicBezTo>
                    <a:pt x="148743" y="17596"/>
                    <a:pt x="147965" y="18547"/>
                    <a:pt x="147965" y="19497"/>
                  </a:cubicBezTo>
                  <a:cubicBezTo>
                    <a:pt x="147931" y="21122"/>
                    <a:pt x="148708" y="22677"/>
                    <a:pt x="150022" y="23627"/>
                  </a:cubicBezTo>
                  <a:cubicBezTo>
                    <a:pt x="151231" y="24561"/>
                    <a:pt x="152631" y="25269"/>
                    <a:pt x="153582" y="26513"/>
                  </a:cubicBezTo>
                  <a:cubicBezTo>
                    <a:pt x="153835" y="26852"/>
                    <a:pt x="154112" y="27339"/>
                    <a:pt x="154580" y="27339"/>
                  </a:cubicBezTo>
                  <a:cubicBezTo>
                    <a:pt x="154686" y="27339"/>
                    <a:pt x="154802" y="27314"/>
                    <a:pt x="154930" y="27257"/>
                  </a:cubicBezTo>
                  <a:cubicBezTo>
                    <a:pt x="155621" y="26928"/>
                    <a:pt x="155673" y="26271"/>
                    <a:pt x="155604" y="25615"/>
                  </a:cubicBezTo>
                  <a:cubicBezTo>
                    <a:pt x="155448" y="24025"/>
                    <a:pt x="155863" y="22435"/>
                    <a:pt x="154739" y="20845"/>
                  </a:cubicBezTo>
                  <a:cubicBezTo>
                    <a:pt x="154065" y="19877"/>
                    <a:pt x="153772" y="18823"/>
                    <a:pt x="152406" y="18737"/>
                  </a:cubicBezTo>
                  <a:cubicBezTo>
                    <a:pt x="152044" y="18720"/>
                    <a:pt x="151940" y="18478"/>
                    <a:pt x="151888" y="18201"/>
                  </a:cubicBezTo>
                  <a:cubicBezTo>
                    <a:pt x="151820" y="17931"/>
                    <a:pt x="151918" y="17578"/>
                    <a:pt x="152229" y="17578"/>
                  </a:cubicBezTo>
                  <a:cubicBezTo>
                    <a:pt x="152236" y="17578"/>
                    <a:pt x="152243" y="17579"/>
                    <a:pt x="152251" y="17579"/>
                  </a:cubicBezTo>
                  <a:cubicBezTo>
                    <a:pt x="152284" y="17581"/>
                    <a:pt x="152317" y="17582"/>
                    <a:pt x="152350" y="17582"/>
                  </a:cubicBezTo>
                  <a:cubicBezTo>
                    <a:pt x="153000" y="17582"/>
                    <a:pt x="153628" y="17254"/>
                    <a:pt x="154277" y="17254"/>
                  </a:cubicBezTo>
                  <a:cubicBezTo>
                    <a:pt x="154558" y="17254"/>
                    <a:pt x="154844" y="17316"/>
                    <a:pt x="155137" y="17493"/>
                  </a:cubicBezTo>
                  <a:cubicBezTo>
                    <a:pt x="155393" y="17649"/>
                    <a:pt x="155627" y="17726"/>
                    <a:pt x="155836" y="17726"/>
                  </a:cubicBezTo>
                  <a:cubicBezTo>
                    <a:pt x="156249" y="17726"/>
                    <a:pt x="156566" y="17427"/>
                    <a:pt x="156761" y="16853"/>
                  </a:cubicBezTo>
                  <a:cubicBezTo>
                    <a:pt x="157072" y="15920"/>
                    <a:pt x="157954" y="15505"/>
                    <a:pt x="158662" y="15039"/>
                  </a:cubicBezTo>
                  <a:cubicBezTo>
                    <a:pt x="158771" y="14969"/>
                    <a:pt x="158912" y="14953"/>
                    <a:pt x="159064" y="14953"/>
                  </a:cubicBezTo>
                  <a:cubicBezTo>
                    <a:pt x="159192" y="14953"/>
                    <a:pt x="159327" y="14964"/>
                    <a:pt x="159458" y="14964"/>
                  </a:cubicBezTo>
                  <a:cubicBezTo>
                    <a:pt x="159792" y="14964"/>
                    <a:pt x="160100" y="14892"/>
                    <a:pt x="160183" y="14382"/>
                  </a:cubicBezTo>
                  <a:cubicBezTo>
                    <a:pt x="160304" y="13501"/>
                    <a:pt x="159475" y="13310"/>
                    <a:pt x="158887" y="12965"/>
                  </a:cubicBezTo>
                  <a:cubicBezTo>
                    <a:pt x="158662" y="12827"/>
                    <a:pt x="158334" y="12550"/>
                    <a:pt x="158351" y="12395"/>
                  </a:cubicBezTo>
                  <a:cubicBezTo>
                    <a:pt x="158404" y="12154"/>
                    <a:pt x="158582" y="12097"/>
                    <a:pt x="158776" y="12097"/>
                  </a:cubicBezTo>
                  <a:cubicBezTo>
                    <a:pt x="158903" y="12097"/>
                    <a:pt x="159037" y="12122"/>
                    <a:pt x="159146" y="12135"/>
                  </a:cubicBezTo>
                  <a:cubicBezTo>
                    <a:pt x="160460" y="12308"/>
                    <a:pt x="161652" y="12999"/>
                    <a:pt x="163017" y="12999"/>
                  </a:cubicBezTo>
                  <a:cubicBezTo>
                    <a:pt x="163570" y="12999"/>
                    <a:pt x="163795" y="12913"/>
                    <a:pt x="164002" y="12274"/>
                  </a:cubicBezTo>
                  <a:cubicBezTo>
                    <a:pt x="164745" y="10182"/>
                    <a:pt x="163311" y="10010"/>
                    <a:pt x="161998" y="9923"/>
                  </a:cubicBezTo>
                  <a:cubicBezTo>
                    <a:pt x="160218" y="9820"/>
                    <a:pt x="158438" y="9543"/>
                    <a:pt x="156710" y="9076"/>
                  </a:cubicBezTo>
                  <a:cubicBezTo>
                    <a:pt x="153313" y="8169"/>
                    <a:pt x="149984" y="6872"/>
                    <a:pt x="146431" y="6872"/>
                  </a:cubicBezTo>
                  <a:cubicBezTo>
                    <a:pt x="145249" y="6872"/>
                    <a:pt x="144041" y="7016"/>
                    <a:pt x="142798" y="7366"/>
                  </a:cubicBezTo>
                  <a:cubicBezTo>
                    <a:pt x="142441" y="7468"/>
                    <a:pt x="142044" y="7507"/>
                    <a:pt x="141624" y="7507"/>
                  </a:cubicBezTo>
                  <a:cubicBezTo>
                    <a:pt x="140475" y="7507"/>
                    <a:pt x="139148" y="7211"/>
                    <a:pt x="137959" y="7072"/>
                  </a:cubicBezTo>
                  <a:cubicBezTo>
                    <a:pt x="135760" y="6810"/>
                    <a:pt x="133765" y="5577"/>
                    <a:pt x="131513" y="5577"/>
                  </a:cubicBezTo>
                  <a:cubicBezTo>
                    <a:pt x="131235" y="5577"/>
                    <a:pt x="130953" y="5596"/>
                    <a:pt x="130666" y="5637"/>
                  </a:cubicBezTo>
                  <a:cubicBezTo>
                    <a:pt x="130197" y="5701"/>
                    <a:pt x="129713" y="5752"/>
                    <a:pt x="129231" y="5752"/>
                  </a:cubicBezTo>
                  <a:cubicBezTo>
                    <a:pt x="128525" y="5752"/>
                    <a:pt x="127823" y="5641"/>
                    <a:pt x="127175" y="5292"/>
                  </a:cubicBezTo>
                  <a:cubicBezTo>
                    <a:pt x="124583" y="3857"/>
                    <a:pt x="121352" y="4808"/>
                    <a:pt x="118811" y="3097"/>
                  </a:cubicBezTo>
                  <a:cubicBezTo>
                    <a:pt x="118623" y="2965"/>
                    <a:pt x="118385" y="2894"/>
                    <a:pt x="118144" y="2894"/>
                  </a:cubicBezTo>
                  <a:cubicBezTo>
                    <a:pt x="117786" y="2894"/>
                    <a:pt x="117421" y="3050"/>
                    <a:pt x="117204" y="3391"/>
                  </a:cubicBezTo>
                  <a:cubicBezTo>
                    <a:pt x="116737" y="4117"/>
                    <a:pt x="117601" y="4134"/>
                    <a:pt x="117930" y="4462"/>
                  </a:cubicBezTo>
                  <a:cubicBezTo>
                    <a:pt x="118103" y="4670"/>
                    <a:pt x="118154" y="4946"/>
                    <a:pt x="118068" y="5188"/>
                  </a:cubicBezTo>
                  <a:cubicBezTo>
                    <a:pt x="117958" y="5398"/>
                    <a:pt x="116241" y="5510"/>
                    <a:pt x="114740" y="5510"/>
                  </a:cubicBezTo>
                  <a:cubicBezTo>
                    <a:pt x="113645" y="5510"/>
                    <a:pt x="112664" y="5450"/>
                    <a:pt x="112503" y="5326"/>
                  </a:cubicBezTo>
                  <a:cubicBezTo>
                    <a:pt x="111242" y="4410"/>
                    <a:pt x="109825" y="3719"/>
                    <a:pt x="108321" y="3287"/>
                  </a:cubicBezTo>
                  <a:cubicBezTo>
                    <a:pt x="108108" y="3224"/>
                    <a:pt x="107902" y="3198"/>
                    <a:pt x="107703" y="3198"/>
                  </a:cubicBezTo>
                  <a:cubicBezTo>
                    <a:pt x="106742" y="3198"/>
                    <a:pt x="105934" y="3807"/>
                    <a:pt x="105084" y="3807"/>
                  </a:cubicBezTo>
                  <a:cubicBezTo>
                    <a:pt x="105000" y="3807"/>
                    <a:pt x="104915" y="3801"/>
                    <a:pt x="104830" y="3788"/>
                  </a:cubicBezTo>
                  <a:cubicBezTo>
                    <a:pt x="102083" y="3391"/>
                    <a:pt x="99266" y="3909"/>
                    <a:pt x="96760" y="1559"/>
                  </a:cubicBezTo>
                  <a:cubicBezTo>
                    <a:pt x="95295" y="185"/>
                    <a:pt x="93272" y="50"/>
                    <a:pt x="91223" y="50"/>
                  </a:cubicBezTo>
                  <a:cubicBezTo>
                    <a:pt x="90718" y="50"/>
                    <a:pt x="90212" y="58"/>
                    <a:pt x="89713" y="58"/>
                  </a:cubicBezTo>
                  <a:cubicBezTo>
                    <a:pt x="89152" y="58"/>
                    <a:pt x="88600" y="48"/>
                    <a:pt x="88067" y="4"/>
                  </a:cubicBezTo>
                  <a:cubicBezTo>
                    <a:pt x="88037" y="2"/>
                    <a:pt x="88007" y="1"/>
                    <a:pt x="8797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4" name="Google Shape;3134;p39"/>
            <p:cNvSpPr/>
            <p:nvPr/>
          </p:nvSpPr>
          <p:spPr>
            <a:xfrm>
              <a:off x="5913800" y="3523050"/>
              <a:ext cx="1109075" cy="813875"/>
            </a:xfrm>
            <a:custGeom>
              <a:rect b="b" l="l" r="r" t="t"/>
              <a:pathLst>
                <a:path extrusionOk="0" h="32555" w="44363">
                  <a:moveTo>
                    <a:pt x="28245" y="1"/>
                  </a:moveTo>
                  <a:cubicBezTo>
                    <a:pt x="27747" y="1"/>
                    <a:pt x="27602" y="373"/>
                    <a:pt x="27634" y="804"/>
                  </a:cubicBezTo>
                  <a:cubicBezTo>
                    <a:pt x="27737" y="2117"/>
                    <a:pt x="27979" y="3482"/>
                    <a:pt x="27996" y="4778"/>
                  </a:cubicBezTo>
                  <a:cubicBezTo>
                    <a:pt x="28014" y="5660"/>
                    <a:pt x="28567" y="7094"/>
                    <a:pt x="27634" y="7267"/>
                  </a:cubicBezTo>
                  <a:cubicBezTo>
                    <a:pt x="27521" y="7286"/>
                    <a:pt x="27406" y="7295"/>
                    <a:pt x="27290" y="7295"/>
                  </a:cubicBezTo>
                  <a:cubicBezTo>
                    <a:pt x="25431" y="7295"/>
                    <a:pt x="23230" y="4918"/>
                    <a:pt x="23555" y="3275"/>
                  </a:cubicBezTo>
                  <a:cubicBezTo>
                    <a:pt x="23754" y="2264"/>
                    <a:pt x="23333" y="1317"/>
                    <a:pt x="22034" y="1317"/>
                  </a:cubicBezTo>
                  <a:cubicBezTo>
                    <a:pt x="21978" y="1317"/>
                    <a:pt x="21920" y="1318"/>
                    <a:pt x="21862" y="1322"/>
                  </a:cubicBezTo>
                  <a:cubicBezTo>
                    <a:pt x="21814" y="1325"/>
                    <a:pt x="21765" y="1327"/>
                    <a:pt x="21716" y="1327"/>
                  </a:cubicBezTo>
                  <a:cubicBezTo>
                    <a:pt x="20777" y="1327"/>
                    <a:pt x="19668" y="752"/>
                    <a:pt x="18692" y="752"/>
                  </a:cubicBezTo>
                  <a:cubicBezTo>
                    <a:pt x="18107" y="752"/>
                    <a:pt x="17570" y="958"/>
                    <a:pt x="17144" y="1616"/>
                  </a:cubicBezTo>
                  <a:cubicBezTo>
                    <a:pt x="16642" y="2376"/>
                    <a:pt x="15295" y="2826"/>
                    <a:pt x="15191" y="4035"/>
                  </a:cubicBezTo>
                  <a:cubicBezTo>
                    <a:pt x="15162" y="4430"/>
                    <a:pt x="15144" y="4616"/>
                    <a:pt x="15002" y="4616"/>
                  </a:cubicBezTo>
                  <a:cubicBezTo>
                    <a:pt x="14889" y="4616"/>
                    <a:pt x="14698" y="4499"/>
                    <a:pt x="14361" y="4277"/>
                  </a:cubicBezTo>
                  <a:cubicBezTo>
                    <a:pt x="13724" y="3844"/>
                    <a:pt x="13113" y="3612"/>
                    <a:pt x="12606" y="3612"/>
                  </a:cubicBezTo>
                  <a:cubicBezTo>
                    <a:pt x="12042" y="3612"/>
                    <a:pt x="11607" y="3900"/>
                    <a:pt x="11406" y="4519"/>
                  </a:cubicBezTo>
                  <a:cubicBezTo>
                    <a:pt x="10784" y="6334"/>
                    <a:pt x="8710" y="7215"/>
                    <a:pt x="8624" y="9392"/>
                  </a:cubicBezTo>
                  <a:cubicBezTo>
                    <a:pt x="8607" y="10153"/>
                    <a:pt x="7933" y="10619"/>
                    <a:pt x="7086" y="10879"/>
                  </a:cubicBezTo>
                  <a:cubicBezTo>
                    <a:pt x="5669" y="11311"/>
                    <a:pt x="4355" y="11864"/>
                    <a:pt x="3007" y="12382"/>
                  </a:cubicBezTo>
                  <a:cubicBezTo>
                    <a:pt x="1003" y="13160"/>
                    <a:pt x="0" y="16910"/>
                    <a:pt x="1538" y="19018"/>
                  </a:cubicBezTo>
                  <a:cubicBezTo>
                    <a:pt x="2835" y="20798"/>
                    <a:pt x="3128" y="22595"/>
                    <a:pt x="3992" y="24375"/>
                  </a:cubicBezTo>
                  <a:cubicBezTo>
                    <a:pt x="4494" y="25360"/>
                    <a:pt x="4424" y="26276"/>
                    <a:pt x="3750" y="26950"/>
                  </a:cubicBezTo>
                  <a:cubicBezTo>
                    <a:pt x="3353" y="27348"/>
                    <a:pt x="3509" y="27797"/>
                    <a:pt x="4148" y="28298"/>
                  </a:cubicBezTo>
                  <a:cubicBezTo>
                    <a:pt x="5020" y="28962"/>
                    <a:pt x="5824" y="29302"/>
                    <a:pt x="6549" y="29302"/>
                  </a:cubicBezTo>
                  <a:cubicBezTo>
                    <a:pt x="7089" y="29302"/>
                    <a:pt x="7586" y="29114"/>
                    <a:pt x="8036" y="28730"/>
                  </a:cubicBezTo>
                  <a:cubicBezTo>
                    <a:pt x="8740" y="28095"/>
                    <a:pt x="9643" y="27747"/>
                    <a:pt x="10576" y="27747"/>
                  </a:cubicBezTo>
                  <a:cubicBezTo>
                    <a:pt x="10811" y="27747"/>
                    <a:pt x="11049" y="27769"/>
                    <a:pt x="11285" y="27814"/>
                  </a:cubicBezTo>
                  <a:cubicBezTo>
                    <a:pt x="11420" y="27836"/>
                    <a:pt x="11551" y="27846"/>
                    <a:pt x="11676" y="27846"/>
                  </a:cubicBezTo>
                  <a:cubicBezTo>
                    <a:pt x="12065" y="27846"/>
                    <a:pt x="12402" y="27743"/>
                    <a:pt x="12650" y="27521"/>
                  </a:cubicBezTo>
                  <a:cubicBezTo>
                    <a:pt x="14551" y="25793"/>
                    <a:pt x="17368" y="25343"/>
                    <a:pt x="20047" y="24790"/>
                  </a:cubicBezTo>
                  <a:cubicBezTo>
                    <a:pt x="20247" y="24746"/>
                    <a:pt x="20464" y="24721"/>
                    <a:pt x="20691" y="24721"/>
                  </a:cubicBezTo>
                  <a:cubicBezTo>
                    <a:pt x="21623" y="24721"/>
                    <a:pt x="22712" y="25150"/>
                    <a:pt x="23365" y="26484"/>
                  </a:cubicBezTo>
                  <a:cubicBezTo>
                    <a:pt x="23667" y="27105"/>
                    <a:pt x="23855" y="28198"/>
                    <a:pt x="25083" y="28198"/>
                  </a:cubicBezTo>
                  <a:cubicBezTo>
                    <a:pt x="25120" y="28198"/>
                    <a:pt x="25158" y="28197"/>
                    <a:pt x="25197" y="28195"/>
                  </a:cubicBezTo>
                  <a:cubicBezTo>
                    <a:pt x="25345" y="28183"/>
                    <a:pt x="25455" y="28022"/>
                    <a:pt x="25593" y="28022"/>
                  </a:cubicBezTo>
                  <a:cubicBezTo>
                    <a:pt x="25664" y="28022"/>
                    <a:pt x="25742" y="28065"/>
                    <a:pt x="25836" y="28195"/>
                  </a:cubicBezTo>
                  <a:cubicBezTo>
                    <a:pt x="25923" y="28298"/>
                    <a:pt x="25767" y="28592"/>
                    <a:pt x="25612" y="28713"/>
                  </a:cubicBezTo>
                  <a:cubicBezTo>
                    <a:pt x="25318" y="28938"/>
                    <a:pt x="24903" y="29128"/>
                    <a:pt x="25283" y="29646"/>
                  </a:cubicBezTo>
                  <a:cubicBezTo>
                    <a:pt x="25508" y="29871"/>
                    <a:pt x="25802" y="30026"/>
                    <a:pt x="26113" y="30078"/>
                  </a:cubicBezTo>
                  <a:cubicBezTo>
                    <a:pt x="26172" y="30086"/>
                    <a:pt x="26229" y="30090"/>
                    <a:pt x="26283" y="30090"/>
                  </a:cubicBezTo>
                  <a:cubicBezTo>
                    <a:pt x="26710" y="30090"/>
                    <a:pt x="27006" y="29856"/>
                    <a:pt x="27098" y="29473"/>
                  </a:cubicBezTo>
                  <a:cubicBezTo>
                    <a:pt x="27115" y="29335"/>
                    <a:pt x="27098" y="29197"/>
                    <a:pt x="27029" y="29076"/>
                  </a:cubicBezTo>
                  <a:cubicBezTo>
                    <a:pt x="26976" y="28903"/>
                    <a:pt x="26992" y="28848"/>
                    <a:pt x="27041" y="28848"/>
                  </a:cubicBezTo>
                  <a:cubicBezTo>
                    <a:pt x="27105" y="28848"/>
                    <a:pt x="27225" y="28941"/>
                    <a:pt x="27322" y="28990"/>
                  </a:cubicBezTo>
                  <a:cubicBezTo>
                    <a:pt x="27824" y="29266"/>
                    <a:pt x="28463" y="29473"/>
                    <a:pt x="28169" y="30113"/>
                  </a:cubicBezTo>
                  <a:cubicBezTo>
                    <a:pt x="27945" y="30597"/>
                    <a:pt x="28117" y="31029"/>
                    <a:pt x="28809" y="31461"/>
                  </a:cubicBezTo>
                  <a:cubicBezTo>
                    <a:pt x="30199" y="32318"/>
                    <a:pt x="31628" y="32554"/>
                    <a:pt x="32898" y="32554"/>
                  </a:cubicBezTo>
                  <a:cubicBezTo>
                    <a:pt x="33522" y="32554"/>
                    <a:pt x="34108" y="32497"/>
                    <a:pt x="34633" y="32429"/>
                  </a:cubicBezTo>
                  <a:cubicBezTo>
                    <a:pt x="36672" y="32135"/>
                    <a:pt x="39299" y="31824"/>
                    <a:pt x="39299" y="29145"/>
                  </a:cubicBezTo>
                  <a:cubicBezTo>
                    <a:pt x="39299" y="28938"/>
                    <a:pt x="39541" y="28799"/>
                    <a:pt x="39592" y="28575"/>
                  </a:cubicBezTo>
                  <a:cubicBezTo>
                    <a:pt x="40024" y="26968"/>
                    <a:pt x="41804" y="26363"/>
                    <a:pt x="42496" y="24998"/>
                  </a:cubicBezTo>
                  <a:cubicBezTo>
                    <a:pt x="44224" y="21559"/>
                    <a:pt x="44362" y="17722"/>
                    <a:pt x="40232" y="13661"/>
                  </a:cubicBezTo>
                  <a:cubicBezTo>
                    <a:pt x="38953" y="12399"/>
                    <a:pt x="38037" y="10671"/>
                    <a:pt x="36309" y="9859"/>
                  </a:cubicBezTo>
                  <a:cubicBezTo>
                    <a:pt x="34494" y="9012"/>
                    <a:pt x="34080" y="7716"/>
                    <a:pt x="33509" y="6472"/>
                  </a:cubicBezTo>
                  <a:cubicBezTo>
                    <a:pt x="33388" y="5608"/>
                    <a:pt x="33008" y="4761"/>
                    <a:pt x="32213" y="4346"/>
                  </a:cubicBezTo>
                  <a:cubicBezTo>
                    <a:pt x="30658" y="3465"/>
                    <a:pt x="30278" y="2100"/>
                    <a:pt x="29414" y="942"/>
                  </a:cubicBezTo>
                  <a:cubicBezTo>
                    <a:pt x="29120" y="544"/>
                    <a:pt x="28947" y="78"/>
                    <a:pt x="28377" y="9"/>
                  </a:cubicBezTo>
                  <a:cubicBezTo>
                    <a:pt x="28330" y="3"/>
                    <a:pt x="28287" y="1"/>
                    <a:pt x="282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5" name="Google Shape;3135;p39"/>
            <p:cNvSpPr/>
            <p:nvPr/>
          </p:nvSpPr>
          <p:spPr>
            <a:xfrm>
              <a:off x="6442175" y="3238700"/>
              <a:ext cx="571625" cy="311800"/>
            </a:xfrm>
            <a:custGeom>
              <a:rect b="b" l="l" r="r" t="t"/>
              <a:pathLst>
                <a:path extrusionOk="0" h="12472" w="22865">
                  <a:moveTo>
                    <a:pt x="3070" y="1"/>
                  </a:moveTo>
                  <a:cubicBezTo>
                    <a:pt x="2939" y="1"/>
                    <a:pt x="2792" y="15"/>
                    <a:pt x="2627" y="46"/>
                  </a:cubicBezTo>
                  <a:cubicBezTo>
                    <a:pt x="1833" y="202"/>
                    <a:pt x="830" y="29"/>
                    <a:pt x="415" y="927"/>
                  </a:cubicBezTo>
                  <a:cubicBezTo>
                    <a:pt x="1" y="1826"/>
                    <a:pt x="934" y="1861"/>
                    <a:pt x="1400" y="2189"/>
                  </a:cubicBezTo>
                  <a:cubicBezTo>
                    <a:pt x="1504" y="2258"/>
                    <a:pt x="1366" y="2569"/>
                    <a:pt x="1435" y="2742"/>
                  </a:cubicBezTo>
                  <a:cubicBezTo>
                    <a:pt x="1757" y="3623"/>
                    <a:pt x="1963" y="4886"/>
                    <a:pt x="3062" y="4886"/>
                  </a:cubicBezTo>
                  <a:cubicBezTo>
                    <a:pt x="3084" y="4886"/>
                    <a:pt x="3106" y="4886"/>
                    <a:pt x="3129" y="4885"/>
                  </a:cubicBezTo>
                  <a:cubicBezTo>
                    <a:pt x="3207" y="4880"/>
                    <a:pt x="3284" y="4878"/>
                    <a:pt x="3360" y="4878"/>
                  </a:cubicBezTo>
                  <a:cubicBezTo>
                    <a:pt x="4698" y="4878"/>
                    <a:pt x="5731" y="5570"/>
                    <a:pt x="6810" y="6077"/>
                  </a:cubicBezTo>
                  <a:cubicBezTo>
                    <a:pt x="7328" y="6319"/>
                    <a:pt x="8019" y="7322"/>
                    <a:pt x="7207" y="8203"/>
                  </a:cubicBezTo>
                  <a:cubicBezTo>
                    <a:pt x="6913" y="8531"/>
                    <a:pt x="6948" y="8911"/>
                    <a:pt x="7121" y="9292"/>
                  </a:cubicBezTo>
                  <a:cubicBezTo>
                    <a:pt x="7274" y="9613"/>
                    <a:pt x="7597" y="9810"/>
                    <a:pt x="7934" y="9810"/>
                  </a:cubicBezTo>
                  <a:cubicBezTo>
                    <a:pt x="8014" y="9810"/>
                    <a:pt x="8095" y="9799"/>
                    <a:pt x="8175" y="9775"/>
                  </a:cubicBezTo>
                  <a:cubicBezTo>
                    <a:pt x="8275" y="9755"/>
                    <a:pt x="8368" y="9745"/>
                    <a:pt x="8457" y="9745"/>
                  </a:cubicBezTo>
                  <a:cubicBezTo>
                    <a:pt x="8811" y="9745"/>
                    <a:pt x="9087" y="9900"/>
                    <a:pt x="9419" y="10121"/>
                  </a:cubicBezTo>
                  <a:cubicBezTo>
                    <a:pt x="10079" y="10569"/>
                    <a:pt x="10930" y="10787"/>
                    <a:pt x="11688" y="10787"/>
                  </a:cubicBezTo>
                  <a:cubicBezTo>
                    <a:pt x="12538" y="10787"/>
                    <a:pt x="13270" y="10513"/>
                    <a:pt x="13480" y="9983"/>
                  </a:cubicBezTo>
                  <a:cubicBezTo>
                    <a:pt x="13648" y="9563"/>
                    <a:pt x="13555" y="9014"/>
                    <a:pt x="14230" y="9014"/>
                  </a:cubicBezTo>
                  <a:cubicBezTo>
                    <a:pt x="14250" y="9014"/>
                    <a:pt x="14271" y="9014"/>
                    <a:pt x="14293" y="9015"/>
                  </a:cubicBezTo>
                  <a:cubicBezTo>
                    <a:pt x="15036" y="9050"/>
                    <a:pt x="15381" y="9516"/>
                    <a:pt x="15450" y="10138"/>
                  </a:cubicBezTo>
                  <a:cubicBezTo>
                    <a:pt x="15640" y="11486"/>
                    <a:pt x="16522" y="11953"/>
                    <a:pt x="17697" y="11988"/>
                  </a:cubicBezTo>
                  <a:cubicBezTo>
                    <a:pt x="18224" y="11988"/>
                    <a:pt x="18870" y="12472"/>
                    <a:pt x="19366" y="12472"/>
                  </a:cubicBezTo>
                  <a:cubicBezTo>
                    <a:pt x="19602" y="12472"/>
                    <a:pt x="19804" y="12362"/>
                    <a:pt x="19944" y="12039"/>
                  </a:cubicBezTo>
                  <a:cubicBezTo>
                    <a:pt x="20289" y="11210"/>
                    <a:pt x="19287" y="10398"/>
                    <a:pt x="18596" y="9758"/>
                  </a:cubicBezTo>
                  <a:cubicBezTo>
                    <a:pt x="18164" y="9361"/>
                    <a:pt x="17420" y="8825"/>
                    <a:pt x="17749" y="8272"/>
                  </a:cubicBezTo>
                  <a:cubicBezTo>
                    <a:pt x="17984" y="7884"/>
                    <a:pt x="18253" y="7197"/>
                    <a:pt x="18937" y="7197"/>
                  </a:cubicBezTo>
                  <a:cubicBezTo>
                    <a:pt x="19107" y="7197"/>
                    <a:pt x="19302" y="7239"/>
                    <a:pt x="19529" y="7339"/>
                  </a:cubicBezTo>
                  <a:cubicBezTo>
                    <a:pt x="19732" y="7429"/>
                    <a:pt x="19935" y="7468"/>
                    <a:pt x="20135" y="7468"/>
                  </a:cubicBezTo>
                  <a:cubicBezTo>
                    <a:pt x="20854" y="7468"/>
                    <a:pt x="21544" y="6970"/>
                    <a:pt x="22138" y="6578"/>
                  </a:cubicBezTo>
                  <a:cubicBezTo>
                    <a:pt x="22795" y="6146"/>
                    <a:pt x="22864" y="5248"/>
                    <a:pt x="22311" y="4643"/>
                  </a:cubicBezTo>
                  <a:cubicBezTo>
                    <a:pt x="22115" y="4425"/>
                    <a:pt x="21948" y="4340"/>
                    <a:pt x="21799" y="4340"/>
                  </a:cubicBezTo>
                  <a:cubicBezTo>
                    <a:pt x="21465" y="4340"/>
                    <a:pt x="21227" y="4774"/>
                    <a:pt x="20963" y="5110"/>
                  </a:cubicBezTo>
                  <a:cubicBezTo>
                    <a:pt x="20756" y="5334"/>
                    <a:pt x="20479" y="5472"/>
                    <a:pt x="20168" y="5507"/>
                  </a:cubicBezTo>
                  <a:cubicBezTo>
                    <a:pt x="20112" y="5512"/>
                    <a:pt x="20051" y="5514"/>
                    <a:pt x="19986" y="5514"/>
                  </a:cubicBezTo>
                  <a:cubicBezTo>
                    <a:pt x="18639" y="5514"/>
                    <a:pt x="15548" y="4518"/>
                    <a:pt x="14344" y="3727"/>
                  </a:cubicBezTo>
                  <a:cubicBezTo>
                    <a:pt x="13999" y="3485"/>
                    <a:pt x="13636" y="3295"/>
                    <a:pt x="13238" y="3139"/>
                  </a:cubicBezTo>
                  <a:cubicBezTo>
                    <a:pt x="11925" y="2690"/>
                    <a:pt x="10473" y="2465"/>
                    <a:pt x="9298" y="1774"/>
                  </a:cubicBezTo>
                  <a:cubicBezTo>
                    <a:pt x="8770" y="1458"/>
                    <a:pt x="8301" y="1322"/>
                    <a:pt x="7877" y="1322"/>
                  </a:cubicBezTo>
                  <a:cubicBezTo>
                    <a:pt x="7093" y="1322"/>
                    <a:pt x="6459" y="1787"/>
                    <a:pt x="5876" y="2448"/>
                  </a:cubicBezTo>
                  <a:cubicBezTo>
                    <a:pt x="5497" y="2886"/>
                    <a:pt x="5240" y="3062"/>
                    <a:pt x="5050" y="3062"/>
                  </a:cubicBezTo>
                  <a:cubicBezTo>
                    <a:pt x="4739" y="3062"/>
                    <a:pt x="4614" y="2586"/>
                    <a:pt x="4442" y="2016"/>
                  </a:cubicBezTo>
                  <a:cubicBezTo>
                    <a:pt x="4193" y="1191"/>
                    <a:pt x="4266" y="1"/>
                    <a:pt x="307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6" name="Google Shape;3136;p39"/>
            <p:cNvSpPr/>
            <p:nvPr/>
          </p:nvSpPr>
          <p:spPr>
            <a:xfrm>
              <a:off x="5898675" y="3029225"/>
              <a:ext cx="282150" cy="318450"/>
            </a:xfrm>
            <a:custGeom>
              <a:rect b="b" l="l" r="r" t="t"/>
              <a:pathLst>
                <a:path extrusionOk="0" h="12738" w="11286">
                  <a:moveTo>
                    <a:pt x="8163" y="0"/>
                  </a:moveTo>
                  <a:cubicBezTo>
                    <a:pt x="7646" y="0"/>
                    <a:pt x="7307" y="634"/>
                    <a:pt x="7121" y="1115"/>
                  </a:cubicBezTo>
                  <a:cubicBezTo>
                    <a:pt x="6498" y="2618"/>
                    <a:pt x="5081" y="3362"/>
                    <a:pt x="4027" y="4450"/>
                  </a:cubicBezTo>
                  <a:cubicBezTo>
                    <a:pt x="3562" y="4916"/>
                    <a:pt x="2753" y="5709"/>
                    <a:pt x="2170" y="5709"/>
                  </a:cubicBezTo>
                  <a:cubicBezTo>
                    <a:pt x="2125" y="5709"/>
                    <a:pt x="2082" y="5704"/>
                    <a:pt x="2040" y="5695"/>
                  </a:cubicBezTo>
                  <a:cubicBezTo>
                    <a:pt x="1767" y="5631"/>
                    <a:pt x="1536" y="5602"/>
                    <a:pt x="1339" y="5602"/>
                  </a:cubicBezTo>
                  <a:cubicBezTo>
                    <a:pt x="150" y="5602"/>
                    <a:pt x="215" y="6659"/>
                    <a:pt x="52" y="7475"/>
                  </a:cubicBezTo>
                  <a:cubicBezTo>
                    <a:pt x="1" y="9410"/>
                    <a:pt x="1625" y="11518"/>
                    <a:pt x="3267" y="12123"/>
                  </a:cubicBezTo>
                  <a:cubicBezTo>
                    <a:pt x="3638" y="12262"/>
                    <a:pt x="4019" y="12277"/>
                    <a:pt x="4389" y="12277"/>
                  </a:cubicBezTo>
                  <a:cubicBezTo>
                    <a:pt x="4488" y="12277"/>
                    <a:pt x="4586" y="12276"/>
                    <a:pt x="4683" y="12276"/>
                  </a:cubicBezTo>
                  <a:cubicBezTo>
                    <a:pt x="5034" y="12276"/>
                    <a:pt x="5369" y="12290"/>
                    <a:pt x="5669" y="12417"/>
                  </a:cubicBezTo>
                  <a:cubicBezTo>
                    <a:pt x="6156" y="12630"/>
                    <a:pt x="6559" y="12738"/>
                    <a:pt x="6895" y="12738"/>
                  </a:cubicBezTo>
                  <a:cubicBezTo>
                    <a:pt x="7678" y="12738"/>
                    <a:pt x="8093" y="12148"/>
                    <a:pt x="8348" y="10914"/>
                  </a:cubicBezTo>
                  <a:cubicBezTo>
                    <a:pt x="8572" y="9773"/>
                    <a:pt x="9073" y="8235"/>
                    <a:pt x="9937" y="7786"/>
                  </a:cubicBezTo>
                  <a:cubicBezTo>
                    <a:pt x="11268" y="7094"/>
                    <a:pt x="10577" y="6697"/>
                    <a:pt x="10231" y="6023"/>
                  </a:cubicBezTo>
                  <a:cubicBezTo>
                    <a:pt x="9782" y="5124"/>
                    <a:pt x="8797" y="4278"/>
                    <a:pt x="10058" y="3189"/>
                  </a:cubicBezTo>
                  <a:cubicBezTo>
                    <a:pt x="10404" y="2895"/>
                    <a:pt x="11285" y="2618"/>
                    <a:pt x="10853" y="1945"/>
                  </a:cubicBezTo>
                  <a:cubicBezTo>
                    <a:pt x="10266" y="1063"/>
                    <a:pt x="9402" y="286"/>
                    <a:pt x="8348" y="26"/>
                  </a:cubicBezTo>
                  <a:cubicBezTo>
                    <a:pt x="8284" y="9"/>
                    <a:pt x="8222" y="0"/>
                    <a:pt x="8163"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7" name="Google Shape;3137;p39"/>
            <p:cNvSpPr/>
            <p:nvPr/>
          </p:nvSpPr>
          <p:spPr>
            <a:xfrm>
              <a:off x="5544400" y="3065225"/>
              <a:ext cx="541800" cy="430700"/>
            </a:xfrm>
            <a:custGeom>
              <a:rect b="b" l="l" r="r" t="t"/>
              <a:pathLst>
                <a:path extrusionOk="0" h="17228" w="21672">
                  <a:moveTo>
                    <a:pt x="7484" y="4583"/>
                  </a:moveTo>
                  <a:lnTo>
                    <a:pt x="7484" y="4583"/>
                  </a:lnTo>
                  <a:cubicBezTo>
                    <a:pt x="7486" y="4586"/>
                    <a:pt x="7488" y="4589"/>
                    <a:pt x="7491" y="4592"/>
                  </a:cubicBezTo>
                  <a:lnTo>
                    <a:pt x="7491" y="4592"/>
                  </a:lnTo>
                  <a:cubicBezTo>
                    <a:pt x="7494" y="4595"/>
                    <a:pt x="7498" y="4597"/>
                    <a:pt x="7501" y="4600"/>
                  </a:cubicBezTo>
                  <a:lnTo>
                    <a:pt x="7484" y="4583"/>
                  </a:lnTo>
                  <a:close/>
                  <a:moveTo>
                    <a:pt x="1210" y="0"/>
                  </a:moveTo>
                  <a:cubicBezTo>
                    <a:pt x="910" y="0"/>
                    <a:pt x="646" y="84"/>
                    <a:pt x="415" y="314"/>
                  </a:cubicBezTo>
                  <a:cubicBezTo>
                    <a:pt x="1" y="712"/>
                    <a:pt x="260" y="1127"/>
                    <a:pt x="571" y="1403"/>
                  </a:cubicBezTo>
                  <a:cubicBezTo>
                    <a:pt x="1833" y="2561"/>
                    <a:pt x="2939" y="3874"/>
                    <a:pt x="3872" y="5309"/>
                  </a:cubicBezTo>
                  <a:cubicBezTo>
                    <a:pt x="5894" y="8264"/>
                    <a:pt x="6948" y="12014"/>
                    <a:pt x="10663" y="13552"/>
                  </a:cubicBezTo>
                  <a:cubicBezTo>
                    <a:pt x="10715" y="13587"/>
                    <a:pt x="10733" y="13656"/>
                    <a:pt x="10733" y="13725"/>
                  </a:cubicBezTo>
                  <a:cubicBezTo>
                    <a:pt x="10007" y="15522"/>
                    <a:pt x="11579" y="15401"/>
                    <a:pt x="12478" y="15660"/>
                  </a:cubicBezTo>
                  <a:cubicBezTo>
                    <a:pt x="14932" y="16334"/>
                    <a:pt x="17420" y="16801"/>
                    <a:pt x="19961" y="17043"/>
                  </a:cubicBezTo>
                  <a:cubicBezTo>
                    <a:pt x="20276" y="17079"/>
                    <a:pt x="20618" y="17227"/>
                    <a:pt x="20904" y="17227"/>
                  </a:cubicBezTo>
                  <a:cubicBezTo>
                    <a:pt x="21167" y="17227"/>
                    <a:pt x="21382" y="17101"/>
                    <a:pt x="21482" y="16645"/>
                  </a:cubicBezTo>
                  <a:cubicBezTo>
                    <a:pt x="21672" y="15816"/>
                    <a:pt x="20842" y="15626"/>
                    <a:pt x="20306" y="15280"/>
                  </a:cubicBezTo>
                  <a:cubicBezTo>
                    <a:pt x="18129" y="13932"/>
                    <a:pt x="15502" y="14347"/>
                    <a:pt x="13204" y="13448"/>
                  </a:cubicBezTo>
                  <a:cubicBezTo>
                    <a:pt x="13103" y="13410"/>
                    <a:pt x="12986" y="13400"/>
                    <a:pt x="12863" y="13400"/>
                  </a:cubicBezTo>
                  <a:cubicBezTo>
                    <a:pt x="12726" y="13400"/>
                    <a:pt x="12582" y="13412"/>
                    <a:pt x="12448" y="13412"/>
                  </a:cubicBezTo>
                  <a:cubicBezTo>
                    <a:pt x="12162" y="13412"/>
                    <a:pt x="11919" y="13355"/>
                    <a:pt x="11873" y="12999"/>
                  </a:cubicBezTo>
                  <a:cubicBezTo>
                    <a:pt x="11769" y="12221"/>
                    <a:pt x="11614" y="11288"/>
                    <a:pt x="12409" y="10666"/>
                  </a:cubicBezTo>
                  <a:cubicBezTo>
                    <a:pt x="12979" y="10199"/>
                    <a:pt x="12806" y="9836"/>
                    <a:pt x="12478" y="9249"/>
                  </a:cubicBezTo>
                  <a:cubicBezTo>
                    <a:pt x="11908" y="8195"/>
                    <a:pt x="10352" y="8558"/>
                    <a:pt x="10076" y="7849"/>
                  </a:cubicBezTo>
                  <a:cubicBezTo>
                    <a:pt x="9542" y="6419"/>
                    <a:pt x="8354" y="5659"/>
                    <a:pt x="7491" y="4592"/>
                  </a:cubicBezTo>
                  <a:lnTo>
                    <a:pt x="7491" y="4592"/>
                  </a:lnTo>
                  <a:cubicBezTo>
                    <a:pt x="6993" y="4179"/>
                    <a:pt x="6512" y="3733"/>
                    <a:pt x="5980" y="3339"/>
                  </a:cubicBezTo>
                  <a:cubicBezTo>
                    <a:pt x="4563" y="2285"/>
                    <a:pt x="3682" y="522"/>
                    <a:pt x="1763" y="72"/>
                  </a:cubicBezTo>
                  <a:cubicBezTo>
                    <a:pt x="1567" y="28"/>
                    <a:pt x="1383" y="0"/>
                    <a:pt x="121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8" name="Google Shape;3138;p39"/>
            <p:cNvSpPr/>
            <p:nvPr/>
          </p:nvSpPr>
          <p:spPr>
            <a:xfrm>
              <a:off x="4388700" y="3530600"/>
              <a:ext cx="227275" cy="395425"/>
            </a:xfrm>
            <a:custGeom>
              <a:rect b="b" l="l" r="r" t="t"/>
              <a:pathLst>
                <a:path extrusionOk="0" h="15817" w="9091">
                  <a:moveTo>
                    <a:pt x="7622" y="0"/>
                  </a:moveTo>
                  <a:cubicBezTo>
                    <a:pt x="7155" y="0"/>
                    <a:pt x="6965" y="363"/>
                    <a:pt x="6740" y="761"/>
                  </a:cubicBezTo>
                  <a:cubicBezTo>
                    <a:pt x="5963" y="2212"/>
                    <a:pt x="5323" y="3802"/>
                    <a:pt x="3405" y="4200"/>
                  </a:cubicBezTo>
                  <a:cubicBezTo>
                    <a:pt x="2645" y="4338"/>
                    <a:pt x="2247" y="4891"/>
                    <a:pt x="2109" y="5738"/>
                  </a:cubicBezTo>
                  <a:cubicBezTo>
                    <a:pt x="1781" y="7587"/>
                    <a:pt x="1971" y="9471"/>
                    <a:pt x="917" y="11285"/>
                  </a:cubicBezTo>
                  <a:cubicBezTo>
                    <a:pt x="1" y="12910"/>
                    <a:pt x="1660" y="15813"/>
                    <a:pt x="3077" y="15813"/>
                  </a:cubicBezTo>
                  <a:cubicBezTo>
                    <a:pt x="3125" y="15815"/>
                    <a:pt x="3172" y="15816"/>
                    <a:pt x="3219" y="15816"/>
                  </a:cubicBezTo>
                  <a:cubicBezTo>
                    <a:pt x="4640" y="15816"/>
                    <a:pt x="5279" y="14808"/>
                    <a:pt x="5496" y="13670"/>
                  </a:cubicBezTo>
                  <a:cubicBezTo>
                    <a:pt x="6049" y="11095"/>
                    <a:pt x="7034" y="8676"/>
                    <a:pt x="8002" y="6256"/>
                  </a:cubicBezTo>
                  <a:cubicBezTo>
                    <a:pt x="8745" y="4373"/>
                    <a:pt x="9091" y="2645"/>
                    <a:pt x="8192" y="778"/>
                  </a:cubicBezTo>
                  <a:cubicBezTo>
                    <a:pt x="8054" y="467"/>
                    <a:pt x="8106" y="18"/>
                    <a:pt x="762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9" name="Google Shape;3139;p39"/>
            <p:cNvSpPr/>
            <p:nvPr/>
          </p:nvSpPr>
          <p:spPr>
            <a:xfrm>
              <a:off x="6438300" y="1893850"/>
              <a:ext cx="267450" cy="418275"/>
            </a:xfrm>
            <a:custGeom>
              <a:rect b="b" l="l" r="r" t="t"/>
              <a:pathLst>
                <a:path extrusionOk="0" h="16731" w="10698">
                  <a:moveTo>
                    <a:pt x="4909" y="1"/>
                  </a:moveTo>
                  <a:cubicBezTo>
                    <a:pt x="4667" y="1"/>
                    <a:pt x="4504" y="61"/>
                    <a:pt x="4562" y="216"/>
                  </a:cubicBezTo>
                  <a:cubicBezTo>
                    <a:pt x="5064" y="1633"/>
                    <a:pt x="3992" y="3465"/>
                    <a:pt x="5444" y="4502"/>
                  </a:cubicBezTo>
                  <a:cubicBezTo>
                    <a:pt x="6654" y="5366"/>
                    <a:pt x="6515" y="6627"/>
                    <a:pt x="6913" y="7647"/>
                  </a:cubicBezTo>
                  <a:cubicBezTo>
                    <a:pt x="6804" y="8207"/>
                    <a:pt x="6835" y="9062"/>
                    <a:pt x="6426" y="9062"/>
                  </a:cubicBezTo>
                  <a:cubicBezTo>
                    <a:pt x="6380" y="9062"/>
                    <a:pt x="6330" y="9052"/>
                    <a:pt x="6273" y="9029"/>
                  </a:cubicBezTo>
                  <a:cubicBezTo>
                    <a:pt x="6019" y="8928"/>
                    <a:pt x="5817" y="8884"/>
                    <a:pt x="5657" y="8884"/>
                  </a:cubicBezTo>
                  <a:cubicBezTo>
                    <a:pt x="5131" y="8884"/>
                    <a:pt x="5047" y="9360"/>
                    <a:pt x="4995" y="9876"/>
                  </a:cubicBezTo>
                  <a:cubicBezTo>
                    <a:pt x="4925" y="10533"/>
                    <a:pt x="4614" y="10757"/>
                    <a:pt x="4044" y="10896"/>
                  </a:cubicBezTo>
                  <a:cubicBezTo>
                    <a:pt x="726" y="11673"/>
                    <a:pt x="0" y="13229"/>
                    <a:pt x="1659" y="16028"/>
                  </a:cubicBezTo>
                  <a:cubicBezTo>
                    <a:pt x="1834" y="16314"/>
                    <a:pt x="1935" y="16730"/>
                    <a:pt x="2351" y="16730"/>
                  </a:cubicBezTo>
                  <a:cubicBezTo>
                    <a:pt x="2389" y="16730"/>
                    <a:pt x="2429" y="16727"/>
                    <a:pt x="2471" y="16720"/>
                  </a:cubicBezTo>
                  <a:cubicBezTo>
                    <a:pt x="3007" y="16633"/>
                    <a:pt x="3197" y="16236"/>
                    <a:pt x="3301" y="15752"/>
                  </a:cubicBezTo>
                  <a:cubicBezTo>
                    <a:pt x="3405" y="15251"/>
                    <a:pt x="3301" y="14784"/>
                    <a:pt x="4009" y="14542"/>
                  </a:cubicBezTo>
                  <a:cubicBezTo>
                    <a:pt x="5651" y="13955"/>
                    <a:pt x="7241" y="13194"/>
                    <a:pt x="8866" y="12555"/>
                  </a:cubicBezTo>
                  <a:cubicBezTo>
                    <a:pt x="9298" y="12399"/>
                    <a:pt x="9643" y="12261"/>
                    <a:pt x="9799" y="11829"/>
                  </a:cubicBezTo>
                  <a:cubicBezTo>
                    <a:pt x="10300" y="10308"/>
                    <a:pt x="8866" y="5746"/>
                    <a:pt x="7604" y="4709"/>
                  </a:cubicBezTo>
                  <a:cubicBezTo>
                    <a:pt x="7397" y="4536"/>
                    <a:pt x="6809" y="4571"/>
                    <a:pt x="7016" y="4139"/>
                  </a:cubicBezTo>
                  <a:cubicBezTo>
                    <a:pt x="7082" y="4008"/>
                    <a:pt x="7166" y="3963"/>
                    <a:pt x="7262" y="3963"/>
                  </a:cubicBezTo>
                  <a:cubicBezTo>
                    <a:pt x="7468" y="3963"/>
                    <a:pt x="7725" y="4173"/>
                    <a:pt x="7950" y="4173"/>
                  </a:cubicBezTo>
                  <a:cubicBezTo>
                    <a:pt x="7979" y="4174"/>
                    <a:pt x="8009" y="4175"/>
                    <a:pt x="8039" y="4175"/>
                  </a:cubicBezTo>
                  <a:cubicBezTo>
                    <a:pt x="9008" y="4175"/>
                    <a:pt x="9913" y="3634"/>
                    <a:pt x="10265" y="2946"/>
                  </a:cubicBezTo>
                  <a:cubicBezTo>
                    <a:pt x="10697" y="2117"/>
                    <a:pt x="9695" y="1667"/>
                    <a:pt x="8987" y="1581"/>
                  </a:cubicBezTo>
                  <a:cubicBezTo>
                    <a:pt x="7811" y="1443"/>
                    <a:pt x="6930" y="786"/>
                    <a:pt x="5962" y="250"/>
                  </a:cubicBezTo>
                  <a:cubicBezTo>
                    <a:pt x="5704" y="111"/>
                    <a:pt x="5235" y="1"/>
                    <a:pt x="490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0" name="Google Shape;3140;p39"/>
            <p:cNvSpPr/>
            <p:nvPr/>
          </p:nvSpPr>
          <p:spPr>
            <a:xfrm>
              <a:off x="6901875" y="4220725"/>
              <a:ext cx="468775" cy="354550"/>
            </a:xfrm>
            <a:custGeom>
              <a:rect b="b" l="l" r="r" t="t"/>
              <a:pathLst>
                <a:path extrusionOk="0" h="14182" w="18751">
                  <a:moveTo>
                    <a:pt x="15666" y="0"/>
                  </a:moveTo>
                  <a:cubicBezTo>
                    <a:pt x="15588" y="0"/>
                    <a:pt x="15504" y="9"/>
                    <a:pt x="15415" y="28"/>
                  </a:cubicBezTo>
                  <a:cubicBezTo>
                    <a:pt x="14690" y="184"/>
                    <a:pt x="14759" y="772"/>
                    <a:pt x="14897" y="1290"/>
                  </a:cubicBezTo>
                  <a:cubicBezTo>
                    <a:pt x="15294" y="2845"/>
                    <a:pt x="14880" y="4038"/>
                    <a:pt x="13463" y="4850"/>
                  </a:cubicBezTo>
                  <a:cubicBezTo>
                    <a:pt x="13013" y="5109"/>
                    <a:pt x="12823" y="5472"/>
                    <a:pt x="13065" y="5991"/>
                  </a:cubicBezTo>
                  <a:cubicBezTo>
                    <a:pt x="13324" y="6578"/>
                    <a:pt x="12823" y="6803"/>
                    <a:pt x="12512" y="7097"/>
                  </a:cubicBezTo>
                  <a:cubicBezTo>
                    <a:pt x="12410" y="7191"/>
                    <a:pt x="12303" y="7233"/>
                    <a:pt x="12200" y="7233"/>
                  </a:cubicBezTo>
                  <a:cubicBezTo>
                    <a:pt x="12041" y="7233"/>
                    <a:pt x="11891" y="7133"/>
                    <a:pt x="11786" y="6976"/>
                  </a:cubicBezTo>
                  <a:cubicBezTo>
                    <a:pt x="11531" y="6610"/>
                    <a:pt x="11284" y="6477"/>
                    <a:pt x="11039" y="6477"/>
                  </a:cubicBezTo>
                  <a:cubicBezTo>
                    <a:pt x="10705" y="6477"/>
                    <a:pt x="10373" y="6726"/>
                    <a:pt x="10024" y="6976"/>
                  </a:cubicBezTo>
                  <a:cubicBezTo>
                    <a:pt x="8797" y="7891"/>
                    <a:pt x="7811" y="9188"/>
                    <a:pt x="6308" y="9637"/>
                  </a:cubicBezTo>
                  <a:cubicBezTo>
                    <a:pt x="4303" y="10242"/>
                    <a:pt x="2696" y="11572"/>
                    <a:pt x="812" y="12385"/>
                  </a:cubicBezTo>
                  <a:cubicBezTo>
                    <a:pt x="242" y="12627"/>
                    <a:pt x="0" y="13214"/>
                    <a:pt x="692" y="13577"/>
                  </a:cubicBezTo>
                  <a:cubicBezTo>
                    <a:pt x="1262" y="13888"/>
                    <a:pt x="1936" y="13992"/>
                    <a:pt x="2610" y="14182"/>
                  </a:cubicBezTo>
                  <a:cubicBezTo>
                    <a:pt x="3819" y="13854"/>
                    <a:pt x="4943" y="13249"/>
                    <a:pt x="5893" y="12436"/>
                  </a:cubicBezTo>
                  <a:cubicBezTo>
                    <a:pt x="7829" y="10743"/>
                    <a:pt x="10144" y="9447"/>
                    <a:pt x="12357" y="8496"/>
                  </a:cubicBezTo>
                  <a:cubicBezTo>
                    <a:pt x="14396" y="7615"/>
                    <a:pt x="15847" y="6042"/>
                    <a:pt x="17817" y="5213"/>
                  </a:cubicBezTo>
                  <a:cubicBezTo>
                    <a:pt x="18301" y="4988"/>
                    <a:pt x="18751" y="4452"/>
                    <a:pt x="18612" y="3848"/>
                  </a:cubicBezTo>
                  <a:cubicBezTo>
                    <a:pt x="18539" y="3538"/>
                    <a:pt x="18402" y="3442"/>
                    <a:pt x="18239" y="3442"/>
                  </a:cubicBezTo>
                  <a:cubicBezTo>
                    <a:pt x="18019" y="3442"/>
                    <a:pt x="17752" y="3615"/>
                    <a:pt x="17524" y="3675"/>
                  </a:cubicBezTo>
                  <a:cubicBezTo>
                    <a:pt x="17487" y="3682"/>
                    <a:pt x="17451" y="3686"/>
                    <a:pt x="17417" y="3686"/>
                  </a:cubicBezTo>
                  <a:cubicBezTo>
                    <a:pt x="17207" y="3686"/>
                    <a:pt x="17050" y="3554"/>
                    <a:pt x="17109" y="3346"/>
                  </a:cubicBezTo>
                  <a:cubicBezTo>
                    <a:pt x="17385" y="2431"/>
                    <a:pt x="16625" y="1791"/>
                    <a:pt x="16556" y="962"/>
                  </a:cubicBezTo>
                  <a:cubicBezTo>
                    <a:pt x="16526" y="461"/>
                    <a:pt x="16229" y="0"/>
                    <a:pt x="1566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1" name="Google Shape;3141;p39"/>
            <p:cNvSpPr/>
            <p:nvPr/>
          </p:nvSpPr>
          <p:spPr>
            <a:xfrm>
              <a:off x="6306100" y="2654825"/>
              <a:ext cx="232875" cy="385425"/>
            </a:xfrm>
            <a:custGeom>
              <a:rect b="b" l="l" r="r" t="t"/>
              <a:pathLst>
                <a:path extrusionOk="0" h="15417" w="9315">
                  <a:moveTo>
                    <a:pt x="6907" y="9941"/>
                  </a:moveTo>
                  <a:cubicBezTo>
                    <a:pt x="6738" y="10523"/>
                    <a:pt x="6645" y="11167"/>
                    <a:pt x="5910" y="11304"/>
                  </a:cubicBezTo>
                  <a:cubicBezTo>
                    <a:pt x="5905" y="11305"/>
                    <a:pt x="5899" y="11305"/>
                    <a:pt x="5892" y="11305"/>
                  </a:cubicBezTo>
                  <a:cubicBezTo>
                    <a:pt x="5767" y="11305"/>
                    <a:pt x="5547" y="11146"/>
                    <a:pt x="5547" y="11097"/>
                  </a:cubicBezTo>
                  <a:cubicBezTo>
                    <a:pt x="5616" y="10270"/>
                    <a:pt x="6304" y="10147"/>
                    <a:pt x="6907" y="9941"/>
                  </a:cubicBezTo>
                  <a:close/>
                  <a:moveTo>
                    <a:pt x="2345" y="1"/>
                  </a:moveTo>
                  <a:cubicBezTo>
                    <a:pt x="2049" y="1"/>
                    <a:pt x="1708" y="93"/>
                    <a:pt x="1419" y="93"/>
                  </a:cubicBezTo>
                  <a:cubicBezTo>
                    <a:pt x="1383" y="93"/>
                    <a:pt x="1348" y="92"/>
                    <a:pt x="1313" y="88"/>
                  </a:cubicBezTo>
                  <a:cubicBezTo>
                    <a:pt x="1306" y="88"/>
                    <a:pt x="1299" y="88"/>
                    <a:pt x="1292" y="88"/>
                  </a:cubicBezTo>
                  <a:cubicBezTo>
                    <a:pt x="885" y="88"/>
                    <a:pt x="504" y="561"/>
                    <a:pt x="639" y="883"/>
                  </a:cubicBezTo>
                  <a:cubicBezTo>
                    <a:pt x="1244" y="2283"/>
                    <a:pt x="0" y="3977"/>
                    <a:pt x="1348" y="5273"/>
                  </a:cubicBezTo>
                  <a:cubicBezTo>
                    <a:pt x="1538" y="5446"/>
                    <a:pt x="1383" y="5964"/>
                    <a:pt x="1538" y="6241"/>
                  </a:cubicBezTo>
                  <a:cubicBezTo>
                    <a:pt x="1851" y="6738"/>
                    <a:pt x="1941" y="7889"/>
                    <a:pt x="2501" y="7889"/>
                  </a:cubicBezTo>
                  <a:cubicBezTo>
                    <a:pt x="2623" y="7889"/>
                    <a:pt x="2766" y="7836"/>
                    <a:pt x="2938" y="7710"/>
                  </a:cubicBezTo>
                  <a:cubicBezTo>
                    <a:pt x="3345" y="7411"/>
                    <a:pt x="3664" y="7306"/>
                    <a:pt x="3951" y="7306"/>
                  </a:cubicBezTo>
                  <a:cubicBezTo>
                    <a:pt x="4345" y="7306"/>
                    <a:pt x="4678" y="7505"/>
                    <a:pt x="5098" y="7675"/>
                  </a:cubicBezTo>
                  <a:cubicBezTo>
                    <a:pt x="5375" y="7796"/>
                    <a:pt x="5651" y="7848"/>
                    <a:pt x="5668" y="8176"/>
                  </a:cubicBezTo>
                  <a:cubicBezTo>
                    <a:pt x="5668" y="8297"/>
                    <a:pt x="5547" y="8401"/>
                    <a:pt x="5478" y="8504"/>
                  </a:cubicBezTo>
                  <a:cubicBezTo>
                    <a:pt x="5288" y="8384"/>
                    <a:pt x="5098" y="8263"/>
                    <a:pt x="4908" y="8107"/>
                  </a:cubicBezTo>
                  <a:cubicBezTo>
                    <a:pt x="4670" y="7869"/>
                    <a:pt x="4349" y="7740"/>
                    <a:pt x="4020" y="7740"/>
                  </a:cubicBezTo>
                  <a:cubicBezTo>
                    <a:pt x="3895" y="7740"/>
                    <a:pt x="3770" y="7758"/>
                    <a:pt x="3646" y="7796"/>
                  </a:cubicBezTo>
                  <a:cubicBezTo>
                    <a:pt x="3059" y="7951"/>
                    <a:pt x="3284" y="8470"/>
                    <a:pt x="3249" y="8850"/>
                  </a:cubicBezTo>
                  <a:cubicBezTo>
                    <a:pt x="3180" y="10008"/>
                    <a:pt x="4701" y="11270"/>
                    <a:pt x="4580" y="11408"/>
                  </a:cubicBezTo>
                  <a:cubicBezTo>
                    <a:pt x="3042" y="13170"/>
                    <a:pt x="4251" y="13205"/>
                    <a:pt x="5599" y="13758"/>
                  </a:cubicBezTo>
                  <a:cubicBezTo>
                    <a:pt x="6014" y="13948"/>
                    <a:pt x="6429" y="15244"/>
                    <a:pt x="7379" y="15400"/>
                  </a:cubicBezTo>
                  <a:cubicBezTo>
                    <a:pt x="7454" y="15411"/>
                    <a:pt x="7523" y="15417"/>
                    <a:pt x="7586" y="15417"/>
                  </a:cubicBezTo>
                  <a:cubicBezTo>
                    <a:pt x="8462" y="15417"/>
                    <a:pt x="8316" y="14362"/>
                    <a:pt x="8606" y="13879"/>
                  </a:cubicBezTo>
                  <a:cubicBezTo>
                    <a:pt x="9315" y="12687"/>
                    <a:pt x="8554" y="11529"/>
                    <a:pt x="8105" y="10423"/>
                  </a:cubicBezTo>
                  <a:cubicBezTo>
                    <a:pt x="7967" y="10058"/>
                    <a:pt x="7709" y="9812"/>
                    <a:pt x="7353" y="9812"/>
                  </a:cubicBezTo>
                  <a:cubicBezTo>
                    <a:pt x="7222" y="9812"/>
                    <a:pt x="7078" y="9845"/>
                    <a:pt x="6922" y="9917"/>
                  </a:cubicBezTo>
                  <a:lnTo>
                    <a:pt x="6922" y="9917"/>
                  </a:lnTo>
                  <a:cubicBezTo>
                    <a:pt x="7290" y="9072"/>
                    <a:pt x="8114" y="7913"/>
                    <a:pt x="7103" y="7433"/>
                  </a:cubicBezTo>
                  <a:cubicBezTo>
                    <a:pt x="5789" y="6828"/>
                    <a:pt x="5530" y="5048"/>
                    <a:pt x="3854" y="4927"/>
                  </a:cubicBezTo>
                  <a:cubicBezTo>
                    <a:pt x="3335" y="4893"/>
                    <a:pt x="2886" y="4167"/>
                    <a:pt x="3318" y="3424"/>
                  </a:cubicBezTo>
                  <a:cubicBezTo>
                    <a:pt x="3975" y="2318"/>
                    <a:pt x="3353" y="1298"/>
                    <a:pt x="2955" y="348"/>
                  </a:cubicBezTo>
                  <a:cubicBezTo>
                    <a:pt x="2833" y="73"/>
                    <a:pt x="2607" y="1"/>
                    <a:pt x="23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2" name="Google Shape;3142;p39"/>
            <p:cNvSpPr/>
            <p:nvPr/>
          </p:nvSpPr>
          <p:spPr>
            <a:xfrm>
              <a:off x="6139750" y="3178550"/>
              <a:ext cx="185375" cy="227425"/>
            </a:xfrm>
            <a:custGeom>
              <a:rect b="b" l="l" r="r" t="t"/>
              <a:pathLst>
                <a:path extrusionOk="0" h="9097" w="7415">
                  <a:moveTo>
                    <a:pt x="6576" y="0"/>
                  </a:moveTo>
                  <a:cubicBezTo>
                    <a:pt x="6440" y="0"/>
                    <a:pt x="6314" y="46"/>
                    <a:pt x="6222" y="154"/>
                  </a:cubicBezTo>
                  <a:cubicBezTo>
                    <a:pt x="5928" y="483"/>
                    <a:pt x="5611" y="592"/>
                    <a:pt x="5290" y="592"/>
                  </a:cubicBezTo>
                  <a:cubicBezTo>
                    <a:pt x="4988" y="592"/>
                    <a:pt x="4683" y="496"/>
                    <a:pt x="4390" y="396"/>
                  </a:cubicBezTo>
                  <a:cubicBezTo>
                    <a:pt x="3964" y="242"/>
                    <a:pt x="3597" y="173"/>
                    <a:pt x="3279" y="173"/>
                  </a:cubicBezTo>
                  <a:cubicBezTo>
                    <a:pt x="1986" y="173"/>
                    <a:pt x="1492" y="1318"/>
                    <a:pt x="1020" y="2608"/>
                  </a:cubicBezTo>
                  <a:cubicBezTo>
                    <a:pt x="364" y="4353"/>
                    <a:pt x="1" y="6064"/>
                    <a:pt x="796" y="7360"/>
                  </a:cubicBezTo>
                  <a:cubicBezTo>
                    <a:pt x="847" y="8362"/>
                    <a:pt x="761" y="8984"/>
                    <a:pt x="1470" y="9088"/>
                  </a:cubicBezTo>
                  <a:cubicBezTo>
                    <a:pt x="1519" y="9094"/>
                    <a:pt x="1568" y="9097"/>
                    <a:pt x="1614" y="9097"/>
                  </a:cubicBezTo>
                  <a:cubicBezTo>
                    <a:pt x="2117" y="9097"/>
                    <a:pt x="2435" y="8762"/>
                    <a:pt x="2593" y="8224"/>
                  </a:cubicBezTo>
                  <a:cubicBezTo>
                    <a:pt x="2634" y="8075"/>
                    <a:pt x="2578" y="7743"/>
                    <a:pt x="2746" y="7743"/>
                  </a:cubicBezTo>
                  <a:cubicBezTo>
                    <a:pt x="2792" y="7743"/>
                    <a:pt x="2854" y="7768"/>
                    <a:pt x="2938" y="7827"/>
                  </a:cubicBezTo>
                  <a:cubicBezTo>
                    <a:pt x="3173" y="7995"/>
                    <a:pt x="3380" y="8062"/>
                    <a:pt x="3567" y="8062"/>
                  </a:cubicBezTo>
                  <a:cubicBezTo>
                    <a:pt x="4013" y="8062"/>
                    <a:pt x="4340" y="7677"/>
                    <a:pt x="4632" y="7360"/>
                  </a:cubicBezTo>
                  <a:cubicBezTo>
                    <a:pt x="5116" y="6842"/>
                    <a:pt x="4563" y="6358"/>
                    <a:pt x="4373" y="5839"/>
                  </a:cubicBezTo>
                  <a:cubicBezTo>
                    <a:pt x="4183" y="5321"/>
                    <a:pt x="3491" y="4750"/>
                    <a:pt x="4442" y="4249"/>
                  </a:cubicBezTo>
                  <a:cubicBezTo>
                    <a:pt x="4943" y="3990"/>
                    <a:pt x="5790" y="3852"/>
                    <a:pt x="5427" y="3057"/>
                  </a:cubicBezTo>
                  <a:cubicBezTo>
                    <a:pt x="5274" y="2713"/>
                    <a:pt x="5030" y="2616"/>
                    <a:pt x="4752" y="2616"/>
                  </a:cubicBezTo>
                  <a:cubicBezTo>
                    <a:pt x="4400" y="2616"/>
                    <a:pt x="3994" y="2771"/>
                    <a:pt x="3647" y="2780"/>
                  </a:cubicBezTo>
                  <a:cubicBezTo>
                    <a:pt x="3388" y="2815"/>
                    <a:pt x="3129" y="2850"/>
                    <a:pt x="2887" y="2919"/>
                  </a:cubicBezTo>
                  <a:cubicBezTo>
                    <a:pt x="2887" y="2746"/>
                    <a:pt x="2800" y="2487"/>
                    <a:pt x="2887" y="2435"/>
                  </a:cubicBezTo>
                  <a:cubicBezTo>
                    <a:pt x="3111" y="2262"/>
                    <a:pt x="3405" y="2037"/>
                    <a:pt x="3664" y="2037"/>
                  </a:cubicBezTo>
                  <a:cubicBezTo>
                    <a:pt x="4321" y="2055"/>
                    <a:pt x="4995" y="2262"/>
                    <a:pt x="5634" y="2262"/>
                  </a:cubicBezTo>
                  <a:cubicBezTo>
                    <a:pt x="6481" y="2262"/>
                    <a:pt x="6861" y="1553"/>
                    <a:pt x="7242" y="931"/>
                  </a:cubicBezTo>
                  <a:cubicBezTo>
                    <a:pt x="7414" y="689"/>
                    <a:pt x="7328" y="344"/>
                    <a:pt x="7086" y="188"/>
                  </a:cubicBezTo>
                  <a:cubicBezTo>
                    <a:pt x="6932" y="73"/>
                    <a:pt x="6746" y="0"/>
                    <a:pt x="657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3" name="Google Shape;3143;p39"/>
            <p:cNvSpPr/>
            <p:nvPr/>
          </p:nvSpPr>
          <p:spPr>
            <a:xfrm>
              <a:off x="4320000" y="1079225"/>
              <a:ext cx="260125" cy="163000"/>
            </a:xfrm>
            <a:custGeom>
              <a:rect b="b" l="l" r="r" t="t"/>
              <a:pathLst>
                <a:path extrusionOk="0" h="6520" w="10405">
                  <a:moveTo>
                    <a:pt x="8970" y="1"/>
                  </a:moveTo>
                  <a:cubicBezTo>
                    <a:pt x="6620" y="778"/>
                    <a:pt x="3786" y="294"/>
                    <a:pt x="1764" y="2576"/>
                  </a:cubicBezTo>
                  <a:cubicBezTo>
                    <a:pt x="502" y="3993"/>
                    <a:pt x="1" y="5410"/>
                    <a:pt x="1038" y="5876"/>
                  </a:cubicBezTo>
                  <a:cubicBezTo>
                    <a:pt x="2057" y="6274"/>
                    <a:pt x="3146" y="6499"/>
                    <a:pt x="4252" y="6516"/>
                  </a:cubicBezTo>
                  <a:cubicBezTo>
                    <a:pt x="4303" y="6518"/>
                    <a:pt x="4355" y="6520"/>
                    <a:pt x="4406" y="6520"/>
                  </a:cubicBezTo>
                  <a:cubicBezTo>
                    <a:pt x="4717" y="6520"/>
                    <a:pt x="5012" y="6455"/>
                    <a:pt x="5116" y="6084"/>
                  </a:cubicBezTo>
                  <a:cubicBezTo>
                    <a:pt x="5237" y="5652"/>
                    <a:pt x="4892" y="5479"/>
                    <a:pt x="4563" y="5323"/>
                  </a:cubicBezTo>
                  <a:cubicBezTo>
                    <a:pt x="3094" y="4598"/>
                    <a:pt x="3630" y="3924"/>
                    <a:pt x="4598" y="3198"/>
                  </a:cubicBezTo>
                  <a:cubicBezTo>
                    <a:pt x="5980" y="2144"/>
                    <a:pt x="7726" y="2126"/>
                    <a:pt x="9264" y="1487"/>
                  </a:cubicBezTo>
                  <a:cubicBezTo>
                    <a:pt x="9696" y="1331"/>
                    <a:pt x="10404" y="1556"/>
                    <a:pt x="10352" y="796"/>
                  </a:cubicBezTo>
                  <a:cubicBezTo>
                    <a:pt x="10301" y="35"/>
                    <a:pt x="9627" y="70"/>
                    <a:pt x="897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4" name="Google Shape;3144;p39"/>
            <p:cNvSpPr/>
            <p:nvPr/>
          </p:nvSpPr>
          <p:spPr>
            <a:xfrm>
              <a:off x="3605850" y="1017225"/>
              <a:ext cx="246275" cy="88775"/>
            </a:xfrm>
            <a:custGeom>
              <a:rect b="b" l="l" r="r" t="t"/>
              <a:pathLst>
                <a:path extrusionOk="0" h="3551" w="9851">
                  <a:moveTo>
                    <a:pt x="3896" y="1"/>
                  </a:moveTo>
                  <a:cubicBezTo>
                    <a:pt x="2951" y="1"/>
                    <a:pt x="1998" y="113"/>
                    <a:pt x="1055" y="130"/>
                  </a:cubicBezTo>
                  <a:cubicBezTo>
                    <a:pt x="674" y="130"/>
                    <a:pt x="260" y="217"/>
                    <a:pt x="121" y="649"/>
                  </a:cubicBezTo>
                  <a:cubicBezTo>
                    <a:pt x="0" y="1046"/>
                    <a:pt x="173" y="1461"/>
                    <a:pt x="536" y="1651"/>
                  </a:cubicBezTo>
                  <a:cubicBezTo>
                    <a:pt x="1487" y="2256"/>
                    <a:pt x="2489" y="2792"/>
                    <a:pt x="3474" y="3345"/>
                  </a:cubicBezTo>
                  <a:cubicBezTo>
                    <a:pt x="3715" y="3472"/>
                    <a:pt x="3939" y="3551"/>
                    <a:pt x="4149" y="3551"/>
                  </a:cubicBezTo>
                  <a:cubicBezTo>
                    <a:pt x="4450" y="3551"/>
                    <a:pt x="4723" y="3389"/>
                    <a:pt x="4978" y="2982"/>
                  </a:cubicBezTo>
                  <a:cubicBezTo>
                    <a:pt x="5203" y="2650"/>
                    <a:pt x="5511" y="2104"/>
                    <a:pt x="5931" y="2104"/>
                  </a:cubicBezTo>
                  <a:cubicBezTo>
                    <a:pt x="6058" y="2104"/>
                    <a:pt x="6195" y="2153"/>
                    <a:pt x="6343" y="2273"/>
                  </a:cubicBezTo>
                  <a:cubicBezTo>
                    <a:pt x="6982" y="2809"/>
                    <a:pt x="7673" y="2826"/>
                    <a:pt x="8365" y="2895"/>
                  </a:cubicBezTo>
                  <a:cubicBezTo>
                    <a:pt x="8588" y="2920"/>
                    <a:pt x="8869" y="3004"/>
                    <a:pt x="9118" y="3004"/>
                  </a:cubicBezTo>
                  <a:cubicBezTo>
                    <a:pt x="9390" y="3004"/>
                    <a:pt x="9623" y="2904"/>
                    <a:pt x="9695" y="2515"/>
                  </a:cubicBezTo>
                  <a:cubicBezTo>
                    <a:pt x="9851" y="1789"/>
                    <a:pt x="9142" y="1668"/>
                    <a:pt x="8641" y="1478"/>
                  </a:cubicBezTo>
                  <a:lnTo>
                    <a:pt x="6585" y="493"/>
                  </a:lnTo>
                  <a:cubicBezTo>
                    <a:pt x="5704" y="104"/>
                    <a:pt x="4803" y="1"/>
                    <a:pt x="389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5" name="Google Shape;3145;p39"/>
            <p:cNvSpPr/>
            <p:nvPr/>
          </p:nvSpPr>
          <p:spPr>
            <a:xfrm>
              <a:off x="3161275" y="1612775"/>
              <a:ext cx="115825" cy="115825"/>
            </a:xfrm>
            <a:custGeom>
              <a:rect b="b" l="l" r="r" t="t"/>
              <a:pathLst>
                <a:path extrusionOk="0" h="4633" w="4633">
                  <a:moveTo>
                    <a:pt x="2966" y="1"/>
                  </a:moveTo>
                  <a:cubicBezTo>
                    <a:pt x="2951" y="1"/>
                    <a:pt x="2936" y="1"/>
                    <a:pt x="2921" y="1"/>
                  </a:cubicBezTo>
                  <a:cubicBezTo>
                    <a:pt x="1729" y="36"/>
                    <a:pt x="1" y="2421"/>
                    <a:pt x="139" y="3803"/>
                  </a:cubicBezTo>
                  <a:cubicBezTo>
                    <a:pt x="139" y="4252"/>
                    <a:pt x="502" y="4615"/>
                    <a:pt x="951" y="4633"/>
                  </a:cubicBezTo>
                  <a:cubicBezTo>
                    <a:pt x="2956" y="4581"/>
                    <a:pt x="4632" y="3026"/>
                    <a:pt x="4529" y="1297"/>
                  </a:cubicBezTo>
                  <a:cubicBezTo>
                    <a:pt x="4478" y="482"/>
                    <a:pt x="3809" y="1"/>
                    <a:pt x="296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6" name="Google Shape;3146;p39"/>
            <p:cNvSpPr/>
            <p:nvPr/>
          </p:nvSpPr>
          <p:spPr>
            <a:xfrm>
              <a:off x="6082850" y="3458350"/>
              <a:ext cx="215350" cy="82375"/>
            </a:xfrm>
            <a:custGeom>
              <a:rect b="b" l="l" r="r" t="t"/>
              <a:pathLst>
                <a:path extrusionOk="0" h="3295" w="8614">
                  <a:moveTo>
                    <a:pt x="8412" y="834"/>
                  </a:moveTo>
                  <a:lnTo>
                    <a:pt x="8412" y="834"/>
                  </a:lnTo>
                  <a:cubicBezTo>
                    <a:pt x="8408" y="835"/>
                    <a:pt x="8404" y="836"/>
                    <a:pt x="8401" y="837"/>
                  </a:cubicBezTo>
                  <a:lnTo>
                    <a:pt x="8401" y="837"/>
                  </a:lnTo>
                  <a:cubicBezTo>
                    <a:pt x="8399" y="842"/>
                    <a:pt x="8396" y="846"/>
                    <a:pt x="8394" y="851"/>
                  </a:cubicBezTo>
                  <a:lnTo>
                    <a:pt x="8412" y="834"/>
                  </a:lnTo>
                  <a:close/>
                  <a:moveTo>
                    <a:pt x="6441" y="1"/>
                  </a:moveTo>
                  <a:cubicBezTo>
                    <a:pt x="5426" y="1"/>
                    <a:pt x="4424" y="103"/>
                    <a:pt x="3504" y="557"/>
                  </a:cubicBezTo>
                  <a:cubicBezTo>
                    <a:pt x="3268" y="683"/>
                    <a:pt x="3156" y="756"/>
                    <a:pt x="3064" y="756"/>
                  </a:cubicBezTo>
                  <a:cubicBezTo>
                    <a:pt x="2968" y="756"/>
                    <a:pt x="2895" y="675"/>
                    <a:pt x="2726" y="488"/>
                  </a:cubicBezTo>
                  <a:cubicBezTo>
                    <a:pt x="2440" y="160"/>
                    <a:pt x="2158" y="41"/>
                    <a:pt x="1882" y="41"/>
                  </a:cubicBezTo>
                  <a:cubicBezTo>
                    <a:pt x="1373" y="41"/>
                    <a:pt x="881" y="443"/>
                    <a:pt x="410" y="678"/>
                  </a:cubicBezTo>
                  <a:cubicBezTo>
                    <a:pt x="0" y="866"/>
                    <a:pt x="164" y="1612"/>
                    <a:pt x="452" y="1612"/>
                  </a:cubicBezTo>
                  <a:cubicBezTo>
                    <a:pt x="455" y="1612"/>
                    <a:pt x="459" y="1612"/>
                    <a:pt x="462" y="1612"/>
                  </a:cubicBezTo>
                  <a:cubicBezTo>
                    <a:pt x="518" y="1607"/>
                    <a:pt x="572" y="1605"/>
                    <a:pt x="625" y="1605"/>
                  </a:cubicBezTo>
                  <a:cubicBezTo>
                    <a:pt x="1895" y="1605"/>
                    <a:pt x="2508" y="2753"/>
                    <a:pt x="3504" y="3184"/>
                  </a:cubicBezTo>
                  <a:cubicBezTo>
                    <a:pt x="3665" y="3259"/>
                    <a:pt x="3818" y="3295"/>
                    <a:pt x="3955" y="3295"/>
                  </a:cubicBezTo>
                  <a:cubicBezTo>
                    <a:pt x="4389" y="3295"/>
                    <a:pt x="4667" y="2934"/>
                    <a:pt x="4575" y="2303"/>
                  </a:cubicBezTo>
                  <a:cubicBezTo>
                    <a:pt x="4523" y="1905"/>
                    <a:pt x="4541" y="1784"/>
                    <a:pt x="4973" y="1698"/>
                  </a:cubicBezTo>
                  <a:cubicBezTo>
                    <a:pt x="6127" y="1457"/>
                    <a:pt x="7264" y="1130"/>
                    <a:pt x="8401" y="837"/>
                  </a:cubicBezTo>
                  <a:lnTo>
                    <a:pt x="8401" y="837"/>
                  </a:lnTo>
                  <a:cubicBezTo>
                    <a:pt x="8535" y="525"/>
                    <a:pt x="8613" y="56"/>
                    <a:pt x="8256" y="56"/>
                  </a:cubicBezTo>
                  <a:cubicBezTo>
                    <a:pt x="7656" y="37"/>
                    <a:pt x="7046" y="1"/>
                    <a:pt x="644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7" name="Google Shape;3147;p39"/>
            <p:cNvSpPr/>
            <p:nvPr/>
          </p:nvSpPr>
          <p:spPr>
            <a:xfrm>
              <a:off x="5726825" y="1103850"/>
              <a:ext cx="262175" cy="54825"/>
            </a:xfrm>
            <a:custGeom>
              <a:rect b="b" l="l" r="r" t="t"/>
              <a:pathLst>
                <a:path extrusionOk="0" h="2193" w="10487">
                  <a:moveTo>
                    <a:pt x="2675" y="1"/>
                  </a:moveTo>
                  <a:cubicBezTo>
                    <a:pt x="2260" y="122"/>
                    <a:pt x="1984" y="208"/>
                    <a:pt x="1707" y="260"/>
                  </a:cubicBezTo>
                  <a:cubicBezTo>
                    <a:pt x="1625" y="276"/>
                    <a:pt x="1533" y="281"/>
                    <a:pt x="1436" y="281"/>
                  </a:cubicBezTo>
                  <a:cubicBezTo>
                    <a:pt x="1238" y="281"/>
                    <a:pt x="1018" y="259"/>
                    <a:pt x="814" y="259"/>
                  </a:cubicBezTo>
                  <a:cubicBezTo>
                    <a:pt x="370" y="259"/>
                    <a:pt x="1" y="367"/>
                    <a:pt x="83" y="1055"/>
                  </a:cubicBezTo>
                  <a:cubicBezTo>
                    <a:pt x="160" y="1671"/>
                    <a:pt x="629" y="1783"/>
                    <a:pt x="1147" y="1783"/>
                  </a:cubicBezTo>
                  <a:cubicBezTo>
                    <a:pt x="1443" y="1783"/>
                    <a:pt x="1754" y="1746"/>
                    <a:pt x="2018" y="1746"/>
                  </a:cubicBezTo>
                  <a:cubicBezTo>
                    <a:pt x="3176" y="1729"/>
                    <a:pt x="4334" y="1625"/>
                    <a:pt x="5488" y="1625"/>
                  </a:cubicBezTo>
                  <a:cubicBezTo>
                    <a:pt x="6641" y="1625"/>
                    <a:pt x="7790" y="1729"/>
                    <a:pt x="8931" y="2126"/>
                  </a:cubicBezTo>
                  <a:cubicBezTo>
                    <a:pt x="9064" y="2171"/>
                    <a:pt x="9201" y="2192"/>
                    <a:pt x="9336" y="2192"/>
                  </a:cubicBezTo>
                  <a:cubicBezTo>
                    <a:pt x="9780" y="2192"/>
                    <a:pt x="10194" y="1955"/>
                    <a:pt x="10314" y="1504"/>
                  </a:cubicBezTo>
                  <a:cubicBezTo>
                    <a:pt x="10486" y="813"/>
                    <a:pt x="9761" y="744"/>
                    <a:pt x="9294" y="606"/>
                  </a:cubicBezTo>
                  <a:cubicBezTo>
                    <a:pt x="8746" y="426"/>
                    <a:pt x="8189" y="370"/>
                    <a:pt x="7630" y="370"/>
                  </a:cubicBezTo>
                  <a:cubicBezTo>
                    <a:pt x="6715" y="370"/>
                    <a:pt x="5795" y="519"/>
                    <a:pt x="4900" y="519"/>
                  </a:cubicBezTo>
                  <a:cubicBezTo>
                    <a:pt x="4133" y="519"/>
                    <a:pt x="3384" y="409"/>
                    <a:pt x="267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8" name="Google Shape;3148;p39"/>
            <p:cNvSpPr/>
            <p:nvPr/>
          </p:nvSpPr>
          <p:spPr>
            <a:xfrm>
              <a:off x="6497925" y="4391525"/>
              <a:ext cx="125725" cy="97375"/>
            </a:xfrm>
            <a:custGeom>
              <a:rect b="b" l="l" r="r" t="t"/>
              <a:pathLst>
                <a:path extrusionOk="0" h="3895" w="5029">
                  <a:moveTo>
                    <a:pt x="4062" y="0"/>
                  </a:moveTo>
                  <a:cubicBezTo>
                    <a:pt x="3557" y="0"/>
                    <a:pt x="2937" y="491"/>
                    <a:pt x="2445" y="491"/>
                  </a:cubicBezTo>
                  <a:cubicBezTo>
                    <a:pt x="2234" y="491"/>
                    <a:pt x="2046" y="401"/>
                    <a:pt x="1901" y="144"/>
                  </a:cubicBezTo>
                  <a:cubicBezTo>
                    <a:pt x="0" y="403"/>
                    <a:pt x="570" y="1975"/>
                    <a:pt x="225" y="2960"/>
                  </a:cubicBezTo>
                  <a:cubicBezTo>
                    <a:pt x="38" y="3485"/>
                    <a:pt x="566" y="3894"/>
                    <a:pt x="1172" y="3894"/>
                  </a:cubicBezTo>
                  <a:cubicBezTo>
                    <a:pt x="1185" y="3894"/>
                    <a:pt x="1197" y="3894"/>
                    <a:pt x="1210" y="3894"/>
                  </a:cubicBezTo>
                  <a:cubicBezTo>
                    <a:pt x="2298" y="3876"/>
                    <a:pt x="5029" y="1630"/>
                    <a:pt x="4804" y="783"/>
                  </a:cubicBezTo>
                  <a:cubicBezTo>
                    <a:pt x="4638" y="185"/>
                    <a:pt x="4372" y="0"/>
                    <a:pt x="406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9" name="Google Shape;3149;p39"/>
            <p:cNvSpPr/>
            <p:nvPr/>
          </p:nvSpPr>
          <p:spPr>
            <a:xfrm>
              <a:off x="5334875" y="2906300"/>
              <a:ext cx="82100" cy="128050"/>
            </a:xfrm>
            <a:custGeom>
              <a:rect b="b" l="l" r="r" t="t"/>
              <a:pathLst>
                <a:path extrusionOk="0" h="5122" w="3284">
                  <a:moveTo>
                    <a:pt x="519" y="1"/>
                  </a:moveTo>
                  <a:lnTo>
                    <a:pt x="380" y="139"/>
                  </a:lnTo>
                  <a:cubicBezTo>
                    <a:pt x="104" y="1452"/>
                    <a:pt x="0" y="2766"/>
                    <a:pt x="380" y="4062"/>
                  </a:cubicBezTo>
                  <a:cubicBezTo>
                    <a:pt x="534" y="4660"/>
                    <a:pt x="796" y="5122"/>
                    <a:pt x="1420" y="5122"/>
                  </a:cubicBezTo>
                  <a:cubicBezTo>
                    <a:pt x="1500" y="5122"/>
                    <a:pt x="1585" y="5114"/>
                    <a:pt x="1676" y="5099"/>
                  </a:cubicBezTo>
                  <a:cubicBezTo>
                    <a:pt x="2471" y="4978"/>
                    <a:pt x="3284" y="4408"/>
                    <a:pt x="3111" y="3734"/>
                  </a:cubicBezTo>
                  <a:cubicBezTo>
                    <a:pt x="2748" y="2213"/>
                    <a:pt x="2108" y="744"/>
                    <a:pt x="51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0" name="Google Shape;3150;p39"/>
            <p:cNvSpPr/>
            <p:nvPr/>
          </p:nvSpPr>
          <p:spPr>
            <a:xfrm>
              <a:off x="4869125" y="997550"/>
              <a:ext cx="160750" cy="66150"/>
            </a:xfrm>
            <a:custGeom>
              <a:rect b="b" l="l" r="r" t="t"/>
              <a:pathLst>
                <a:path extrusionOk="0" h="2646" w="6430">
                  <a:moveTo>
                    <a:pt x="1040" y="1"/>
                  </a:moveTo>
                  <a:cubicBezTo>
                    <a:pt x="589" y="1"/>
                    <a:pt x="239" y="358"/>
                    <a:pt x="104" y="814"/>
                  </a:cubicBezTo>
                  <a:cubicBezTo>
                    <a:pt x="1" y="1108"/>
                    <a:pt x="191" y="1419"/>
                    <a:pt x="502" y="1470"/>
                  </a:cubicBezTo>
                  <a:cubicBezTo>
                    <a:pt x="1971" y="1885"/>
                    <a:pt x="3440" y="2283"/>
                    <a:pt x="4736" y="2646"/>
                  </a:cubicBezTo>
                  <a:cubicBezTo>
                    <a:pt x="5427" y="2611"/>
                    <a:pt x="5928" y="2611"/>
                    <a:pt x="6239" y="2127"/>
                  </a:cubicBezTo>
                  <a:cubicBezTo>
                    <a:pt x="6429" y="1851"/>
                    <a:pt x="6308" y="1470"/>
                    <a:pt x="6066" y="1419"/>
                  </a:cubicBezTo>
                  <a:cubicBezTo>
                    <a:pt x="4373" y="1021"/>
                    <a:pt x="2852" y="36"/>
                    <a:pt x="1072" y="2"/>
                  </a:cubicBezTo>
                  <a:cubicBezTo>
                    <a:pt x="1061" y="1"/>
                    <a:pt x="1051" y="1"/>
                    <a:pt x="104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1" name="Google Shape;3151;p39"/>
            <p:cNvSpPr/>
            <p:nvPr/>
          </p:nvSpPr>
          <p:spPr>
            <a:xfrm>
              <a:off x="3763550" y="998475"/>
              <a:ext cx="117975" cy="55725"/>
            </a:xfrm>
            <a:custGeom>
              <a:rect b="b" l="l" r="r" t="t"/>
              <a:pathLst>
                <a:path extrusionOk="0" h="2229" w="4719">
                  <a:moveTo>
                    <a:pt x="747" y="0"/>
                  </a:moveTo>
                  <a:cubicBezTo>
                    <a:pt x="407" y="0"/>
                    <a:pt x="65" y="161"/>
                    <a:pt x="18" y="690"/>
                  </a:cubicBezTo>
                  <a:cubicBezTo>
                    <a:pt x="0" y="863"/>
                    <a:pt x="190" y="1053"/>
                    <a:pt x="277" y="1243"/>
                  </a:cubicBezTo>
                  <a:lnTo>
                    <a:pt x="2333" y="2228"/>
                  </a:lnTo>
                  <a:cubicBezTo>
                    <a:pt x="2437" y="2220"/>
                    <a:pt x="2541" y="2220"/>
                    <a:pt x="2644" y="2220"/>
                  </a:cubicBezTo>
                  <a:cubicBezTo>
                    <a:pt x="2748" y="2220"/>
                    <a:pt x="2852" y="2220"/>
                    <a:pt x="2955" y="2211"/>
                  </a:cubicBezTo>
                  <a:cubicBezTo>
                    <a:pt x="3647" y="2142"/>
                    <a:pt x="4718" y="2090"/>
                    <a:pt x="4511" y="1261"/>
                  </a:cubicBezTo>
                  <a:cubicBezTo>
                    <a:pt x="4255" y="308"/>
                    <a:pt x="3582" y="187"/>
                    <a:pt x="2842" y="187"/>
                  </a:cubicBezTo>
                  <a:cubicBezTo>
                    <a:pt x="2589" y="187"/>
                    <a:pt x="2328" y="201"/>
                    <a:pt x="2074" y="201"/>
                  </a:cubicBezTo>
                  <a:cubicBezTo>
                    <a:pt x="1762" y="201"/>
                    <a:pt x="1460" y="180"/>
                    <a:pt x="1193" y="85"/>
                  </a:cubicBezTo>
                  <a:cubicBezTo>
                    <a:pt x="1066" y="36"/>
                    <a:pt x="907" y="0"/>
                    <a:pt x="747"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2" name="Google Shape;3152;p39"/>
            <p:cNvSpPr/>
            <p:nvPr/>
          </p:nvSpPr>
          <p:spPr>
            <a:xfrm>
              <a:off x="6244750" y="3463175"/>
              <a:ext cx="127900" cy="76650"/>
            </a:xfrm>
            <a:custGeom>
              <a:rect b="b" l="l" r="r" t="t"/>
              <a:pathLst>
                <a:path extrusionOk="0" h="3066" w="5116">
                  <a:moveTo>
                    <a:pt x="4184" y="1"/>
                  </a:moveTo>
                  <a:cubicBezTo>
                    <a:pt x="4093" y="1"/>
                    <a:pt x="4000" y="13"/>
                    <a:pt x="3906" y="36"/>
                  </a:cubicBezTo>
                  <a:cubicBezTo>
                    <a:pt x="3232" y="209"/>
                    <a:pt x="2575" y="416"/>
                    <a:pt x="1918" y="641"/>
                  </a:cubicBezTo>
                  <a:lnTo>
                    <a:pt x="1936" y="641"/>
                  </a:lnTo>
                  <a:cubicBezTo>
                    <a:pt x="1659" y="848"/>
                    <a:pt x="1383" y="1038"/>
                    <a:pt x="1089" y="1194"/>
                  </a:cubicBezTo>
                  <a:cubicBezTo>
                    <a:pt x="432" y="1505"/>
                    <a:pt x="0" y="2093"/>
                    <a:pt x="311" y="2680"/>
                  </a:cubicBezTo>
                  <a:cubicBezTo>
                    <a:pt x="460" y="2964"/>
                    <a:pt x="650" y="3065"/>
                    <a:pt x="856" y="3065"/>
                  </a:cubicBezTo>
                  <a:cubicBezTo>
                    <a:pt x="1178" y="3065"/>
                    <a:pt x="1537" y="2818"/>
                    <a:pt x="1832" y="2628"/>
                  </a:cubicBezTo>
                  <a:cubicBezTo>
                    <a:pt x="2558" y="2093"/>
                    <a:pt x="3370" y="1695"/>
                    <a:pt x="4234" y="1436"/>
                  </a:cubicBezTo>
                  <a:cubicBezTo>
                    <a:pt x="4631" y="1332"/>
                    <a:pt x="5115" y="1108"/>
                    <a:pt x="4994" y="606"/>
                  </a:cubicBezTo>
                  <a:cubicBezTo>
                    <a:pt x="4883" y="203"/>
                    <a:pt x="4559" y="1"/>
                    <a:pt x="418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3" name="Google Shape;3153;p39"/>
            <p:cNvSpPr/>
            <p:nvPr/>
          </p:nvSpPr>
          <p:spPr>
            <a:xfrm>
              <a:off x="6286725" y="2464325"/>
              <a:ext cx="67775" cy="93850"/>
            </a:xfrm>
            <a:custGeom>
              <a:rect b="b" l="l" r="r" t="t"/>
              <a:pathLst>
                <a:path extrusionOk="0" h="3754" w="2711">
                  <a:moveTo>
                    <a:pt x="1532" y="0"/>
                  </a:moveTo>
                  <a:cubicBezTo>
                    <a:pt x="1516" y="0"/>
                    <a:pt x="1500" y="0"/>
                    <a:pt x="1484" y="1"/>
                  </a:cubicBezTo>
                  <a:cubicBezTo>
                    <a:pt x="187" y="53"/>
                    <a:pt x="239" y="1332"/>
                    <a:pt x="101" y="2265"/>
                  </a:cubicBezTo>
                  <a:cubicBezTo>
                    <a:pt x="1" y="3066"/>
                    <a:pt x="465" y="3754"/>
                    <a:pt x="1243" y="3754"/>
                  </a:cubicBezTo>
                  <a:cubicBezTo>
                    <a:pt x="1271" y="3754"/>
                    <a:pt x="1299" y="3753"/>
                    <a:pt x="1328" y="3751"/>
                  </a:cubicBezTo>
                  <a:cubicBezTo>
                    <a:pt x="2711" y="3682"/>
                    <a:pt x="1967" y="2403"/>
                    <a:pt x="2313" y="1815"/>
                  </a:cubicBezTo>
                  <a:cubicBezTo>
                    <a:pt x="2228" y="1050"/>
                    <a:pt x="2528" y="0"/>
                    <a:pt x="153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4" name="Google Shape;3154;p39"/>
            <p:cNvSpPr/>
            <p:nvPr/>
          </p:nvSpPr>
          <p:spPr>
            <a:xfrm>
              <a:off x="6279300" y="2861375"/>
              <a:ext cx="75625" cy="97275"/>
            </a:xfrm>
            <a:custGeom>
              <a:rect b="b" l="l" r="r" t="t"/>
              <a:pathLst>
                <a:path extrusionOk="0" h="3891" w="3025">
                  <a:moveTo>
                    <a:pt x="2403" y="1"/>
                  </a:moveTo>
                  <a:cubicBezTo>
                    <a:pt x="2178" y="1"/>
                    <a:pt x="1971" y="104"/>
                    <a:pt x="1850" y="277"/>
                  </a:cubicBezTo>
                  <a:cubicBezTo>
                    <a:pt x="1504" y="1193"/>
                    <a:pt x="882" y="1884"/>
                    <a:pt x="277" y="2610"/>
                  </a:cubicBezTo>
                  <a:cubicBezTo>
                    <a:pt x="35" y="2869"/>
                    <a:pt x="1" y="3284"/>
                    <a:pt x="208" y="3578"/>
                  </a:cubicBezTo>
                  <a:cubicBezTo>
                    <a:pt x="326" y="3766"/>
                    <a:pt x="507" y="3890"/>
                    <a:pt x="682" y="3890"/>
                  </a:cubicBezTo>
                  <a:cubicBezTo>
                    <a:pt x="764" y="3890"/>
                    <a:pt x="845" y="3863"/>
                    <a:pt x="916" y="3802"/>
                  </a:cubicBezTo>
                  <a:cubicBezTo>
                    <a:pt x="1815" y="3128"/>
                    <a:pt x="2731" y="2420"/>
                    <a:pt x="3025" y="1452"/>
                  </a:cubicBezTo>
                  <a:cubicBezTo>
                    <a:pt x="2973" y="744"/>
                    <a:pt x="2921" y="225"/>
                    <a:pt x="240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5" name="Google Shape;3155;p39"/>
            <p:cNvSpPr/>
            <p:nvPr/>
          </p:nvSpPr>
          <p:spPr>
            <a:xfrm>
              <a:off x="4145025" y="994975"/>
              <a:ext cx="111500" cy="47325"/>
            </a:xfrm>
            <a:custGeom>
              <a:rect b="b" l="l" r="r" t="t"/>
              <a:pathLst>
                <a:path extrusionOk="0" h="1893" w="4460">
                  <a:moveTo>
                    <a:pt x="1539" y="105"/>
                  </a:moveTo>
                  <a:cubicBezTo>
                    <a:pt x="969" y="243"/>
                    <a:pt x="139" y="1"/>
                    <a:pt x="70" y="744"/>
                  </a:cubicBezTo>
                  <a:cubicBezTo>
                    <a:pt x="1" y="1418"/>
                    <a:pt x="813" y="1418"/>
                    <a:pt x="1332" y="1556"/>
                  </a:cubicBezTo>
                  <a:cubicBezTo>
                    <a:pt x="1764" y="1677"/>
                    <a:pt x="2213" y="1764"/>
                    <a:pt x="2645" y="1815"/>
                  </a:cubicBezTo>
                  <a:cubicBezTo>
                    <a:pt x="2898" y="1847"/>
                    <a:pt x="3179" y="1893"/>
                    <a:pt x="3440" y="1893"/>
                  </a:cubicBezTo>
                  <a:cubicBezTo>
                    <a:pt x="3890" y="1893"/>
                    <a:pt x="4279" y="1756"/>
                    <a:pt x="4356" y="1176"/>
                  </a:cubicBezTo>
                  <a:cubicBezTo>
                    <a:pt x="4459" y="346"/>
                    <a:pt x="3561" y="416"/>
                    <a:pt x="2956" y="329"/>
                  </a:cubicBezTo>
                  <a:lnTo>
                    <a:pt x="1539" y="105"/>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6" name="Google Shape;3156;p39"/>
            <p:cNvSpPr/>
            <p:nvPr/>
          </p:nvSpPr>
          <p:spPr>
            <a:xfrm>
              <a:off x="7213625" y="3803350"/>
              <a:ext cx="74075" cy="80050"/>
            </a:xfrm>
            <a:custGeom>
              <a:rect b="b" l="l" r="r" t="t"/>
              <a:pathLst>
                <a:path extrusionOk="0" h="3202" w="2963">
                  <a:moveTo>
                    <a:pt x="573" y="1"/>
                  </a:moveTo>
                  <a:cubicBezTo>
                    <a:pt x="233" y="1"/>
                    <a:pt x="0" y="333"/>
                    <a:pt x="59" y="704"/>
                  </a:cubicBezTo>
                  <a:cubicBezTo>
                    <a:pt x="284" y="1965"/>
                    <a:pt x="1096" y="2777"/>
                    <a:pt x="2289" y="3175"/>
                  </a:cubicBezTo>
                  <a:cubicBezTo>
                    <a:pt x="2343" y="3193"/>
                    <a:pt x="2395" y="3202"/>
                    <a:pt x="2445" y="3202"/>
                  </a:cubicBezTo>
                  <a:cubicBezTo>
                    <a:pt x="2729" y="3202"/>
                    <a:pt x="2933" y="2914"/>
                    <a:pt x="2963" y="2414"/>
                  </a:cubicBezTo>
                  <a:cubicBezTo>
                    <a:pt x="2341" y="1619"/>
                    <a:pt x="1960" y="427"/>
                    <a:pt x="751" y="30"/>
                  </a:cubicBezTo>
                  <a:cubicBezTo>
                    <a:pt x="689" y="10"/>
                    <a:pt x="630" y="1"/>
                    <a:pt x="57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7" name="Google Shape;3157;p39"/>
            <p:cNvSpPr/>
            <p:nvPr/>
          </p:nvSpPr>
          <p:spPr>
            <a:xfrm>
              <a:off x="6542025" y="3118350"/>
              <a:ext cx="66075" cy="79800"/>
            </a:xfrm>
            <a:custGeom>
              <a:rect b="b" l="l" r="r" t="t"/>
              <a:pathLst>
                <a:path extrusionOk="0" h="3192" w="2643">
                  <a:moveTo>
                    <a:pt x="1295" y="1"/>
                  </a:moveTo>
                  <a:cubicBezTo>
                    <a:pt x="1273" y="1"/>
                    <a:pt x="1250" y="2"/>
                    <a:pt x="1226" y="4"/>
                  </a:cubicBezTo>
                  <a:cubicBezTo>
                    <a:pt x="275" y="108"/>
                    <a:pt x="51" y="954"/>
                    <a:pt x="33" y="1732"/>
                  </a:cubicBezTo>
                  <a:cubicBezTo>
                    <a:pt x="1" y="2354"/>
                    <a:pt x="200" y="3192"/>
                    <a:pt x="910" y="3192"/>
                  </a:cubicBezTo>
                  <a:cubicBezTo>
                    <a:pt x="950" y="3192"/>
                    <a:pt x="992" y="3189"/>
                    <a:pt x="1036" y="3184"/>
                  </a:cubicBezTo>
                  <a:cubicBezTo>
                    <a:pt x="2643" y="2959"/>
                    <a:pt x="1640" y="1767"/>
                    <a:pt x="1640" y="1110"/>
                  </a:cubicBezTo>
                  <a:cubicBezTo>
                    <a:pt x="1740" y="547"/>
                    <a:pt x="1792" y="1"/>
                    <a:pt x="129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8" name="Google Shape;3158;p39"/>
            <p:cNvSpPr/>
            <p:nvPr/>
          </p:nvSpPr>
          <p:spPr>
            <a:xfrm>
              <a:off x="4278100" y="987200"/>
              <a:ext cx="87225" cy="50150"/>
            </a:xfrm>
            <a:custGeom>
              <a:rect b="b" l="l" r="r" t="t"/>
              <a:pathLst>
                <a:path extrusionOk="0" h="2006" w="3489">
                  <a:moveTo>
                    <a:pt x="2519" y="46"/>
                  </a:moveTo>
                  <a:cubicBezTo>
                    <a:pt x="2407" y="46"/>
                    <a:pt x="2296" y="60"/>
                    <a:pt x="2195" y="87"/>
                  </a:cubicBezTo>
                  <a:cubicBezTo>
                    <a:pt x="1435" y="312"/>
                    <a:pt x="191" y="1"/>
                    <a:pt x="87" y="1107"/>
                  </a:cubicBezTo>
                  <a:cubicBezTo>
                    <a:pt x="1" y="1798"/>
                    <a:pt x="986" y="1746"/>
                    <a:pt x="1642" y="1781"/>
                  </a:cubicBezTo>
                  <a:cubicBezTo>
                    <a:pt x="2299" y="1556"/>
                    <a:pt x="3422" y="2005"/>
                    <a:pt x="3474" y="813"/>
                  </a:cubicBezTo>
                  <a:cubicBezTo>
                    <a:pt x="3488" y="284"/>
                    <a:pt x="2986" y="46"/>
                    <a:pt x="2519" y="46"/>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9" name="Google Shape;3159;p39"/>
            <p:cNvSpPr/>
            <p:nvPr/>
          </p:nvSpPr>
          <p:spPr>
            <a:xfrm>
              <a:off x="6595650" y="1204100"/>
              <a:ext cx="81075" cy="41800"/>
            </a:xfrm>
            <a:custGeom>
              <a:rect b="b" l="l" r="r" t="t"/>
              <a:pathLst>
                <a:path extrusionOk="0" h="1672" w="3243">
                  <a:moveTo>
                    <a:pt x="1466" y="121"/>
                  </a:moveTo>
                  <a:cubicBezTo>
                    <a:pt x="1366" y="163"/>
                    <a:pt x="1241" y="173"/>
                    <a:pt x="1106" y="173"/>
                  </a:cubicBezTo>
                  <a:cubicBezTo>
                    <a:pt x="987" y="173"/>
                    <a:pt x="861" y="165"/>
                    <a:pt x="738" y="165"/>
                  </a:cubicBezTo>
                  <a:cubicBezTo>
                    <a:pt x="371" y="165"/>
                    <a:pt x="34" y="234"/>
                    <a:pt x="14" y="778"/>
                  </a:cubicBezTo>
                  <a:cubicBezTo>
                    <a:pt x="0" y="1593"/>
                    <a:pt x="628" y="1660"/>
                    <a:pt x="1232" y="1660"/>
                  </a:cubicBezTo>
                  <a:cubicBezTo>
                    <a:pt x="1352" y="1660"/>
                    <a:pt x="1472" y="1658"/>
                    <a:pt x="1585" y="1658"/>
                  </a:cubicBezTo>
                  <a:cubicBezTo>
                    <a:pt x="1627" y="1658"/>
                    <a:pt x="1668" y="1658"/>
                    <a:pt x="1708" y="1659"/>
                  </a:cubicBezTo>
                  <a:cubicBezTo>
                    <a:pt x="1826" y="1666"/>
                    <a:pt x="1954" y="1672"/>
                    <a:pt x="2085" y="1672"/>
                  </a:cubicBezTo>
                  <a:cubicBezTo>
                    <a:pt x="2644" y="1672"/>
                    <a:pt x="3242" y="1563"/>
                    <a:pt x="3228" y="933"/>
                  </a:cubicBezTo>
                  <a:cubicBezTo>
                    <a:pt x="3194" y="0"/>
                    <a:pt x="2209" y="207"/>
                    <a:pt x="1466" y="12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0" name="Google Shape;3160;p39"/>
            <p:cNvSpPr/>
            <p:nvPr/>
          </p:nvSpPr>
          <p:spPr>
            <a:xfrm>
              <a:off x="5040350" y="1034625"/>
              <a:ext cx="81550" cy="46975"/>
            </a:xfrm>
            <a:custGeom>
              <a:rect b="b" l="l" r="r" t="t"/>
              <a:pathLst>
                <a:path extrusionOk="0" h="1879" w="3262">
                  <a:moveTo>
                    <a:pt x="1625" y="1"/>
                  </a:moveTo>
                  <a:cubicBezTo>
                    <a:pt x="803" y="1"/>
                    <a:pt x="279" y="461"/>
                    <a:pt x="99" y="1249"/>
                  </a:cubicBezTo>
                  <a:cubicBezTo>
                    <a:pt x="0" y="1616"/>
                    <a:pt x="339" y="1879"/>
                    <a:pt x="645" y="1879"/>
                  </a:cubicBezTo>
                  <a:cubicBezTo>
                    <a:pt x="714" y="1879"/>
                    <a:pt x="781" y="1865"/>
                    <a:pt x="842" y="1837"/>
                  </a:cubicBezTo>
                  <a:cubicBezTo>
                    <a:pt x="1620" y="1474"/>
                    <a:pt x="2829" y="1750"/>
                    <a:pt x="3106" y="800"/>
                  </a:cubicBezTo>
                  <a:cubicBezTo>
                    <a:pt x="3261" y="229"/>
                    <a:pt x="2363" y="22"/>
                    <a:pt x="1758" y="5"/>
                  </a:cubicBezTo>
                  <a:cubicBezTo>
                    <a:pt x="1713" y="2"/>
                    <a:pt x="1668" y="1"/>
                    <a:pt x="162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1" name="Google Shape;3161;p39"/>
            <p:cNvSpPr/>
            <p:nvPr/>
          </p:nvSpPr>
          <p:spPr>
            <a:xfrm>
              <a:off x="6380950" y="3302475"/>
              <a:ext cx="77800" cy="40225"/>
            </a:xfrm>
            <a:custGeom>
              <a:rect b="b" l="l" r="r" t="t"/>
              <a:pathLst>
                <a:path extrusionOk="0" h="1609" w="3112">
                  <a:moveTo>
                    <a:pt x="843" y="80"/>
                  </a:moveTo>
                  <a:cubicBezTo>
                    <a:pt x="352" y="80"/>
                    <a:pt x="1" y="466"/>
                    <a:pt x="65" y="882"/>
                  </a:cubicBezTo>
                  <a:cubicBezTo>
                    <a:pt x="161" y="1545"/>
                    <a:pt x="602" y="1578"/>
                    <a:pt x="1054" y="1578"/>
                  </a:cubicBezTo>
                  <a:cubicBezTo>
                    <a:pt x="1103" y="1578"/>
                    <a:pt x="1152" y="1577"/>
                    <a:pt x="1201" y="1577"/>
                  </a:cubicBezTo>
                  <a:cubicBezTo>
                    <a:pt x="1347" y="1577"/>
                    <a:pt x="1491" y="1581"/>
                    <a:pt x="1620" y="1608"/>
                  </a:cubicBezTo>
                  <a:cubicBezTo>
                    <a:pt x="1746" y="1549"/>
                    <a:pt x="1903" y="1535"/>
                    <a:pt x="2065" y="1535"/>
                  </a:cubicBezTo>
                  <a:cubicBezTo>
                    <a:pt x="2212" y="1535"/>
                    <a:pt x="2363" y="1547"/>
                    <a:pt x="2502" y="1547"/>
                  </a:cubicBezTo>
                  <a:cubicBezTo>
                    <a:pt x="2845" y="1547"/>
                    <a:pt x="3112" y="1478"/>
                    <a:pt x="3037" y="1003"/>
                  </a:cubicBezTo>
                  <a:cubicBezTo>
                    <a:pt x="2882" y="1"/>
                    <a:pt x="1741" y="191"/>
                    <a:pt x="963" y="87"/>
                  </a:cubicBezTo>
                  <a:cubicBezTo>
                    <a:pt x="923" y="82"/>
                    <a:pt x="882" y="80"/>
                    <a:pt x="843" y="8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2" name="Google Shape;3162;p39"/>
            <p:cNvSpPr/>
            <p:nvPr/>
          </p:nvSpPr>
          <p:spPr>
            <a:xfrm>
              <a:off x="4384825" y="996700"/>
              <a:ext cx="62025" cy="39775"/>
            </a:xfrm>
            <a:custGeom>
              <a:rect b="b" l="l" r="r" t="t"/>
              <a:pathLst>
                <a:path extrusionOk="0" h="1591" w="2481">
                  <a:moveTo>
                    <a:pt x="1811" y="155"/>
                  </a:moveTo>
                  <a:cubicBezTo>
                    <a:pt x="1713" y="155"/>
                    <a:pt x="1613" y="168"/>
                    <a:pt x="1521" y="191"/>
                  </a:cubicBezTo>
                  <a:cubicBezTo>
                    <a:pt x="985" y="312"/>
                    <a:pt x="121" y="1"/>
                    <a:pt x="52" y="917"/>
                  </a:cubicBezTo>
                  <a:cubicBezTo>
                    <a:pt x="0" y="1487"/>
                    <a:pt x="536" y="1574"/>
                    <a:pt x="1054" y="1591"/>
                  </a:cubicBezTo>
                  <a:cubicBezTo>
                    <a:pt x="1573" y="1418"/>
                    <a:pt x="2385" y="1556"/>
                    <a:pt x="2454" y="727"/>
                  </a:cubicBezTo>
                  <a:cubicBezTo>
                    <a:pt x="2481" y="311"/>
                    <a:pt x="2153" y="155"/>
                    <a:pt x="1811" y="155"/>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3" name="Google Shape;3163;p39"/>
            <p:cNvSpPr/>
            <p:nvPr/>
          </p:nvSpPr>
          <p:spPr>
            <a:xfrm>
              <a:off x="2100625" y="1004500"/>
              <a:ext cx="520200" cy="95050"/>
            </a:xfrm>
            <a:custGeom>
              <a:rect b="b" l="l" r="r" t="t"/>
              <a:pathLst>
                <a:path extrusionOk="0" h="3802" w="20808">
                  <a:moveTo>
                    <a:pt x="20756" y="0"/>
                  </a:moveTo>
                  <a:lnTo>
                    <a:pt x="20738" y="17"/>
                  </a:lnTo>
                  <a:lnTo>
                    <a:pt x="20773" y="17"/>
                  </a:lnTo>
                  <a:lnTo>
                    <a:pt x="20808" y="0"/>
                  </a:lnTo>
                  <a:close/>
                  <a:moveTo>
                    <a:pt x="1" y="3785"/>
                  </a:moveTo>
                  <a:lnTo>
                    <a:pt x="1" y="3802"/>
                  </a:lnTo>
                  <a:lnTo>
                    <a:pt x="18" y="3802"/>
                  </a:lnTo>
                  <a:lnTo>
                    <a:pt x="18" y="3785"/>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4" name="Google Shape;3164;p39"/>
            <p:cNvSpPr/>
            <p:nvPr/>
          </p:nvSpPr>
          <p:spPr>
            <a:xfrm>
              <a:off x="233350" y="949250"/>
              <a:ext cx="3232550" cy="3802300"/>
            </a:xfrm>
            <a:custGeom>
              <a:rect b="b" l="l" r="r" t="t"/>
              <a:pathLst>
                <a:path extrusionOk="0" h="152092" w="129302">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5" name="Google Shape;3165;p39"/>
            <p:cNvSpPr/>
            <p:nvPr/>
          </p:nvSpPr>
          <p:spPr>
            <a:xfrm>
              <a:off x="1581325" y="1051125"/>
              <a:ext cx="283000" cy="91675"/>
            </a:xfrm>
            <a:custGeom>
              <a:rect b="b" l="l" r="r" t="t"/>
              <a:pathLst>
                <a:path extrusionOk="0" h="3667" w="11320">
                  <a:moveTo>
                    <a:pt x="6214" y="0"/>
                  </a:moveTo>
                  <a:cubicBezTo>
                    <a:pt x="5926" y="0"/>
                    <a:pt x="5584" y="48"/>
                    <a:pt x="5219" y="71"/>
                  </a:cubicBezTo>
                  <a:cubicBezTo>
                    <a:pt x="5082" y="56"/>
                    <a:pt x="4943" y="49"/>
                    <a:pt x="4804" y="49"/>
                  </a:cubicBezTo>
                  <a:cubicBezTo>
                    <a:pt x="3493" y="49"/>
                    <a:pt x="2115" y="667"/>
                    <a:pt x="709" y="1073"/>
                  </a:cubicBezTo>
                  <a:cubicBezTo>
                    <a:pt x="432" y="1177"/>
                    <a:pt x="208" y="1401"/>
                    <a:pt x="69" y="1678"/>
                  </a:cubicBezTo>
                  <a:cubicBezTo>
                    <a:pt x="0" y="1781"/>
                    <a:pt x="242" y="2213"/>
                    <a:pt x="363" y="2231"/>
                  </a:cubicBezTo>
                  <a:cubicBezTo>
                    <a:pt x="2163" y="2438"/>
                    <a:pt x="3786" y="3667"/>
                    <a:pt x="5640" y="3667"/>
                  </a:cubicBezTo>
                  <a:cubicBezTo>
                    <a:pt x="6100" y="3667"/>
                    <a:pt x="6574" y="3591"/>
                    <a:pt x="7068" y="3406"/>
                  </a:cubicBezTo>
                  <a:cubicBezTo>
                    <a:pt x="7396" y="3281"/>
                    <a:pt x="7767" y="3236"/>
                    <a:pt x="8142" y="3236"/>
                  </a:cubicBezTo>
                  <a:cubicBezTo>
                    <a:pt x="8439" y="3236"/>
                    <a:pt x="8738" y="3264"/>
                    <a:pt x="9021" y="3302"/>
                  </a:cubicBezTo>
                  <a:cubicBezTo>
                    <a:pt x="9277" y="3340"/>
                    <a:pt x="9523" y="3370"/>
                    <a:pt x="9759" y="3370"/>
                  </a:cubicBezTo>
                  <a:cubicBezTo>
                    <a:pt x="10271" y="3370"/>
                    <a:pt x="10728" y="3229"/>
                    <a:pt x="11095" y="2732"/>
                  </a:cubicBezTo>
                  <a:cubicBezTo>
                    <a:pt x="11320" y="2473"/>
                    <a:pt x="11268" y="2075"/>
                    <a:pt x="10991" y="1885"/>
                  </a:cubicBezTo>
                  <a:cubicBezTo>
                    <a:pt x="10479" y="1524"/>
                    <a:pt x="10006" y="1077"/>
                    <a:pt x="9430" y="1077"/>
                  </a:cubicBezTo>
                  <a:cubicBezTo>
                    <a:pt x="9151" y="1077"/>
                    <a:pt x="8847" y="1182"/>
                    <a:pt x="8503" y="1453"/>
                  </a:cubicBezTo>
                  <a:cubicBezTo>
                    <a:pt x="8280" y="1626"/>
                    <a:pt x="7919" y="1737"/>
                    <a:pt x="7612" y="1737"/>
                  </a:cubicBezTo>
                  <a:cubicBezTo>
                    <a:pt x="7277" y="1737"/>
                    <a:pt x="7006" y="1605"/>
                    <a:pt x="7051" y="1280"/>
                  </a:cubicBezTo>
                  <a:cubicBezTo>
                    <a:pt x="7179" y="207"/>
                    <a:pt x="6812" y="0"/>
                    <a:pt x="621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6" name="Google Shape;3166;p39"/>
            <p:cNvSpPr/>
            <p:nvPr/>
          </p:nvSpPr>
          <p:spPr>
            <a:xfrm>
              <a:off x="3144425" y="1319375"/>
              <a:ext cx="213450" cy="95575"/>
            </a:xfrm>
            <a:custGeom>
              <a:rect b="b" l="l" r="r" t="t"/>
              <a:pathLst>
                <a:path extrusionOk="0" h="3823" w="8538">
                  <a:moveTo>
                    <a:pt x="6155" y="1"/>
                  </a:moveTo>
                  <a:cubicBezTo>
                    <a:pt x="6054" y="1"/>
                    <a:pt x="5950" y="7"/>
                    <a:pt x="5842" y="20"/>
                  </a:cubicBezTo>
                  <a:cubicBezTo>
                    <a:pt x="4846" y="139"/>
                    <a:pt x="3874" y="469"/>
                    <a:pt x="2859" y="469"/>
                  </a:cubicBezTo>
                  <a:cubicBezTo>
                    <a:pt x="2396" y="469"/>
                    <a:pt x="1923" y="400"/>
                    <a:pt x="1435" y="211"/>
                  </a:cubicBezTo>
                  <a:cubicBezTo>
                    <a:pt x="1292" y="150"/>
                    <a:pt x="1133" y="113"/>
                    <a:pt x="974" y="113"/>
                  </a:cubicBezTo>
                  <a:cubicBezTo>
                    <a:pt x="501" y="113"/>
                    <a:pt x="35" y="441"/>
                    <a:pt x="35" y="1438"/>
                  </a:cubicBezTo>
                  <a:cubicBezTo>
                    <a:pt x="1" y="3771"/>
                    <a:pt x="1573" y="3580"/>
                    <a:pt x="3025" y="3822"/>
                  </a:cubicBezTo>
                  <a:cubicBezTo>
                    <a:pt x="4338" y="3753"/>
                    <a:pt x="5617" y="3408"/>
                    <a:pt x="6792" y="2837"/>
                  </a:cubicBezTo>
                  <a:cubicBezTo>
                    <a:pt x="7415" y="2526"/>
                    <a:pt x="8538" y="2474"/>
                    <a:pt x="8192" y="1541"/>
                  </a:cubicBezTo>
                  <a:cubicBezTo>
                    <a:pt x="7892" y="720"/>
                    <a:pt x="7218" y="1"/>
                    <a:pt x="615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7" name="Google Shape;3167;p39"/>
            <p:cNvSpPr/>
            <p:nvPr/>
          </p:nvSpPr>
          <p:spPr>
            <a:xfrm>
              <a:off x="1453000" y="2509000"/>
              <a:ext cx="263575" cy="113100"/>
            </a:xfrm>
            <a:custGeom>
              <a:rect b="b" l="l" r="r" t="t"/>
              <a:pathLst>
                <a:path extrusionOk="0" h="4524" w="10543">
                  <a:moveTo>
                    <a:pt x="3451" y="1"/>
                  </a:moveTo>
                  <a:cubicBezTo>
                    <a:pt x="2445" y="1"/>
                    <a:pt x="1486" y="228"/>
                    <a:pt x="761" y="702"/>
                  </a:cubicBezTo>
                  <a:cubicBezTo>
                    <a:pt x="398" y="927"/>
                    <a:pt x="1" y="1186"/>
                    <a:pt x="243" y="1687"/>
                  </a:cubicBezTo>
                  <a:cubicBezTo>
                    <a:pt x="390" y="1972"/>
                    <a:pt x="609" y="2083"/>
                    <a:pt x="855" y="2083"/>
                  </a:cubicBezTo>
                  <a:cubicBezTo>
                    <a:pt x="1012" y="2083"/>
                    <a:pt x="1180" y="2038"/>
                    <a:pt x="1349" y="1964"/>
                  </a:cubicBezTo>
                  <a:cubicBezTo>
                    <a:pt x="1677" y="1828"/>
                    <a:pt x="1990" y="1776"/>
                    <a:pt x="2298" y="1776"/>
                  </a:cubicBezTo>
                  <a:cubicBezTo>
                    <a:pt x="2932" y="1776"/>
                    <a:pt x="3543" y="1997"/>
                    <a:pt x="4217" y="2171"/>
                  </a:cubicBezTo>
                  <a:cubicBezTo>
                    <a:pt x="5708" y="2540"/>
                    <a:pt x="6405" y="4523"/>
                    <a:pt x="7868" y="4523"/>
                  </a:cubicBezTo>
                  <a:cubicBezTo>
                    <a:pt x="8118" y="4523"/>
                    <a:pt x="8391" y="4465"/>
                    <a:pt x="8693" y="4332"/>
                  </a:cubicBezTo>
                  <a:cubicBezTo>
                    <a:pt x="8824" y="4337"/>
                    <a:pt x="8947" y="4340"/>
                    <a:pt x="9062" y="4340"/>
                  </a:cubicBezTo>
                  <a:cubicBezTo>
                    <a:pt x="10032" y="4340"/>
                    <a:pt x="10475" y="4144"/>
                    <a:pt x="10491" y="3727"/>
                  </a:cubicBezTo>
                  <a:cubicBezTo>
                    <a:pt x="10542" y="2897"/>
                    <a:pt x="9817" y="2724"/>
                    <a:pt x="9264" y="2517"/>
                  </a:cubicBezTo>
                  <a:cubicBezTo>
                    <a:pt x="8711" y="2292"/>
                    <a:pt x="8209" y="1964"/>
                    <a:pt x="7777" y="1567"/>
                  </a:cubicBezTo>
                  <a:cubicBezTo>
                    <a:pt x="6685" y="547"/>
                    <a:pt x="5011" y="1"/>
                    <a:pt x="345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8" name="Google Shape;3168;p39"/>
            <p:cNvSpPr/>
            <p:nvPr/>
          </p:nvSpPr>
          <p:spPr>
            <a:xfrm>
              <a:off x="1880725" y="1020350"/>
              <a:ext cx="162025" cy="112025"/>
            </a:xfrm>
            <a:custGeom>
              <a:rect b="b" l="l" r="r" t="t"/>
              <a:pathLst>
                <a:path extrusionOk="0" h="4481" w="6481">
                  <a:moveTo>
                    <a:pt x="4294" y="0"/>
                  </a:moveTo>
                  <a:cubicBezTo>
                    <a:pt x="4062" y="0"/>
                    <a:pt x="3818" y="44"/>
                    <a:pt x="3560" y="144"/>
                  </a:cubicBezTo>
                  <a:cubicBezTo>
                    <a:pt x="3094" y="317"/>
                    <a:pt x="2593" y="541"/>
                    <a:pt x="2886" y="1198"/>
                  </a:cubicBezTo>
                  <a:cubicBezTo>
                    <a:pt x="3042" y="1509"/>
                    <a:pt x="3232" y="1820"/>
                    <a:pt x="3457" y="2114"/>
                  </a:cubicBezTo>
                  <a:cubicBezTo>
                    <a:pt x="3147" y="2260"/>
                    <a:pt x="2851" y="2348"/>
                    <a:pt x="2545" y="2348"/>
                  </a:cubicBezTo>
                  <a:cubicBezTo>
                    <a:pt x="2270" y="2348"/>
                    <a:pt x="1987" y="2277"/>
                    <a:pt x="1677" y="2114"/>
                  </a:cubicBezTo>
                  <a:cubicBezTo>
                    <a:pt x="1531" y="2037"/>
                    <a:pt x="1393" y="2002"/>
                    <a:pt x="1262" y="2002"/>
                  </a:cubicBezTo>
                  <a:cubicBezTo>
                    <a:pt x="867" y="2002"/>
                    <a:pt x="545" y="2320"/>
                    <a:pt x="311" y="2736"/>
                  </a:cubicBezTo>
                  <a:cubicBezTo>
                    <a:pt x="0" y="3289"/>
                    <a:pt x="467" y="3479"/>
                    <a:pt x="813" y="3807"/>
                  </a:cubicBezTo>
                  <a:cubicBezTo>
                    <a:pt x="1327" y="4309"/>
                    <a:pt x="1837" y="4480"/>
                    <a:pt x="2344" y="4480"/>
                  </a:cubicBezTo>
                  <a:cubicBezTo>
                    <a:pt x="3164" y="4480"/>
                    <a:pt x="3976" y="4032"/>
                    <a:pt x="4787" y="3807"/>
                  </a:cubicBezTo>
                  <a:lnTo>
                    <a:pt x="5081" y="3514"/>
                  </a:lnTo>
                  <a:cubicBezTo>
                    <a:pt x="5237" y="2788"/>
                    <a:pt x="5098" y="1924"/>
                    <a:pt x="6204" y="1734"/>
                  </a:cubicBezTo>
                  <a:cubicBezTo>
                    <a:pt x="6464" y="1699"/>
                    <a:pt x="6481" y="1129"/>
                    <a:pt x="6222" y="921"/>
                  </a:cubicBezTo>
                  <a:cubicBezTo>
                    <a:pt x="5644" y="436"/>
                    <a:pt x="5027" y="0"/>
                    <a:pt x="429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9" name="Google Shape;3169;p39"/>
            <p:cNvSpPr/>
            <p:nvPr/>
          </p:nvSpPr>
          <p:spPr>
            <a:xfrm>
              <a:off x="1688900" y="2603450"/>
              <a:ext cx="165050" cy="73950"/>
            </a:xfrm>
            <a:custGeom>
              <a:rect b="b" l="l" r="r" t="t"/>
              <a:pathLst>
                <a:path extrusionOk="0" h="2958" w="6602">
                  <a:moveTo>
                    <a:pt x="2842" y="0"/>
                  </a:moveTo>
                  <a:cubicBezTo>
                    <a:pt x="2588" y="0"/>
                    <a:pt x="2332" y="28"/>
                    <a:pt x="2074" y="87"/>
                  </a:cubicBezTo>
                  <a:cubicBezTo>
                    <a:pt x="1452" y="225"/>
                    <a:pt x="1055" y="1331"/>
                    <a:pt x="225" y="1694"/>
                  </a:cubicBezTo>
                  <a:cubicBezTo>
                    <a:pt x="0" y="1798"/>
                    <a:pt x="277" y="2247"/>
                    <a:pt x="536" y="2454"/>
                  </a:cubicBezTo>
                  <a:cubicBezTo>
                    <a:pt x="957" y="2789"/>
                    <a:pt x="2162" y="2958"/>
                    <a:pt x="3373" y="2958"/>
                  </a:cubicBezTo>
                  <a:cubicBezTo>
                    <a:pt x="4599" y="2958"/>
                    <a:pt x="5830" y="2785"/>
                    <a:pt x="6256" y="2437"/>
                  </a:cubicBezTo>
                  <a:cubicBezTo>
                    <a:pt x="6395" y="2282"/>
                    <a:pt x="6515" y="2109"/>
                    <a:pt x="6602" y="1919"/>
                  </a:cubicBezTo>
                  <a:cubicBezTo>
                    <a:pt x="6481" y="1711"/>
                    <a:pt x="6429" y="1469"/>
                    <a:pt x="6291" y="1366"/>
                  </a:cubicBezTo>
                  <a:cubicBezTo>
                    <a:pt x="5231" y="636"/>
                    <a:pt x="4065" y="0"/>
                    <a:pt x="284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0" name="Google Shape;3170;p39"/>
            <p:cNvSpPr/>
            <p:nvPr/>
          </p:nvSpPr>
          <p:spPr>
            <a:xfrm>
              <a:off x="1922200" y="1344925"/>
              <a:ext cx="129625" cy="64525"/>
            </a:xfrm>
            <a:custGeom>
              <a:rect b="b" l="l" r="r" t="t"/>
              <a:pathLst>
                <a:path extrusionOk="0" h="2581" w="5185">
                  <a:moveTo>
                    <a:pt x="1901" y="1"/>
                  </a:moveTo>
                  <a:lnTo>
                    <a:pt x="1227" y="467"/>
                  </a:lnTo>
                  <a:cubicBezTo>
                    <a:pt x="934" y="1020"/>
                    <a:pt x="0" y="1383"/>
                    <a:pt x="415" y="2144"/>
                  </a:cubicBezTo>
                  <a:cubicBezTo>
                    <a:pt x="602" y="2475"/>
                    <a:pt x="838" y="2581"/>
                    <a:pt x="1096" y="2581"/>
                  </a:cubicBezTo>
                  <a:cubicBezTo>
                    <a:pt x="1482" y="2581"/>
                    <a:pt x="1915" y="2344"/>
                    <a:pt x="2299" y="2282"/>
                  </a:cubicBezTo>
                  <a:cubicBezTo>
                    <a:pt x="2552" y="2236"/>
                    <a:pt x="2806" y="2213"/>
                    <a:pt x="3064" y="2213"/>
                  </a:cubicBezTo>
                  <a:cubicBezTo>
                    <a:pt x="3194" y="2213"/>
                    <a:pt x="3324" y="2219"/>
                    <a:pt x="3457" y="2230"/>
                  </a:cubicBezTo>
                  <a:cubicBezTo>
                    <a:pt x="3730" y="2245"/>
                    <a:pt x="4039" y="2324"/>
                    <a:pt x="4314" y="2324"/>
                  </a:cubicBezTo>
                  <a:cubicBezTo>
                    <a:pt x="4665" y="2324"/>
                    <a:pt x="4959" y="2195"/>
                    <a:pt x="5047" y="1643"/>
                  </a:cubicBezTo>
                  <a:cubicBezTo>
                    <a:pt x="5185" y="744"/>
                    <a:pt x="4563" y="277"/>
                    <a:pt x="3768" y="122"/>
                  </a:cubicBezTo>
                  <a:cubicBezTo>
                    <a:pt x="3146" y="35"/>
                    <a:pt x="2523" y="1"/>
                    <a:pt x="190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1" name="Google Shape;3171;p39"/>
            <p:cNvSpPr/>
            <p:nvPr/>
          </p:nvSpPr>
          <p:spPr>
            <a:xfrm>
              <a:off x="1787825" y="1030550"/>
              <a:ext cx="94250" cy="44825"/>
            </a:xfrm>
            <a:custGeom>
              <a:rect b="b" l="l" r="r" t="t"/>
              <a:pathLst>
                <a:path extrusionOk="0" h="1793" w="3770">
                  <a:moveTo>
                    <a:pt x="2929" y="0"/>
                  </a:moveTo>
                  <a:cubicBezTo>
                    <a:pt x="2800" y="0"/>
                    <a:pt x="2676" y="17"/>
                    <a:pt x="2576" y="47"/>
                  </a:cubicBezTo>
                  <a:cubicBezTo>
                    <a:pt x="2412" y="93"/>
                    <a:pt x="2229" y="105"/>
                    <a:pt x="2039" y="105"/>
                  </a:cubicBezTo>
                  <a:cubicBezTo>
                    <a:pt x="1817" y="105"/>
                    <a:pt x="1584" y="88"/>
                    <a:pt x="1360" y="88"/>
                  </a:cubicBezTo>
                  <a:cubicBezTo>
                    <a:pt x="763" y="88"/>
                    <a:pt x="227" y="208"/>
                    <a:pt x="105" y="1084"/>
                  </a:cubicBezTo>
                  <a:cubicBezTo>
                    <a:pt x="1" y="1792"/>
                    <a:pt x="865" y="1688"/>
                    <a:pt x="1504" y="1740"/>
                  </a:cubicBezTo>
                  <a:cubicBezTo>
                    <a:pt x="2265" y="1568"/>
                    <a:pt x="3405" y="1792"/>
                    <a:pt x="3665" y="652"/>
                  </a:cubicBezTo>
                  <a:cubicBezTo>
                    <a:pt x="3769" y="167"/>
                    <a:pt x="3329" y="0"/>
                    <a:pt x="292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2" name="Google Shape;3172;p39"/>
            <p:cNvSpPr/>
            <p:nvPr/>
          </p:nvSpPr>
          <p:spPr>
            <a:xfrm>
              <a:off x="1870350" y="2639275"/>
              <a:ext cx="59225" cy="44325"/>
            </a:xfrm>
            <a:custGeom>
              <a:rect b="b" l="l" r="r" t="t"/>
              <a:pathLst>
                <a:path extrusionOk="0" h="1773" w="2369">
                  <a:moveTo>
                    <a:pt x="922" y="1"/>
                  </a:moveTo>
                  <a:cubicBezTo>
                    <a:pt x="435" y="1"/>
                    <a:pt x="1" y="156"/>
                    <a:pt x="1" y="762"/>
                  </a:cubicBezTo>
                  <a:cubicBezTo>
                    <a:pt x="1" y="1414"/>
                    <a:pt x="337" y="1773"/>
                    <a:pt x="982" y="1773"/>
                  </a:cubicBezTo>
                  <a:cubicBezTo>
                    <a:pt x="1038" y="1773"/>
                    <a:pt x="1097" y="1770"/>
                    <a:pt x="1158" y="1765"/>
                  </a:cubicBezTo>
                  <a:cubicBezTo>
                    <a:pt x="1711" y="1730"/>
                    <a:pt x="2368" y="1678"/>
                    <a:pt x="2299" y="901"/>
                  </a:cubicBezTo>
                  <a:cubicBezTo>
                    <a:pt x="2264" y="175"/>
                    <a:pt x="1642" y="2"/>
                    <a:pt x="1003" y="2"/>
                  </a:cubicBezTo>
                  <a:cubicBezTo>
                    <a:pt x="976" y="1"/>
                    <a:pt x="949" y="1"/>
                    <a:pt x="92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3" name="Google Shape;3173;p39"/>
            <p:cNvSpPr/>
            <p:nvPr/>
          </p:nvSpPr>
          <p:spPr>
            <a:xfrm>
              <a:off x="2264800" y="4630125"/>
              <a:ext cx="62675" cy="39225"/>
            </a:xfrm>
            <a:custGeom>
              <a:rect b="b" l="l" r="r" t="t"/>
              <a:pathLst>
                <a:path extrusionOk="0" h="1569" w="2507">
                  <a:moveTo>
                    <a:pt x="1176" y="52"/>
                  </a:moveTo>
                  <a:cubicBezTo>
                    <a:pt x="675" y="87"/>
                    <a:pt x="1" y="1"/>
                    <a:pt x="1" y="813"/>
                  </a:cubicBezTo>
                  <a:cubicBezTo>
                    <a:pt x="1" y="1241"/>
                    <a:pt x="341" y="1568"/>
                    <a:pt x="742" y="1568"/>
                  </a:cubicBezTo>
                  <a:cubicBezTo>
                    <a:pt x="811" y="1568"/>
                    <a:pt x="881" y="1559"/>
                    <a:pt x="951" y="1539"/>
                  </a:cubicBezTo>
                  <a:cubicBezTo>
                    <a:pt x="1077" y="1515"/>
                    <a:pt x="1221" y="1513"/>
                    <a:pt x="1369" y="1513"/>
                  </a:cubicBezTo>
                  <a:cubicBezTo>
                    <a:pt x="1403" y="1513"/>
                    <a:pt x="1437" y="1513"/>
                    <a:pt x="1471" y="1513"/>
                  </a:cubicBezTo>
                  <a:cubicBezTo>
                    <a:pt x="1947" y="1513"/>
                    <a:pt x="2434" y="1491"/>
                    <a:pt x="2472" y="830"/>
                  </a:cubicBezTo>
                  <a:cubicBezTo>
                    <a:pt x="2506" y="52"/>
                    <a:pt x="1781" y="87"/>
                    <a:pt x="1176" y="52"/>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4" name="Google Shape;3174;p39"/>
            <p:cNvSpPr/>
            <p:nvPr/>
          </p:nvSpPr>
          <p:spPr>
            <a:xfrm>
              <a:off x="1604225" y="2645350"/>
              <a:ext cx="56175" cy="38275"/>
            </a:xfrm>
            <a:custGeom>
              <a:rect b="b" l="l" r="r" t="t"/>
              <a:pathLst>
                <a:path extrusionOk="0" h="1531" w="2247">
                  <a:moveTo>
                    <a:pt x="1003" y="1"/>
                  </a:moveTo>
                  <a:cubicBezTo>
                    <a:pt x="536" y="35"/>
                    <a:pt x="0" y="1"/>
                    <a:pt x="17" y="554"/>
                  </a:cubicBezTo>
                  <a:cubicBezTo>
                    <a:pt x="17" y="1297"/>
                    <a:pt x="640" y="1452"/>
                    <a:pt x="1262" y="1522"/>
                  </a:cubicBezTo>
                  <a:cubicBezTo>
                    <a:pt x="1319" y="1528"/>
                    <a:pt x="1377" y="1531"/>
                    <a:pt x="1434" y="1531"/>
                  </a:cubicBezTo>
                  <a:cubicBezTo>
                    <a:pt x="1857" y="1531"/>
                    <a:pt x="2247" y="1352"/>
                    <a:pt x="2247" y="865"/>
                  </a:cubicBezTo>
                  <a:cubicBezTo>
                    <a:pt x="2247" y="18"/>
                    <a:pt x="1504" y="139"/>
                    <a:pt x="100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5" name="Google Shape;3175;p39"/>
            <p:cNvSpPr/>
            <p:nvPr/>
          </p:nvSpPr>
          <p:spPr>
            <a:xfrm>
              <a:off x="7045475" y="3384250"/>
              <a:ext cx="47375" cy="53550"/>
            </a:xfrm>
            <a:custGeom>
              <a:rect b="b" l="l" r="r" t="t"/>
              <a:pathLst>
                <a:path extrusionOk="0" h="2142" w="1895">
                  <a:moveTo>
                    <a:pt x="416" y="1"/>
                  </a:moveTo>
                  <a:cubicBezTo>
                    <a:pt x="93" y="1"/>
                    <a:pt x="0" y="338"/>
                    <a:pt x="63" y="618"/>
                  </a:cubicBezTo>
                  <a:cubicBezTo>
                    <a:pt x="201" y="1292"/>
                    <a:pt x="339" y="2035"/>
                    <a:pt x="1203" y="2139"/>
                  </a:cubicBezTo>
                  <a:cubicBezTo>
                    <a:pt x="1224" y="2141"/>
                    <a:pt x="1245" y="2142"/>
                    <a:pt x="1265" y="2142"/>
                  </a:cubicBezTo>
                  <a:cubicBezTo>
                    <a:pt x="1645" y="2142"/>
                    <a:pt x="1895" y="1835"/>
                    <a:pt x="1895" y="1327"/>
                  </a:cubicBezTo>
                  <a:cubicBezTo>
                    <a:pt x="1670" y="705"/>
                    <a:pt x="1273" y="169"/>
                    <a:pt x="529" y="13"/>
                  </a:cubicBezTo>
                  <a:cubicBezTo>
                    <a:pt x="489" y="5"/>
                    <a:pt x="451" y="1"/>
                    <a:pt x="41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6" name="Google Shape;3176;p39"/>
            <p:cNvSpPr/>
            <p:nvPr/>
          </p:nvSpPr>
          <p:spPr>
            <a:xfrm>
              <a:off x="4291500" y="1250400"/>
              <a:ext cx="54900" cy="37900"/>
            </a:xfrm>
            <a:custGeom>
              <a:rect b="b" l="l" r="r" t="t"/>
              <a:pathLst>
                <a:path extrusionOk="0" h="1516" w="2196">
                  <a:moveTo>
                    <a:pt x="1013" y="0"/>
                  </a:moveTo>
                  <a:cubicBezTo>
                    <a:pt x="676" y="0"/>
                    <a:pt x="369" y="181"/>
                    <a:pt x="190" y="464"/>
                  </a:cubicBezTo>
                  <a:cubicBezTo>
                    <a:pt x="0" y="706"/>
                    <a:pt x="35" y="1034"/>
                    <a:pt x="259" y="1224"/>
                  </a:cubicBezTo>
                  <a:cubicBezTo>
                    <a:pt x="466" y="1444"/>
                    <a:pt x="678" y="1515"/>
                    <a:pt x="892" y="1515"/>
                  </a:cubicBezTo>
                  <a:cubicBezTo>
                    <a:pt x="1233" y="1515"/>
                    <a:pt x="1579" y="1336"/>
                    <a:pt x="1919" y="1293"/>
                  </a:cubicBezTo>
                  <a:cubicBezTo>
                    <a:pt x="2195" y="567"/>
                    <a:pt x="1901" y="153"/>
                    <a:pt x="1175" y="14"/>
                  </a:cubicBezTo>
                  <a:cubicBezTo>
                    <a:pt x="1121" y="5"/>
                    <a:pt x="1066" y="0"/>
                    <a:pt x="1013"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7" name="Google Shape;3177;p39"/>
            <p:cNvSpPr/>
            <p:nvPr/>
          </p:nvSpPr>
          <p:spPr>
            <a:xfrm>
              <a:off x="6323375" y="3314875"/>
              <a:ext cx="50125" cy="37325"/>
            </a:xfrm>
            <a:custGeom>
              <a:rect b="b" l="l" r="r" t="t"/>
              <a:pathLst>
                <a:path extrusionOk="0" h="1493" w="2005">
                  <a:moveTo>
                    <a:pt x="754" y="1"/>
                  </a:moveTo>
                  <a:cubicBezTo>
                    <a:pt x="409" y="1"/>
                    <a:pt x="93" y="129"/>
                    <a:pt x="52" y="542"/>
                  </a:cubicBezTo>
                  <a:cubicBezTo>
                    <a:pt x="0" y="1198"/>
                    <a:pt x="536" y="1371"/>
                    <a:pt x="1106" y="1492"/>
                  </a:cubicBezTo>
                  <a:cubicBezTo>
                    <a:pt x="1504" y="1475"/>
                    <a:pt x="1988" y="1440"/>
                    <a:pt x="1988" y="905"/>
                  </a:cubicBezTo>
                  <a:cubicBezTo>
                    <a:pt x="2005" y="317"/>
                    <a:pt x="1504" y="110"/>
                    <a:pt x="1020" y="23"/>
                  </a:cubicBezTo>
                  <a:cubicBezTo>
                    <a:pt x="932" y="9"/>
                    <a:pt x="842" y="1"/>
                    <a:pt x="75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8" name="Google Shape;3178;p39"/>
            <p:cNvSpPr/>
            <p:nvPr/>
          </p:nvSpPr>
          <p:spPr>
            <a:xfrm>
              <a:off x="6680225" y="1890750"/>
              <a:ext cx="46075" cy="42200"/>
            </a:xfrm>
            <a:custGeom>
              <a:rect b="b" l="l" r="r" t="t"/>
              <a:pathLst>
                <a:path extrusionOk="0" h="1688" w="1843">
                  <a:moveTo>
                    <a:pt x="1376" y="1"/>
                  </a:moveTo>
                  <a:cubicBezTo>
                    <a:pt x="1345" y="1"/>
                    <a:pt x="1312" y="4"/>
                    <a:pt x="1280" y="11"/>
                  </a:cubicBezTo>
                  <a:cubicBezTo>
                    <a:pt x="675" y="29"/>
                    <a:pt x="156" y="478"/>
                    <a:pt x="70" y="1083"/>
                  </a:cubicBezTo>
                  <a:cubicBezTo>
                    <a:pt x="1" y="1446"/>
                    <a:pt x="208" y="1670"/>
                    <a:pt x="675" y="1688"/>
                  </a:cubicBezTo>
                  <a:cubicBezTo>
                    <a:pt x="1193" y="1480"/>
                    <a:pt x="1643" y="1135"/>
                    <a:pt x="1781" y="513"/>
                  </a:cubicBezTo>
                  <a:cubicBezTo>
                    <a:pt x="1843" y="250"/>
                    <a:pt x="1642" y="1"/>
                    <a:pt x="137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9" name="Google Shape;3179;p39"/>
            <p:cNvSpPr/>
            <p:nvPr/>
          </p:nvSpPr>
          <p:spPr>
            <a:xfrm>
              <a:off x="3550975" y="1955400"/>
              <a:ext cx="53600" cy="126175"/>
            </a:xfrm>
            <a:custGeom>
              <a:rect b="b" l="l" r="r" t="t"/>
              <a:pathLst>
                <a:path extrusionOk="0" h="5047" w="2144">
                  <a:moveTo>
                    <a:pt x="1297" y="0"/>
                  </a:moveTo>
                  <a:cubicBezTo>
                    <a:pt x="778" y="0"/>
                    <a:pt x="260" y="363"/>
                    <a:pt x="364" y="795"/>
                  </a:cubicBezTo>
                  <a:cubicBezTo>
                    <a:pt x="640" y="1850"/>
                    <a:pt x="122" y="2731"/>
                    <a:pt x="1" y="3491"/>
                  </a:cubicBezTo>
                  <a:cubicBezTo>
                    <a:pt x="70" y="4338"/>
                    <a:pt x="1" y="5047"/>
                    <a:pt x="951" y="5047"/>
                  </a:cubicBezTo>
                  <a:cubicBezTo>
                    <a:pt x="1781" y="5047"/>
                    <a:pt x="1971" y="4476"/>
                    <a:pt x="2040" y="3785"/>
                  </a:cubicBezTo>
                  <a:cubicBezTo>
                    <a:pt x="2144" y="2748"/>
                    <a:pt x="1642" y="1746"/>
                    <a:pt x="1936" y="692"/>
                  </a:cubicBezTo>
                  <a:cubicBezTo>
                    <a:pt x="2023" y="381"/>
                    <a:pt x="1712" y="0"/>
                    <a:pt x="1297"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0" name="Google Shape;3180;p39"/>
            <p:cNvSpPr/>
            <p:nvPr/>
          </p:nvSpPr>
          <p:spPr>
            <a:xfrm>
              <a:off x="3910000" y="2161475"/>
              <a:ext cx="93775" cy="45400"/>
            </a:xfrm>
            <a:custGeom>
              <a:rect b="b" l="l" r="r" t="t"/>
              <a:pathLst>
                <a:path extrusionOk="0" h="1816" w="3751">
                  <a:moveTo>
                    <a:pt x="1383" y="1"/>
                  </a:moveTo>
                  <a:cubicBezTo>
                    <a:pt x="778" y="87"/>
                    <a:pt x="1" y="18"/>
                    <a:pt x="122" y="640"/>
                  </a:cubicBezTo>
                  <a:cubicBezTo>
                    <a:pt x="329" y="1625"/>
                    <a:pt x="1297" y="1815"/>
                    <a:pt x="2195" y="1815"/>
                  </a:cubicBezTo>
                  <a:cubicBezTo>
                    <a:pt x="2835" y="1815"/>
                    <a:pt x="3751" y="1712"/>
                    <a:pt x="3613" y="951"/>
                  </a:cubicBezTo>
                  <a:cubicBezTo>
                    <a:pt x="3466" y="240"/>
                    <a:pt x="2970" y="188"/>
                    <a:pt x="2455" y="188"/>
                  </a:cubicBezTo>
                  <a:cubicBezTo>
                    <a:pt x="2366" y="188"/>
                    <a:pt x="2276" y="189"/>
                    <a:pt x="2187" y="189"/>
                  </a:cubicBezTo>
                  <a:cubicBezTo>
                    <a:pt x="1880" y="189"/>
                    <a:pt x="1588" y="170"/>
                    <a:pt x="138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1" name="Google Shape;3181;p39"/>
            <p:cNvSpPr/>
            <p:nvPr/>
          </p:nvSpPr>
          <p:spPr>
            <a:xfrm>
              <a:off x="4125600" y="2173875"/>
              <a:ext cx="50575" cy="37600"/>
            </a:xfrm>
            <a:custGeom>
              <a:rect b="b" l="l" r="r" t="t"/>
              <a:pathLst>
                <a:path extrusionOk="0" h="1504" w="2023">
                  <a:moveTo>
                    <a:pt x="1294" y="1"/>
                  </a:moveTo>
                  <a:cubicBezTo>
                    <a:pt x="1249" y="1"/>
                    <a:pt x="1204" y="3"/>
                    <a:pt x="1158" y="6"/>
                  </a:cubicBezTo>
                  <a:cubicBezTo>
                    <a:pt x="691" y="144"/>
                    <a:pt x="0" y="109"/>
                    <a:pt x="17" y="904"/>
                  </a:cubicBezTo>
                  <a:cubicBezTo>
                    <a:pt x="17" y="1352"/>
                    <a:pt x="364" y="1503"/>
                    <a:pt x="748" y="1503"/>
                  </a:cubicBezTo>
                  <a:cubicBezTo>
                    <a:pt x="809" y="1503"/>
                    <a:pt x="872" y="1499"/>
                    <a:pt x="933" y="1492"/>
                  </a:cubicBezTo>
                  <a:cubicBezTo>
                    <a:pt x="1486" y="1440"/>
                    <a:pt x="2022" y="1233"/>
                    <a:pt x="2022" y="593"/>
                  </a:cubicBezTo>
                  <a:cubicBezTo>
                    <a:pt x="2022" y="156"/>
                    <a:pt x="1711" y="1"/>
                    <a:pt x="129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2" name="Google Shape;3182;p39"/>
            <p:cNvSpPr/>
            <p:nvPr/>
          </p:nvSpPr>
          <p:spPr>
            <a:xfrm>
              <a:off x="3415775" y="2038325"/>
              <a:ext cx="44925" cy="38175"/>
            </a:xfrm>
            <a:custGeom>
              <a:rect b="b" l="l" r="r" t="t"/>
              <a:pathLst>
                <a:path extrusionOk="0" h="1527" w="1797">
                  <a:moveTo>
                    <a:pt x="812" y="0"/>
                  </a:moveTo>
                  <a:cubicBezTo>
                    <a:pt x="383" y="0"/>
                    <a:pt x="1" y="211"/>
                    <a:pt x="34" y="710"/>
                  </a:cubicBezTo>
                  <a:cubicBezTo>
                    <a:pt x="34" y="1164"/>
                    <a:pt x="400" y="1527"/>
                    <a:pt x="845" y="1527"/>
                  </a:cubicBezTo>
                  <a:cubicBezTo>
                    <a:pt x="874" y="1527"/>
                    <a:pt x="903" y="1525"/>
                    <a:pt x="933" y="1522"/>
                  </a:cubicBezTo>
                  <a:cubicBezTo>
                    <a:pt x="1382" y="1522"/>
                    <a:pt x="1745" y="1315"/>
                    <a:pt x="1797" y="796"/>
                  </a:cubicBezTo>
                  <a:cubicBezTo>
                    <a:pt x="1745" y="226"/>
                    <a:pt x="1330" y="19"/>
                    <a:pt x="864" y="1"/>
                  </a:cubicBezTo>
                  <a:cubicBezTo>
                    <a:pt x="847" y="1"/>
                    <a:pt x="829" y="0"/>
                    <a:pt x="81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83" name="Google Shape;3183;p39"/>
          <p:cNvSpPr/>
          <p:nvPr/>
        </p:nvSpPr>
        <p:spPr>
          <a:xfrm rot="10800000">
            <a:off x="7611200" y="3651463"/>
            <a:ext cx="50050" cy="40050"/>
          </a:xfrm>
          <a:custGeom>
            <a:rect b="b" l="l" r="r" t="t"/>
            <a:pathLst>
              <a:path extrusionOk="0" h="1602" w="2002">
                <a:moveTo>
                  <a:pt x="1001" y="0"/>
                </a:moveTo>
                <a:cubicBezTo>
                  <a:pt x="0" y="0"/>
                  <a:pt x="0" y="1601"/>
                  <a:pt x="1001" y="1601"/>
                </a:cubicBezTo>
                <a:cubicBezTo>
                  <a:pt x="2002" y="1601"/>
                  <a:pt x="2002" y="0"/>
                  <a:pt x="100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84" name="Google Shape;3184;p39"/>
          <p:cNvGrpSpPr/>
          <p:nvPr/>
        </p:nvGrpSpPr>
        <p:grpSpPr>
          <a:xfrm>
            <a:off x="806004" y="3712473"/>
            <a:ext cx="455298" cy="497938"/>
            <a:chOff x="1460550" y="289200"/>
            <a:chExt cx="4679325" cy="5117550"/>
          </a:xfrm>
        </p:grpSpPr>
        <p:sp>
          <p:nvSpPr>
            <p:cNvPr id="3185" name="Google Shape;3185;p39"/>
            <p:cNvSpPr/>
            <p:nvPr/>
          </p:nvSpPr>
          <p:spPr>
            <a:xfrm>
              <a:off x="1529050" y="350325"/>
              <a:ext cx="4542325" cy="2520225"/>
            </a:xfrm>
            <a:custGeom>
              <a:rect b="b" l="l" r="r" t="t"/>
              <a:pathLst>
                <a:path extrusionOk="0" h="100809" w="181693">
                  <a:moveTo>
                    <a:pt x="137678" y="0"/>
                  </a:moveTo>
                  <a:cubicBezTo>
                    <a:pt x="135699" y="0"/>
                    <a:pt x="133686" y="340"/>
                    <a:pt x="131719" y="1057"/>
                  </a:cubicBezTo>
                  <a:lnTo>
                    <a:pt x="13701" y="44018"/>
                  </a:lnTo>
                  <a:cubicBezTo>
                    <a:pt x="4665" y="47312"/>
                    <a:pt x="0" y="57294"/>
                    <a:pt x="3295" y="66330"/>
                  </a:cubicBezTo>
                  <a:lnTo>
                    <a:pt x="15299" y="99308"/>
                  </a:lnTo>
                  <a:cubicBezTo>
                    <a:pt x="18594" y="95785"/>
                    <a:pt x="23193" y="93763"/>
                    <a:pt x="28053" y="93763"/>
                  </a:cubicBezTo>
                  <a:lnTo>
                    <a:pt x="153640" y="93763"/>
                  </a:lnTo>
                  <a:cubicBezTo>
                    <a:pt x="159153" y="93763"/>
                    <a:pt x="164372" y="96373"/>
                    <a:pt x="167634" y="100809"/>
                  </a:cubicBezTo>
                  <a:lnTo>
                    <a:pt x="167993" y="100678"/>
                  </a:lnTo>
                  <a:cubicBezTo>
                    <a:pt x="177028" y="97384"/>
                    <a:pt x="181693" y="87402"/>
                    <a:pt x="178398" y="78366"/>
                  </a:cubicBezTo>
                  <a:lnTo>
                    <a:pt x="154031" y="11463"/>
                  </a:lnTo>
                  <a:cubicBezTo>
                    <a:pt x="151479" y="4394"/>
                    <a:pt x="144794" y="0"/>
                    <a:pt x="137678"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6" name="Google Shape;3186;p39"/>
            <p:cNvSpPr/>
            <p:nvPr/>
          </p:nvSpPr>
          <p:spPr>
            <a:xfrm>
              <a:off x="1704375" y="892950"/>
              <a:ext cx="3954375" cy="1877300"/>
            </a:xfrm>
            <a:custGeom>
              <a:rect b="b" l="l" r="r" t="t"/>
              <a:pathLst>
                <a:path extrusionOk="0" h="75092" w="158175">
                  <a:moveTo>
                    <a:pt x="150802" y="1"/>
                  </a:moveTo>
                  <a:lnTo>
                    <a:pt x="1" y="54867"/>
                  </a:lnTo>
                  <a:lnTo>
                    <a:pt x="7373" y="75092"/>
                  </a:lnTo>
                  <a:lnTo>
                    <a:pt x="158174" y="20225"/>
                  </a:lnTo>
                  <a:lnTo>
                    <a:pt x="150802" y="1"/>
                  </a:ln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7" name="Google Shape;3187;p39"/>
            <p:cNvSpPr/>
            <p:nvPr/>
          </p:nvSpPr>
          <p:spPr>
            <a:xfrm>
              <a:off x="1794900" y="2694400"/>
              <a:ext cx="4010625" cy="2651200"/>
            </a:xfrm>
            <a:custGeom>
              <a:rect b="b" l="l" r="r" t="t"/>
              <a:pathLst>
                <a:path extrusionOk="0" h="106048" w="160425">
                  <a:moveTo>
                    <a:pt x="17419" y="0"/>
                  </a:moveTo>
                  <a:cubicBezTo>
                    <a:pt x="7796" y="0"/>
                    <a:pt x="0" y="7796"/>
                    <a:pt x="0" y="17419"/>
                  </a:cubicBezTo>
                  <a:lnTo>
                    <a:pt x="0" y="88628"/>
                  </a:lnTo>
                  <a:cubicBezTo>
                    <a:pt x="0" y="98251"/>
                    <a:pt x="7796" y="106047"/>
                    <a:pt x="17419" y="106047"/>
                  </a:cubicBezTo>
                  <a:lnTo>
                    <a:pt x="143006" y="106047"/>
                  </a:lnTo>
                  <a:cubicBezTo>
                    <a:pt x="152629" y="106047"/>
                    <a:pt x="160425" y="98251"/>
                    <a:pt x="160425" y="88628"/>
                  </a:cubicBezTo>
                  <a:lnTo>
                    <a:pt x="160425" y="17419"/>
                  </a:lnTo>
                  <a:cubicBezTo>
                    <a:pt x="160425" y="7796"/>
                    <a:pt x="152629" y="0"/>
                    <a:pt x="143006"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8" name="Google Shape;3188;p39"/>
            <p:cNvSpPr/>
            <p:nvPr/>
          </p:nvSpPr>
          <p:spPr>
            <a:xfrm>
              <a:off x="4859525" y="3642800"/>
              <a:ext cx="729075" cy="505650"/>
            </a:xfrm>
            <a:custGeom>
              <a:rect b="b" l="l" r="r" t="t"/>
              <a:pathLst>
                <a:path extrusionOk="0" h="20226" w="29163">
                  <a:moveTo>
                    <a:pt x="7340" y="1"/>
                  </a:moveTo>
                  <a:cubicBezTo>
                    <a:pt x="3295" y="1"/>
                    <a:pt x="1" y="3296"/>
                    <a:pt x="1" y="7340"/>
                  </a:cubicBezTo>
                  <a:lnTo>
                    <a:pt x="1" y="12886"/>
                  </a:lnTo>
                  <a:cubicBezTo>
                    <a:pt x="1" y="16931"/>
                    <a:pt x="3295" y="20225"/>
                    <a:pt x="7340" y="20225"/>
                  </a:cubicBezTo>
                  <a:lnTo>
                    <a:pt x="21791" y="20225"/>
                  </a:lnTo>
                  <a:cubicBezTo>
                    <a:pt x="25868" y="20225"/>
                    <a:pt x="29163" y="16931"/>
                    <a:pt x="29163" y="12886"/>
                  </a:cubicBezTo>
                  <a:lnTo>
                    <a:pt x="29163" y="7340"/>
                  </a:lnTo>
                  <a:cubicBezTo>
                    <a:pt x="29163" y="3296"/>
                    <a:pt x="25868" y="1"/>
                    <a:pt x="21791" y="1"/>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9" name="Google Shape;3189;p39"/>
            <p:cNvSpPr/>
            <p:nvPr/>
          </p:nvSpPr>
          <p:spPr>
            <a:xfrm>
              <a:off x="2201825" y="3187775"/>
              <a:ext cx="1248550" cy="399600"/>
            </a:xfrm>
            <a:custGeom>
              <a:rect b="b" l="l" r="r" t="t"/>
              <a:pathLst>
                <a:path extrusionOk="0" h="15984" w="49942">
                  <a:moveTo>
                    <a:pt x="7993" y="0"/>
                  </a:moveTo>
                  <a:cubicBezTo>
                    <a:pt x="3589" y="0"/>
                    <a:pt x="1" y="3556"/>
                    <a:pt x="1" y="7992"/>
                  </a:cubicBezTo>
                  <a:cubicBezTo>
                    <a:pt x="1" y="12396"/>
                    <a:pt x="3589" y="15984"/>
                    <a:pt x="7993" y="15984"/>
                  </a:cubicBezTo>
                  <a:lnTo>
                    <a:pt x="41950" y="15984"/>
                  </a:lnTo>
                  <a:cubicBezTo>
                    <a:pt x="46386" y="15984"/>
                    <a:pt x="49942" y="12396"/>
                    <a:pt x="49942" y="7992"/>
                  </a:cubicBezTo>
                  <a:cubicBezTo>
                    <a:pt x="49942" y="3556"/>
                    <a:pt x="46386" y="0"/>
                    <a:pt x="41950"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0" name="Google Shape;3190;p39"/>
            <p:cNvSpPr/>
            <p:nvPr/>
          </p:nvSpPr>
          <p:spPr>
            <a:xfrm>
              <a:off x="1482550" y="1335775"/>
              <a:ext cx="587200" cy="1497275"/>
            </a:xfrm>
            <a:custGeom>
              <a:rect b="b" l="l" r="r" t="t"/>
              <a:pathLst>
                <a:path extrusionOk="0" h="59891" w="23488">
                  <a:moveTo>
                    <a:pt x="23487" y="0"/>
                  </a:moveTo>
                  <a:lnTo>
                    <a:pt x="13995" y="3458"/>
                  </a:lnTo>
                  <a:cubicBezTo>
                    <a:pt x="4763" y="6818"/>
                    <a:pt x="1" y="16995"/>
                    <a:pt x="3361" y="26227"/>
                  </a:cubicBezTo>
                  <a:lnTo>
                    <a:pt x="15626" y="59890"/>
                  </a:lnTo>
                  <a:cubicBezTo>
                    <a:pt x="17289" y="58096"/>
                    <a:pt x="19344" y="56661"/>
                    <a:pt x="21595" y="55682"/>
                  </a:cubicBezTo>
                  <a:cubicBezTo>
                    <a:pt x="20878" y="48734"/>
                    <a:pt x="20519" y="41754"/>
                    <a:pt x="20551" y="34806"/>
                  </a:cubicBezTo>
                  <a:cubicBezTo>
                    <a:pt x="20519" y="23128"/>
                    <a:pt x="21530" y="11483"/>
                    <a:pt x="23487" y="0"/>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1" name="Google Shape;3191;p39"/>
            <p:cNvSpPr/>
            <p:nvPr/>
          </p:nvSpPr>
          <p:spPr>
            <a:xfrm>
              <a:off x="1661975" y="2130875"/>
              <a:ext cx="358025" cy="636925"/>
            </a:xfrm>
            <a:custGeom>
              <a:rect b="b" l="l" r="r" t="t"/>
              <a:pathLst>
                <a:path extrusionOk="0" h="25477" w="14321">
                  <a:moveTo>
                    <a:pt x="13374" y="1"/>
                  </a:moveTo>
                  <a:lnTo>
                    <a:pt x="0" y="4861"/>
                  </a:lnTo>
                  <a:lnTo>
                    <a:pt x="7503" y="25477"/>
                  </a:lnTo>
                  <a:lnTo>
                    <a:pt x="14320" y="22998"/>
                  </a:lnTo>
                  <a:cubicBezTo>
                    <a:pt x="13668" y="16408"/>
                    <a:pt x="13374" y="9754"/>
                    <a:pt x="13374" y="3002"/>
                  </a:cubicBezTo>
                  <a:cubicBezTo>
                    <a:pt x="13374" y="1991"/>
                    <a:pt x="13374" y="979"/>
                    <a:pt x="13374" y="1"/>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2" name="Google Shape;3192;p39"/>
            <p:cNvSpPr/>
            <p:nvPr/>
          </p:nvSpPr>
          <p:spPr>
            <a:xfrm>
              <a:off x="1754125" y="2727825"/>
              <a:ext cx="1363525" cy="2668325"/>
            </a:xfrm>
            <a:custGeom>
              <a:rect b="b" l="l" r="r" t="t"/>
              <a:pathLst>
                <a:path extrusionOk="0" h="106733" w="54541">
                  <a:moveTo>
                    <a:pt x="10732" y="0"/>
                  </a:moveTo>
                  <a:cubicBezTo>
                    <a:pt x="4208" y="2806"/>
                    <a:pt x="0" y="9199"/>
                    <a:pt x="0" y="16310"/>
                  </a:cubicBezTo>
                  <a:lnTo>
                    <a:pt x="0" y="88987"/>
                  </a:lnTo>
                  <a:cubicBezTo>
                    <a:pt x="0" y="98773"/>
                    <a:pt x="7960" y="106733"/>
                    <a:pt x="17746" y="106733"/>
                  </a:cubicBezTo>
                  <a:lnTo>
                    <a:pt x="54541" y="106733"/>
                  </a:lnTo>
                  <a:cubicBezTo>
                    <a:pt x="29913" y="76135"/>
                    <a:pt x="14712" y="39046"/>
                    <a:pt x="10732"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3" name="Google Shape;3193;p39"/>
            <p:cNvSpPr/>
            <p:nvPr/>
          </p:nvSpPr>
          <p:spPr>
            <a:xfrm>
              <a:off x="1460550" y="289200"/>
              <a:ext cx="4679325" cy="2642525"/>
            </a:xfrm>
            <a:custGeom>
              <a:rect b="b" l="l" r="r" t="t"/>
              <a:pathLst>
                <a:path extrusionOk="0" h="105701" w="187173">
                  <a:moveTo>
                    <a:pt x="140395" y="4891"/>
                  </a:moveTo>
                  <a:cubicBezTo>
                    <a:pt x="146515" y="4891"/>
                    <a:pt x="152264" y="8666"/>
                    <a:pt x="154488" y="14724"/>
                  </a:cubicBezTo>
                  <a:lnTo>
                    <a:pt x="178855" y="81660"/>
                  </a:lnTo>
                  <a:cubicBezTo>
                    <a:pt x="181497" y="88999"/>
                    <a:pt x="178072" y="97089"/>
                    <a:pt x="171124" y="100318"/>
                  </a:cubicBezTo>
                  <a:cubicBezTo>
                    <a:pt x="167405" y="96175"/>
                    <a:pt x="162023" y="93762"/>
                    <a:pt x="156412" y="93762"/>
                  </a:cubicBezTo>
                  <a:lnTo>
                    <a:pt x="30761" y="93762"/>
                  </a:lnTo>
                  <a:cubicBezTo>
                    <a:pt x="26553" y="93762"/>
                    <a:pt x="22475" y="95132"/>
                    <a:pt x="19115" y="97545"/>
                  </a:cubicBezTo>
                  <a:lnTo>
                    <a:pt x="8318" y="67927"/>
                  </a:lnTo>
                  <a:cubicBezTo>
                    <a:pt x="5513" y="60196"/>
                    <a:pt x="9525" y="51584"/>
                    <a:pt x="17289" y="48746"/>
                  </a:cubicBezTo>
                  <a:lnTo>
                    <a:pt x="135307" y="5786"/>
                  </a:lnTo>
                  <a:cubicBezTo>
                    <a:pt x="136987" y="5179"/>
                    <a:pt x="138705" y="4891"/>
                    <a:pt x="140395" y="4891"/>
                  </a:cubicBezTo>
                  <a:close/>
                  <a:moveTo>
                    <a:pt x="140384" y="0"/>
                  </a:moveTo>
                  <a:cubicBezTo>
                    <a:pt x="138143" y="0"/>
                    <a:pt x="135867" y="382"/>
                    <a:pt x="133644" y="1186"/>
                  </a:cubicBezTo>
                  <a:lnTo>
                    <a:pt x="15592" y="44147"/>
                  </a:lnTo>
                  <a:cubicBezTo>
                    <a:pt x="5317" y="47898"/>
                    <a:pt x="0" y="59315"/>
                    <a:pt x="3751" y="69590"/>
                  </a:cubicBezTo>
                  <a:lnTo>
                    <a:pt x="15756" y="102602"/>
                  </a:lnTo>
                  <a:cubicBezTo>
                    <a:pt x="16049" y="103384"/>
                    <a:pt x="16734" y="104004"/>
                    <a:pt x="17550" y="104167"/>
                  </a:cubicBezTo>
                  <a:cubicBezTo>
                    <a:pt x="17705" y="104197"/>
                    <a:pt x="17861" y="104212"/>
                    <a:pt x="18015" y="104212"/>
                  </a:cubicBezTo>
                  <a:cubicBezTo>
                    <a:pt x="18700" y="104212"/>
                    <a:pt x="19354" y="103923"/>
                    <a:pt x="19833" y="103417"/>
                  </a:cubicBezTo>
                  <a:cubicBezTo>
                    <a:pt x="22638" y="100383"/>
                    <a:pt x="26618" y="98655"/>
                    <a:pt x="30761" y="98655"/>
                  </a:cubicBezTo>
                  <a:lnTo>
                    <a:pt x="156412" y="98655"/>
                  </a:lnTo>
                  <a:cubicBezTo>
                    <a:pt x="161110" y="98655"/>
                    <a:pt x="165611" y="100938"/>
                    <a:pt x="168417" y="104722"/>
                  </a:cubicBezTo>
                  <a:cubicBezTo>
                    <a:pt x="168873" y="105342"/>
                    <a:pt x="169623" y="105700"/>
                    <a:pt x="170374" y="105700"/>
                  </a:cubicBezTo>
                  <a:cubicBezTo>
                    <a:pt x="170667" y="105700"/>
                    <a:pt x="170928" y="105668"/>
                    <a:pt x="171222" y="105570"/>
                  </a:cubicBezTo>
                  <a:lnTo>
                    <a:pt x="171581" y="105439"/>
                  </a:lnTo>
                  <a:cubicBezTo>
                    <a:pt x="181856" y="101688"/>
                    <a:pt x="187173" y="90271"/>
                    <a:pt x="183422" y="79996"/>
                  </a:cubicBezTo>
                  <a:lnTo>
                    <a:pt x="159087" y="13060"/>
                  </a:lnTo>
                  <a:cubicBezTo>
                    <a:pt x="156148" y="5008"/>
                    <a:pt x="148500" y="0"/>
                    <a:pt x="140384"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4" name="Google Shape;3194;p39"/>
            <p:cNvSpPr/>
            <p:nvPr/>
          </p:nvSpPr>
          <p:spPr>
            <a:xfrm>
              <a:off x="1641575" y="832225"/>
              <a:ext cx="4079950" cy="1999200"/>
            </a:xfrm>
            <a:custGeom>
              <a:rect b="b" l="l" r="r" t="t"/>
              <a:pathLst>
                <a:path extrusionOk="0" h="79968" w="163198">
                  <a:moveTo>
                    <a:pt x="151846" y="5594"/>
                  </a:moveTo>
                  <a:lnTo>
                    <a:pt x="157555" y="21186"/>
                  </a:lnTo>
                  <a:lnTo>
                    <a:pt x="11353" y="74389"/>
                  </a:lnTo>
                  <a:lnTo>
                    <a:pt x="5677" y="58764"/>
                  </a:lnTo>
                  <a:lnTo>
                    <a:pt x="151846" y="5594"/>
                  </a:lnTo>
                  <a:close/>
                  <a:moveTo>
                    <a:pt x="153331" y="1"/>
                  </a:moveTo>
                  <a:cubicBezTo>
                    <a:pt x="153055" y="1"/>
                    <a:pt x="152774" y="48"/>
                    <a:pt x="152499" y="146"/>
                  </a:cubicBezTo>
                  <a:lnTo>
                    <a:pt x="1697" y="55013"/>
                  </a:lnTo>
                  <a:cubicBezTo>
                    <a:pt x="1077" y="55241"/>
                    <a:pt x="588" y="55698"/>
                    <a:pt x="294" y="56285"/>
                  </a:cubicBezTo>
                  <a:cubicBezTo>
                    <a:pt x="33" y="56872"/>
                    <a:pt x="1" y="57525"/>
                    <a:pt x="229" y="58144"/>
                  </a:cubicBezTo>
                  <a:lnTo>
                    <a:pt x="7569" y="78336"/>
                  </a:lnTo>
                  <a:cubicBezTo>
                    <a:pt x="7927" y="79347"/>
                    <a:pt x="8873" y="79967"/>
                    <a:pt x="9885" y="79967"/>
                  </a:cubicBezTo>
                  <a:cubicBezTo>
                    <a:pt x="10146" y="79967"/>
                    <a:pt x="10439" y="79902"/>
                    <a:pt x="10700" y="79804"/>
                  </a:cubicBezTo>
                  <a:lnTo>
                    <a:pt x="161502" y="24937"/>
                  </a:lnTo>
                  <a:cubicBezTo>
                    <a:pt x="162122" y="24742"/>
                    <a:pt x="162611" y="24285"/>
                    <a:pt x="162904" y="23698"/>
                  </a:cubicBezTo>
                  <a:cubicBezTo>
                    <a:pt x="163165" y="23111"/>
                    <a:pt x="163198" y="22426"/>
                    <a:pt x="162970" y="21806"/>
                  </a:cubicBezTo>
                  <a:lnTo>
                    <a:pt x="155630" y="1614"/>
                  </a:lnTo>
                  <a:cubicBezTo>
                    <a:pt x="155272" y="617"/>
                    <a:pt x="154333" y="1"/>
                    <a:pt x="153331"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5" name="Google Shape;3195;p39"/>
            <p:cNvSpPr/>
            <p:nvPr/>
          </p:nvSpPr>
          <p:spPr>
            <a:xfrm>
              <a:off x="1733725" y="2633225"/>
              <a:ext cx="4132975" cy="2773525"/>
            </a:xfrm>
            <a:custGeom>
              <a:rect b="b" l="l" r="r" t="t"/>
              <a:pathLst>
                <a:path extrusionOk="0" h="110941" w="165319">
                  <a:moveTo>
                    <a:pt x="19866" y="1"/>
                  </a:moveTo>
                  <a:cubicBezTo>
                    <a:pt x="8906" y="1"/>
                    <a:pt x="1" y="8906"/>
                    <a:pt x="1" y="19866"/>
                  </a:cubicBezTo>
                  <a:lnTo>
                    <a:pt x="1" y="40156"/>
                  </a:lnTo>
                  <a:cubicBezTo>
                    <a:pt x="1" y="41493"/>
                    <a:pt x="1110" y="42602"/>
                    <a:pt x="2447" y="42602"/>
                  </a:cubicBezTo>
                  <a:cubicBezTo>
                    <a:pt x="3785" y="42602"/>
                    <a:pt x="4894" y="41493"/>
                    <a:pt x="4894" y="40156"/>
                  </a:cubicBezTo>
                  <a:lnTo>
                    <a:pt x="4894" y="19866"/>
                  </a:lnTo>
                  <a:cubicBezTo>
                    <a:pt x="4894" y="11613"/>
                    <a:pt x="11614" y="4894"/>
                    <a:pt x="19866" y="4894"/>
                  </a:cubicBezTo>
                  <a:lnTo>
                    <a:pt x="145453" y="4894"/>
                  </a:lnTo>
                  <a:cubicBezTo>
                    <a:pt x="149465" y="4894"/>
                    <a:pt x="153216" y="6459"/>
                    <a:pt x="156054" y="9297"/>
                  </a:cubicBezTo>
                  <a:cubicBezTo>
                    <a:pt x="158860" y="12103"/>
                    <a:pt x="160425" y="15854"/>
                    <a:pt x="160425" y="19866"/>
                  </a:cubicBezTo>
                  <a:lnTo>
                    <a:pt x="160425" y="91075"/>
                  </a:lnTo>
                  <a:cubicBezTo>
                    <a:pt x="160425" y="99328"/>
                    <a:pt x="153706" y="106015"/>
                    <a:pt x="145453" y="106048"/>
                  </a:cubicBezTo>
                  <a:lnTo>
                    <a:pt x="19866" y="106048"/>
                  </a:lnTo>
                  <a:cubicBezTo>
                    <a:pt x="11614" y="106048"/>
                    <a:pt x="4894" y="99328"/>
                    <a:pt x="4894" y="91075"/>
                  </a:cubicBezTo>
                  <a:lnTo>
                    <a:pt x="4894" y="60934"/>
                  </a:lnTo>
                  <a:cubicBezTo>
                    <a:pt x="4894" y="59564"/>
                    <a:pt x="3785" y="58488"/>
                    <a:pt x="2447" y="58488"/>
                  </a:cubicBezTo>
                  <a:cubicBezTo>
                    <a:pt x="1110" y="58488"/>
                    <a:pt x="1" y="59564"/>
                    <a:pt x="1" y="60934"/>
                  </a:cubicBezTo>
                  <a:lnTo>
                    <a:pt x="1" y="91075"/>
                  </a:lnTo>
                  <a:cubicBezTo>
                    <a:pt x="1" y="102035"/>
                    <a:pt x="8906" y="110941"/>
                    <a:pt x="19866" y="110941"/>
                  </a:cubicBezTo>
                  <a:lnTo>
                    <a:pt x="145453" y="110941"/>
                  </a:lnTo>
                  <a:cubicBezTo>
                    <a:pt x="156413" y="110908"/>
                    <a:pt x="165318" y="102003"/>
                    <a:pt x="165318" y="91075"/>
                  </a:cubicBezTo>
                  <a:lnTo>
                    <a:pt x="165318" y="19866"/>
                  </a:lnTo>
                  <a:cubicBezTo>
                    <a:pt x="165318" y="14549"/>
                    <a:pt x="163263" y="9558"/>
                    <a:pt x="159512" y="5807"/>
                  </a:cubicBezTo>
                  <a:cubicBezTo>
                    <a:pt x="155761" y="2056"/>
                    <a:pt x="150770" y="1"/>
                    <a:pt x="145453"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6" name="Google Shape;3196;p39"/>
            <p:cNvSpPr/>
            <p:nvPr/>
          </p:nvSpPr>
          <p:spPr>
            <a:xfrm>
              <a:off x="1733725" y="3785525"/>
              <a:ext cx="122350" cy="222650"/>
            </a:xfrm>
            <a:custGeom>
              <a:rect b="b" l="l" r="r" t="t"/>
              <a:pathLst>
                <a:path extrusionOk="0" h="8906" w="4894">
                  <a:moveTo>
                    <a:pt x="2447" y="0"/>
                  </a:moveTo>
                  <a:cubicBezTo>
                    <a:pt x="1110" y="0"/>
                    <a:pt x="1" y="1109"/>
                    <a:pt x="1" y="2447"/>
                  </a:cubicBezTo>
                  <a:lnTo>
                    <a:pt x="1" y="6459"/>
                  </a:lnTo>
                  <a:cubicBezTo>
                    <a:pt x="1" y="7797"/>
                    <a:pt x="1110" y="8906"/>
                    <a:pt x="2447" y="8906"/>
                  </a:cubicBezTo>
                  <a:cubicBezTo>
                    <a:pt x="3785" y="8906"/>
                    <a:pt x="4894" y="7797"/>
                    <a:pt x="4894" y="6459"/>
                  </a:cubicBezTo>
                  <a:lnTo>
                    <a:pt x="4894" y="2447"/>
                  </a:lnTo>
                  <a:cubicBezTo>
                    <a:pt x="4894" y="1109"/>
                    <a:pt x="3785" y="0"/>
                    <a:pt x="244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7" name="Google Shape;3197;p39"/>
            <p:cNvSpPr/>
            <p:nvPr/>
          </p:nvSpPr>
          <p:spPr>
            <a:xfrm>
              <a:off x="4798375" y="3581650"/>
              <a:ext cx="851400" cy="627950"/>
            </a:xfrm>
            <a:custGeom>
              <a:rect b="b" l="l" r="r" t="t"/>
              <a:pathLst>
                <a:path extrusionOk="0" h="25118" w="34056">
                  <a:moveTo>
                    <a:pt x="24237" y="4893"/>
                  </a:moveTo>
                  <a:cubicBezTo>
                    <a:pt x="26944" y="4893"/>
                    <a:pt x="29162" y="7079"/>
                    <a:pt x="29162" y="9786"/>
                  </a:cubicBezTo>
                  <a:lnTo>
                    <a:pt x="29162" y="15332"/>
                  </a:lnTo>
                  <a:cubicBezTo>
                    <a:pt x="29162" y="18007"/>
                    <a:pt x="26944" y="20225"/>
                    <a:pt x="24237" y="20225"/>
                  </a:cubicBezTo>
                  <a:lnTo>
                    <a:pt x="9786" y="20225"/>
                  </a:lnTo>
                  <a:cubicBezTo>
                    <a:pt x="7111" y="20225"/>
                    <a:pt x="4893" y="18007"/>
                    <a:pt x="4893" y="15332"/>
                  </a:cubicBezTo>
                  <a:lnTo>
                    <a:pt x="4893" y="9786"/>
                  </a:lnTo>
                  <a:cubicBezTo>
                    <a:pt x="4893" y="7079"/>
                    <a:pt x="7111" y="4893"/>
                    <a:pt x="9786" y="4893"/>
                  </a:cubicBezTo>
                  <a:close/>
                  <a:moveTo>
                    <a:pt x="9786" y="0"/>
                  </a:moveTo>
                  <a:cubicBezTo>
                    <a:pt x="4404" y="0"/>
                    <a:pt x="0" y="4404"/>
                    <a:pt x="0" y="9786"/>
                  </a:cubicBezTo>
                  <a:lnTo>
                    <a:pt x="0" y="15332"/>
                  </a:lnTo>
                  <a:cubicBezTo>
                    <a:pt x="0" y="20714"/>
                    <a:pt x="4404" y="25118"/>
                    <a:pt x="9786" y="25118"/>
                  </a:cubicBezTo>
                  <a:lnTo>
                    <a:pt x="24237" y="25118"/>
                  </a:lnTo>
                  <a:cubicBezTo>
                    <a:pt x="29652" y="25118"/>
                    <a:pt x="34055" y="20714"/>
                    <a:pt x="34055" y="15332"/>
                  </a:cubicBezTo>
                  <a:lnTo>
                    <a:pt x="34055" y="9786"/>
                  </a:lnTo>
                  <a:cubicBezTo>
                    <a:pt x="34055" y="4404"/>
                    <a:pt x="29652" y="0"/>
                    <a:pt x="2423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8" name="Google Shape;3198;p39"/>
            <p:cNvSpPr/>
            <p:nvPr/>
          </p:nvSpPr>
          <p:spPr>
            <a:xfrm>
              <a:off x="2140675" y="3125775"/>
              <a:ext cx="1370875" cy="522775"/>
            </a:xfrm>
            <a:custGeom>
              <a:rect b="b" l="l" r="r" t="t"/>
              <a:pathLst>
                <a:path extrusionOk="0" h="20911" w="54835">
                  <a:moveTo>
                    <a:pt x="44396" y="4927"/>
                  </a:moveTo>
                  <a:cubicBezTo>
                    <a:pt x="47462" y="4927"/>
                    <a:pt x="49941" y="7406"/>
                    <a:pt x="49941" y="10472"/>
                  </a:cubicBezTo>
                  <a:cubicBezTo>
                    <a:pt x="49941" y="13506"/>
                    <a:pt x="47462" y="16017"/>
                    <a:pt x="44396" y="16017"/>
                  </a:cubicBezTo>
                  <a:lnTo>
                    <a:pt x="10439" y="16017"/>
                  </a:lnTo>
                  <a:cubicBezTo>
                    <a:pt x="7372" y="16017"/>
                    <a:pt x="4893" y="13506"/>
                    <a:pt x="4893" y="10472"/>
                  </a:cubicBezTo>
                  <a:cubicBezTo>
                    <a:pt x="4893" y="7406"/>
                    <a:pt x="7372" y="4927"/>
                    <a:pt x="10439" y="4927"/>
                  </a:cubicBezTo>
                  <a:close/>
                  <a:moveTo>
                    <a:pt x="10439" y="1"/>
                  </a:moveTo>
                  <a:cubicBezTo>
                    <a:pt x="4697" y="1"/>
                    <a:pt x="0" y="4698"/>
                    <a:pt x="0" y="10439"/>
                  </a:cubicBezTo>
                  <a:cubicBezTo>
                    <a:pt x="0" y="16213"/>
                    <a:pt x="4697" y="20910"/>
                    <a:pt x="10439" y="20910"/>
                  </a:cubicBezTo>
                  <a:lnTo>
                    <a:pt x="44396" y="20910"/>
                  </a:lnTo>
                  <a:cubicBezTo>
                    <a:pt x="50169" y="20910"/>
                    <a:pt x="54834" y="16213"/>
                    <a:pt x="54834" y="10439"/>
                  </a:cubicBezTo>
                  <a:cubicBezTo>
                    <a:pt x="54834" y="4698"/>
                    <a:pt x="50169" y="1"/>
                    <a:pt x="44396"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9" name="Google Shape;3199;p39"/>
            <p:cNvSpPr/>
            <p:nvPr/>
          </p:nvSpPr>
          <p:spPr>
            <a:xfrm>
              <a:off x="2081125" y="4734750"/>
              <a:ext cx="801675" cy="122350"/>
            </a:xfrm>
            <a:custGeom>
              <a:rect b="b" l="l" r="r" t="t"/>
              <a:pathLst>
                <a:path extrusionOk="0" h="4894" w="32067">
                  <a:moveTo>
                    <a:pt x="2447" y="1"/>
                  </a:moveTo>
                  <a:cubicBezTo>
                    <a:pt x="1077" y="1"/>
                    <a:pt x="1" y="1077"/>
                    <a:pt x="1" y="2447"/>
                  </a:cubicBezTo>
                  <a:cubicBezTo>
                    <a:pt x="1" y="3785"/>
                    <a:pt x="1077" y="4894"/>
                    <a:pt x="2447" y="4894"/>
                  </a:cubicBezTo>
                  <a:lnTo>
                    <a:pt x="29620" y="4894"/>
                  </a:lnTo>
                  <a:cubicBezTo>
                    <a:pt x="30957" y="4894"/>
                    <a:pt x="32066" y="3785"/>
                    <a:pt x="32066" y="2447"/>
                  </a:cubicBezTo>
                  <a:cubicBezTo>
                    <a:pt x="32066" y="1077"/>
                    <a:pt x="30957" y="1"/>
                    <a:pt x="29620"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0" name="Google Shape;3200;p39"/>
            <p:cNvSpPr/>
            <p:nvPr/>
          </p:nvSpPr>
          <p:spPr>
            <a:xfrm>
              <a:off x="2960250" y="4734750"/>
              <a:ext cx="801650" cy="122350"/>
            </a:xfrm>
            <a:custGeom>
              <a:rect b="b" l="l" r="r" t="t"/>
              <a:pathLst>
                <a:path extrusionOk="0" h="4894" w="32066">
                  <a:moveTo>
                    <a:pt x="2447" y="1"/>
                  </a:moveTo>
                  <a:cubicBezTo>
                    <a:pt x="1077" y="1"/>
                    <a:pt x="0" y="1077"/>
                    <a:pt x="0" y="2447"/>
                  </a:cubicBezTo>
                  <a:cubicBezTo>
                    <a:pt x="0" y="3785"/>
                    <a:pt x="1077" y="4894"/>
                    <a:pt x="2447" y="4894"/>
                  </a:cubicBezTo>
                  <a:lnTo>
                    <a:pt x="29619" y="4894"/>
                  </a:lnTo>
                  <a:cubicBezTo>
                    <a:pt x="30956" y="4894"/>
                    <a:pt x="32065" y="3785"/>
                    <a:pt x="32065" y="2447"/>
                  </a:cubicBezTo>
                  <a:cubicBezTo>
                    <a:pt x="32065" y="1077"/>
                    <a:pt x="30956" y="1"/>
                    <a:pt x="29619"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1" name="Google Shape;3201;p39"/>
            <p:cNvSpPr/>
            <p:nvPr/>
          </p:nvSpPr>
          <p:spPr>
            <a:xfrm>
              <a:off x="3839350" y="4734750"/>
              <a:ext cx="801650" cy="122350"/>
            </a:xfrm>
            <a:custGeom>
              <a:rect b="b" l="l" r="r" t="t"/>
              <a:pathLst>
                <a:path extrusionOk="0" h="4894" w="32066">
                  <a:moveTo>
                    <a:pt x="2447" y="1"/>
                  </a:moveTo>
                  <a:cubicBezTo>
                    <a:pt x="1077" y="1"/>
                    <a:pt x="0" y="1077"/>
                    <a:pt x="0" y="2447"/>
                  </a:cubicBezTo>
                  <a:cubicBezTo>
                    <a:pt x="0" y="3785"/>
                    <a:pt x="1077" y="4894"/>
                    <a:pt x="2447" y="4894"/>
                  </a:cubicBezTo>
                  <a:lnTo>
                    <a:pt x="29619" y="4894"/>
                  </a:lnTo>
                  <a:cubicBezTo>
                    <a:pt x="30957" y="4894"/>
                    <a:pt x="32066" y="3785"/>
                    <a:pt x="32066" y="2447"/>
                  </a:cubicBezTo>
                  <a:cubicBezTo>
                    <a:pt x="32066" y="1077"/>
                    <a:pt x="30957" y="1"/>
                    <a:pt x="29619"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2" name="Google Shape;3202;p39"/>
            <p:cNvSpPr/>
            <p:nvPr/>
          </p:nvSpPr>
          <p:spPr>
            <a:xfrm>
              <a:off x="4718450" y="4734750"/>
              <a:ext cx="801650" cy="122350"/>
            </a:xfrm>
            <a:custGeom>
              <a:rect b="b" l="l" r="r" t="t"/>
              <a:pathLst>
                <a:path extrusionOk="0" h="4894" w="32066">
                  <a:moveTo>
                    <a:pt x="2447" y="1"/>
                  </a:moveTo>
                  <a:cubicBezTo>
                    <a:pt x="1077" y="1"/>
                    <a:pt x="1" y="1077"/>
                    <a:pt x="1" y="2447"/>
                  </a:cubicBezTo>
                  <a:cubicBezTo>
                    <a:pt x="1" y="3785"/>
                    <a:pt x="1077" y="4894"/>
                    <a:pt x="2447" y="4894"/>
                  </a:cubicBezTo>
                  <a:lnTo>
                    <a:pt x="29619" y="4894"/>
                  </a:lnTo>
                  <a:cubicBezTo>
                    <a:pt x="30957" y="4894"/>
                    <a:pt x="32066" y="3785"/>
                    <a:pt x="32066" y="2447"/>
                  </a:cubicBezTo>
                  <a:cubicBezTo>
                    <a:pt x="32066" y="1077"/>
                    <a:pt x="30957" y="1"/>
                    <a:pt x="29619"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03" name="Google Shape;3203;p39"/>
          <p:cNvGrpSpPr/>
          <p:nvPr/>
        </p:nvGrpSpPr>
        <p:grpSpPr>
          <a:xfrm>
            <a:off x="747376" y="2622661"/>
            <a:ext cx="513772" cy="451632"/>
            <a:chOff x="1242000" y="598550"/>
            <a:chExt cx="5117250" cy="4498325"/>
          </a:xfrm>
        </p:grpSpPr>
        <p:sp>
          <p:nvSpPr>
            <p:cNvPr id="3204" name="Google Shape;3204;p39"/>
            <p:cNvSpPr/>
            <p:nvPr/>
          </p:nvSpPr>
          <p:spPr>
            <a:xfrm>
              <a:off x="1523325" y="1234650"/>
              <a:ext cx="4553775" cy="2784125"/>
            </a:xfrm>
            <a:custGeom>
              <a:rect b="b" l="l" r="r" t="t"/>
              <a:pathLst>
                <a:path extrusionOk="0" h="111365" w="182151">
                  <a:moveTo>
                    <a:pt x="72515" y="0"/>
                  </a:moveTo>
                  <a:lnTo>
                    <a:pt x="72515" y="38427"/>
                  </a:lnTo>
                  <a:lnTo>
                    <a:pt x="38916" y="38427"/>
                  </a:lnTo>
                  <a:lnTo>
                    <a:pt x="38916" y="3752"/>
                  </a:lnTo>
                  <a:cubicBezTo>
                    <a:pt x="28348" y="8808"/>
                    <a:pt x="20649" y="18463"/>
                    <a:pt x="18138" y="29913"/>
                  </a:cubicBezTo>
                  <a:lnTo>
                    <a:pt x="1" y="111365"/>
                  </a:lnTo>
                  <a:lnTo>
                    <a:pt x="182150" y="111365"/>
                  </a:lnTo>
                  <a:lnTo>
                    <a:pt x="164014" y="29913"/>
                  </a:lnTo>
                  <a:cubicBezTo>
                    <a:pt x="160132" y="12429"/>
                    <a:pt x="144637" y="0"/>
                    <a:pt x="126729"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5" name="Google Shape;3205;p39"/>
            <p:cNvSpPr/>
            <p:nvPr/>
          </p:nvSpPr>
          <p:spPr>
            <a:xfrm>
              <a:off x="3888275" y="1902550"/>
              <a:ext cx="1536425" cy="1448350"/>
            </a:xfrm>
            <a:custGeom>
              <a:rect b="b" l="l" r="r" t="t"/>
              <a:pathLst>
                <a:path extrusionOk="0" h="57934" w="61457">
                  <a:moveTo>
                    <a:pt x="12918" y="0"/>
                  </a:moveTo>
                  <a:cubicBezTo>
                    <a:pt x="5774" y="0"/>
                    <a:pt x="1" y="5774"/>
                    <a:pt x="1" y="12918"/>
                  </a:cubicBezTo>
                  <a:lnTo>
                    <a:pt x="1" y="45016"/>
                  </a:lnTo>
                  <a:cubicBezTo>
                    <a:pt x="1" y="52159"/>
                    <a:pt x="5774" y="57933"/>
                    <a:pt x="12918" y="57933"/>
                  </a:cubicBezTo>
                  <a:lnTo>
                    <a:pt x="48539" y="57933"/>
                  </a:lnTo>
                  <a:cubicBezTo>
                    <a:pt x="55683" y="57933"/>
                    <a:pt x="61456" y="52159"/>
                    <a:pt x="61456" y="45016"/>
                  </a:cubicBezTo>
                  <a:lnTo>
                    <a:pt x="61456" y="12918"/>
                  </a:lnTo>
                  <a:cubicBezTo>
                    <a:pt x="61456" y="5774"/>
                    <a:pt x="55683" y="0"/>
                    <a:pt x="48539"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6" name="Google Shape;3206;p39"/>
            <p:cNvSpPr/>
            <p:nvPr/>
          </p:nvSpPr>
          <p:spPr>
            <a:xfrm>
              <a:off x="1303150" y="4018750"/>
              <a:ext cx="4994950" cy="1016950"/>
            </a:xfrm>
            <a:custGeom>
              <a:rect b="b" l="l" r="r" t="t"/>
              <a:pathLst>
                <a:path extrusionOk="0" h="40678" w="199798">
                  <a:moveTo>
                    <a:pt x="12527" y="1"/>
                  </a:moveTo>
                  <a:cubicBezTo>
                    <a:pt x="5579" y="1"/>
                    <a:pt x="1" y="5611"/>
                    <a:pt x="1" y="12559"/>
                  </a:cubicBezTo>
                  <a:lnTo>
                    <a:pt x="1" y="28152"/>
                  </a:lnTo>
                  <a:cubicBezTo>
                    <a:pt x="1" y="35100"/>
                    <a:pt x="5579" y="40678"/>
                    <a:pt x="12527" y="40678"/>
                  </a:cubicBezTo>
                  <a:lnTo>
                    <a:pt x="187239" y="40678"/>
                  </a:lnTo>
                  <a:cubicBezTo>
                    <a:pt x="194187" y="40678"/>
                    <a:pt x="199797" y="35100"/>
                    <a:pt x="199797" y="28152"/>
                  </a:cubicBezTo>
                  <a:lnTo>
                    <a:pt x="199797" y="12559"/>
                  </a:lnTo>
                  <a:cubicBezTo>
                    <a:pt x="199797" y="5611"/>
                    <a:pt x="194187" y="1"/>
                    <a:pt x="187239"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7" name="Google Shape;3207;p39"/>
            <p:cNvSpPr/>
            <p:nvPr/>
          </p:nvSpPr>
          <p:spPr>
            <a:xfrm>
              <a:off x="3535175" y="4262600"/>
              <a:ext cx="530100" cy="530075"/>
            </a:xfrm>
            <a:custGeom>
              <a:rect b="b" l="l" r="r" t="t"/>
              <a:pathLst>
                <a:path extrusionOk="0" h="21203" w="21204">
                  <a:moveTo>
                    <a:pt x="10602" y="0"/>
                  </a:moveTo>
                  <a:cubicBezTo>
                    <a:pt x="4730" y="0"/>
                    <a:pt x="0" y="4730"/>
                    <a:pt x="0" y="10601"/>
                  </a:cubicBezTo>
                  <a:cubicBezTo>
                    <a:pt x="0" y="16440"/>
                    <a:pt x="4730" y="21203"/>
                    <a:pt x="10602" y="21203"/>
                  </a:cubicBezTo>
                  <a:cubicBezTo>
                    <a:pt x="16473" y="21203"/>
                    <a:pt x="21203" y="16440"/>
                    <a:pt x="21203" y="10601"/>
                  </a:cubicBezTo>
                  <a:cubicBezTo>
                    <a:pt x="21203" y="4730"/>
                    <a:pt x="16473" y="0"/>
                    <a:pt x="10602" y="0"/>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8" name="Google Shape;3208;p39"/>
            <p:cNvSpPr/>
            <p:nvPr/>
          </p:nvSpPr>
          <p:spPr>
            <a:xfrm>
              <a:off x="2292350" y="2859125"/>
              <a:ext cx="336000" cy="336000"/>
            </a:xfrm>
            <a:custGeom>
              <a:rect b="b" l="l" r="r" t="t"/>
              <a:pathLst>
                <a:path extrusionOk="0" h="13440" w="13440">
                  <a:moveTo>
                    <a:pt x="4763" y="0"/>
                  </a:moveTo>
                  <a:cubicBezTo>
                    <a:pt x="2121" y="0"/>
                    <a:pt x="0" y="2121"/>
                    <a:pt x="0" y="4763"/>
                  </a:cubicBezTo>
                  <a:lnTo>
                    <a:pt x="0" y="8677"/>
                  </a:lnTo>
                  <a:cubicBezTo>
                    <a:pt x="0" y="11319"/>
                    <a:pt x="2121" y="13440"/>
                    <a:pt x="4763" y="13440"/>
                  </a:cubicBezTo>
                  <a:lnTo>
                    <a:pt x="8677" y="13440"/>
                  </a:lnTo>
                  <a:cubicBezTo>
                    <a:pt x="11320" y="13440"/>
                    <a:pt x="13440" y="11319"/>
                    <a:pt x="13440" y="8677"/>
                  </a:cubicBezTo>
                  <a:lnTo>
                    <a:pt x="13440" y="4763"/>
                  </a:lnTo>
                  <a:cubicBezTo>
                    <a:pt x="13440" y="2121"/>
                    <a:pt x="11320" y="0"/>
                    <a:pt x="8677"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9" name="Google Shape;3209;p39"/>
            <p:cNvSpPr/>
            <p:nvPr/>
          </p:nvSpPr>
          <p:spPr>
            <a:xfrm>
              <a:off x="2748200" y="2859125"/>
              <a:ext cx="336025" cy="336000"/>
            </a:xfrm>
            <a:custGeom>
              <a:rect b="b" l="l" r="r" t="t"/>
              <a:pathLst>
                <a:path extrusionOk="0" h="13440" w="13441">
                  <a:moveTo>
                    <a:pt x="4763" y="0"/>
                  </a:moveTo>
                  <a:cubicBezTo>
                    <a:pt x="2121" y="0"/>
                    <a:pt x="1" y="2121"/>
                    <a:pt x="1" y="4763"/>
                  </a:cubicBezTo>
                  <a:lnTo>
                    <a:pt x="1" y="8677"/>
                  </a:lnTo>
                  <a:cubicBezTo>
                    <a:pt x="1" y="11319"/>
                    <a:pt x="2121" y="13440"/>
                    <a:pt x="4763" y="13440"/>
                  </a:cubicBezTo>
                  <a:lnTo>
                    <a:pt x="8678" y="13440"/>
                  </a:lnTo>
                  <a:cubicBezTo>
                    <a:pt x="11320" y="13440"/>
                    <a:pt x="13440" y="11319"/>
                    <a:pt x="13440" y="8677"/>
                  </a:cubicBezTo>
                  <a:lnTo>
                    <a:pt x="13440" y="4763"/>
                  </a:lnTo>
                  <a:cubicBezTo>
                    <a:pt x="13440" y="2121"/>
                    <a:pt x="11320" y="0"/>
                    <a:pt x="8678"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0" name="Google Shape;3210;p39"/>
            <p:cNvSpPr/>
            <p:nvPr/>
          </p:nvSpPr>
          <p:spPr>
            <a:xfrm>
              <a:off x="3204075" y="2859125"/>
              <a:ext cx="336000" cy="336000"/>
            </a:xfrm>
            <a:custGeom>
              <a:rect b="b" l="l" r="r" t="t"/>
              <a:pathLst>
                <a:path extrusionOk="0" h="13440" w="13440">
                  <a:moveTo>
                    <a:pt x="4763" y="0"/>
                  </a:moveTo>
                  <a:cubicBezTo>
                    <a:pt x="2121" y="0"/>
                    <a:pt x="0" y="2121"/>
                    <a:pt x="0" y="4763"/>
                  </a:cubicBezTo>
                  <a:lnTo>
                    <a:pt x="0" y="8677"/>
                  </a:lnTo>
                  <a:cubicBezTo>
                    <a:pt x="0" y="11319"/>
                    <a:pt x="2121" y="13440"/>
                    <a:pt x="4763" y="13440"/>
                  </a:cubicBezTo>
                  <a:lnTo>
                    <a:pt x="8677" y="13440"/>
                  </a:lnTo>
                  <a:cubicBezTo>
                    <a:pt x="11320" y="13440"/>
                    <a:pt x="13440" y="11319"/>
                    <a:pt x="13440" y="8677"/>
                  </a:cubicBezTo>
                  <a:lnTo>
                    <a:pt x="13440" y="4763"/>
                  </a:lnTo>
                  <a:cubicBezTo>
                    <a:pt x="13440" y="2121"/>
                    <a:pt x="11320" y="0"/>
                    <a:pt x="8677"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1" name="Google Shape;3211;p39"/>
            <p:cNvSpPr/>
            <p:nvPr/>
          </p:nvSpPr>
          <p:spPr>
            <a:xfrm>
              <a:off x="2292350" y="3350875"/>
              <a:ext cx="336000" cy="336825"/>
            </a:xfrm>
            <a:custGeom>
              <a:rect b="b" l="l" r="r" t="t"/>
              <a:pathLst>
                <a:path extrusionOk="0" h="13473" w="13440">
                  <a:moveTo>
                    <a:pt x="4763" y="0"/>
                  </a:moveTo>
                  <a:cubicBezTo>
                    <a:pt x="2121" y="0"/>
                    <a:pt x="0" y="2120"/>
                    <a:pt x="0" y="4763"/>
                  </a:cubicBezTo>
                  <a:lnTo>
                    <a:pt x="0" y="8710"/>
                  </a:lnTo>
                  <a:cubicBezTo>
                    <a:pt x="0" y="11352"/>
                    <a:pt x="2121" y="13472"/>
                    <a:pt x="4763" y="13472"/>
                  </a:cubicBezTo>
                  <a:lnTo>
                    <a:pt x="8677" y="13472"/>
                  </a:lnTo>
                  <a:cubicBezTo>
                    <a:pt x="11320" y="13472"/>
                    <a:pt x="13440" y="11352"/>
                    <a:pt x="13440" y="8710"/>
                  </a:cubicBezTo>
                  <a:lnTo>
                    <a:pt x="13440" y="4763"/>
                  </a:lnTo>
                  <a:cubicBezTo>
                    <a:pt x="13440" y="2120"/>
                    <a:pt x="11320" y="0"/>
                    <a:pt x="8677"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2" name="Google Shape;3212;p39"/>
            <p:cNvSpPr/>
            <p:nvPr/>
          </p:nvSpPr>
          <p:spPr>
            <a:xfrm>
              <a:off x="2748200" y="3350875"/>
              <a:ext cx="336025" cy="336825"/>
            </a:xfrm>
            <a:custGeom>
              <a:rect b="b" l="l" r="r" t="t"/>
              <a:pathLst>
                <a:path extrusionOk="0" h="13473" w="13441">
                  <a:moveTo>
                    <a:pt x="4763" y="0"/>
                  </a:moveTo>
                  <a:cubicBezTo>
                    <a:pt x="2121" y="0"/>
                    <a:pt x="1" y="2120"/>
                    <a:pt x="1" y="4763"/>
                  </a:cubicBezTo>
                  <a:lnTo>
                    <a:pt x="1" y="8710"/>
                  </a:lnTo>
                  <a:cubicBezTo>
                    <a:pt x="1" y="11352"/>
                    <a:pt x="2121" y="13472"/>
                    <a:pt x="4763" y="13472"/>
                  </a:cubicBezTo>
                  <a:lnTo>
                    <a:pt x="8678" y="13472"/>
                  </a:lnTo>
                  <a:cubicBezTo>
                    <a:pt x="11320" y="13472"/>
                    <a:pt x="13440" y="11352"/>
                    <a:pt x="13440" y="8710"/>
                  </a:cubicBezTo>
                  <a:lnTo>
                    <a:pt x="13440" y="4763"/>
                  </a:lnTo>
                  <a:cubicBezTo>
                    <a:pt x="13440" y="2120"/>
                    <a:pt x="11320" y="0"/>
                    <a:pt x="8678"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3" name="Google Shape;3213;p39"/>
            <p:cNvSpPr/>
            <p:nvPr/>
          </p:nvSpPr>
          <p:spPr>
            <a:xfrm>
              <a:off x="3204075" y="3350875"/>
              <a:ext cx="336000" cy="336825"/>
            </a:xfrm>
            <a:custGeom>
              <a:rect b="b" l="l" r="r" t="t"/>
              <a:pathLst>
                <a:path extrusionOk="0" h="13473" w="13440">
                  <a:moveTo>
                    <a:pt x="4763" y="0"/>
                  </a:moveTo>
                  <a:cubicBezTo>
                    <a:pt x="2121" y="0"/>
                    <a:pt x="0" y="2120"/>
                    <a:pt x="0" y="4763"/>
                  </a:cubicBezTo>
                  <a:lnTo>
                    <a:pt x="0" y="8710"/>
                  </a:lnTo>
                  <a:cubicBezTo>
                    <a:pt x="0" y="11352"/>
                    <a:pt x="2121" y="13472"/>
                    <a:pt x="4763" y="13472"/>
                  </a:cubicBezTo>
                  <a:lnTo>
                    <a:pt x="8677" y="13472"/>
                  </a:lnTo>
                  <a:cubicBezTo>
                    <a:pt x="11320" y="13472"/>
                    <a:pt x="13440" y="11352"/>
                    <a:pt x="13440" y="8710"/>
                  </a:cubicBezTo>
                  <a:lnTo>
                    <a:pt x="13440" y="4763"/>
                  </a:lnTo>
                  <a:cubicBezTo>
                    <a:pt x="13440" y="2120"/>
                    <a:pt x="11320" y="0"/>
                    <a:pt x="8677"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4" name="Google Shape;3214;p39"/>
            <p:cNvSpPr/>
            <p:nvPr/>
          </p:nvSpPr>
          <p:spPr>
            <a:xfrm>
              <a:off x="2291525" y="2029750"/>
              <a:ext cx="1249375" cy="342550"/>
            </a:xfrm>
            <a:custGeom>
              <a:rect b="b" l="l" r="r" t="t"/>
              <a:pathLst>
                <a:path extrusionOk="0" h="13702" w="49975">
                  <a:moveTo>
                    <a:pt x="6851" y="1"/>
                  </a:moveTo>
                  <a:cubicBezTo>
                    <a:pt x="3067" y="1"/>
                    <a:pt x="1" y="3067"/>
                    <a:pt x="1" y="6851"/>
                  </a:cubicBezTo>
                  <a:cubicBezTo>
                    <a:pt x="1" y="10635"/>
                    <a:pt x="3067" y="13701"/>
                    <a:pt x="6851" y="13701"/>
                  </a:cubicBezTo>
                  <a:lnTo>
                    <a:pt x="43124" y="13701"/>
                  </a:lnTo>
                  <a:cubicBezTo>
                    <a:pt x="46876" y="13701"/>
                    <a:pt x="49974" y="10635"/>
                    <a:pt x="49974" y="6851"/>
                  </a:cubicBezTo>
                  <a:cubicBezTo>
                    <a:pt x="49974" y="3067"/>
                    <a:pt x="46908" y="1"/>
                    <a:pt x="43124" y="1"/>
                  </a:cubicBezTo>
                  <a:lnTo>
                    <a:pt x="41787" y="1"/>
                  </a:lnTo>
                  <a:lnTo>
                    <a:pt x="41787" y="6623"/>
                  </a:lnTo>
                  <a:lnTo>
                    <a:pt x="8188" y="6623"/>
                  </a:lnTo>
                  <a:lnTo>
                    <a:pt x="8188" y="1"/>
                  </a:ln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5" name="Google Shape;3215;p39"/>
            <p:cNvSpPr/>
            <p:nvPr/>
          </p:nvSpPr>
          <p:spPr>
            <a:xfrm>
              <a:off x="2496225" y="659725"/>
              <a:ext cx="839975" cy="1535600"/>
            </a:xfrm>
            <a:custGeom>
              <a:rect b="b" l="l" r="r" t="t"/>
              <a:pathLst>
                <a:path extrusionOk="0" h="61424" w="33599">
                  <a:moveTo>
                    <a:pt x="7079" y="0"/>
                  </a:moveTo>
                  <a:cubicBezTo>
                    <a:pt x="3165" y="0"/>
                    <a:pt x="0" y="3165"/>
                    <a:pt x="0" y="7079"/>
                  </a:cubicBezTo>
                  <a:lnTo>
                    <a:pt x="0" y="61424"/>
                  </a:lnTo>
                  <a:lnTo>
                    <a:pt x="33599" y="61424"/>
                  </a:lnTo>
                  <a:lnTo>
                    <a:pt x="33599" y="7079"/>
                  </a:lnTo>
                  <a:cubicBezTo>
                    <a:pt x="33599" y="3165"/>
                    <a:pt x="30435" y="0"/>
                    <a:pt x="2652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6" name="Google Shape;3216;p39"/>
            <p:cNvSpPr/>
            <p:nvPr/>
          </p:nvSpPr>
          <p:spPr>
            <a:xfrm>
              <a:off x="1524150" y="1327625"/>
              <a:ext cx="972100" cy="2691150"/>
            </a:xfrm>
            <a:custGeom>
              <a:rect b="b" l="l" r="r" t="t"/>
              <a:pathLst>
                <a:path extrusionOk="0" h="107646" w="38884">
                  <a:moveTo>
                    <a:pt x="38883" y="0"/>
                  </a:moveTo>
                  <a:cubicBezTo>
                    <a:pt x="28315" y="5089"/>
                    <a:pt x="20616" y="14744"/>
                    <a:pt x="18105" y="26194"/>
                  </a:cubicBezTo>
                  <a:lnTo>
                    <a:pt x="1" y="107646"/>
                  </a:lnTo>
                  <a:lnTo>
                    <a:pt x="21888" y="107646"/>
                  </a:lnTo>
                  <a:cubicBezTo>
                    <a:pt x="21236" y="101089"/>
                    <a:pt x="20910" y="94435"/>
                    <a:pt x="20910" y="87715"/>
                  </a:cubicBezTo>
                  <a:cubicBezTo>
                    <a:pt x="20877" y="58814"/>
                    <a:pt x="27010" y="30239"/>
                    <a:pt x="38883" y="3882"/>
                  </a:cubicBezTo>
                  <a:lnTo>
                    <a:pt x="38883" y="0"/>
                  </a:ln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7" name="Google Shape;3217;p39"/>
            <p:cNvSpPr/>
            <p:nvPr/>
          </p:nvSpPr>
          <p:spPr>
            <a:xfrm>
              <a:off x="1302325" y="4018750"/>
              <a:ext cx="973750" cy="1016950"/>
            </a:xfrm>
            <a:custGeom>
              <a:rect b="b" l="l" r="r" t="t"/>
              <a:pathLst>
                <a:path extrusionOk="0" h="40678" w="38950">
                  <a:moveTo>
                    <a:pt x="12560" y="1"/>
                  </a:moveTo>
                  <a:cubicBezTo>
                    <a:pt x="5644" y="1"/>
                    <a:pt x="1" y="5644"/>
                    <a:pt x="34" y="12559"/>
                  </a:cubicBezTo>
                  <a:lnTo>
                    <a:pt x="34" y="28152"/>
                  </a:lnTo>
                  <a:cubicBezTo>
                    <a:pt x="1" y="35067"/>
                    <a:pt x="5644" y="40678"/>
                    <a:pt x="12560" y="40678"/>
                  </a:cubicBezTo>
                  <a:lnTo>
                    <a:pt x="38949" y="40678"/>
                  </a:lnTo>
                  <a:cubicBezTo>
                    <a:pt x="34839" y="27434"/>
                    <a:pt x="32066" y="13799"/>
                    <a:pt x="30761"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8" name="Google Shape;3218;p39"/>
            <p:cNvSpPr/>
            <p:nvPr/>
          </p:nvSpPr>
          <p:spPr>
            <a:xfrm>
              <a:off x="2496225" y="659725"/>
              <a:ext cx="428975" cy="764950"/>
            </a:xfrm>
            <a:custGeom>
              <a:rect b="b" l="l" r="r" t="t"/>
              <a:pathLst>
                <a:path extrusionOk="0" h="30598" w="17159">
                  <a:moveTo>
                    <a:pt x="7079" y="0"/>
                  </a:moveTo>
                  <a:cubicBezTo>
                    <a:pt x="3165" y="0"/>
                    <a:pt x="0" y="3165"/>
                    <a:pt x="0" y="7079"/>
                  </a:cubicBezTo>
                  <a:lnTo>
                    <a:pt x="0" y="30598"/>
                  </a:lnTo>
                  <a:cubicBezTo>
                    <a:pt x="4828" y="19931"/>
                    <a:pt x="10569" y="9689"/>
                    <a:pt x="17158" y="0"/>
                  </a:cubicBezTo>
                  <a:close/>
                </a:path>
              </a:pathLst>
            </a:custGeom>
            <a:solidFill>
              <a:srgbClr val="B8D8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9" name="Google Shape;3219;p39"/>
            <p:cNvSpPr/>
            <p:nvPr/>
          </p:nvSpPr>
          <p:spPr>
            <a:xfrm>
              <a:off x="1455650" y="1173475"/>
              <a:ext cx="4689125" cy="2906475"/>
            </a:xfrm>
            <a:custGeom>
              <a:rect b="b" l="l" r="r" t="t"/>
              <a:pathLst>
                <a:path extrusionOk="0" h="116259" w="187565">
                  <a:moveTo>
                    <a:pt x="75222" y="1"/>
                  </a:moveTo>
                  <a:cubicBezTo>
                    <a:pt x="73852" y="1"/>
                    <a:pt x="72775" y="1077"/>
                    <a:pt x="72775" y="2447"/>
                  </a:cubicBezTo>
                  <a:lnTo>
                    <a:pt x="72775" y="38460"/>
                  </a:lnTo>
                  <a:lnTo>
                    <a:pt x="44070" y="38460"/>
                  </a:lnTo>
                  <a:lnTo>
                    <a:pt x="44070" y="6199"/>
                  </a:lnTo>
                  <a:cubicBezTo>
                    <a:pt x="44070" y="4766"/>
                    <a:pt x="42905" y="3734"/>
                    <a:pt x="41632" y="3734"/>
                  </a:cubicBezTo>
                  <a:cubicBezTo>
                    <a:pt x="41282" y="3734"/>
                    <a:pt x="40924" y="3812"/>
                    <a:pt x="40580" y="3981"/>
                  </a:cubicBezTo>
                  <a:cubicBezTo>
                    <a:pt x="29293" y="9330"/>
                    <a:pt x="21106" y="19638"/>
                    <a:pt x="18431" y="31838"/>
                  </a:cubicBezTo>
                  <a:lnTo>
                    <a:pt x="15103" y="46876"/>
                  </a:lnTo>
                  <a:cubicBezTo>
                    <a:pt x="14810" y="48181"/>
                    <a:pt x="15625" y="49485"/>
                    <a:pt x="16963" y="49779"/>
                  </a:cubicBezTo>
                  <a:cubicBezTo>
                    <a:pt x="17142" y="49819"/>
                    <a:pt x="17321" y="49839"/>
                    <a:pt x="17498" y="49839"/>
                  </a:cubicBezTo>
                  <a:cubicBezTo>
                    <a:pt x="18607" y="49839"/>
                    <a:pt x="19613" y="49073"/>
                    <a:pt x="19866" y="47920"/>
                  </a:cubicBezTo>
                  <a:lnTo>
                    <a:pt x="23226" y="32882"/>
                  </a:lnTo>
                  <a:cubicBezTo>
                    <a:pt x="25281" y="23520"/>
                    <a:pt x="31022" y="15365"/>
                    <a:pt x="39177" y="10309"/>
                  </a:cubicBezTo>
                  <a:lnTo>
                    <a:pt x="39177" y="40906"/>
                  </a:lnTo>
                  <a:cubicBezTo>
                    <a:pt x="39177" y="42244"/>
                    <a:pt x="40286" y="43353"/>
                    <a:pt x="41623" y="43353"/>
                  </a:cubicBezTo>
                  <a:lnTo>
                    <a:pt x="75222" y="43353"/>
                  </a:lnTo>
                  <a:cubicBezTo>
                    <a:pt x="76559" y="43353"/>
                    <a:pt x="77668" y="42244"/>
                    <a:pt x="77668" y="40906"/>
                  </a:cubicBezTo>
                  <a:lnTo>
                    <a:pt x="77668" y="4894"/>
                  </a:lnTo>
                  <a:lnTo>
                    <a:pt x="129436" y="4894"/>
                  </a:lnTo>
                  <a:cubicBezTo>
                    <a:pt x="129506" y="4894"/>
                    <a:pt x="129576" y="4893"/>
                    <a:pt x="129646" y="4893"/>
                  </a:cubicBezTo>
                  <a:cubicBezTo>
                    <a:pt x="146356" y="4893"/>
                    <a:pt x="160799" y="16542"/>
                    <a:pt x="164339" y="32882"/>
                  </a:cubicBezTo>
                  <a:lnTo>
                    <a:pt x="181791" y="111365"/>
                  </a:lnTo>
                  <a:lnTo>
                    <a:pt x="5774" y="111365"/>
                  </a:lnTo>
                  <a:lnTo>
                    <a:pt x="15169" y="69122"/>
                  </a:lnTo>
                  <a:cubicBezTo>
                    <a:pt x="15462" y="67818"/>
                    <a:pt x="14614" y="66513"/>
                    <a:pt x="13309" y="66219"/>
                  </a:cubicBezTo>
                  <a:cubicBezTo>
                    <a:pt x="13126" y="66179"/>
                    <a:pt x="12943" y="66160"/>
                    <a:pt x="12763" y="66160"/>
                  </a:cubicBezTo>
                  <a:cubicBezTo>
                    <a:pt x="11633" y="66160"/>
                    <a:pt x="10627" y="66925"/>
                    <a:pt x="10374" y="68079"/>
                  </a:cubicBezTo>
                  <a:lnTo>
                    <a:pt x="327" y="113290"/>
                  </a:lnTo>
                  <a:cubicBezTo>
                    <a:pt x="0" y="114823"/>
                    <a:pt x="1175" y="116258"/>
                    <a:pt x="2741" y="116258"/>
                  </a:cubicBezTo>
                  <a:lnTo>
                    <a:pt x="184857" y="116258"/>
                  </a:lnTo>
                  <a:cubicBezTo>
                    <a:pt x="186390" y="116258"/>
                    <a:pt x="187565" y="114823"/>
                    <a:pt x="187238" y="113290"/>
                  </a:cubicBezTo>
                  <a:lnTo>
                    <a:pt x="169134" y="31838"/>
                  </a:lnTo>
                  <a:cubicBezTo>
                    <a:pt x="164992" y="13212"/>
                    <a:pt x="148486" y="1"/>
                    <a:pt x="129436"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0" name="Google Shape;3220;p39"/>
            <p:cNvSpPr/>
            <p:nvPr/>
          </p:nvSpPr>
          <p:spPr>
            <a:xfrm>
              <a:off x="1754125" y="2511075"/>
              <a:ext cx="158225" cy="224925"/>
            </a:xfrm>
            <a:custGeom>
              <a:rect b="b" l="l" r="r" t="t"/>
              <a:pathLst>
                <a:path extrusionOk="0" h="8997" w="6329">
                  <a:moveTo>
                    <a:pt x="3654" y="1"/>
                  </a:moveTo>
                  <a:cubicBezTo>
                    <a:pt x="2539" y="1"/>
                    <a:pt x="1527" y="788"/>
                    <a:pt x="1273" y="1918"/>
                  </a:cubicBezTo>
                  <a:lnTo>
                    <a:pt x="359" y="5996"/>
                  </a:lnTo>
                  <a:cubicBezTo>
                    <a:pt x="0" y="7529"/>
                    <a:pt x="1175" y="8997"/>
                    <a:pt x="2740" y="8997"/>
                  </a:cubicBezTo>
                  <a:cubicBezTo>
                    <a:pt x="3882" y="8964"/>
                    <a:pt x="4861" y="8181"/>
                    <a:pt x="5122" y="7072"/>
                  </a:cubicBezTo>
                  <a:lnTo>
                    <a:pt x="6035" y="2995"/>
                  </a:lnTo>
                  <a:cubicBezTo>
                    <a:pt x="6329" y="1657"/>
                    <a:pt x="5513" y="352"/>
                    <a:pt x="4176" y="59"/>
                  </a:cubicBezTo>
                  <a:cubicBezTo>
                    <a:pt x="4001" y="19"/>
                    <a:pt x="3826" y="1"/>
                    <a:pt x="365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1" name="Google Shape;3221;p39"/>
            <p:cNvSpPr/>
            <p:nvPr/>
          </p:nvSpPr>
          <p:spPr>
            <a:xfrm>
              <a:off x="3827125" y="1841375"/>
              <a:ext cx="1658725" cy="1570675"/>
            </a:xfrm>
            <a:custGeom>
              <a:rect b="b" l="l" r="r" t="t"/>
              <a:pathLst>
                <a:path extrusionOk="0" h="62827" w="66349">
                  <a:moveTo>
                    <a:pt x="50985" y="4894"/>
                  </a:moveTo>
                  <a:cubicBezTo>
                    <a:pt x="56759" y="4926"/>
                    <a:pt x="61456" y="9591"/>
                    <a:pt x="61456" y="15365"/>
                  </a:cubicBezTo>
                  <a:lnTo>
                    <a:pt x="61456" y="47463"/>
                  </a:lnTo>
                  <a:cubicBezTo>
                    <a:pt x="61456" y="53236"/>
                    <a:pt x="56759" y="57901"/>
                    <a:pt x="50985" y="57934"/>
                  </a:cubicBezTo>
                  <a:lnTo>
                    <a:pt x="15364" y="57934"/>
                  </a:lnTo>
                  <a:cubicBezTo>
                    <a:pt x="9590" y="57901"/>
                    <a:pt x="4926" y="53236"/>
                    <a:pt x="4893" y="47463"/>
                  </a:cubicBezTo>
                  <a:lnTo>
                    <a:pt x="4893" y="15365"/>
                  </a:lnTo>
                  <a:cubicBezTo>
                    <a:pt x="4926" y="9591"/>
                    <a:pt x="9590" y="4926"/>
                    <a:pt x="15364" y="4894"/>
                  </a:cubicBezTo>
                  <a:close/>
                  <a:moveTo>
                    <a:pt x="15364" y="1"/>
                  </a:moveTo>
                  <a:cubicBezTo>
                    <a:pt x="6883" y="33"/>
                    <a:pt x="33" y="6883"/>
                    <a:pt x="0" y="15365"/>
                  </a:cubicBezTo>
                  <a:lnTo>
                    <a:pt x="0" y="47463"/>
                  </a:lnTo>
                  <a:cubicBezTo>
                    <a:pt x="33" y="55944"/>
                    <a:pt x="6883" y="62794"/>
                    <a:pt x="15364" y="62827"/>
                  </a:cubicBezTo>
                  <a:lnTo>
                    <a:pt x="50985" y="62827"/>
                  </a:lnTo>
                  <a:cubicBezTo>
                    <a:pt x="59466" y="62794"/>
                    <a:pt x="66349" y="55944"/>
                    <a:pt x="66349" y="47463"/>
                  </a:cubicBezTo>
                  <a:lnTo>
                    <a:pt x="66349" y="15365"/>
                  </a:lnTo>
                  <a:cubicBezTo>
                    <a:pt x="66349" y="6883"/>
                    <a:pt x="59466" y="33"/>
                    <a:pt x="50985"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2" name="Google Shape;3222;p39"/>
            <p:cNvSpPr/>
            <p:nvPr/>
          </p:nvSpPr>
          <p:spPr>
            <a:xfrm>
              <a:off x="1242000" y="3957600"/>
              <a:ext cx="5117250" cy="1139275"/>
            </a:xfrm>
            <a:custGeom>
              <a:rect b="b" l="l" r="r" t="t"/>
              <a:pathLst>
                <a:path extrusionOk="0" h="45571" w="204690">
                  <a:moveTo>
                    <a:pt x="189685" y="4893"/>
                  </a:moveTo>
                  <a:cubicBezTo>
                    <a:pt x="195263" y="4926"/>
                    <a:pt x="199764" y="9427"/>
                    <a:pt x="199797" y="15005"/>
                  </a:cubicBezTo>
                  <a:lnTo>
                    <a:pt x="199797" y="30598"/>
                  </a:lnTo>
                  <a:cubicBezTo>
                    <a:pt x="199764" y="36143"/>
                    <a:pt x="195263" y="40677"/>
                    <a:pt x="189685" y="40677"/>
                  </a:cubicBezTo>
                  <a:lnTo>
                    <a:pt x="14973" y="40677"/>
                  </a:lnTo>
                  <a:cubicBezTo>
                    <a:pt x="9395" y="40677"/>
                    <a:pt x="4893" y="36143"/>
                    <a:pt x="4893" y="30598"/>
                  </a:cubicBezTo>
                  <a:lnTo>
                    <a:pt x="4893" y="15005"/>
                  </a:lnTo>
                  <a:cubicBezTo>
                    <a:pt x="4893" y="9427"/>
                    <a:pt x="9395" y="4926"/>
                    <a:pt x="14973" y="4893"/>
                  </a:cubicBezTo>
                  <a:close/>
                  <a:moveTo>
                    <a:pt x="14973" y="0"/>
                  </a:moveTo>
                  <a:cubicBezTo>
                    <a:pt x="6687" y="33"/>
                    <a:pt x="0" y="6720"/>
                    <a:pt x="0" y="15005"/>
                  </a:cubicBezTo>
                  <a:lnTo>
                    <a:pt x="0" y="30598"/>
                  </a:lnTo>
                  <a:cubicBezTo>
                    <a:pt x="0" y="38850"/>
                    <a:pt x="6687" y="45570"/>
                    <a:pt x="14973" y="45570"/>
                  </a:cubicBezTo>
                  <a:lnTo>
                    <a:pt x="189685" y="45570"/>
                  </a:lnTo>
                  <a:cubicBezTo>
                    <a:pt x="197970" y="45570"/>
                    <a:pt x="204657" y="38850"/>
                    <a:pt x="204690" y="30598"/>
                  </a:cubicBezTo>
                  <a:lnTo>
                    <a:pt x="204690" y="15005"/>
                  </a:lnTo>
                  <a:cubicBezTo>
                    <a:pt x="204657" y="6720"/>
                    <a:pt x="197970" y="33"/>
                    <a:pt x="189685"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3" name="Google Shape;3223;p39"/>
            <p:cNvSpPr/>
            <p:nvPr/>
          </p:nvSpPr>
          <p:spPr>
            <a:xfrm>
              <a:off x="3447900" y="4200975"/>
              <a:ext cx="678525" cy="652875"/>
            </a:xfrm>
            <a:custGeom>
              <a:rect b="b" l="l" r="r" t="t"/>
              <a:pathLst>
                <a:path extrusionOk="0" h="26115" w="27141">
                  <a:moveTo>
                    <a:pt x="14093" y="4912"/>
                  </a:moveTo>
                  <a:cubicBezTo>
                    <a:pt x="18594" y="4912"/>
                    <a:pt x="22248" y="8565"/>
                    <a:pt x="22248" y="13066"/>
                  </a:cubicBezTo>
                  <a:cubicBezTo>
                    <a:pt x="22248" y="17989"/>
                    <a:pt x="18230" y="21238"/>
                    <a:pt x="14035" y="21238"/>
                  </a:cubicBezTo>
                  <a:cubicBezTo>
                    <a:pt x="12030" y="21238"/>
                    <a:pt x="9985" y="20496"/>
                    <a:pt x="8319" y="18840"/>
                  </a:cubicBezTo>
                  <a:cubicBezTo>
                    <a:pt x="3165" y="13686"/>
                    <a:pt x="6818" y="4912"/>
                    <a:pt x="14093" y="4912"/>
                  </a:cubicBezTo>
                  <a:close/>
                  <a:moveTo>
                    <a:pt x="14090" y="0"/>
                  </a:moveTo>
                  <a:cubicBezTo>
                    <a:pt x="10693" y="0"/>
                    <a:pt x="7347" y="1327"/>
                    <a:pt x="4861" y="3835"/>
                  </a:cubicBezTo>
                  <a:cubicBezTo>
                    <a:pt x="1142" y="7554"/>
                    <a:pt x="1" y="13164"/>
                    <a:pt x="2023" y="18057"/>
                  </a:cubicBezTo>
                  <a:cubicBezTo>
                    <a:pt x="4046" y="22918"/>
                    <a:pt x="8808" y="26114"/>
                    <a:pt x="14093" y="26114"/>
                  </a:cubicBezTo>
                  <a:cubicBezTo>
                    <a:pt x="21302" y="26114"/>
                    <a:pt x="27141" y="20275"/>
                    <a:pt x="27141" y="13066"/>
                  </a:cubicBezTo>
                  <a:cubicBezTo>
                    <a:pt x="27141" y="7782"/>
                    <a:pt x="23976" y="3020"/>
                    <a:pt x="19083" y="997"/>
                  </a:cubicBezTo>
                  <a:cubicBezTo>
                    <a:pt x="17472" y="327"/>
                    <a:pt x="15775" y="0"/>
                    <a:pt x="14090"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4" name="Google Shape;3224;p39"/>
            <p:cNvSpPr/>
            <p:nvPr/>
          </p:nvSpPr>
          <p:spPr>
            <a:xfrm>
              <a:off x="2231175" y="2797950"/>
              <a:ext cx="458350" cy="458350"/>
            </a:xfrm>
            <a:custGeom>
              <a:rect b="b" l="l" r="r" t="t"/>
              <a:pathLst>
                <a:path extrusionOk="0" h="18334" w="18334">
                  <a:moveTo>
                    <a:pt x="11124" y="4894"/>
                  </a:moveTo>
                  <a:cubicBezTo>
                    <a:pt x="12396" y="4894"/>
                    <a:pt x="13440" y="5905"/>
                    <a:pt x="13440" y="7210"/>
                  </a:cubicBezTo>
                  <a:lnTo>
                    <a:pt x="13440" y="11124"/>
                  </a:lnTo>
                  <a:cubicBezTo>
                    <a:pt x="13440" y="12396"/>
                    <a:pt x="12396" y="13440"/>
                    <a:pt x="11124" y="13440"/>
                  </a:cubicBezTo>
                  <a:lnTo>
                    <a:pt x="7210" y="13440"/>
                  </a:lnTo>
                  <a:cubicBezTo>
                    <a:pt x="5905" y="13440"/>
                    <a:pt x="4894" y="12396"/>
                    <a:pt x="4894" y="11124"/>
                  </a:cubicBezTo>
                  <a:lnTo>
                    <a:pt x="4894" y="7210"/>
                  </a:lnTo>
                  <a:cubicBezTo>
                    <a:pt x="4894" y="5905"/>
                    <a:pt x="5905" y="4894"/>
                    <a:pt x="7210" y="4894"/>
                  </a:cubicBezTo>
                  <a:close/>
                  <a:moveTo>
                    <a:pt x="7210" y="1"/>
                  </a:moveTo>
                  <a:cubicBezTo>
                    <a:pt x="3230" y="1"/>
                    <a:pt x="1" y="3230"/>
                    <a:pt x="1" y="7210"/>
                  </a:cubicBezTo>
                  <a:lnTo>
                    <a:pt x="1" y="11124"/>
                  </a:lnTo>
                  <a:cubicBezTo>
                    <a:pt x="1" y="15104"/>
                    <a:pt x="3230" y="18333"/>
                    <a:pt x="7210" y="18333"/>
                  </a:cubicBezTo>
                  <a:lnTo>
                    <a:pt x="11124" y="18333"/>
                  </a:lnTo>
                  <a:cubicBezTo>
                    <a:pt x="15104" y="18333"/>
                    <a:pt x="18333" y="15104"/>
                    <a:pt x="18333" y="11124"/>
                  </a:cubicBezTo>
                  <a:lnTo>
                    <a:pt x="18333" y="7210"/>
                  </a:lnTo>
                  <a:cubicBezTo>
                    <a:pt x="18333" y="3230"/>
                    <a:pt x="15104" y="1"/>
                    <a:pt x="1112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5" name="Google Shape;3225;p39"/>
            <p:cNvSpPr/>
            <p:nvPr/>
          </p:nvSpPr>
          <p:spPr>
            <a:xfrm>
              <a:off x="2687050" y="2797950"/>
              <a:ext cx="458325" cy="458350"/>
            </a:xfrm>
            <a:custGeom>
              <a:rect b="b" l="l" r="r" t="t"/>
              <a:pathLst>
                <a:path extrusionOk="0" h="18334" w="18333">
                  <a:moveTo>
                    <a:pt x="11124" y="4894"/>
                  </a:moveTo>
                  <a:cubicBezTo>
                    <a:pt x="12396" y="4894"/>
                    <a:pt x="13440" y="5905"/>
                    <a:pt x="13440" y="7210"/>
                  </a:cubicBezTo>
                  <a:lnTo>
                    <a:pt x="13440" y="11124"/>
                  </a:lnTo>
                  <a:cubicBezTo>
                    <a:pt x="13440" y="12396"/>
                    <a:pt x="12396" y="13440"/>
                    <a:pt x="11124" y="13440"/>
                  </a:cubicBezTo>
                  <a:lnTo>
                    <a:pt x="7209" y="13440"/>
                  </a:lnTo>
                  <a:cubicBezTo>
                    <a:pt x="5905" y="13440"/>
                    <a:pt x="4893" y="12396"/>
                    <a:pt x="4893" y="11124"/>
                  </a:cubicBezTo>
                  <a:lnTo>
                    <a:pt x="4893" y="7210"/>
                  </a:lnTo>
                  <a:cubicBezTo>
                    <a:pt x="4893" y="5905"/>
                    <a:pt x="5905" y="4894"/>
                    <a:pt x="7209" y="4894"/>
                  </a:cubicBezTo>
                  <a:close/>
                  <a:moveTo>
                    <a:pt x="7209" y="1"/>
                  </a:moveTo>
                  <a:cubicBezTo>
                    <a:pt x="3230" y="1"/>
                    <a:pt x="0" y="3230"/>
                    <a:pt x="0" y="7210"/>
                  </a:cubicBezTo>
                  <a:lnTo>
                    <a:pt x="0" y="11124"/>
                  </a:lnTo>
                  <a:cubicBezTo>
                    <a:pt x="0" y="15104"/>
                    <a:pt x="3230" y="18333"/>
                    <a:pt x="7209" y="18333"/>
                  </a:cubicBezTo>
                  <a:lnTo>
                    <a:pt x="11124" y="18333"/>
                  </a:lnTo>
                  <a:cubicBezTo>
                    <a:pt x="15103" y="18333"/>
                    <a:pt x="18333" y="15104"/>
                    <a:pt x="18333" y="11124"/>
                  </a:cubicBezTo>
                  <a:lnTo>
                    <a:pt x="18333" y="7210"/>
                  </a:lnTo>
                  <a:cubicBezTo>
                    <a:pt x="18333" y="3230"/>
                    <a:pt x="15103" y="1"/>
                    <a:pt x="1112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6" name="Google Shape;3226;p39"/>
            <p:cNvSpPr/>
            <p:nvPr/>
          </p:nvSpPr>
          <p:spPr>
            <a:xfrm>
              <a:off x="3142900" y="2797950"/>
              <a:ext cx="458350" cy="458350"/>
            </a:xfrm>
            <a:custGeom>
              <a:rect b="b" l="l" r="r" t="t"/>
              <a:pathLst>
                <a:path extrusionOk="0" h="18334" w="18334">
                  <a:moveTo>
                    <a:pt x="11124" y="4894"/>
                  </a:moveTo>
                  <a:cubicBezTo>
                    <a:pt x="12397" y="4894"/>
                    <a:pt x="13440" y="5905"/>
                    <a:pt x="13440" y="7210"/>
                  </a:cubicBezTo>
                  <a:lnTo>
                    <a:pt x="13440" y="11124"/>
                  </a:lnTo>
                  <a:cubicBezTo>
                    <a:pt x="13440" y="12396"/>
                    <a:pt x="12397" y="13440"/>
                    <a:pt x="11124" y="13440"/>
                  </a:cubicBezTo>
                  <a:lnTo>
                    <a:pt x="7210" y="13440"/>
                  </a:lnTo>
                  <a:cubicBezTo>
                    <a:pt x="5905" y="13440"/>
                    <a:pt x="4894" y="12396"/>
                    <a:pt x="4894" y="11124"/>
                  </a:cubicBezTo>
                  <a:lnTo>
                    <a:pt x="4894" y="7210"/>
                  </a:lnTo>
                  <a:cubicBezTo>
                    <a:pt x="4894" y="5905"/>
                    <a:pt x="5905" y="4894"/>
                    <a:pt x="7210" y="4894"/>
                  </a:cubicBezTo>
                  <a:close/>
                  <a:moveTo>
                    <a:pt x="7210" y="1"/>
                  </a:moveTo>
                  <a:cubicBezTo>
                    <a:pt x="3230" y="1"/>
                    <a:pt x="1" y="3230"/>
                    <a:pt x="1" y="7210"/>
                  </a:cubicBezTo>
                  <a:lnTo>
                    <a:pt x="1" y="11124"/>
                  </a:lnTo>
                  <a:cubicBezTo>
                    <a:pt x="1" y="15104"/>
                    <a:pt x="3230" y="18333"/>
                    <a:pt x="7210" y="18333"/>
                  </a:cubicBezTo>
                  <a:lnTo>
                    <a:pt x="11124" y="18333"/>
                  </a:lnTo>
                  <a:cubicBezTo>
                    <a:pt x="15104" y="18333"/>
                    <a:pt x="18333" y="15104"/>
                    <a:pt x="18333" y="11124"/>
                  </a:cubicBezTo>
                  <a:lnTo>
                    <a:pt x="18333" y="7210"/>
                  </a:lnTo>
                  <a:cubicBezTo>
                    <a:pt x="18333" y="3230"/>
                    <a:pt x="15104" y="1"/>
                    <a:pt x="1112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7" name="Google Shape;3227;p39"/>
            <p:cNvSpPr/>
            <p:nvPr/>
          </p:nvSpPr>
          <p:spPr>
            <a:xfrm>
              <a:off x="2231175" y="3289700"/>
              <a:ext cx="458350" cy="459150"/>
            </a:xfrm>
            <a:custGeom>
              <a:rect b="b" l="l" r="r" t="t"/>
              <a:pathLst>
                <a:path extrusionOk="0" h="18366" w="18334">
                  <a:moveTo>
                    <a:pt x="11124" y="4894"/>
                  </a:moveTo>
                  <a:cubicBezTo>
                    <a:pt x="12396" y="4894"/>
                    <a:pt x="13440" y="5937"/>
                    <a:pt x="13440" y="7210"/>
                  </a:cubicBezTo>
                  <a:lnTo>
                    <a:pt x="13440" y="11157"/>
                  </a:lnTo>
                  <a:cubicBezTo>
                    <a:pt x="13440" y="12429"/>
                    <a:pt x="12396" y="13473"/>
                    <a:pt x="11124" y="13473"/>
                  </a:cubicBezTo>
                  <a:lnTo>
                    <a:pt x="7210" y="13473"/>
                  </a:lnTo>
                  <a:cubicBezTo>
                    <a:pt x="5905" y="13473"/>
                    <a:pt x="4894" y="12429"/>
                    <a:pt x="4894" y="11157"/>
                  </a:cubicBezTo>
                  <a:lnTo>
                    <a:pt x="4894" y="7210"/>
                  </a:lnTo>
                  <a:cubicBezTo>
                    <a:pt x="4894" y="5937"/>
                    <a:pt x="5905" y="4894"/>
                    <a:pt x="7210" y="4894"/>
                  </a:cubicBezTo>
                  <a:close/>
                  <a:moveTo>
                    <a:pt x="7210" y="1"/>
                  </a:moveTo>
                  <a:cubicBezTo>
                    <a:pt x="3230" y="1"/>
                    <a:pt x="1" y="3230"/>
                    <a:pt x="1" y="7210"/>
                  </a:cubicBezTo>
                  <a:lnTo>
                    <a:pt x="1" y="11157"/>
                  </a:lnTo>
                  <a:cubicBezTo>
                    <a:pt x="1" y="15136"/>
                    <a:pt x="3230" y="18366"/>
                    <a:pt x="7210" y="18366"/>
                  </a:cubicBezTo>
                  <a:lnTo>
                    <a:pt x="11124" y="18366"/>
                  </a:lnTo>
                  <a:cubicBezTo>
                    <a:pt x="15104" y="18366"/>
                    <a:pt x="18333" y="15136"/>
                    <a:pt x="18333" y="11157"/>
                  </a:cubicBezTo>
                  <a:lnTo>
                    <a:pt x="18333" y="7210"/>
                  </a:lnTo>
                  <a:cubicBezTo>
                    <a:pt x="18333" y="3230"/>
                    <a:pt x="15104" y="1"/>
                    <a:pt x="1112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8" name="Google Shape;3228;p39"/>
            <p:cNvSpPr/>
            <p:nvPr/>
          </p:nvSpPr>
          <p:spPr>
            <a:xfrm>
              <a:off x="2687050" y="3289700"/>
              <a:ext cx="458325" cy="459150"/>
            </a:xfrm>
            <a:custGeom>
              <a:rect b="b" l="l" r="r" t="t"/>
              <a:pathLst>
                <a:path extrusionOk="0" h="18366" w="18333">
                  <a:moveTo>
                    <a:pt x="11124" y="4894"/>
                  </a:moveTo>
                  <a:cubicBezTo>
                    <a:pt x="12396" y="4894"/>
                    <a:pt x="13440" y="5937"/>
                    <a:pt x="13440" y="7210"/>
                  </a:cubicBezTo>
                  <a:lnTo>
                    <a:pt x="13440" y="11157"/>
                  </a:lnTo>
                  <a:cubicBezTo>
                    <a:pt x="13440" y="12429"/>
                    <a:pt x="12396" y="13473"/>
                    <a:pt x="11124" y="13473"/>
                  </a:cubicBezTo>
                  <a:lnTo>
                    <a:pt x="7209" y="13473"/>
                  </a:lnTo>
                  <a:cubicBezTo>
                    <a:pt x="5905" y="13473"/>
                    <a:pt x="4893" y="12429"/>
                    <a:pt x="4893" y="11157"/>
                  </a:cubicBezTo>
                  <a:lnTo>
                    <a:pt x="4893" y="7210"/>
                  </a:lnTo>
                  <a:cubicBezTo>
                    <a:pt x="4893" y="5937"/>
                    <a:pt x="5905" y="4894"/>
                    <a:pt x="7209" y="4894"/>
                  </a:cubicBezTo>
                  <a:close/>
                  <a:moveTo>
                    <a:pt x="7209" y="1"/>
                  </a:moveTo>
                  <a:cubicBezTo>
                    <a:pt x="3230" y="1"/>
                    <a:pt x="0" y="3230"/>
                    <a:pt x="0" y="7210"/>
                  </a:cubicBezTo>
                  <a:lnTo>
                    <a:pt x="0" y="11157"/>
                  </a:lnTo>
                  <a:cubicBezTo>
                    <a:pt x="0" y="15136"/>
                    <a:pt x="3230" y="18366"/>
                    <a:pt x="7209" y="18366"/>
                  </a:cubicBezTo>
                  <a:lnTo>
                    <a:pt x="11124" y="18366"/>
                  </a:lnTo>
                  <a:cubicBezTo>
                    <a:pt x="15103" y="18366"/>
                    <a:pt x="18333" y="15136"/>
                    <a:pt x="18333" y="11157"/>
                  </a:cubicBezTo>
                  <a:lnTo>
                    <a:pt x="18333" y="7210"/>
                  </a:lnTo>
                  <a:cubicBezTo>
                    <a:pt x="18333" y="3230"/>
                    <a:pt x="15103" y="1"/>
                    <a:pt x="1112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9" name="Google Shape;3229;p39"/>
            <p:cNvSpPr/>
            <p:nvPr/>
          </p:nvSpPr>
          <p:spPr>
            <a:xfrm>
              <a:off x="3142900" y="3289700"/>
              <a:ext cx="458350" cy="459150"/>
            </a:xfrm>
            <a:custGeom>
              <a:rect b="b" l="l" r="r" t="t"/>
              <a:pathLst>
                <a:path extrusionOk="0" h="18366" w="18334">
                  <a:moveTo>
                    <a:pt x="11124" y="4894"/>
                  </a:moveTo>
                  <a:cubicBezTo>
                    <a:pt x="12397" y="4894"/>
                    <a:pt x="13440" y="5937"/>
                    <a:pt x="13440" y="7210"/>
                  </a:cubicBezTo>
                  <a:lnTo>
                    <a:pt x="13440" y="11157"/>
                  </a:lnTo>
                  <a:cubicBezTo>
                    <a:pt x="13440" y="12429"/>
                    <a:pt x="12397" y="13473"/>
                    <a:pt x="11124" y="13473"/>
                  </a:cubicBezTo>
                  <a:lnTo>
                    <a:pt x="7210" y="13473"/>
                  </a:lnTo>
                  <a:cubicBezTo>
                    <a:pt x="5905" y="13473"/>
                    <a:pt x="4894" y="12429"/>
                    <a:pt x="4894" y="11157"/>
                  </a:cubicBezTo>
                  <a:lnTo>
                    <a:pt x="4894" y="7210"/>
                  </a:lnTo>
                  <a:cubicBezTo>
                    <a:pt x="4894" y="5937"/>
                    <a:pt x="5905" y="4894"/>
                    <a:pt x="7210" y="4894"/>
                  </a:cubicBezTo>
                  <a:close/>
                  <a:moveTo>
                    <a:pt x="7210" y="1"/>
                  </a:moveTo>
                  <a:cubicBezTo>
                    <a:pt x="3230" y="1"/>
                    <a:pt x="1" y="3230"/>
                    <a:pt x="1" y="7210"/>
                  </a:cubicBezTo>
                  <a:lnTo>
                    <a:pt x="1" y="11157"/>
                  </a:lnTo>
                  <a:cubicBezTo>
                    <a:pt x="1" y="15136"/>
                    <a:pt x="3230" y="18366"/>
                    <a:pt x="7210" y="18366"/>
                  </a:cubicBezTo>
                  <a:lnTo>
                    <a:pt x="11124" y="18366"/>
                  </a:lnTo>
                  <a:cubicBezTo>
                    <a:pt x="15104" y="18366"/>
                    <a:pt x="18333" y="15136"/>
                    <a:pt x="18333" y="11157"/>
                  </a:cubicBezTo>
                  <a:lnTo>
                    <a:pt x="18333" y="7210"/>
                  </a:lnTo>
                  <a:cubicBezTo>
                    <a:pt x="18333" y="3230"/>
                    <a:pt x="15104" y="1"/>
                    <a:pt x="1112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0" name="Google Shape;3230;p39"/>
            <p:cNvSpPr/>
            <p:nvPr/>
          </p:nvSpPr>
          <p:spPr>
            <a:xfrm>
              <a:off x="2230375" y="1987338"/>
              <a:ext cx="1371675" cy="464850"/>
            </a:xfrm>
            <a:custGeom>
              <a:rect b="b" l="l" r="r" t="t"/>
              <a:pathLst>
                <a:path extrusionOk="0" h="18594" w="54867">
                  <a:moveTo>
                    <a:pt x="46679" y="5056"/>
                  </a:moveTo>
                  <a:cubicBezTo>
                    <a:pt x="48800" y="5611"/>
                    <a:pt x="50202" y="7666"/>
                    <a:pt x="49909" y="9884"/>
                  </a:cubicBezTo>
                  <a:cubicBezTo>
                    <a:pt x="49648" y="12070"/>
                    <a:pt x="47756" y="13701"/>
                    <a:pt x="45570" y="13701"/>
                  </a:cubicBezTo>
                  <a:lnTo>
                    <a:pt x="9297" y="13701"/>
                  </a:lnTo>
                  <a:cubicBezTo>
                    <a:pt x="7079" y="13701"/>
                    <a:pt x="5220" y="12070"/>
                    <a:pt x="4926" y="9884"/>
                  </a:cubicBezTo>
                  <a:cubicBezTo>
                    <a:pt x="4665" y="7666"/>
                    <a:pt x="6035" y="5611"/>
                    <a:pt x="8188" y="5056"/>
                  </a:cubicBezTo>
                  <a:lnTo>
                    <a:pt x="8188" y="9069"/>
                  </a:lnTo>
                  <a:cubicBezTo>
                    <a:pt x="8188" y="10439"/>
                    <a:pt x="9297" y="11515"/>
                    <a:pt x="10634" y="11515"/>
                  </a:cubicBezTo>
                  <a:lnTo>
                    <a:pt x="44233" y="11515"/>
                  </a:lnTo>
                  <a:cubicBezTo>
                    <a:pt x="45570" y="11515"/>
                    <a:pt x="46679" y="10439"/>
                    <a:pt x="46679" y="9069"/>
                  </a:cubicBezTo>
                  <a:lnTo>
                    <a:pt x="46679" y="5056"/>
                  </a:lnTo>
                  <a:close/>
                  <a:moveTo>
                    <a:pt x="9297" y="0"/>
                  </a:moveTo>
                  <a:cubicBezTo>
                    <a:pt x="4176" y="0"/>
                    <a:pt x="0" y="4176"/>
                    <a:pt x="0" y="9297"/>
                  </a:cubicBezTo>
                  <a:cubicBezTo>
                    <a:pt x="0" y="14451"/>
                    <a:pt x="4176" y="18594"/>
                    <a:pt x="9297" y="18594"/>
                  </a:cubicBezTo>
                  <a:lnTo>
                    <a:pt x="45570" y="18594"/>
                  </a:lnTo>
                  <a:cubicBezTo>
                    <a:pt x="50692" y="18594"/>
                    <a:pt x="54867" y="14451"/>
                    <a:pt x="54867" y="9297"/>
                  </a:cubicBezTo>
                  <a:cubicBezTo>
                    <a:pt x="54867" y="4176"/>
                    <a:pt x="50692" y="0"/>
                    <a:pt x="45570" y="0"/>
                  </a:cubicBezTo>
                  <a:lnTo>
                    <a:pt x="44233" y="0"/>
                  </a:lnTo>
                  <a:cubicBezTo>
                    <a:pt x="42863" y="0"/>
                    <a:pt x="41786" y="1109"/>
                    <a:pt x="41786" y="2447"/>
                  </a:cubicBezTo>
                  <a:lnTo>
                    <a:pt x="41786" y="6622"/>
                  </a:lnTo>
                  <a:lnTo>
                    <a:pt x="13081" y="6622"/>
                  </a:lnTo>
                  <a:lnTo>
                    <a:pt x="13081" y="2447"/>
                  </a:lnTo>
                  <a:cubicBezTo>
                    <a:pt x="13081" y="1109"/>
                    <a:pt x="11972" y="0"/>
                    <a:pt x="10634"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1" name="Google Shape;3231;p39"/>
            <p:cNvSpPr/>
            <p:nvPr/>
          </p:nvSpPr>
          <p:spPr>
            <a:xfrm>
              <a:off x="2681350" y="907625"/>
              <a:ext cx="468925" cy="122350"/>
            </a:xfrm>
            <a:custGeom>
              <a:rect b="b" l="l" r="r" t="t"/>
              <a:pathLst>
                <a:path extrusionOk="0" h="4894" w="18757">
                  <a:moveTo>
                    <a:pt x="2447" y="1"/>
                  </a:moveTo>
                  <a:cubicBezTo>
                    <a:pt x="1109" y="1"/>
                    <a:pt x="0" y="1110"/>
                    <a:pt x="0" y="2447"/>
                  </a:cubicBezTo>
                  <a:cubicBezTo>
                    <a:pt x="0" y="3817"/>
                    <a:pt x="1109" y="4894"/>
                    <a:pt x="2447" y="4894"/>
                  </a:cubicBezTo>
                  <a:lnTo>
                    <a:pt x="16310" y="4894"/>
                  </a:lnTo>
                  <a:cubicBezTo>
                    <a:pt x="17680" y="4894"/>
                    <a:pt x="18757" y="3817"/>
                    <a:pt x="18757" y="2447"/>
                  </a:cubicBezTo>
                  <a:cubicBezTo>
                    <a:pt x="18757" y="1110"/>
                    <a:pt x="17680" y="1"/>
                    <a:pt x="16310"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2" name="Google Shape;3232;p39"/>
            <p:cNvSpPr/>
            <p:nvPr/>
          </p:nvSpPr>
          <p:spPr>
            <a:xfrm>
              <a:off x="2681350" y="1213450"/>
              <a:ext cx="468925" cy="122350"/>
            </a:xfrm>
            <a:custGeom>
              <a:rect b="b" l="l" r="r" t="t"/>
              <a:pathLst>
                <a:path extrusionOk="0" h="4894" w="18757">
                  <a:moveTo>
                    <a:pt x="2447" y="0"/>
                  </a:moveTo>
                  <a:cubicBezTo>
                    <a:pt x="1109" y="0"/>
                    <a:pt x="0" y="1109"/>
                    <a:pt x="0" y="2447"/>
                  </a:cubicBezTo>
                  <a:cubicBezTo>
                    <a:pt x="0" y="3817"/>
                    <a:pt x="1109" y="4893"/>
                    <a:pt x="2447" y="4893"/>
                  </a:cubicBezTo>
                  <a:lnTo>
                    <a:pt x="16310" y="4893"/>
                  </a:lnTo>
                  <a:cubicBezTo>
                    <a:pt x="17680" y="4893"/>
                    <a:pt x="18757" y="3817"/>
                    <a:pt x="18757" y="2447"/>
                  </a:cubicBezTo>
                  <a:cubicBezTo>
                    <a:pt x="18757" y="1109"/>
                    <a:pt x="17680" y="0"/>
                    <a:pt x="16310"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3" name="Google Shape;3233;p39"/>
            <p:cNvSpPr/>
            <p:nvPr/>
          </p:nvSpPr>
          <p:spPr>
            <a:xfrm>
              <a:off x="2681350" y="1519250"/>
              <a:ext cx="468925" cy="122350"/>
            </a:xfrm>
            <a:custGeom>
              <a:rect b="b" l="l" r="r" t="t"/>
              <a:pathLst>
                <a:path extrusionOk="0" h="4894" w="18757">
                  <a:moveTo>
                    <a:pt x="2447" y="1"/>
                  </a:moveTo>
                  <a:cubicBezTo>
                    <a:pt x="1109" y="1"/>
                    <a:pt x="0" y="1110"/>
                    <a:pt x="0" y="2447"/>
                  </a:cubicBezTo>
                  <a:cubicBezTo>
                    <a:pt x="0" y="3817"/>
                    <a:pt x="1109" y="4894"/>
                    <a:pt x="2447" y="4894"/>
                  </a:cubicBezTo>
                  <a:lnTo>
                    <a:pt x="16310" y="4894"/>
                  </a:lnTo>
                  <a:cubicBezTo>
                    <a:pt x="17680" y="4894"/>
                    <a:pt x="18757" y="3817"/>
                    <a:pt x="18757" y="2447"/>
                  </a:cubicBezTo>
                  <a:cubicBezTo>
                    <a:pt x="18757" y="1110"/>
                    <a:pt x="17680" y="1"/>
                    <a:pt x="16310"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4" name="Google Shape;3234;p39"/>
            <p:cNvSpPr/>
            <p:nvPr/>
          </p:nvSpPr>
          <p:spPr>
            <a:xfrm>
              <a:off x="2681350" y="1825075"/>
              <a:ext cx="468925" cy="122350"/>
            </a:xfrm>
            <a:custGeom>
              <a:rect b="b" l="l" r="r" t="t"/>
              <a:pathLst>
                <a:path extrusionOk="0" h="4894" w="18757">
                  <a:moveTo>
                    <a:pt x="2447" y="0"/>
                  </a:moveTo>
                  <a:cubicBezTo>
                    <a:pt x="1109" y="0"/>
                    <a:pt x="0" y="1109"/>
                    <a:pt x="0" y="2447"/>
                  </a:cubicBezTo>
                  <a:cubicBezTo>
                    <a:pt x="0" y="3817"/>
                    <a:pt x="1109" y="4893"/>
                    <a:pt x="2447" y="4893"/>
                  </a:cubicBezTo>
                  <a:lnTo>
                    <a:pt x="16310" y="4893"/>
                  </a:lnTo>
                  <a:cubicBezTo>
                    <a:pt x="17680" y="4893"/>
                    <a:pt x="18757" y="3817"/>
                    <a:pt x="18757" y="2447"/>
                  </a:cubicBezTo>
                  <a:cubicBezTo>
                    <a:pt x="18757" y="1109"/>
                    <a:pt x="17680" y="0"/>
                    <a:pt x="16310"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5" name="Google Shape;3235;p39"/>
            <p:cNvSpPr/>
            <p:nvPr/>
          </p:nvSpPr>
          <p:spPr>
            <a:xfrm>
              <a:off x="2435050" y="598550"/>
              <a:ext cx="962325" cy="1657950"/>
            </a:xfrm>
            <a:custGeom>
              <a:rect b="b" l="l" r="r" t="t"/>
              <a:pathLst>
                <a:path extrusionOk="0" h="66318" w="38493">
                  <a:moveTo>
                    <a:pt x="28967" y="4894"/>
                  </a:moveTo>
                  <a:cubicBezTo>
                    <a:pt x="31512" y="4894"/>
                    <a:pt x="33599" y="6949"/>
                    <a:pt x="33599" y="9526"/>
                  </a:cubicBezTo>
                  <a:lnTo>
                    <a:pt x="33599" y="61424"/>
                  </a:lnTo>
                  <a:lnTo>
                    <a:pt x="4894" y="61424"/>
                  </a:lnTo>
                  <a:lnTo>
                    <a:pt x="4894" y="9526"/>
                  </a:lnTo>
                  <a:cubicBezTo>
                    <a:pt x="4894" y="6949"/>
                    <a:pt x="6982" y="4894"/>
                    <a:pt x="9526" y="4894"/>
                  </a:cubicBezTo>
                  <a:close/>
                  <a:moveTo>
                    <a:pt x="9526" y="1"/>
                  </a:moveTo>
                  <a:cubicBezTo>
                    <a:pt x="4274" y="1"/>
                    <a:pt x="1" y="4274"/>
                    <a:pt x="1" y="9526"/>
                  </a:cubicBezTo>
                  <a:lnTo>
                    <a:pt x="1" y="63871"/>
                  </a:lnTo>
                  <a:cubicBezTo>
                    <a:pt x="1" y="65241"/>
                    <a:pt x="1110" y="66317"/>
                    <a:pt x="2447" y="66317"/>
                  </a:cubicBezTo>
                  <a:lnTo>
                    <a:pt x="36046" y="66317"/>
                  </a:lnTo>
                  <a:cubicBezTo>
                    <a:pt x="37383" y="66317"/>
                    <a:pt x="38492" y="65241"/>
                    <a:pt x="38492" y="63871"/>
                  </a:cubicBezTo>
                  <a:lnTo>
                    <a:pt x="38492" y="9526"/>
                  </a:lnTo>
                  <a:cubicBezTo>
                    <a:pt x="38492" y="4274"/>
                    <a:pt x="34219" y="1"/>
                    <a:pt x="28967"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36" name="Google Shape;3236;p39"/>
          <p:cNvGrpSpPr/>
          <p:nvPr/>
        </p:nvGrpSpPr>
        <p:grpSpPr>
          <a:xfrm>
            <a:off x="805984" y="1497104"/>
            <a:ext cx="455161" cy="443245"/>
            <a:chOff x="1241175" y="288450"/>
            <a:chExt cx="5255900" cy="5118300"/>
          </a:xfrm>
        </p:grpSpPr>
        <p:sp>
          <p:nvSpPr>
            <p:cNvPr id="3237" name="Google Shape;3237;p39"/>
            <p:cNvSpPr/>
            <p:nvPr/>
          </p:nvSpPr>
          <p:spPr>
            <a:xfrm>
              <a:off x="1303150" y="350650"/>
              <a:ext cx="4994950" cy="4994950"/>
            </a:xfrm>
            <a:custGeom>
              <a:rect b="b" l="l" r="r" t="t"/>
              <a:pathLst>
                <a:path extrusionOk="0" h="199798" w="199798">
                  <a:moveTo>
                    <a:pt x="99883" y="1"/>
                  </a:moveTo>
                  <a:cubicBezTo>
                    <a:pt x="44722" y="1"/>
                    <a:pt x="1" y="44722"/>
                    <a:pt x="1" y="99883"/>
                  </a:cubicBezTo>
                  <a:cubicBezTo>
                    <a:pt x="1" y="155043"/>
                    <a:pt x="44722" y="199797"/>
                    <a:pt x="99883" y="199797"/>
                  </a:cubicBezTo>
                  <a:cubicBezTo>
                    <a:pt x="155043" y="199797"/>
                    <a:pt x="199797" y="155043"/>
                    <a:pt x="199797" y="99883"/>
                  </a:cubicBezTo>
                  <a:cubicBezTo>
                    <a:pt x="199797" y="44722"/>
                    <a:pt x="155043" y="1"/>
                    <a:pt x="99883" y="1"/>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8" name="Google Shape;3238;p39"/>
            <p:cNvSpPr/>
            <p:nvPr/>
          </p:nvSpPr>
          <p:spPr>
            <a:xfrm>
              <a:off x="2880425" y="3557175"/>
              <a:ext cx="1840500" cy="803300"/>
            </a:xfrm>
            <a:custGeom>
              <a:rect b="b" l="l" r="r" t="t"/>
              <a:pathLst>
                <a:path extrusionOk="0" h="32132" w="73620">
                  <a:moveTo>
                    <a:pt x="9242" y="1"/>
                  </a:moveTo>
                  <a:cubicBezTo>
                    <a:pt x="3886" y="1"/>
                    <a:pt x="1" y="5139"/>
                    <a:pt x="1432" y="10309"/>
                  </a:cubicBezTo>
                  <a:cubicBezTo>
                    <a:pt x="4009" y="19475"/>
                    <a:pt x="10076" y="27304"/>
                    <a:pt x="18296" y="32131"/>
                  </a:cubicBezTo>
                  <a:lnTo>
                    <a:pt x="18296" y="18562"/>
                  </a:lnTo>
                  <a:cubicBezTo>
                    <a:pt x="18296" y="13832"/>
                    <a:pt x="22145" y="9983"/>
                    <a:pt x="26875" y="9983"/>
                  </a:cubicBezTo>
                  <a:lnTo>
                    <a:pt x="46708" y="9983"/>
                  </a:lnTo>
                  <a:cubicBezTo>
                    <a:pt x="51438" y="9983"/>
                    <a:pt x="55287" y="13832"/>
                    <a:pt x="55287" y="18562"/>
                  </a:cubicBezTo>
                  <a:lnTo>
                    <a:pt x="55287" y="32131"/>
                  </a:lnTo>
                  <a:cubicBezTo>
                    <a:pt x="63605" y="27238"/>
                    <a:pt x="69705" y="19312"/>
                    <a:pt x="72249" y="9983"/>
                  </a:cubicBezTo>
                  <a:cubicBezTo>
                    <a:pt x="73619" y="4959"/>
                    <a:pt x="69835" y="1"/>
                    <a:pt x="64616" y="1"/>
                  </a:cubicBezTo>
                  <a:lnTo>
                    <a:pt x="9293" y="1"/>
                  </a:lnTo>
                  <a:cubicBezTo>
                    <a:pt x="9276" y="1"/>
                    <a:pt x="9259" y="1"/>
                    <a:pt x="9242"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9" name="Google Shape;3239;p39"/>
            <p:cNvSpPr/>
            <p:nvPr/>
          </p:nvSpPr>
          <p:spPr>
            <a:xfrm>
              <a:off x="3337825" y="3806725"/>
              <a:ext cx="924800" cy="1288500"/>
            </a:xfrm>
            <a:custGeom>
              <a:rect b="b" l="l" r="r" t="t"/>
              <a:pathLst>
                <a:path extrusionOk="0" h="51540" w="36992">
                  <a:moveTo>
                    <a:pt x="8579" y="1"/>
                  </a:moveTo>
                  <a:cubicBezTo>
                    <a:pt x="3849" y="1"/>
                    <a:pt x="0" y="3850"/>
                    <a:pt x="0" y="8580"/>
                  </a:cubicBezTo>
                  <a:lnTo>
                    <a:pt x="0" y="33044"/>
                  </a:lnTo>
                  <a:cubicBezTo>
                    <a:pt x="0" y="43254"/>
                    <a:pt x="8286" y="51540"/>
                    <a:pt x="18496" y="51540"/>
                  </a:cubicBezTo>
                  <a:cubicBezTo>
                    <a:pt x="28706" y="51540"/>
                    <a:pt x="36991" y="43254"/>
                    <a:pt x="36991" y="33044"/>
                  </a:cubicBezTo>
                  <a:lnTo>
                    <a:pt x="36991" y="8580"/>
                  </a:lnTo>
                  <a:cubicBezTo>
                    <a:pt x="36991" y="3850"/>
                    <a:pt x="33142" y="1"/>
                    <a:pt x="2841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0" name="Google Shape;3240;p39"/>
            <p:cNvSpPr/>
            <p:nvPr/>
          </p:nvSpPr>
          <p:spPr>
            <a:xfrm>
              <a:off x="4437925" y="1519250"/>
              <a:ext cx="878300" cy="1699525"/>
            </a:xfrm>
            <a:custGeom>
              <a:rect b="b" l="l" r="r" t="t"/>
              <a:pathLst>
                <a:path extrusionOk="0" h="67981" w="35132">
                  <a:moveTo>
                    <a:pt x="18170" y="1"/>
                  </a:moveTo>
                  <a:cubicBezTo>
                    <a:pt x="16310" y="1"/>
                    <a:pt x="14810" y="1501"/>
                    <a:pt x="14810" y="3328"/>
                  </a:cubicBezTo>
                  <a:lnTo>
                    <a:pt x="14810" y="3556"/>
                  </a:lnTo>
                  <a:cubicBezTo>
                    <a:pt x="10830" y="3752"/>
                    <a:pt x="7503" y="5122"/>
                    <a:pt x="4893" y="7666"/>
                  </a:cubicBezTo>
                  <a:cubicBezTo>
                    <a:pt x="2349" y="10048"/>
                    <a:pt x="946" y="13408"/>
                    <a:pt x="979" y="16898"/>
                  </a:cubicBezTo>
                  <a:cubicBezTo>
                    <a:pt x="979" y="19018"/>
                    <a:pt x="1468" y="21106"/>
                    <a:pt x="2479" y="22998"/>
                  </a:cubicBezTo>
                  <a:cubicBezTo>
                    <a:pt x="3556" y="25020"/>
                    <a:pt x="5089" y="26782"/>
                    <a:pt x="6948" y="28152"/>
                  </a:cubicBezTo>
                  <a:cubicBezTo>
                    <a:pt x="8938" y="29685"/>
                    <a:pt x="12755" y="31773"/>
                    <a:pt x="18398" y="34382"/>
                  </a:cubicBezTo>
                  <a:cubicBezTo>
                    <a:pt x="21203" y="35654"/>
                    <a:pt x="23063" y="36926"/>
                    <a:pt x="24041" y="38166"/>
                  </a:cubicBezTo>
                  <a:cubicBezTo>
                    <a:pt x="26194" y="41037"/>
                    <a:pt x="25868" y="45081"/>
                    <a:pt x="23258" y="47528"/>
                  </a:cubicBezTo>
                  <a:cubicBezTo>
                    <a:pt x="21790" y="48931"/>
                    <a:pt x="19866" y="49713"/>
                    <a:pt x="17843" y="49713"/>
                  </a:cubicBezTo>
                  <a:cubicBezTo>
                    <a:pt x="14810" y="49681"/>
                    <a:pt x="11678" y="48376"/>
                    <a:pt x="8514" y="45766"/>
                  </a:cubicBezTo>
                  <a:cubicBezTo>
                    <a:pt x="7616" y="45048"/>
                    <a:pt x="6533" y="44694"/>
                    <a:pt x="5456" y="44694"/>
                  </a:cubicBezTo>
                  <a:cubicBezTo>
                    <a:pt x="4186" y="44694"/>
                    <a:pt x="2926" y="45187"/>
                    <a:pt x="1990" y="46158"/>
                  </a:cubicBezTo>
                  <a:cubicBezTo>
                    <a:pt x="0" y="48213"/>
                    <a:pt x="196" y="51540"/>
                    <a:pt x="2447" y="53334"/>
                  </a:cubicBezTo>
                  <a:cubicBezTo>
                    <a:pt x="3817" y="54476"/>
                    <a:pt x="5317" y="55455"/>
                    <a:pt x="6850" y="56335"/>
                  </a:cubicBezTo>
                  <a:cubicBezTo>
                    <a:pt x="9330" y="57640"/>
                    <a:pt x="12037" y="58423"/>
                    <a:pt x="14810" y="58684"/>
                  </a:cubicBezTo>
                  <a:lnTo>
                    <a:pt x="14810" y="64621"/>
                  </a:lnTo>
                  <a:cubicBezTo>
                    <a:pt x="14810" y="66480"/>
                    <a:pt x="16310" y="67981"/>
                    <a:pt x="18170" y="67981"/>
                  </a:cubicBezTo>
                  <a:cubicBezTo>
                    <a:pt x="19996" y="67981"/>
                    <a:pt x="21497" y="66480"/>
                    <a:pt x="21497" y="64621"/>
                  </a:cubicBezTo>
                  <a:lnTo>
                    <a:pt x="21497" y="58456"/>
                  </a:lnTo>
                  <a:cubicBezTo>
                    <a:pt x="24824" y="57771"/>
                    <a:pt x="27336" y="56759"/>
                    <a:pt x="29097" y="55422"/>
                  </a:cubicBezTo>
                  <a:cubicBezTo>
                    <a:pt x="30957" y="53987"/>
                    <a:pt x="32424" y="52127"/>
                    <a:pt x="33403" y="50007"/>
                  </a:cubicBezTo>
                  <a:cubicBezTo>
                    <a:pt x="34545" y="47691"/>
                    <a:pt x="35099" y="45147"/>
                    <a:pt x="35099" y="42570"/>
                  </a:cubicBezTo>
                  <a:cubicBezTo>
                    <a:pt x="35132" y="40058"/>
                    <a:pt x="34577" y="37579"/>
                    <a:pt x="33501" y="35296"/>
                  </a:cubicBezTo>
                  <a:cubicBezTo>
                    <a:pt x="32457" y="33143"/>
                    <a:pt x="30924" y="31218"/>
                    <a:pt x="29032" y="29750"/>
                  </a:cubicBezTo>
                  <a:cubicBezTo>
                    <a:pt x="27075" y="28217"/>
                    <a:pt x="23454" y="26325"/>
                    <a:pt x="18202" y="24140"/>
                  </a:cubicBezTo>
                  <a:cubicBezTo>
                    <a:pt x="15234" y="22933"/>
                    <a:pt x="13244" y="21791"/>
                    <a:pt x="12265" y="20714"/>
                  </a:cubicBezTo>
                  <a:cubicBezTo>
                    <a:pt x="11287" y="19671"/>
                    <a:pt x="10797" y="18627"/>
                    <a:pt x="10797" y="17550"/>
                  </a:cubicBezTo>
                  <a:cubicBezTo>
                    <a:pt x="10797" y="16311"/>
                    <a:pt x="11352" y="15202"/>
                    <a:pt x="12461" y="14223"/>
                  </a:cubicBezTo>
                  <a:cubicBezTo>
                    <a:pt x="13603" y="13277"/>
                    <a:pt x="15071" y="12788"/>
                    <a:pt x="16865" y="12788"/>
                  </a:cubicBezTo>
                  <a:cubicBezTo>
                    <a:pt x="18952" y="12788"/>
                    <a:pt x="21040" y="13538"/>
                    <a:pt x="23160" y="15006"/>
                  </a:cubicBezTo>
                  <a:cubicBezTo>
                    <a:pt x="24004" y="15617"/>
                    <a:pt x="24990" y="15916"/>
                    <a:pt x="25971" y="15916"/>
                  </a:cubicBezTo>
                  <a:cubicBezTo>
                    <a:pt x="27191" y="15916"/>
                    <a:pt x="28404" y="15453"/>
                    <a:pt x="29326" y="14549"/>
                  </a:cubicBezTo>
                  <a:cubicBezTo>
                    <a:pt x="31478" y="12462"/>
                    <a:pt x="31218" y="8971"/>
                    <a:pt x="28836" y="7177"/>
                  </a:cubicBezTo>
                  <a:cubicBezTo>
                    <a:pt x="28347" y="6851"/>
                    <a:pt x="27858" y="6525"/>
                    <a:pt x="27368" y="6231"/>
                  </a:cubicBezTo>
                  <a:cubicBezTo>
                    <a:pt x="25542" y="5220"/>
                    <a:pt x="23552" y="4470"/>
                    <a:pt x="21497" y="4013"/>
                  </a:cubicBezTo>
                  <a:lnTo>
                    <a:pt x="21497" y="3328"/>
                  </a:lnTo>
                  <a:cubicBezTo>
                    <a:pt x="21497" y="1501"/>
                    <a:pt x="19996" y="1"/>
                    <a:pt x="18170"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1" name="Google Shape;3241;p39"/>
            <p:cNvSpPr/>
            <p:nvPr/>
          </p:nvSpPr>
          <p:spPr>
            <a:xfrm>
              <a:off x="2269525" y="1519250"/>
              <a:ext cx="878300" cy="1699525"/>
            </a:xfrm>
            <a:custGeom>
              <a:rect b="b" l="l" r="r" t="t"/>
              <a:pathLst>
                <a:path extrusionOk="0" h="67981" w="35132">
                  <a:moveTo>
                    <a:pt x="18169" y="1"/>
                  </a:moveTo>
                  <a:cubicBezTo>
                    <a:pt x="16343" y="1"/>
                    <a:pt x="14842" y="1501"/>
                    <a:pt x="14842" y="3328"/>
                  </a:cubicBezTo>
                  <a:lnTo>
                    <a:pt x="14842" y="3556"/>
                  </a:lnTo>
                  <a:cubicBezTo>
                    <a:pt x="10830" y="3752"/>
                    <a:pt x="7535" y="5122"/>
                    <a:pt x="4926" y="7666"/>
                  </a:cubicBezTo>
                  <a:cubicBezTo>
                    <a:pt x="2381" y="10048"/>
                    <a:pt x="979" y="13408"/>
                    <a:pt x="1011" y="16898"/>
                  </a:cubicBezTo>
                  <a:cubicBezTo>
                    <a:pt x="1011" y="19018"/>
                    <a:pt x="1501" y="21106"/>
                    <a:pt x="2479" y="22998"/>
                  </a:cubicBezTo>
                  <a:cubicBezTo>
                    <a:pt x="3588" y="25020"/>
                    <a:pt x="5089" y="26782"/>
                    <a:pt x="6948" y="28152"/>
                  </a:cubicBezTo>
                  <a:cubicBezTo>
                    <a:pt x="8971" y="29685"/>
                    <a:pt x="12787" y="31773"/>
                    <a:pt x="18430" y="34382"/>
                  </a:cubicBezTo>
                  <a:cubicBezTo>
                    <a:pt x="21203" y="35654"/>
                    <a:pt x="23095" y="36926"/>
                    <a:pt x="24074" y="38166"/>
                  </a:cubicBezTo>
                  <a:cubicBezTo>
                    <a:pt x="26226" y="41037"/>
                    <a:pt x="25900" y="45081"/>
                    <a:pt x="23258" y="47528"/>
                  </a:cubicBezTo>
                  <a:cubicBezTo>
                    <a:pt x="21823" y="48931"/>
                    <a:pt x="19866" y="49713"/>
                    <a:pt x="17843" y="49713"/>
                  </a:cubicBezTo>
                  <a:cubicBezTo>
                    <a:pt x="14810" y="49681"/>
                    <a:pt x="11711" y="48376"/>
                    <a:pt x="8514" y="45766"/>
                  </a:cubicBezTo>
                  <a:cubicBezTo>
                    <a:pt x="7631" y="45048"/>
                    <a:pt x="6556" y="44694"/>
                    <a:pt x="5484" y="44694"/>
                  </a:cubicBezTo>
                  <a:cubicBezTo>
                    <a:pt x="4219" y="44694"/>
                    <a:pt x="2958" y="45187"/>
                    <a:pt x="2023" y="46158"/>
                  </a:cubicBezTo>
                  <a:cubicBezTo>
                    <a:pt x="0" y="48213"/>
                    <a:pt x="228" y="51540"/>
                    <a:pt x="2447" y="53334"/>
                  </a:cubicBezTo>
                  <a:cubicBezTo>
                    <a:pt x="3849" y="54476"/>
                    <a:pt x="5317" y="55455"/>
                    <a:pt x="6883" y="56335"/>
                  </a:cubicBezTo>
                  <a:cubicBezTo>
                    <a:pt x="9362" y="57640"/>
                    <a:pt x="12069" y="58423"/>
                    <a:pt x="14842" y="58684"/>
                  </a:cubicBezTo>
                  <a:lnTo>
                    <a:pt x="14842" y="64621"/>
                  </a:lnTo>
                  <a:cubicBezTo>
                    <a:pt x="14842" y="66480"/>
                    <a:pt x="16343" y="67981"/>
                    <a:pt x="18169" y="67981"/>
                  </a:cubicBezTo>
                  <a:cubicBezTo>
                    <a:pt x="20029" y="67981"/>
                    <a:pt x="21529" y="66480"/>
                    <a:pt x="21529" y="64621"/>
                  </a:cubicBezTo>
                  <a:lnTo>
                    <a:pt x="21529" y="58456"/>
                  </a:lnTo>
                  <a:cubicBezTo>
                    <a:pt x="24824" y="57771"/>
                    <a:pt x="27368" y="56759"/>
                    <a:pt x="29130" y="55422"/>
                  </a:cubicBezTo>
                  <a:cubicBezTo>
                    <a:pt x="30956" y="53987"/>
                    <a:pt x="32457" y="52127"/>
                    <a:pt x="33435" y="50007"/>
                  </a:cubicBezTo>
                  <a:cubicBezTo>
                    <a:pt x="34545" y="47691"/>
                    <a:pt x="35132" y="45147"/>
                    <a:pt x="35099" y="42570"/>
                  </a:cubicBezTo>
                  <a:cubicBezTo>
                    <a:pt x="35132" y="40058"/>
                    <a:pt x="34610" y="37579"/>
                    <a:pt x="33533" y="35296"/>
                  </a:cubicBezTo>
                  <a:cubicBezTo>
                    <a:pt x="32489" y="33143"/>
                    <a:pt x="30956" y="31218"/>
                    <a:pt x="29064" y="29750"/>
                  </a:cubicBezTo>
                  <a:cubicBezTo>
                    <a:pt x="27107" y="28217"/>
                    <a:pt x="23486" y="26325"/>
                    <a:pt x="18235" y="24140"/>
                  </a:cubicBezTo>
                  <a:cubicBezTo>
                    <a:pt x="15234" y="22933"/>
                    <a:pt x="13276" y="21791"/>
                    <a:pt x="12298" y="20714"/>
                  </a:cubicBezTo>
                  <a:cubicBezTo>
                    <a:pt x="11319" y="19671"/>
                    <a:pt x="10797" y="18627"/>
                    <a:pt x="10797" y="17550"/>
                  </a:cubicBezTo>
                  <a:cubicBezTo>
                    <a:pt x="10797" y="16311"/>
                    <a:pt x="11384" y="15202"/>
                    <a:pt x="12493" y="14223"/>
                  </a:cubicBezTo>
                  <a:cubicBezTo>
                    <a:pt x="13635" y="13277"/>
                    <a:pt x="15103" y="12788"/>
                    <a:pt x="16897" y="12788"/>
                  </a:cubicBezTo>
                  <a:cubicBezTo>
                    <a:pt x="18985" y="12788"/>
                    <a:pt x="21073" y="13538"/>
                    <a:pt x="23193" y="15006"/>
                  </a:cubicBezTo>
                  <a:cubicBezTo>
                    <a:pt x="24036" y="15617"/>
                    <a:pt x="25016" y="15916"/>
                    <a:pt x="25993" y="15916"/>
                  </a:cubicBezTo>
                  <a:cubicBezTo>
                    <a:pt x="27207" y="15916"/>
                    <a:pt x="28418" y="15453"/>
                    <a:pt x="29358" y="14549"/>
                  </a:cubicBezTo>
                  <a:cubicBezTo>
                    <a:pt x="31511" y="12462"/>
                    <a:pt x="31250" y="8971"/>
                    <a:pt x="28836" y="7177"/>
                  </a:cubicBezTo>
                  <a:cubicBezTo>
                    <a:pt x="28379" y="6851"/>
                    <a:pt x="27890" y="6525"/>
                    <a:pt x="27401" y="6231"/>
                  </a:cubicBezTo>
                  <a:cubicBezTo>
                    <a:pt x="25541" y="5220"/>
                    <a:pt x="23584" y="4470"/>
                    <a:pt x="21529" y="4013"/>
                  </a:cubicBezTo>
                  <a:lnTo>
                    <a:pt x="21529" y="3328"/>
                  </a:lnTo>
                  <a:cubicBezTo>
                    <a:pt x="21529" y="1501"/>
                    <a:pt x="20029" y="1"/>
                    <a:pt x="18169"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2" name="Google Shape;3242;p39"/>
            <p:cNvSpPr/>
            <p:nvPr/>
          </p:nvSpPr>
          <p:spPr>
            <a:xfrm>
              <a:off x="1301525" y="1405100"/>
              <a:ext cx="2281775" cy="3930700"/>
            </a:xfrm>
            <a:custGeom>
              <a:rect b="b" l="l" r="r" t="t"/>
              <a:pathLst>
                <a:path extrusionOk="0" h="157228" w="91271">
                  <a:moveTo>
                    <a:pt x="18398" y="0"/>
                  </a:moveTo>
                  <a:cubicBezTo>
                    <a:pt x="6426" y="16864"/>
                    <a:pt x="0" y="37024"/>
                    <a:pt x="66" y="57705"/>
                  </a:cubicBezTo>
                  <a:cubicBezTo>
                    <a:pt x="66" y="109962"/>
                    <a:pt x="40155" y="152824"/>
                    <a:pt x="91271" y="157228"/>
                  </a:cubicBezTo>
                  <a:cubicBezTo>
                    <a:pt x="46712" y="119845"/>
                    <a:pt x="18398" y="63739"/>
                    <a:pt x="18398" y="1011"/>
                  </a:cubicBezTo>
                  <a:cubicBezTo>
                    <a:pt x="18398" y="685"/>
                    <a:pt x="18398" y="326"/>
                    <a:pt x="18398"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3" name="Google Shape;3243;p39"/>
            <p:cNvSpPr/>
            <p:nvPr/>
          </p:nvSpPr>
          <p:spPr>
            <a:xfrm>
              <a:off x="1241175" y="288450"/>
              <a:ext cx="5255900" cy="5118300"/>
            </a:xfrm>
            <a:custGeom>
              <a:rect b="b" l="l" r="r" t="t"/>
              <a:pathLst>
                <a:path extrusionOk="0" h="204732" w="210236">
                  <a:moveTo>
                    <a:pt x="102366" y="0"/>
                  </a:moveTo>
                  <a:cubicBezTo>
                    <a:pt x="99614" y="0"/>
                    <a:pt x="96849" y="111"/>
                    <a:pt x="94076" y="336"/>
                  </a:cubicBezTo>
                  <a:cubicBezTo>
                    <a:pt x="56661" y="3369"/>
                    <a:pt x="23878" y="26660"/>
                    <a:pt x="8710" y="61009"/>
                  </a:cubicBezTo>
                  <a:cubicBezTo>
                    <a:pt x="8188" y="62248"/>
                    <a:pt x="8743" y="63683"/>
                    <a:pt x="9982" y="64238"/>
                  </a:cubicBezTo>
                  <a:cubicBezTo>
                    <a:pt x="10300" y="64384"/>
                    <a:pt x="10636" y="64453"/>
                    <a:pt x="10968" y="64453"/>
                  </a:cubicBezTo>
                  <a:cubicBezTo>
                    <a:pt x="11896" y="64453"/>
                    <a:pt x="12794" y="63912"/>
                    <a:pt x="13179" y="62998"/>
                  </a:cubicBezTo>
                  <a:cubicBezTo>
                    <a:pt x="28804" y="27704"/>
                    <a:pt x="63772" y="4935"/>
                    <a:pt x="102362" y="4935"/>
                  </a:cubicBezTo>
                  <a:cubicBezTo>
                    <a:pt x="156086" y="4935"/>
                    <a:pt x="199830" y="48646"/>
                    <a:pt x="199830" y="102371"/>
                  </a:cubicBezTo>
                  <a:cubicBezTo>
                    <a:pt x="199830" y="156095"/>
                    <a:pt x="156086" y="199839"/>
                    <a:pt x="102362" y="199839"/>
                  </a:cubicBezTo>
                  <a:cubicBezTo>
                    <a:pt x="48637" y="199839"/>
                    <a:pt x="4926" y="156095"/>
                    <a:pt x="4926" y="102371"/>
                  </a:cubicBezTo>
                  <a:cubicBezTo>
                    <a:pt x="4893" y="96108"/>
                    <a:pt x="5513" y="89845"/>
                    <a:pt x="6688" y="83679"/>
                  </a:cubicBezTo>
                  <a:cubicBezTo>
                    <a:pt x="6948" y="82342"/>
                    <a:pt x="6100" y="81070"/>
                    <a:pt x="4763" y="80809"/>
                  </a:cubicBezTo>
                  <a:cubicBezTo>
                    <a:pt x="4604" y="80778"/>
                    <a:pt x="4446" y="80763"/>
                    <a:pt x="4291" y="80763"/>
                  </a:cubicBezTo>
                  <a:cubicBezTo>
                    <a:pt x="3138" y="80763"/>
                    <a:pt x="2122" y="81584"/>
                    <a:pt x="1892" y="82733"/>
                  </a:cubicBezTo>
                  <a:cubicBezTo>
                    <a:pt x="653" y="89225"/>
                    <a:pt x="0" y="95781"/>
                    <a:pt x="33" y="102371"/>
                  </a:cubicBezTo>
                  <a:cubicBezTo>
                    <a:pt x="33" y="158901"/>
                    <a:pt x="45831" y="204699"/>
                    <a:pt x="102362" y="204732"/>
                  </a:cubicBezTo>
                  <a:cubicBezTo>
                    <a:pt x="139907" y="204699"/>
                    <a:pt x="174451" y="184149"/>
                    <a:pt x="192360" y="151137"/>
                  </a:cubicBezTo>
                  <a:cubicBezTo>
                    <a:pt x="210235" y="118093"/>
                    <a:pt x="208604" y="77938"/>
                    <a:pt x="188119" y="46460"/>
                  </a:cubicBezTo>
                  <a:cubicBezTo>
                    <a:pt x="169120" y="17343"/>
                    <a:pt x="136781" y="0"/>
                    <a:pt x="102366"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4" name="Google Shape;3244;p39"/>
            <p:cNvSpPr/>
            <p:nvPr/>
          </p:nvSpPr>
          <p:spPr>
            <a:xfrm>
              <a:off x="1330050" y="1991550"/>
              <a:ext cx="170475" cy="224175"/>
            </a:xfrm>
            <a:custGeom>
              <a:rect b="b" l="l" r="r" t="t"/>
              <a:pathLst>
                <a:path extrusionOk="0" h="8967" w="6819">
                  <a:moveTo>
                    <a:pt x="4089" y="1"/>
                  </a:moveTo>
                  <a:cubicBezTo>
                    <a:pt x="3066" y="1"/>
                    <a:pt x="2101" y="642"/>
                    <a:pt x="1762" y="1659"/>
                  </a:cubicBezTo>
                  <a:cubicBezTo>
                    <a:pt x="1306" y="3029"/>
                    <a:pt x="849" y="4465"/>
                    <a:pt x="458" y="5835"/>
                  </a:cubicBezTo>
                  <a:cubicBezTo>
                    <a:pt x="1" y="7400"/>
                    <a:pt x="1175" y="8966"/>
                    <a:pt x="2806" y="8966"/>
                  </a:cubicBezTo>
                  <a:cubicBezTo>
                    <a:pt x="3883" y="8966"/>
                    <a:pt x="4861" y="8249"/>
                    <a:pt x="5155" y="7205"/>
                  </a:cubicBezTo>
                  <a:cubicBezTo>
                    <a:pt x="5546" y="5867"/>
                    <a:pt x="5970" y="4530"/>
                    <a:pt x="6394" y="3225"/>
                  </a:cubicBezTo>
                  <a:cubicBezTo>
                    <a:pt x="6819" y="1953"/>
                    <a:pt x="6134" y="550"/>
                    <a:pt x="4861" y="126"/>
                  </a:cubicBezTo>
                  <a:cubicBezTo>
                    <a:pt x="4606" y="41"/>
                    <a:pt x="4346" y="1"/>
                    <a:pt x="4089"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5" name="Google Shape;3245;p39"/>
            <p:cNvSpPr/>
            <p:nvPr/>
          </p:nvSpPr>
          <p:spPr>
            <a:xfrm>
              <a:off x="2834650" y="3496000"/>
              <a:ext cx="1956400" cy="925825"/>
            </a:xfrm>
            <a:custGeom>
              <a:rect b="b" l="l" r="r" t="t"/>
              <a:pathLst>
                <a:path extrusionOk="0" h="37033" w="78256">
                  <a:moveTo>
                    <a:pt x="66447" y="4894"/>
                  </a:moveTo>
                  <a:cubicBezTo>
                    <a:pt x="70068" y="4894"/>
                    <a:pt x="72678" y="8319"/>
                    <a:pt x="71732" y="11777"/>
                  </a:cubicBezTo>
                  <a:cubicBezTo>
                    <a:pt x="69742" y="18986"/>
                    <a:pt x="65469" y="25380"/>
                    <a:pt x="59565" y="29979"/>
                  </a:cubicBezTo>
                  <a:lnTo>
                    <a:pt x="59565" y="21009"/>
                  </a:lnTo>
                  <a:cubicBezTo>
                    <a:pt x="59565" y="14941"/>
                    <a:pt x="54639" y="9983"/>
                    <a:pt x="48539" y="9983"/>
                  </a:cubicBezTo>
                  <a:lnTo>
                    <a:pt x="28706" y="9983"/>
                  </a:lnTo>
                  <a:cubicBezTo>
                    <a:pt x="22606" y="9983"/>
                    <a:pt x="17681" y="14941"/>
                    <a:pt x="17681" y="21009"/>
                  </a:cubicBezTo>
                  <a:lnTo>
                    <a:pt x="17681" y="29979"/>
                  </a:lnTo>
                  <a:cubicBezTo>
                    <a:pt x="11842" y="25477"/>
                    <a:pt x="7601" y="19214"/>
                    <a:pt x="5611" y="12103"/>
                  </a:cubicBezTo>
                  <a:cubicBezTo>
                    <a:pt x="5122" y="10407"/>
                    <a:pt x="5481" y="8580"/>
                    <a:pt x="6557" y="7178"/>
                  </a:cubicBezTo>
                  <a:cubicBezTo>
                    <a:pt x="7634" y="5710"/>
                    <a:pt x="9330" y="4894"/>
                    <a:pt x="11124" y="4894"/>
                  </a:cubicBezTo>
                  <a:close/>
                  <a:moveTo>
                    <a:pt x="11022" y="1"/>
                  </a:moveTo>
                  <a:cubicBezTo>
                    <a:pt x="7733" y="1"/>
                    <a:pt x="4645" y="1562"/>
                    <a:pt x="2643" y="4209"/>
                  </a:cubicBezTo>
                  <a:cubicBezTo>
                    <a:pt x="653" y="6852"/>
                    <a:pt x="1" y="10244"/>
                    <a:pt x="914" y="13441"/>
                  </a:cubicBezTo>
                  <a:cubicBezTo>
                    <a:pt x="3654" y="23227"/>
                    <a:pt x="10113" y="31577"/>
                    <a:pt x="18888" y="36699"/>
                  </a:cubicBezTo>
                  <a:cubicBezTo>
                    <a:pt x="19246" y="36927"/>
                    <a:pt x="19670" y="37025"/>
                    <a:pt x="20127" y="37025"/>
                  </a:cubicBezTo>
                  <a:cubicBezTo>
                    <a:pt x="21465" y="37025"/>
                    <a:pt x="22574" y="35948"/>
                    <a:pt x="22574" y="34578"/>
                  </a:cubicBezTo>
                  <a:lnTo>
                    <a:pt x="22574" y="21009"/>
                  </a:lnTo>
                  <a:cubicBezTo>
                    <a:pt x="22574" y="17616"/>
                    <a:pt x="25314" y="14876"/>
                    <a:pt x="28706" y="14876"/>
                  </a:cubicBezTo>
                  <a:lnTo>
                    <a:pt x="48539" y="14876"/>
                  </a:lnTo>
                  <a:cubicBezTo>
                    <a:pt x="51931" y="14876"/>
                    <a:pt x="54672" y="17616"/>
                    <a:pt x="54672" y="21009"/>
                  </a:cubicBezTo>
                  <a:lnTo>
                    <a:pt x="54672" y="34578"/>
                  </a:lnTo>
                  <a:cubicBezTo>
                    <a:pt x="54672" y="36012"/>
                    <a:pt x="55851" y="37033"/>
                    <a:pt x="57131" y="37033"/>
                  </a:cubicBezTo>
                  <a:cubicBezTo>
                    <a:pt x="57542" y="37033"/>
                    <a:pt x="57962" y="36928"/>
                    <a:pt x="58358" y="36699"/>
                  </a:cubicBezTo>
                  <a:cubicBezTo>
                    <a:pt x="67230" y="31447"/>
                    <a:pt x="73689" y="22998"/>
                    <a:pt x="76429" y="13082"/>
                  </a:cubicBezTo>
                  <a:cubicBezTo>
                    <a:pt x="78256" y="6493"/>
                    <a:pt x="73297" y="1"/>
                    <a:pt x="66447" y="1"/>
                  </a:cubicBezTo>
                  <a:lnTo>
                    <a:pt x="11124" y="1"/>
                  </a:lnTo>
                  <a:cubicBezTo>
                    <a:pt x="11090" y="1"/>
                    <a:pt x="11056" y="1"/>
                    <a:pt x="11022"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6" name="Google Shape;3246;p39"/>
            <p:cNvSpPr/>
            <p:nvPr/>
          </p:nvSpPr>
          <p:spPr>
            <a:xfrm>
              <a:off x="3276650" y="3745575"/>
              <a:ext cx="1047125" cy="1410825"/>
            </a:xfrm>
            <a:custGeom>
              <a:rect b="b" l="l" r="r" t="t"/>
              <a:pathLst>
                <a:path extrusionOk="0" h="56433" w="41885">
                  <a:moveTo>
                    <a:pt x="30859" y="4893"/>
                  </a:moveTo>
                  <a:cubicBezTo>
                    <a:pt x="34251" y="4893"/>
                    <a:pt x="36992" y="7633"/>
                    <a:pt x="36992" y="11026"/>
                  </a:cubicBezTo>
                  <a:lnTo>
                    <a:pt x="36992" y="35490"/>
                  </a:lnTo>
                  <a:cubicBezTo>
                    <a:pt x="36992" y="44363"/>
                    <a:pt x="29815" y="51539"/>
                    <a:pt x="20943" y="51539"/>
                  </a:cubicBezTo>
                  <a:cubicBezTo>
                    <a:pt x="12070" y="51539"/>
                    <a:pt x="4894" y="44363"/>
                    <a:pt x="4894" y="35490"/>
                  </a:cubicBezTo>
                  <a:lnTo>
                    <a:pt x="4894" y="11026"/>
                  </a:lnTo>
                  <a:cubicBezTo>
                    <a:pt x="4894" y="7633"/>
                    <a:pt x="7634" y="4893"/>
                    <a:pt x="11026" y="4893"/>
                  </a:cubicBezTo>
                  <a:close/>
                  <a:moveTo>
                    <a:pt x="11026" y="0"/>
                  </a:moveTo>
                  <a:cubicBezTo>
                    <a:pt x="4926" y="0"/>
                    <a:pt x="1" y="4958"/>
                    <a:pt x="1" y="11026"/>
                  </a:cubicBezTo>
                  <a:lnTo>
                    <a:pt x="1" y="35490"/>
                  </a:lnTo>
                  <a:cubicBezTo>
                    <a:pt x="1" y="47071"/>
                    <a:pt x="9363" y="56432"/>
                    <a:pt x="20943" y="56432"/>
                  </a:cubicBezTo>
                  <a:cubicBezTo>
                    <a:pt x="32523" y="56432"/>
                    <a:pt x="41885" y="47071"/>
                    <a:pt x="41885" y="35490"/>
                  </a:cubicBezTo>
                  <a:lnTo>
                    <a:pt x="41885" y="11026"/>
                  </a:lnTo>
                  <a:cubicBezTo>
                    <a:pt x="41885" y="4958"/>
                    <a:pt x="36959" y="0"/>
                    <a:pt x="30859"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7" name="Google Shape;3247;p39"/>
            <p:cNvSpPr/>
            <p:nvPr/>
          </p:nvSpPr>
          <p:spPr>
            <a:xfrm>
              <a:off x="4392332" y="1457975"/>
              <a:ext cx="1008800" cy="1821975"/>
            </a:xfrm>
            <a:custGeom>
              <a:rect b="b" l="l" r="r" t="t"/>
              <a:pathLst>
                <a:path extrusionOk="0" h="72879" w="40352">
                  <a:moveTo>
                    <a:pt x="20926" y="4898"/>
                  </a:moveTo>
                  <a:cubicBezTo>
                    <a:pt x="21375" y="4898"/>
                    <a:pt x="21823" y="5192"/>
                    <a:pt x="21823" y="5779"/>
                  </a:cubicBezTo>
                  <a:lnTo>
                    <a:pt x="21823" y="6464"/>
                  </a:lnTo>
                  <a:cubicBezTo>
                    <a:pt x="21823" y="7606"/>
                    <a:pt x="22606" y="8584"/>
                    <a:pt x="23715" y="8845"/>
                  </a:cubicBezTo>
                  <a:cubicBezTo>
                    <a:pt x="25542" y="9237"/>
                    <a:pt x="27303" y="9889"/>
                    <a:pt x="28934" y="10802"/>
                  </a:cubicBezTo>
                  <a:cubicBezTo>
                    <a:pt x="29358" y="11031"/>
                    <a:pt x="29750" y="11324"/>
                    <a:pt x="30141" y="11618"/>
                  </a:cubicBezTo>
                  <a:cubicBezTo>
                    <a:pt x="30729" y="12009"/>
                    <a:pt x="31055" y="12662"/>
                    <a:pt x="31120" y="13379"/>
                  </a:cubicBezTo>
                  <a:cubicBezTo>
                    <a:pt x="31153" y="14064"/>
                    <a:pt x="30892" y="14749"/>
                    <a:pt x="30402" y="15239"/>
                  </a:cubicBezTo>
                  <a:cubicBezTo>
                    <a:pt x="29936" y="15687"/>
                    <a:pt x="29341" y="15909"/>
                    <a:pt x="28743" y="15909"/>
                  </a:cubicBezTo>
                  <a:cubicBezTo>
                    <a:pt x="28253" y="15909"/>
                    <a:pt x="27762" y="15761"/>
                    <a:pt x="27336" y="15467"/>
                  </a:cubicBezTo>
                  <a:cubicBezTo>
                    <a:pt x="24824" y="13673"/>
                    <a:pt x="22215" y="12792"/>
                    <a:pt x="19638" y="12792"/>
                  </a:cubicBezTo>
                  <a:cubicBezTo>
                    <a:pt x="17257" y="12792"/>
                    <a:pt x="15234" y="13477"/>
                    <a:pt x="13668" y="14815"/>
                  </a:cubicBezTo>
                  <a:cubicBezTo>
                    <a:pt x="11548" y="16609"/>
                    <a:pt x="11124" y="18631"/>
                    <a:pt x="11124" y="20001"/>
                  </a:cubicBezTo>
                  <a:cubicBezTo>
                    <a:pt x="11124" y="21730"/>
                    <a:pt x="11842" y="23361"/>
                    <a:pt x="13277" y="24862"/>
                  </a:cubicBezTo>
                  <a:cubicBezTo>
                    <a:pt x="14516" y="26232"/>
                    <a:pt x="16669" y="27504"/>
                    <a:pt x="20029" y="28874"/>
                  </a:cubicBezTo>
                  <a:cubicBezTo>
                    <a:pt x="25085" y="30962"/>
                    <a:pt x="28510" y="32723"/>
                    <a:pt x="30272" y="34126"/>
                  </a:cubicBezTo>
                  <a:cubicBezTo>
                    <a:pt x="31903" y="35365"/>
                    <a:pt x="33208" y="36996"/>
                    <a:pt x="34088" y="38823"/>
                  </a:cubicBezTo>
                  <a:cubicBezTo>
                    <a:pt x="35002" y="40748"/>
                    <a:pt x="35458" y="42868"/>
                    <a:pt x="35426" y="45021"/>
                  </a:cubicBezTo>
                  <a:cubicBezTo>
                    <a:pt x="35426" y="47239"/>
                    <a:pt x="34936" y="49424"/>
                    <a:pt x="33991" y="51382"/>
                  </a:cubicBezTo>
                  <a:cubicBezTo>
                    <a:pt x="33175" y="53176"/>
                    <a:pt x="31935" y="54741"/>
                    <a:pt x="30402" y="55948"/>
                  </a:cubicBezTo>
                  <a:cubicBezTo>
                    <a:pt x="28934" y="57025"/>
                    <a:pt x="26716" y="57906"/>
                    <a:pt x="23780" y="58525"/>
                  </a:cubicBezTo>
                  <a:cubicBezTo>
                    <a:pt x="22639" y="58754"/>
                    <a:pt x="21823" y="59765"/>
                    <a:pt x="21823" y="60907"/>
                  </a:cubicBezTo>
                  <a:lnTo>
                    <a:pt x="21823" y="67072"/>
                  </a:lnTo>
                  <a:cubicBezTo>
                    <a:pt x="21823" y="67675"/>
                    <a:pt x="21375" y="67977"/>
                    <a:pt x="20926" y="67977"/>
                  </a:cubicBezTo>
                  <a:cubicBezTo>
                    <a:pt x="20478" y="67977"/>
                    <a:pt x="20029" y="67675"/>
                    <a:pt x="20029" y="67072"/>
                  </a:cubicBezTo>
                  <a:lnTo>
                    <a:pt x="20029" y="61135"/>
                  </a:lnTo>
                  <a:cubicBezTo>
                    <a:pt x="20029" y="59895"/>
                    <a:pt x="19083" y="58852"/>
                    <a:pt x="17876" y="58688"/>
                  </a:cubicBezTo>
                  <a:cubicBezTo>
                    <a:pt x="15397" y="58493"/>
                    <a:pt x="13016" y="57775"/>
                    <a:pt x="10830" y="56633"/>
                  </a:cubicBezTo>
                  <a:cubicBezTo>
                    <a:pt x="9395" y="55851"/>
                    <a:pt x="8025" y="54905"/>
                    <a:pt x="6753" y="53893"/>
                  </a:cubicBezTo>
                  <a:cubicBezTo>
                    <a:pt x="4959" y="52458"/>
                    <a:pt x="5970" y="49588"/>
                    <a:pt x="8221" y="49588"/>
                  </a:cubicBezTo>
                  <a:cubicBezTo>
                    <a:pt x="8775" y="49588"/>
                    <a:pt x="9297" y="49783"/>
                    <a:pt x="9721" y="50109"/>
                  </a:cubicBezTo>
                  <a:cubicBezTo>
                    <a:pt x="13342" y="53078"/>
                    <a:pt x="16996" y="54578"/>
                    <a:pt x="20584" y="54611"/>
                  </a:cubicBezTo>
                  <a:cubicBezTo>
                    <a:pt x="23259" y="54611"/>
                    <a:pt x="25803" y="53567"/>
                    <a:pt x="27727" y="51740"/>
                  </a:cubicBezTo>
                  <a:cubicBezTo>
                    <a:pt x="31250" y="48413"/>
                    <a:pt x="31675" y="42933"/>
                    <a:pt x="28739" y="39084"/>
                  </a:cubicBezTo>
                  <a:cubicBezTo>
                    <a:pt x="27499" y="37518"/>
                    <a:pt x="25379" y="36083"/>
                    <a:pt x="22215" y="34615"/>
                  </a:cubicBezTo>
                  <a:cubicBezTo>
                    <a:pt x="16735" y="32071"/>
                    <a:pt x="13049" y="30081"/>
                    <a:pt x="11189" y="28678"/>
                  </a:cubicBezTo>
                  <a:cubicBezTo>
                    <a:pt x="9623" y="27504"/>
                    <a:pt x="8351" y="26036"/>
                    <a:pt x="7405" y="24307"/>
                  </a:cubicBezTo>
                  <a:cubicBezTo>
                    <a:pt x="6622" y="22774"/>
                    <a:pt x="6198" y="21078"/>
                    <a:pt x="6198" y="19349"/>
                  </a:cubicBezTo>
                  <a:cubicBezTo>
                    <a:pt x="6166" y="16511"/>
                    <a:pt x="7307" y="13804"/>
                    <a:pt x="9395" y="11879"/>
                  </a:cubicBezTo>
                  <a:cubicBezTo>
                    <a:pt x="11581" y="9726"/>
                    <a:pt x="14288" y="8617"/>
                    <a:pt x="17713" y="8454"/>
                  </a:cubicBezTo>
                  <a:cubicBezTo>
                    <a:pt x="19018" y="8389"/>
                    <a:pt x="20029" y="7312"/>
                    <a:pt x="20029" y="6007"/>
                  </a:cubicBezTo>
                  <a:lnTo>
                    <a:pt x="20029" y="5779"/>
                  </a:lnTo>
                  <a:cubicBezTo>
                    <a:pt x="20029" y="5192"/>
                    <a:pt x="20478" y="4898"/>
                    <a:pt x="20926" y="4898"/>
                  </a:cubicBezTo>
                  <a:close/>
                  <a:moveTo>
                    <a:pt x="20909" y="1"/>
                  </a:moveTo>
                  <a:cubicBezTo>
                    <a:pt x="18687" y="1"/>
                    <a:pt x="16458" y="1220"/>
                    <a:pt x="15495" y="3757"/>
                  </a:cubicBezTo>
                  <a:cubicBezTo>
                    <a:pt x="11907" y="4213"/>
                    <a:pt x="8547" y="5844"/>
                    <a:pt x="5970" y="8389"/>
                  </a:cubicBezTo>
                  <a:cubicBezTo>
                    <a:pt x="2936" y="11227"/>
                    <a:pt x="1273" y="15174"/>
                    <a:pt x="1305" y="19349"/>
                  </a:cubicBezTo>
                  <a:cubicBezTo>
                    <a:pt x="1305" y="21861"/>
                    <a:pt x="1893" y="24340"/>
                    <a:pt x="3067" y="26558"/>
                  </a:cubicBezTo>
                  <a:cubicBezTo>
                    <a:pt x="4306" y="28907"/>
                    <a:pt x="6068" y="30962"/>
                    <a:pt x="8221" y="32560"/>
                  </a:cubicBezTo>
                  <a:cubicBezTo>
                    <a:pt x="10374" y="34224"/>
                    <a:pt x="14288" y="36344"/>
                    <a:pt x="20160" y="39051"/>
                  </a:cubicBezTo>
                  <a:cubicBezTo>
                    <a:pt x="23324" y="40519"/>
                    <a:pt x="24466" y="41596"/>
                    <a:pt x="24857" y="42085"/>
                  </a:cubicBezTo>
                  <a:cubicBezTo>
                    <a:pt x="25477" y="42900"/>
                    <a:pt x="25803" y="43912"/>
                    <a:pt x="25803" y="44923"/>
                  </a:cubicBezTo>
                  <a:cubicBezTo>
                    <a:pt x="25803" y="46195"/>
                    <a:pt x="25248" y="47402"/>
                    <a:pt x="24302" y="48217"/>
                  </a:cubicBezTo>
                  <a:cubicBezTo>
                    <a:pt x="23324" y="49163"/>
                    <a:pt x="22019" y="49718"/>
                    <a:pt x="20649" y="49718"/>
                  </a:cubicBezTo>
                  <a:lnTo>
                    <a:pt x="20616" y="49718"/>
                  </a:lnTo>
                  <a:cubicBezTo>
                    <a:pt x="18170" y="49685"/>
                    <a:pt x="15560" y="48544"/>
                    <a:pt x="12820" y="46326"/>
                  </a:cubicBezTo>
                  <a:cubicBezTo>
                    <a:pt x="11484" y="45215"/>
                    <a:pt x="9858" y="44670"/>
                    <a:pt x="8233" y="44670"/>
                  </a:cubicBezTo>
                  <a:cubicBezTo>
                    <a:pt x="6329" y="44670"/>
                    <a:pt x="4428" y="45419"/>
                    <a:pt x="3002" y="46880"/>
                  </a:cubicBezTo>
                  <a:cubicBezTo>
                    <a:pt x="1" y="49979"/>
                    <a:pt x="294" y="55002"/>
                    <a:pt x="3687" y="57710"/>
                  </a:cubicBezTo>
                  <a:cubicBezTo>
                    <a:pt x="5187" y="58917"/>
                    <a:pt x="6786" y="59993"/>
                    <a:pt x="8449" y="60907"/>
                  </a:cubicBezTo>
                  <a:cubicBezTo>
                    <a:pt x="10537" y="62048"/>
                    <a:pt x="12788" y="62831"/>
                    <a:pt x="15136" y="63223"/>
                  </a:cubicBezTo>
                  <a:lnTo>
                    <a:pt x="15136" y="67072"/>
                  </a:lnTo>
                  <a:cubicBezTo>
                    <a:pt x="15136" y="70269"/>
                    <a:pt x="17746" y="72878"/>
                    <a:pt x="20943" y="72878"/>
                  </a:cubicBezTo>
                  <a:cubicBezTo>
                    <a:pt x="24139" y="72878"/>
                    <a:pt x="26716" y="70269"/>
                    <a:pt x="26716" y="67072"/>
                  </a:cubicBezTo>
                  <a:lnTo>
                    <a:pt x="26716" y="62864"/>
                  </a:lnTo>
                  <a:cubicBezTo>
                    <a:pt x="29489" y="62114"/>
                    <a:pt x="31675" y="61102"/>
                    <a:pt x="33338" y="59830"/>
                  </a:cubicBezTo>
                  <a:cubicBezTo>
                    <a:pt x="35491" y="58167"/>
                    <a:pt x="37220" y="56014"/>
                    <a:pt x="38394" y="53535"/>
                  </a:cubicBezTo>
                  <a:cubicBezTo>
                    <a:pt x="39666" y="50892"/>
                    <a:pt x="40319" y="47989"/>
                    <a:pt x="40319" y="45021"/>
                  </a:cubicBezTo>
                  <a:cubicBezTo>
                    <a:pt x="40351" y="42150"/>
                    <a:pt x="39732" y="39280"/>
                    <a:pt x="38492" y="36703"/>
                  </a:cubicBezTo>
                  <a:cubicBezTo>
                    <a:pt x="37285" y="34191"/>
                    <a:pt x="35524" y="32005"/>
                    <a:pt x="33305" y="30277"/>
                  </a:cubicBezTo>
                  <a:cubicBezTo>
                    <a:pt x="31185" y="28580"/>
                    <a:pt x="27434" y="26623"/>
                    <a:pt x="21889" y="24340"/>
                  </a:cubicBezTo>
                  <a:cubicBezTo>
                    <a:pt x="18463" y="22937"/>
                    <a:pt x="17257" y="21991"/>
                    <a:pt x="16865" y="21534"/>
                  </a:cubicBezTo>
                  <a:cubicBezTo>
                    <a:pt x="16865" y="21534"/>
                    <a:pt x="16832" y="21502"/>
                    <a:pt x="16832" y="21502"/>
                  </a:cubicBezTo>
                  <a:cubicBezTo>
                    <a:pt x="16441" y="21110"/>
                    <a:pt x="16017" y="20523"/>
                    <a:pt x="16017" y="20001"/>
                  </a:cubicBezTo>
                  <a:cubicBezTo>
                    <a:pt x="16017" y="19642"/>
                    <a:pt x="16082" y="19186"/>
                    <a:pt x="16832" y="18533"/>
                  </a:cubicBezTo>
                  <a:cubicBezTo>
                    <a:pt x="17517" y="17979"/>
                    <a:pt x="18431" y="17685"/>
                    <a:pt x="19638" y="17685"/>
                  </a:cubicBezTo>
                  <a:cubicBezTo>
                    <a:pt x="21236" y="17685"/>
                    <a:pt x="22802" y="18272"/>
                    <a:pt x="24531" y="19447"/>
                  </a:cubicBezTo>
                  <a:cubicBezTo>
                    <a:pt x="25796" y="20363"/>
                    <a:pt x="27275" y="20812"/>
                    <a:pt x="28751" y="20812"/>
                  </a:cubicBezTo>
                  <a:cubicBezTo>
                    <a:pt x="30586" y="20812"/>
                    <a:pt x="32417" y="20118"/>
                    <a:pt x="33827" y="18762"/>
                  </a:cubicBezTo>
                  <a:cubicBezTo>
                    <a:pt x="37024" y="15598"/>
                    <a:pt x="36665" y="10313"/>
                    <a:pt x="33045" y="7671"/>
                  </a:cubicBezTo>
                  <a:cubicBezTo>
                    <a:pt x="32490" y="7280"/>
                    <a:pt x="31935" y="6888"/>
                    <a:pt x="31381" y="6562"/>
                  </a:cubicBezTo>
                  <a:cubicBezTo>
                    <a:pt x="29848" y="5714"/>
                    <a:pt x="28249" y="5029"/>
                    <a:pt x="26586" y="4572"/>
                  </a:cubicBezTo>
                  <a:cubicBezTo>
                    <a:pt x="25944" y="1572"/>
                    <a:pt x="23431" y="1"/>
                    <a:pt x="20909"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8" name="Google Shape;3248;p39"/>
            <p:cNvSpPr/>
            <p:nvPr/>
          </p:nvSpPr>
          <p:spPr>
            <a:xfrm>
              <a:off x="2224757" y="1457975"/>
              <a:ext cx="1007975" cy="1821975"/>
            </a:xfrm>
            <a:custGeom>
              <a:rect b="b" l="l" r="r" t="t"/>
              <a:pathLst>
                <a:path extrusionOk="0" h="72879" w="40319">
                  <a:moveTo>
                    <a:pt x="20926" y="4898"/>
                  </a:moveTo>
                  <a:cubicBezTo>
                    <a:pt x="21374" y="4898"/>
                    <a:pt x="21823" y="5192"/>
                    <a:pt x="21823" y="5779"/>
                  </a:cubicBezTo>
                  <a:lnTo>
                    <a:pt x="21823" y="6464"/>
                  </a:lnTo>
                  <a:cubicBezTo>
                    <a:pt x="21823" y="7606"/>
                    <a:pt x="22606" y="8584"/>
                    <a:pt x="23715" y="8845"/>
                  </a:cubicBezTo>
                  <a:cubicBezTo>
                    <a:pt x="25541" y="9237"/>
                    <a:pt x="27270" y="9889"/>
                    <a:pt x="28901" y="10802"/>
                  </a:cubicBezTo>
                  <a:cubicBezTo>
                    <a:pt x="29325" y="11031"/>
                    <a:pt x="29749" y="11324"/>
                    <a:pt x="30141" y="11618"/>
                  </a:cubicBezTo>
                  <a:cubicBezTo>
                    <a:pt x="30695" y="12009"/>
                    <a:pt x="31054" y="12662"/>
                    <a:pt x="31119" y="13379"/>
                  </a:cubicBezTo>
                  <a:cubicBezTo>
                    <a:pt x="31152" y="14064"/>
                    <a:pt x="30891" y="14749"/>
                    <a:pt x="30402" y="15239"/>
                  </a:cubicBezTo>
                  <a:cubicBezTo>
                    <a:pt x="29935" y="15687"/>
                    <a:pt x="29331" y="15909"/>
                    <a:pt x="28729" y="15909"/>
                  </a:cubicBezTo>
                  <a:cubicBezTo>
                    <a:pt x="28237" y="15909"/>
                    <a:pt x="27746" y="15761"/>
                    <a:pt x="27335" y="15467"/>
                  </a:cubicBezTo>
                  <a:cubicBezTo>
                    <a:pt x="24791" y="13673"/>
                    <a:pt x="22214" y="12792"/>
                    <a:pt x="19637" y="12792"/>
                  </a:cubicBezTo>
                  <a:cubicBezTo>
                    <a:pt x="17256" y="12792"/>
                    <a:pt x="15233" y="13477"/>
                    <a:pt x="13668" y="14815"/>
                  </a:cubicBezTo>
                  <a:cubicBezTo>
                    <a:pt x="11547" y="16609"/>
                    <a:pt x="11091" y="18631"/>
                    <a:pt x="11091" y="20001"/>
                  </a:cubicBezTo>
                  <a:cubicBezTo>
                    <a:pt x="11091" y="21730"/>
                    <a:pt x="11841" y="23361"/>
                    <a:pt x="13244" y="24862"/>
                  </a:cubicBezTo>
                  <a:cubicBezTo>
                    <a:pt x="14516" y="26232"/>
                    <a:pt x="16669" y="27504"/>
                    <a:pt x="20029" y="28874"/>
                  </a:cubicBezTo>
                  <a:cubicBezTo>
                    <a:pt x="25052" y="30962"/>
                    <a:pt x="28510" y="32723"/>
                    <a:pt x="30271" y="34126"/>
                  </a:cubicBezTo>
                  <a:cubicBezTo>
                    <a:pt x="31870" y="35365"/>
                    <a:pt x="33174" y="36996"/>
                    <a:pt x="34088" y="38823"/>
                  </a:cubicBezTo>
                  <a:cubicBezTo>
                    <a:pt x="34969" y="40748"/>
                    <a:pt x="35425" y="42868"/>
                    <a:pt x="35393" y="45021"/>
                  </a:cubicBezTo>
                  <a:cubicBezTo>
                    <a:pt x="35425" y="47239"/>
                    <a:pt x="34936" y="49424"/>
                    <a:pt x="33990" y="51382"/>
                  </a:cubicBezTo>
                  <a:cubicBezTo>
                    <a:pt x="33142" y="53176"/>
                    <a:pt x="31935" y="54741"/>
                    <a:pt x="30402" y="55948"/>
                  </a:cubicBezTo>
                  <a:cubicBezTo>
                    <a:pt x="28934" y="57025"/>
                    <a:pt x="26716" y="57906"/>
                    <a:pt x="23780" y="58525"/>
                  </a:cubicBezTo>
                  <a:cubicBezTo>
                    <a:pt x="22638" y="58754"/>
                    <a:pt x="21823" y="59765"/>
                    <a:pt x="21823" y="60907"/>
                  </a:cubicBezTo>
                  <a:lnTo>
                    <a:pt x="21823" y="67072"/>
                  </a:lnTo>
                  <a:cubicBezTo>
                    <a:pt x="21823" y="67675"/>
                    <a:pt x="21374" y="67977"/>
                    <a:pt x="20926" y="67977"/>
                  </a:cubicBezTo>
                  <a:cubicBezTo>
                    <a:pt x="20477" y="67977"/>
                    <a:pt x="20029" y="67675"/>
                    <a:pt x="20029" y="67072"/>
                  </a:cubicBezTo>
                  <a:lnTo>
                    <a:pt x="20029" y="61135"/>
                  </a:lnTo>
                  <a:cubicBezTo>
                    <a:pt x="20029" y="59895"/>
                    <a:pt x="19083" y="58852"/>
                    <a:pt x="17843" y="58688"/>
                  </a:cubicBezTo>
                  <a:cubicBezTo>
                    <a:pt x="15397" y="58493"/>
                    <a:pt x="13015" y="57775"/>
                    <a:pt x="10830" y="56633"/>
                  </a:cubicBezTo>
                  <a:cubicBezTo>
                    <a:pt x="9395" y="55851"/>
                    <a:pt x="8025" y="54905"/>
                    <a:pt x="6720" y="53893"/>
                  </a:cubicBezTo>
                  <a:cubicBezTo>
                    <a:pt x="4958" y="52458"/>
                    <a:pt x="5937" y="49588"/>
                    <a:pt x="8220" y="49588"/>
                  </a:cubicBezTo>
                  <a:cubicBezTo>
                    <a:pt x="8775" y="49588"/>
                    <a:pt x="9297" y="49783"/>
                    <a:pt x="9721" y="50109"/>
                  </a:cubicBezTo>
                  <a:cubicBezTo>
                    <a:pt x="13342" y="53078"/>
                    <a:pt x="16995" y="54578"/>
                    <a:pt x="20583" y="54611"/>
                  </a:cubicBezTo>
                  <a:lnTo>
                    <a:pt x="20648" y="54611"/>
                  </a:lnTo>
                  <a:cubicBezTo>
                    <a:pt x="23291" y="54578"/>
                    <a:pt x="25835" y="53567"/>
                    <a:pt x="27727" y="51740"/>
                  </a:cubicBezTo>
                  <a:cubicBezTo>
                    <a:pt x="31250" y="48413"/>
                    <a:pt x="31674" y="42933"/>
                    <a:pt x="28738" y="39084"/>
                  </a:cubicBezTo>
                  <a:cubicBezTo>
                    <a:pt x="27499" y="37518"/>
                    <a:pt x="25346" y="36083"/>
                    <a:pt x="22214" y="34615"/>
                  </a:cubicBezTo>
                  <a:cubicBezTo>
                    <a:pt x="16734" y="32071"/>
                    <a:pt x="13015" y="30081"/>
                    <a:pt x="11189" y="28678"/>
                  </a:cubicBezTo>
                  <a:cubicBezTo>
                    <a:pt x="9623" y="27504"/>
                    <a:pt x="8318" y="26036"/>
                    <a:pt x="7405" y="24307"/>
                  </a:cubicBezTo>
                  <a:cubicBezTo>
                    <a:pt x="6589" y="22774"/>
                    <a:pt x="6198" y="21078"/>
                    <a:pt x="6198" y="19349"/>
                  </a:cubicBezTo>
                  <a:cubicBezTo>
                    <a:pt x="6165" y="16511"/>
                    <a:pt x="7307" y="13804"/>
                    <a:pt x="9362" y="11879"/>
                  </a:cubicBezTo>
                  <a:cubicBezTo>
                    <a:pt x="11580" y="9726"/>
                    <a:pt x="14288" y="8617"/>
                    <a:pt x="17680" y="8454"/>
                  </a:cubicBezTo>
                  <a:cubicBezTo>
                    <a:pt x="18985" y="8389"/>
                    <a:pt x="20029" y="7312"/>
                    <a:pt x="20029" y="6007"/>
                  </a:cubicBezTo>
                  <a:lnTo>
                    <a:pt x="20029" y="5779"/>
                  </a:lnTo>
                  <a:cubicBezTo>
                    <a:pt x="20029" y="5192"/>
                    <a:pt x="20477" y="4898"/>
                    <a:pt x="20926" y="4898"/>
                  </a:cubicBezTo>
                  <a:close/>
                  <a:moveTo>
                    <a:pt x="20897" y="1"/>
                  </a:moveTo>
                  <a:cubicBezTo>
                    <a:pt x="18679" y="1"/>
                    <a:pt x="16457" y="1220"/>
                    <a:pt x="15494" y="3757"/>
                  </a:cubicBezTo>
                  <a:cubicBezTo>
                    <a:pt x="11906" y="4213"/>
                    <a:pt x="8546" y="5844"/>
                    <a:pt x="5969" y="8389"/>
                  </a:cubicBezTo>
                  <a:cubicBezTo>
                    <a:pt x="2936" y="11227"/>
                    <a:pt x="1240" y="15174"/>
                    <a:pt x="1305" y="19349"/>
                  </a:cubicBezTo>
                  <a:cubicBezTo>
                    <a:pt x="1305" y="21861"/>
                    <a:pt x="1892" y="24340"/>
                    <a:pt x="3066" y="26558"/>
                  </a:cubicBezTo>
                  <a:cubicBezTo>
                    <a:pt x="4306" y="28907"/>
                    <a:pt x="6067" y="30962"/>
                    <a:pt x="8220" y="32560"/>
                  </a:cubicBezTo>
                  <a:cubicBezTo>
                    <a:pt x="10373" y="34224"/>
                    <a:pt x="14288" y="36344"/>
                    <a:pt x="20159" y="39051"/>
                  </a:cubicBezTo>
                  <a:cubicBezTo>
                    <a:pt x="23323" y="40519"/>
                    <a:pt x="24465" y="41596"/>
                    <a:pt x="24856" y="42085"/>
                  </a:cubicBezTo>
                  <a:cubicBezTo>
                    <a:pt x="25476" y="42900"/>
                    <a:pt x="25802" y="43912"/>
                    <a:pt x="25770" y="44923"/>
                  </a:cubicBezTo>
                  <a:cubicBezTo>
                    <a:pt x="25802" y="46195"/>
                    <a:pt x="25248" y="47402"/>
                    <a:pt x="24302" y="48217"/>
                  </a:cubicBezTo>
                  <a:cubicBezTo>
                    <a:pt x="23323" y="49163"/>
                    <a:pt x="22018" y="49718"/>
                    <a:pt x="20648" y="49718"/>
                  </a:cubicBezTo>
                  <a:lnTo>
                    <a:pt x="20616" y="49718"/>
                  </a:lnTo>
                  <a:cubicBezTo>
                    <a:pt x="18169" y="49685"/>
                    <a:pt x="15527" y="48544"/>
                    <a:pt x="12820" y="46326"/>
                  </a:cubicBezTo>
                  <a:cubicBezTo>
                    <a:pt x="11468" y="45215"/>
                    <a:pt x="9834" y="44670"/>
                    <a:pt x="8209" y="44670"/>
                  </a:cubicBezTo>
                  <a:cubicBezTo>
                    <a:pt x="6303" y="44670"/>
                    <a:pt x="4410" y="45419"/>
                    <a:pt x="3001" y="46880"/>
                  </a:cubicBezTo>
                  <a:cubicBezTo>
                    <a:pt x="0" y="49979"/>
                    <a:pt x="294" y="55002"/>
                    <a:pt x="3686" y="57710"/>
                  </a:cubicBezTo>
                  <a:cubicBezTo>
                    <a:pt x="5154" y="58917"/>
                    <a:pt x="6752" y="59993"/>
                    <a:pt x="8449" y="60907"/>
                  </a:cubicBezTo>
                  <a:cubicBezTo>
                    <a:pt x="10536" y="62048"/>
                    <a:pt x="12787" y="62831"/>
                    <a:pt x="15136" y="63223"/>
                  </a:cubicBezTo>
                  <a:lnTo>
                    <a:pt x="15136" y="67072"/>
                  </a:lnTo>
                  <a:cubicBezTo>
                    <a:pt x="15136" y="70269"/>
                    <a:pt x="17713" y="72878"/>
                    <a:pt x="20909" y="72878"/>
                  </a:cubicBezTo>
                  <a:cubicBezTo>
                    <a:pt x="24139" y="72878"/>
                    <a:pt x="26716" y="70269"/>
                    <a:pt x="26716" y="67072"/>
                  </a:cubicBezTo>
                  <a:lnTo>
                    <a:pt x="26716" y="62864"/>
                  </a:lnTo>
                  <a:cubicBezTo>
                    <a:pt x="29456" y="62114"/>
                    <a:pt x="31641" y="61102"/>
                    <a:pt x="33338" y="59830"/>
                  </a:cubicBezTo>
                  <a:cubicBezTo>
                    <a:pt x="35490" y="58167"/>
                    <a:pt x="37219" y="56014"/>
                    <a:pt x="38361" y="53535"/>
                  </a:cubicBezTo>
                  <a:cubicBezTo>
                    <a:pt x="39666" y="50892"/>
                    <a:pt x="40318" y="47989"/>
                    <a:pt x="40286" y="45021"/>
                  </a:cubicBezTo>
                  <a:cubicBezTo>
                    <a:pt x="40318" y="42150"/>
                    <a:pt x="39698" y="39280"/>
                    <a:pt x="38491" y="36703"/>
                  </a:cubicBezTo>
                  <a:cubicBezTo>
                    <a:pt x="37285" y="34191"/>
                    <a:pt x="35490" y="32005"/>
                    <a:pt x="33305" y="30277"/>
                  </a:cubicBezTo>
                  <a:cubicBezTo>
                    <a:pt x="31152" y="28580"/>
                    <a:pt x="27433" y="26623"/>
                    <a:pt x="21888" y="24340"/>
                  </a:cubicBezTo>
                  <a:cubicBezTo>
                    <a:pt x="18463" y="22937"/>
                    <a:pt x="17256" y="21991"/>
                    <a:pt x="16864" y="21534"/>
                  </a:cubicBezTo>
                  <a:cubicBezTo>
                    <a:pt x="16832" y="21534"/>
                    <a:pt x="16832" y="21502"/>
                    <a:pt x="16799" y="21502"/>
                  </a:cubicBezTo>
                  <a:cubicBezTo>
                    <a:pt x="16440" y="21110"/>
                    <a:pt x="15984" y="20523"/>
                    <a:pt x="15984" y="20001"/>
                  </a:cubicBezTo>
                  <a:cubicBezTo>
                    <a:pt x="15984" y="19642"/>
                    <a:pt x="16082" y="19186"/>
                    <a:pt x="16832" y="18533"/>
                  </a:cubicBezTo>
                  <a:cubicBezTo>
                    <a:pt x="17517" y="17979"/>
                    <a:pt x="18430" y="17685"/>
                    <a:pt x="19637" y="17685"/>
                  </a:cubicBezTo>
                  <a:cubicBezTo>
                    <a:pt x="21203" y="17685"/>
                    <a:pt x="22801" y="18272"/>
                    <a:pt x="24498" y="19447"/>
                  </a:cubicBezTo>
                  <a:cubicBezTo>
                    <a:pt x="25777" y="20363"/>
                    <a:pt x="27264" y="20812"/>
                    <a:pt x="28742" y="20812"/>
                  </a:cubicBezTo>
                  <a:cubicBezTo>
                    <a:pt x="30579" y="20812"/>
                    <a:pt x="32402" y="20118"/>
                    <a:pt x="33794" y="18762"/>
                  </a:cubicBezTo>
                  <a:cubicBezTo>
                    <a:pt x="37024" y="15598"/>
                    <a:pt x="36665" y="10313"/>
                    <a:pt x="33044" y="7671"/>
                  </a:cubicBezTo>
                  <a:cubicBezTo>
                    <a:pt x="32489" y="7280"/>
                    <a:pt x="31935" y="6888"/>
                    <a:pt x="31348" y="6562"/>
                  </a:cubicBezTo>
                  <a:cubicBezTo>
                    <a:pt x="29847" y="5714"/>
                    <a:pt x="28249" y="5029"/>
                    <a:pt x="26585" y="4572"/>
                  </a:cubicBezTo>
                  <a:cubicBezTo>
                    <a:pt x="25926" y="1572"/>
                    <a:pt x="23414" y="1"/>
                    <a:pt x="20897"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49" name="Google Shape;3249;p39"/>
          <p:cNvGrpSpPr/>
          <p:nvPr/>
        </p:nvGrpSpPr>
        <p:grpSpPr>
          <a:xfrm>
            <a:off x="1413547" y="2502850"/>
            <a:ext cx="1855949" cy="965700"/>
            <a:chOff x="1413547" y="2502850"/>
            <a:chExt cx="1855949" cy="965700"/>
          </a:xfrm>
        </p:grpSpPr>
        <p:sp>
          <p:nvSpPr>
            <p:cNvPr id="3250" name="Google Shape;3250;p39"/>
            <p:cNvSpPr txBox="1"/>
            <p:nvPr/>
          </p:nvSpPr>
          <p:spPr>
            <a:xfrm>
              <a:off x="1413696" y="2929150"/>
              <a:ext cx="1855800" cy="53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Neptune is far away from Earth</a:t>
              </a:r>
              <a:endParaRPr>
                <a:solidFill>
                  <a:schemeClr val="dk1"/>
                </a:solidFill>
                <a:latin typeface="Libre Franklin Medium"/>
                <a:ea typeface="Libre Franklin Medium"/>
                <a:cs typeface="Libre Franklin Medium"/>
                <a:sym typeface="Libre Franklin Medium"/>
              </a:endParaRPr>
            </a:p>
          </p:txBody>
        </p:sp>
        <p:sp>
          <p:nvSpPr>
            <p:cNvPr id="3251" name="Google Shape;3251;p39"/>
            <p:cNvSpPr txBox="1"/>
            <p:nvPr/>
          </p:nvSpPr>
          <p:spPr>
            <a:xfrm>
              <a:off x="1413547" y="2502850"/>
              <a:ext cx="1307700" cy="4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1600"/>
                </a:spcAft>
                <a:buNone/>
              </a:pPr>
              <a:r>
                <a:rPr lang="en" sz="2000">
                  <a:solidFill>
                    <a:schemeClr val="dk1"/>
                  </a:solidFill>
                  <a:latin typeface="Anton"/>
                  <a:ea typeface="Anton"/>
                  <a:cs typeface="Anton"/>
                  <a:sym typeface="Anton"/>
                </a:rPr>
                <a:t>Neptune</a:t>
              </a:r>
              <a:endParaRPr sz="2000">
                <a:solidFill>
                  <a:schemeClr val="dk1"/>
                </a:solidFill>
                <a:latin typeface="Anton"/>
                <a:ea typeface="Anton"/>
                <a:cs typeface="Anton"/>
                <a:sym typeface="Anton"/>
              </a:endParaRPr>
            </a:p>
          </p:txBody>
        </p:sp>
      </p:grpSp>
      <p:grpSp>
        <p:nvGrpSpPr>
          <p:cNvPr id="3252" name="Google Shape;3252;p39"/>
          <p:cNvGrpSpPr/>
          <p:nvPr/>
        </p:nvGrpSpPr>
        <p:grpSpPr>
          <a:xfrm>
            <a:off x="1413547" y="1371600"/>
            <a:ext cx="1855908" cy="965700"/>
            <a:chOff x="1413547" y="1371600"/>
            <a:chExt cx="1855908" cy="965700"/>
          </a:xfrm>
        </p:grpSpPr>
        <p:sp>
          <p:nvSpPr>
            <p:cNvPr id="3253" name="Google Shape;3253;p39"/>
            <p:cNvSpPr txBox="1"/>
            <p:nvPr/>
          </p:nvSpPr>
          <p:spPr>
            <a:xfrm>
              <a:off x="1413656" y="1797900"/>
              <a:ext cx="1855800" cy="53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Mercury is quite a small planet</a:t>
              </a:r>
              <a:endParaRPr>
                <a:solidFill>
                  <a:schemeClr val="dk1"/>
                </a:solidFill>
                <a:latin typeface="Libre Franklin Medium"/>
                <a:ea typeface="Libre Franklin Medium"/>
                <a:cs typeface="Libre Franklin Medium"/>
                <a:sym typeface="Libre Franklin Medium"/>
              </a:endParaRPr>
            </a:p>
          </p:txBody>
        </p:sp>
        <p:sp>
          <p:nvSpPr>
            <p:cNvPr id="3254" name="Google Shape;3254;p39"/>
            <p:cNvSpPr txBox="1"/>
            <p:nvPr/>
          </p:nvSpPr>
          <p:spPr>
            <a:xfrm>
              <a:off x="1413547" y="1371600"/>
              <a:ext cx="1307700" cy="4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1600"/>
                </a:spcAft>
                <a:buNone/>
              </a:pPr>
              <a:r>
                <a:rPr lang="en" sz="2000">
                  <a:solidFill>
                    <a:schemeClr val="dk1"/>
                  </a:solidFill>
                  <a:latin typeface="Anton"/>
                  <a:ea typeface="Anton"/>
                  <a:cs typeface="Anton"/>
                  <a:sym typeface="Anton"/>
                </a:rPr>
                <a:t>Mercury</a:t>
              </a:r>
              <a:endParaRPr sz="2000">
                <a:solidFill>
                  <a:schemeClr val="dk1"/>
                </a:solidFill>
                <a:latin typeface="Anton"/>
                <a:ea typeface="Anton"/>
                <a:cs typeface="Anton"/>
                <a:sym typeface="Anton"/>
              </a:endParaRPr>
            </a:p>
          </p:txBody>
        </p:sp>
      </p:grpSp>
      <p:grpSp>
        <p:nvGrpSpPr>
          <p:cNvPr id="3255" name="Google Shape;3255;p39"/>
          <p:cNvGrpSpPr/>
          <p:nvPr/>
        </p:nvGrpSpPr>
        <p:grpSpPr>
          <a:xfrm>
            <a:off x="1413547" y="3614313"/>
            <a:ext cx="1856100" cy="965700"/>
            <a:chOff x="1413547" y="3614313"/>
            <a:chExt cx="1856100" cy="965700"/>
          </a:xfrm>
        </p:grpSpPr>
        <p:sp>
          <p:nvSpPr>
            <p:cNvPr id="3256" name="Google Shape;3256;p39"/>
            <p:cNvSpPr txBox="1"/>
            <p:nvPr/>
          </p:nvSpPr>
          <p:spPr>
            <a:xfrm>
              <a:off x="1413547" y="4040613"/>
              <a:ext cx="1856100" cy="53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Jupiter doesn’t have a solid surface</a:t>
              </a:r>
              <a:endParaRPr>
                <a:solidFill>
                  <a:schemeClr val="dk1"/>
                </a:solidFill>
                <a:latin typeface="Libre Franklin Medium"/>
                <a:ea typeface="Libre Franklin Medium"/>
                <a:cs typeface="Libre Franklin Medium"/>
                <a:sym typeface="Libre Franklin Medium"/>
              </a:endParaRPr>
            </a:p>
            <a:p>
              <a:pPr indent="0" lvl="0" marL="0" rtl="0" algn="l">
                <a:spcBef>
                  <a:spcPts val="0"/>
                </a:spcBef>
                <a:spcAft>
                  <a:spcPts val="0"/>
                </a:spcAft>
                <a:buNone/>
              </a:pPr>
              <a:r>
                <a:t/>
              </a:r>
              <a:endParaRPr>
                <a:solidFill>
                  <a:schemeClr val="dk1"/>
                </a:solidFill>
                <a:latin typeface="Libre Franklin Medium"/>
                <a:ea typeface="Libre Franklin Medium"/>
                <a:cs typeface="Libre Franklin Medium"/>
                <a:sym typeface="Libre Franklin Medium"/>
              </a:endParaRPr>
            </a:p>
          </p:txBody>
        </p:sp>
        <p:sp>
          <p:nvSpPr>
            <p:cNvPr id="3257" name="Google Shape;3257;p39"/>
            <p:cNvSpPr txBox="1"/>
            <p:nvPr/>
          </p:nvSpPr>
          <p:spPr>
            <a:xfrm>
              <a:off x="1413547" y="3614313"/>
              <a:ext cx="1307700" cy="4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1600"/>
                </a:spcAft>
                <a:buNone/>
              </a:pPr>
              <a:r>
                <a:rPr lang="en" sz="2000">
                  <a:solidFill>
                    <a:schemeClr val="dk1"/>
                  </a:solidFill>
                  <a:latin typeface="Anton"/>
                  <a:ea typeface="Anton"/>
                  <a:cs typeface="Anton"/>
                  <a:sym typeface="Anton"/>
                </a:rPr>
                <a:t>Jupiter</a:t>
              </a:r>
              <a:endParaRPr sz="2000">
                <a:solidFill>
                  <a:schemeClr val="dk1"/>
                </a:solidFill>
                <a:latin typeface="Anton"/>
                <a:ea typeface="Anton"/>
                <a:cs typeface="Anton"/>
                <a:sym typeface="Anton"/>
              </a:endParaRPr>
            </a:p>
          </p:txBody>
        </p:sp>
      </p:grpSp>
      <p:grpSp>
        <p:nvGrpSpPr>
          <p:cNvPr id="3258" name="Google Shape;3258;p39"/>
          <p:cNvGrpSpPr/>
          <p:nvPr/>
        </p:nvGrpSpPr>
        <p:grpSpPr>
          <a:xfrm>
            <a:off x="4068475" y="1972325"/>
            <a:ext cx="408000" cy="408000"/>
            <a:chOff x="4068475" y="1972325"/>
            <a:chExt cx="408000" cy="408000"/>
          </a:xfrm>
        </p:grpSpPr>
        <p:sp>
          <p:nvSpPr>
            <p:cNvPr id="3259" name="Google Shape;3259;p39"/>
            <p:cNvSpPr/>
            <p:nvPr/>
          </p:nvSpPr>
          <p:spPr>
            <a:xfrm>
              <a:off x="4068475" y="1972325"/>
              <a:ext cx="408000" cy="4080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0" name="Google Shape;3260;p39"/>
            <p:cNvSpPr/>
            <p:nvPr/>
          </p:nvSpPr>
          <p:spPr>
            <a:xfrm>
              <a:off x="4196612" y="2011577"/>
              <a:ext cx="151727" cy="329497"/>
            </a:xfrm>
            <a:custGeom>
              <a:rect b="b" l="l" r="r" t="t"/>
              <a:pathLst>
                <a:path extrusionOk="0" h="4580" w="2109">
                  <a:moveTo>
                    <a:pt x="1055" y="1"/>
                  </a:moveTo>
                  <a:cubicBezTo>
                    <a:pt x="957" y="1"/>
                    <a:pt x="859" y="67"/>
                    <a:pt x="862" y="199"/>
                  </a:cubicBezTo>
                  <a:lnTo>
                    <a:pt x="862" y="632"/>
                  </a:lnTo>
                  <a:cubicBezTo>
                    <a:pt x="366" y="685"/>
                    <a:pt x="0" y="1109"/>
                    <a:pt x="25" y="1604"/>
                  </a:cubicBezTo>
                  <a:cubicBezTo>
                    <a:pt x="49" y="2095"/>
                    <a:pt x="458" y="2485"/>
                    <a:pt x="953" y="2485"/>
                  </a:cubicBezTo>
                  <a:lnTo>
                    <a:pt x="1160" y="2485"/>
                  </a:lnTo>
                  <a:cubicBezTo>
                    <a:pt x="1458" y="2485"/>
                    <a:pt x="1694" y="2725"/>
                    <a:pt x="1694" y="3024"/>
                  </a:cubicBezTo>
                  <a:cubicBezTo>
                    <a:pt x="1694" y="3317"/>
                    <a:pt x="1458" y="3558"/>
                    <a:pt x="1160" y="3558"/>
                  </a:cubicBezTo>
                  <a:lnTo>
                    <a:pt x="847" y="3558"/>
                  </a:lnTo>
                  <a:cubicBezTo>
                    <a:pt x="607" y="3558"/>
                    <a:pt x="414" y="3365"/>
                    <a:pt x="414" y="3125"/>
                  </a:cubicBezTo>
                  <a:cubicBezTo>
                    <a:pt x="414" y="2995"/>
                    <a:pt x="316" y="2930"/>
                    <a:pt x="218" y="2930"/>
                  </a:cubicBezTo>
                  <a:cubicBezTo>
                    <a:pt x="120" y="2930"/>
                    <a:pt x="22" y="2995"/>
                    <a:pt x="25" y="3125"/>
                  </a:cubicBezTo>
                  <a:cubicBezTo>
                    <a:pt x="25" y="3582"/>
                    <a:pt x="390" y="3948"/>
                    <a:pt x="847" y="3952"/>
                  </a:cubicBezTo>
                  <a:lnTo>
                    <a:pt x="862" y="3952"/>
                  </a:lnTo>
                  <a:lnTo>
                    <a:pt x="862" y="4381"/>
                  </a:lnTo>
                  <a:cubicBezTo>
                    <a:pt x="859" y="4513"/>
                    <a:pt x="957" y="4579"/>
                    <a:pt x="1055" y="4579"/>
                  </a:cubicBezTo>
                  <a:cubicBezTo>
                    <a:pt x="1153" y="4579"/>
                    <a:pt x="1252" y="4513"/>
                    <a:pt x="1252" y="4381"/>
                  </a:cubicBezTo>
                  <a:lnTo>
                    <a:pt x="1252" y="3948"/>
                  </a:lnTo>
                  <a:cubicBezTo>
                    <a:pt x="1742" y="3895"/>
                    <a:pt x="2108" y="3471"/>
                    <a:pt x="2084" y="2976"/>
                  </a:cubicBezTo>
                  <a:cubicBezTo>
                    <a:pt x="2060" y="2485"/>
                    <a:pt x="1656" y="2095"/>
                    <a:pt x="1160" y="2095"/>
                  </a:cubicBezTo>
                  <a:lnTo>
                    <a:pt x="953" y="2095"/>
                  </a:lnTo>
                  <a:cubicBezTo>
                    <a:pt x="655" y="2095"/>
                    <a:pt x="414" y="1854"/>
                    <a:pt x="414" y="1556"/>
                  </a:cubicBezTo>
                  <a:cubicBezTo>
                    <a:pt x="414" y="1263"/>
                    <a:pt x="655" y="1022"/>
                    <a:pt x="953" y="1022"/>
                  </a:cubicBezTo>
                  <a:lnTo>
                    <a:pt x="1266" y="1022"/>
                  </a:lnTo>
                  <a:cubicBezTo>
                    <a:pt x="1502" y="1022"/>
                    <a:pt x="1694" y="1215"/>
                    <a:pt x="1694" y="1455"/>
                  </a:cubicBezTo>
                  <a:lnTo>
                    <a:pt x="1694" y="1662"/>
                  </a:lnTo>
                  <a:cubicBezTo>
                    <a:pt x="1694" y="1773"/>
                    <a:pt x="1786" y="1859"/>
                    <a:pt x="1891" y="1859"/>
                  </a:cubicBezTo>
                  <a:cubicBezTo>
                    <a:pt x="2002" y="1859"/>
                    <a:pt x="2089" y="1773"/>
                    <a:pt x="2089" y="1662"/>
                  </a:cubicBezTo>
                  <a:lnTo>
                    <a:pt x="2089" y="1455"/>
                  </a:lnTo>
                  <a:cubicBezTo>
                    <a:pt x="2089" y="998"/>
                    <a:pt x="1718" y="627"/>
                    <a:pt x="1266" y="627"/>
                  </a:cubicBezTo>
                  <a:lnTo>
                    <a:pt x="1252" y="627"/>
                  </a:lnTo>
                  <a:lnTo>
                    <a:pt x="1252" y="199"/>
                  </a:lnTo>
                  <a:cubicBezTo>
                    <a:pt x="1252" y="67"/>
                    <a:pt x="1153" y="1"/>
                    <a:pt x="105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261" name="Google Shape;3261;p39"/>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US National Dollar </a:t>
            </a:r>
            <a:r>
              <a:rPr lang="en"/>
              <a:t>Day infographics</a:t>
            </a:r>
            <a:endParaRPr/>
          </a:p>
        </p:txBody>
      </p:sp>
      <p:cxnSp>
        <p:nvCxnSpPr>
          <p:cNvPr id="3262" name="Google Shape;3262;p39"/>
          <p:cNvCxnSpPr>
            <a:stCxn id="3254" idx="3"/>
            <a:endCxn id="3259" idx="2"/>
          </p:cNvCxnSpPr>
          <p:nvPr/>
        </p:nvCxnSpPr>
        <p:spPr>
          <a:xfrm>
            <a:off x="2721247" y="1584750"/>
            <a:ext cx="1347300" cy="591600"/>
          </a:xfrm>
          <a:prstGeom prst="bentConnector3">
            <a:avLst>
              <a:gd fmla="val 49997" name="adj1"/>
            </a:avLst>
          </a:prstGeom>
          <a:noFill/>
          <a:ln cap="flat" cmpd="sng" w="9525">
            <a:solidFill>
              <a:schemeClr val="dk1"/>
            </a:solidFill>
            <a:prstDash val="solid"/>
            <a:round/>
            <a:headEnd len="med" w="med" type="none"/>
            <a:tailEnd len="med" w="med" type="none"/>
          </a:ln>
        </p:spPr>
      </p:cxnSp>
      <p:cxnSp>
        <p:nvCxnSpPr>
          <p:cNvPr id="3263" name="Google Shape;3263;p39"/>
          <p:cNvCxnSpPr>
            <a:stCxn id="3251" idx="3"/>
            <a:endCxn id="3264" idx="2"/>
          </p:cNvCxnSpPr>
          <p:nvPr/>
        </p:nvCxnSpPr>
        <p:spPr>
          <a:xfrm flipH="1" rot="10800000">
            <a:off x="2721247" y="2235100"/>
            <a:ext cx="3840000" cy="480900"/>
          </a:xfrm>
          <a:prstGeom prst="bentConnector3">
            <a:avLst>
              <a:gd fmla="val 50000" name="adj1"/>
            </a:avLst>
          </a:prstGeom>
          <a:noFill/>
          <a:ln cap="flat" cmpd="sng" w="9525">
            <a:solidFill>
              <a:schemeClr val="dk1"/>
            </a:solidFill>
            <a:prstDash val="solid"/>
            <a:round/>
            <a:headEnd len="med" w="med" type="none"/>
            <a:tailEnd len="med" w="med" type="none"/>
          </a:ln>
        </p:spPr>
      </p:cxnSp>
      <p:cxnSp>
        <p:nvCxnSpPr>
          <p:cNvPr id="3265" name="Google Shape;3265;p39"/>
          <p:cNvCxnSpPr>
            <a:stCxn id="3257" idx="3"/>
            <a:endCxn id="3266" idx="2"/>
          </p:cNvCxnSpPr>
          <p:nvPr/>
        </p:nvCxnSpPr>
        <p:spPr>
          <a:xfrm flipH="1" rot="10800000">
            <a:off x="2721247" y="3461463"/>
            <a:ext cx="1896900" cy="366000"/>
          </a:xfrm>
          <a:prstGeom prst="bentConnector3">
            <a:avLst>
              <a:gd fmla="val 50000" name="adj1"/>
            </a:avLst>
          </a:prstGeom>
          <a:noFill/>
          <a:ln cap="flat" cmpd="sng" w="9525">
            <a:solidFill>
              <a:schemeClr val="dk1"/>
            </a:solidFill>
            <a:prstDash val="solid"/>
            <a:round/>
            <a:headEnd len="med" w="med" type="none"/>
            <a:tailEnd len="med" w="med" type="none"/>
          </a:ln>
        </p:spPr>
      </p:cxnSp>
      <p:grpSp>
        <p:nvGrpSpPr>
          <p:cNvPr id="3267" name="Google Shape;3267;p39"/>
          <p:cNvGrpSpPr/>
          <p:nvPr/>
        </p:nvGrpSpPr>
        <p:grpSpPr>
          <a:xfrm>
            <a:off x="6561250" y="2031238"/>
            <a:ext cx="408000" cy="408000"/>
            <a:chOff x="4068475" y="1972325"/>
            <a:chExt cx="408000" cy="408000"/>
          </a:xfrm>
        </p:grpSpPr>
        <p:sp>
          <p:nvSpPr>
            <p:cNvPr id="3264" name="Google Shape;3264;p39"/>
            <p:cNvSpPr/>
            <p:nvPr/>
          </p:nvSpPr>
          <p:spPr>
            <a:xfrm>
              <a:off x="4068475" y="1972325"/>
              <a:ext cx="408000" cy="4080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8" name="Google Shape;3268;p39"/>
            <p:cNvSpPr/>
            <p:nvPr/>
          </p:nvSpPr>
          <p:spPr>
            <a:xfrm>
              <a:off x="4196612" y="2011577"/>
              <a:ext cx="151727" cy="329497"/>
            </a:xfrm>
            <a:custGeom>
              <a:rect b="b" l="l" r="r" t="t"/>
              <a:pathLst>
                <a:path extrusionOk="0" h="4580" w="2109">
                  <a:moveTo>
                    <a:pt x="1055" y="1"/>
                  </a:moveTo>
                  <a:cubicBezTo>
                    <a:pt x="957" y="1"/>
                    <a:pt x="859" y="67"/>
                    <a:pt x="862" y="199"/>
                  </a:cubicBezTo>
                  <a:lnTo>
                    <a:pt x="862" y="632"/>
                  </a:lnTo>
                  <a:cubicBezTo>
                    <a:pt x="366" y="685"/>
                    <a:pt x="0" y="1109"/>
                    <a:pt x="25" y="1604"/>
                  </a:cubicBezTo>
                  <a:cubicBezTo>
                    <a:pt x="49" y="2095"/>
                    <a:pt x="458" y="2485"/>
                    <a:pt x="953" y="2485"/>
                  </a:cubicBezTo>
                  <a:lnTo>
                    <a:pt x="1160" y="2485"/>
                  </a:lnTo>
                  <a:cubicBezTo>
                    <a:pt x="1458" y="2485"/>
                    <a:pt x="1694" y="2725"/>
                    <a:pt x="1694" y="3024"/>
                  </a:cubicBezTo>
                  <a:cubicBezTo>
                    <a:pt x="1694" y="3317"/>
                    <a:pt x="1458" y="3558"/>
                    <a:pt x="1160" y="3558"/>
                  </a:cubicBezTo>
                  <a:lnTo>
                    <a:pt x="847" y="3558"/>
                  </a:lnTo>
                  <a:cubicBezTo>
                    <a:pt x="607" y="3558"/>
                    <a:pt x="414" y="3365"/>
                    <a:pt x="414" y="3125"/>
                  </a:cubicBezTo>
                  <a:cubicBezTo>
                    <a:pt x="414" y="2995"/>
                    <a:pt x="316" y="2930"/>
                    <a:pt x="218" y="2930"/>
                  </a:cubicBezTo>
                  <a:cubicBezTo>
                    <a:pt x="120" y="2930"/>
                    <a:pt x="22" y="2995"/>
                    <a:pt x="25" y="3125"/>
                  </a:cubicBezTo>
                  <a:cubicBezTo>
                    <a:pt x="25" y="3582"/>
                    <a:pt x="390" y="3948"/>
                    <a:pt x="847" y="3952"/>
                  </a:cubicBezTo>
                  <a:lnTo>
                    <a:pt x="862" y="3952"/>
                  </a:lnTo>
                  <a:lnTo>
                    <a:pt x="862" y="4381"/>
                  </a:lnTo>
                  <a:cubicBezTo>
                    <a:pt x="859" y="4513"/>
                    <a:pt x="957" y="4579"/>
                    <a:pt x="1055" y="4579"/>
                  </a:cubicBezTo>
                  <a:cubicBezTo>
                    <a:pt x="1153" y="4579"/>
                    <a:pt x="1252" y="4513"/>
                    <a:pt x="1252" y="4381"/>
                  </a:cubicBezTo>
                  <a:lnTo>
                    <a:pt x="1252" y="3948"/>
                  </a:lnTo>
                  <a:cubicBezTo>
                    <a:pt x="1742" y="3895"/>
                    <a:pt x="2108" y="3471"/>
                    <a:pt x="2084" y="2976"/>
                  </a:cubicBezTo>
                  <a:cubicBezTo>
                    <a:pt x="2060" y="2485"/>
                    <a:pt x="1656" y="2095"/>
                    <a:pt x="1160" y="2095"/>
                  </a:cubicBezTo>
                  <a:lnTo>
                    <a:pt x="953" y="2095"/>
                  </a:lnTo>
                  <a:cubicBezTo>
                    <a:pt x="655" y="2095"/>
                    <a:pt x="414" y="1854"/>
                    <a:pt x="414" y="1556"/>
                  </a:cubicBezTo>
                  <a:cubicBezTo>
                    <a:pt x="414" y="1263"/>
                    <a:pt x="655" y="1022"/>
                    <a:pt x="953" y="1022"/>
                  </a:cubicBezTo>
                  <a:lnTo>
                    <a:pt x="1266" y="1022"/>
                  </a:lnTo>
                  <a:cubicBezTo>
                    <a:pt x="1502" y="1022"/>
                    <a:pt x="1694" y="1215"/>
                    <a:pt x="1694" y="1455"/>
                  </a:cubicBezTo>
                  <a:lnTo>
                    <a:pt x="1694" y="1662"/>
                  </a:lnTo>
                  <a:cubicBezTo>
                    <a:pt x="1694" y="1773"/>
                    <a:pt x="1786" y="1859"/>
                    <a:pt x="1891" y="1859"/>
                  </a:cubicBezTo>
                  <a:cubicBezTo>
                    <a:pt x="2002" y="1859"/>
                    <a:pt x="2089" y="1773"/>
                    <a:pt x="2089" y="1662"/>
                  </a:cubicBezTo>
                  <a:lnTo>
                    <a:pt x="2089" y="1455"/>
                  </a:lnTo>
                  <a:cubicBezTo>
                    <a:pt x="2089" y="998"/>
                    <a:pt x="1718" y="627"/>
                    <a:pt x="1266" y="627"/>
                  </a:cubicBezTo>
                  <a:lnTo>
                    <a:pt x="1252" y="627"/>
                  </a:lnTo>
                  <a:lnTo>
                    <a:pt x="1252" y="199"/>
                  </a:lnTo>
                  <a:cubicBezTo>
                    <a:pt x="1252" y="67"/>
                    <a:pt x="1153" y="1"/>
                    <a:pt x="105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69" name="Google Shape;3269;p39"/>
          <p:cNvGrpSpPr/>
          <p:nvPr/>
        </p:nvGrpSpPr>
        <p:grpSpPr>
          <a:xfrm>
            <a:off x="4618150" y="3257488"/>
            <a:ext cx="408000" cy="408000"/>
            <a:chOff x="4068475" y="1972325"/>
            <a:chExt cx="408000" cy="408000"/>
          </a:xfrm>
        </p:grpSpPr>
        <p:sp>
          <p:nvSpPr>
            <p:cNvPr id="3266" name="Google Shape;3266;p39"/>
            <p:cNvSpPr/>
            <p:nvPr/>
          </p:nvSpPr>
          <p:spPr>
            <a:xfrm>
              <a:off x="4068475" y="1972325"/>
              <a:ext cx="408000" cy="4080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0" name="Google Shape;3270;p39"/>
            <p:cNvSpPr/>
            <p:nvPr/>
          </p:nvSpPr>
          <p:spPr>
            <a:xfrm>
              <a:off x="4196612" y="2011577"/>
              <a:ext cx="151727" cy="329497"/>
            </a:xfrm>
            <a:custGeom>
              <a:rect b="b" l="l" r="r" t="t"/>
              <a:pathLst>
                <a:path extrusionOk="0" h="4580" w="2109">
                  <a:moveTo>
                    <a:pt x="1055" y="1"/>
                  </a:moveTo>
                  <a:cubicBezTo>
                    <a:pt x="957" y="1"/>
                    <a:pt x="859" y="67"/>
                    <a:pt x="862" y="199"/>
                  </a:cubicBezTo>
                  <a:lnTo>
                    <a:pt x="862" y="632"/>
                  </a:lnTo>
                  <a:cubicBezTo>
                    <a:pt x="366" y="685"/>
                    <a:pt x="0" y="1109"/>
                    <a:pt x="25" y="1604"/>
                  </a:cubicBezTo>
                  <a:cubicBezTo>
                    <a:pt x="49" y="2095"/>
                    <a:pt x="458" y="2485"/>
                    <a:pt x="953" y="2485"/>
                  </a:cubicBezTo>
                  <a:lnTo>
                    <a:pt x="1160" y="2485"/>
                  </a:lnTo>
                  <a:cubicBezTo>
                    <a:pt x="1458" y="2485"/>
                    <a:pt x="1694" y="2725"/>
                    <a:pt x="1694" y="3024"/>
                  </a:cubicBezTo>
                  <a:cubicBezTo>
                    <a:pt x="1694" y="3317"/>
                    <a:pt x="1458" y="3558"/>
                    <a:pt x="1160" y="3558"/>
                  </a:cubicBezTo>
                  <a:lnTo>
                    <a:pt x="847" y="3558"/>
                  </a:lnTo>
                  <a:cubicBezTo>
                    <a:pt x="607" y="3558"/>
                    <a:pt x="414" y="3365"/>
                    <a:pt x="414" y="3125"/>
                  </a:cubicBezTo>
                  <a:cubicBezTo>
                    <a:pt x="414" y="2995"/>
                    <a:pt x="316" y="2930"/>
                    <a:pt x="218" y="2930"/>
                  </a:cubicBezTo>
                  <a:cubicBezTo>
                    <a:pt x="120" y="2930"/>
                    <a:pt x="22" y="2995"/>
                    <a:pt x="25" y="3125"/>
                  </a:cubicBezTo>
                  <a:cubicBezTo>
                    <a:pt x="25" y="3582"/>
                    <a:pt x="390" y="3948"/>
                    <a:pt x="847" y="3952"/>
                  </a:cubicBezTo>
                  <a:lnTo>
                    <a:pt x="862" y="3952"/>
                  </a:lnTo>
                  <a:lnTo>
                    <a:pt x="862" y="4381"/>
                  </a:lnTo>
                  <a:cubicBezTo>
                    <a:pt x="859" y="4513"/>
                    <a:pt x="957" y="4579"/>
                    <a:pt x="1055" y="4579"/>
                  </a:cubicBezTo>
                  <a:cubicBezTo>
                    <a:pt x="1153" y="4579"/>
                    <a:pt x="1252" y="4513"/>
                    <a:pt x="1252" y="4381"/>
                  </a:cubicBezTo>
                  <a:lnTo>
                    <a:pt x="1252" y="3948"/>
                  </a:lnTo>
                  <a:cubicBezTo>
                    <a:pt x="1742" y="3895"/>
                    <a:pt x="2108" y="3471"/>
                    <a:pt x="2084" y="2976"/>
                  </a:cubicBezTo>
                  <a:cubicBezTo>
                    <a:pt x="2060" y="2485"/>
                    <a:pt x="1656" y="2095"/>
                    <a:pt x="1160" y="2095"/>
                  </a:cubicBezTo>
                  <a:lnTo>
                    <a:pt x="953" y="2095"/>
                  </a:lnTo>
                  <a:cubicBezTo>
                    <a:pt x="655" y="2095"/>
                    <a:pt x="414" y="1854"/>
                    <a:pt x="414" y="1556"/>
                  </a:cubicBezTo>
                  <a:cubicBezTo>
                    <a:pt x="414" y="1263"/>
                    <a:pt x="655" y="1022"/>
                    <a:pt x="953" y="1022"/>
                  </a:cubicBezTo>
                  <a:lnTo>
                    <a:pt x="1266" y="1022"/>
                  </a:lnTo>
                  <a:cubicBezTo>
                    <a:pt x="1502" y="1022"/>
                    <a:pt x="1694" y="1215"/>
                    <a:pt x="1694" y="1455"/>
                  </a:cubicBezTo>
                  <a:lnTo>
                    <a:pt x="1694" y="1662"/>
                  </a:lnTo>
                  <a:cubicBezTo>
                    <a:pt x="1694" y="1773"/>
                    <a:pt x="1786" y="1859"/>
                    <a:pt x="1891" y="1859"/>
                  </a:cubicBezTo>
                  <a:cubicBezTo>
                    <a:pt x="2002" y="1859"/>
                    <a:pt x="2089" y="1773"/>
                    <a:pt x="2089" y="1662"/>
                  </a:cubicBezTo>
                  <a:lnTo>
                    <a:pt x="2089" y="1455"/>
                  </a:lnTo>
                  <a:cubicBezTo>
                    <a:pt x="2089" y="998"/>
                    <a:pt x="1718" y="627"/>
                    <a:pt x="1266" y="627"/>
                  </a:cubicBezTo>
                  <a:lnTo>
                    <a:pt x="1252" y="627"/>
                  </a:lnTo>
                  <a:lnTo>
                    <a:pt x="1252" y="199"/>
                  </a:lnTo>
                  <a:cubicBezTo>
                    <a:pt x="1252" y="67"/>
                    <a:pt x="1153" y="1"/>
                    <a:pt x="105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4" name="Shape 3274"/>
        <p:cNvGrpSpPr/>
        <p:nvPr/>
      </p:nvGrpSpPr>
      <p:grpSpPr>
        <a:xfrm>
          <a:off x="0" y="0"/>
          <a:ext cx="0" cy="0"/>
          <a:chOff x="0" y="0"/>
          <a:chExt cx="0" cy="0"/>
        </a:xfrm>
      </p:grpSpPr>
      <p:grpSp>
        <p:nvGrpSpPr>
          <p:cNvPr id="3275" name="Google Shape;3275;p40"/>
          <p:cNvGrpSpPr/>
          <p:nvPr/>
        </p:nvGrpSpPr>
        <p:grpSpPr>
          <a:xfrm>
            <a:off x="1049586" y="1345800"/>
            <a:ext cx="1947889" cy="1947889"/>
            <a:chOff x="4044884" y="637044"/>
            <a:chExt cx="867000" cy="867000"/>
          </a:xfrm>
        </p:grpSpPr>
        <p:sp>
          <p:nvSpPr>
            <p:cNvPr id="3276" name="Google Shape;3276;p40"/>
            <p:cNvSpPr/>
            <p:nvPr/>
          </p:nvSpPr>
          <p:spPr>
            <a:xfrm>
              <a:off x="4049799" y="640401"/>
              <a:ext cx="857700" cy="858900"/>
            </a:xfrm>
            <a:prstGeom prst="donut">
              <a:avLst>
                <a:gd fmla="val 10471" name="adj"/>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7" name="Google Shape;3277;p40"/>
            <p:cNvSpPr/>
            <p:nvPr/>
          </p:nvSpPr>
          <p:spPr>
            <a:xfrm flipH="1">
              <a:off x="4044884" y="637044"/>
              <a:ext cx="867000" cy="867000"/>
            </a:xfrm>
            <a:prstGeom prst="blockArc">
              <a:avLst>
                <a:gd fmla="val 10798115" name="adj1"/>
                <a:gd fmla="val 16261002" name="adj2"/>
                <a:gd fmla="val 19894" name="adj3"/>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78" name="Google Shape;3278;p40"/>
          <p:cNvGrpSpPr/>
          <p:nvPr/>
        </p:nvGrpSpPr>
        <p:grpSpPr>
          <a:xfrm>
            <a:off x="3588794" y="1334831"/>
            <a:ext cx="1966293" cy="1961530"/>
            <a:chOff x="3868476" y="459138"/>
            <a:chExt cx="1221300" cy="1221300"/>
          </a:xfrm>
        </p:grpSpPr>
        <p:sp>
          <p:nvSpPr>
            <p:cNvPr id="3279" name="Google Shape;3279;p40"/>
            <p:cNvSpPr/>
            <p:nvPr/>
          </p:nvSpPr>
          <p:spPr>
            <a:xfrm>
              <a:off x="3872640" y="464857"/>
              <a:ext cx="1211700" cy="1211700"/>
            </a:xfrm>
            <a:prstGeom prst="donut">
              <a:avLst>
                <a:gd fmla="val 10869" name="adj"/>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0" name="Google Shape;3280;p40"/>
            <p:cNvSpPr/>
            <p:nvPr/>
          </p:nvSpPr>
          <p:spPr>
            <a:xfrm flipH="1">
              <a:off x="3868476" y="459138"/>
              <a:ext cx="1221300" cy="1221300"/>
            </a:xfrm>
            <a:prstGeom prst="blockArc">
              <a:avLst>
                <a:gd fmla="val 5400022" name="adj1"/>
                <a:gd fmla="val 16216805" name="adj2"/>
                <a:gd fmla="val 20184" name="adj3"/>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81" name="Google Shape;3281;p40"/>
          <p:cNvGrpSpPr/>
          <p:nvPr/>
        </p:nvGrpSpPr>
        <p:grpSpPr>
          <a:xfrm>
            <a:off x="6143377" y="1342650"/>
            <a:ext cx="1958682" cy="1958673"/>
            <a:chOff x="4044995" y="635670"/>
            <a:chExt cx="871804" cy="871800"/>
          </a:xfrm>
        </p:grpSpPr>
        <p:sp>
          <p:nvSpPr>
            <p:cNvPr id="3282" name="Google Shape;3282;p40"/>
            <p:cNvSpPr/>
            <p:nvPr/>
          </p:nvSpPr>
          <p:spPr>
            <a:xfrm>
              <a:off x="4049799" y="640401"/>
              <a:ext cx="867000" cy="867000"/>
            </a:xfrm>
            <a:prstGeom prst="donut">
              <a:avLst>
                <a:gd fmla="val 10605" name="adj"/>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3" name="Google Shape;3283;p40"/>
            <p:cNvSpPr/>
            <p:nvPr/>
          </p:nvSpPr>
          <p:spPr>
            <a:xfrm flipH="1">
              <a:off x="4044995" y="635670"/>
              <a:ext cx="871800" cy="871800"/>
            </a:xfrm>
            <a:prstGeom prst="blockArc">
              <a:avLst>
                <a:gd fmla="val 800" name="adj1"/>
                <a:gd fmla="val 16232280" name="adj2"/>
                <a:gd fmla="val 19477" name="adj3"/>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284" name="Google Shape;3284;p40"/>
          <p:cNvSpPr txBox="1"/>
          <p:nvPr>
            <p:ph idx="4294967295" type="title"/>
          </p:nvPr>
        </p:nvSpPr>
        <p:spPr>
          <a:xfrm>
            <a:off x="3873100" y="2114550"/>
            <a:ext cx="1397700" cy="406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50%</a:t>
            </a:r>
            <a:endParaRPr/>
          </a:p>
        </p:txBody>
      </p:sp>
      <p:sp>
        <p:nvSpPr>
          <p:cNvPr id="3285" name="Google Shape;3285;p40"/>
          <p:cNvSpPr txBox="1"/>
          <p:nvPr>
            <p:ph idx="4294967295" type="title"/>
          </p:nvPr>
        </p:nvSpPr>
        <p:spPr>
          <a:xfrm>
            <a:off x="6417675" y="2114550"/>
            <a:ext cx="1397700" cy="406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75%</a:t>
            </a:r>
            <a:endParaRPr/>
          </a:p>
        </p:txBody>
      </p:sp>
      <p:sp>
        <p:nvSpPr>
          <p:cNvPr id="3286" name="Google Shape;3286;p40"/>
          <p:cNvSpPr txBox="1"/>
          <p:nvPr>
            <p:ph type="title"/>
          </p:nvPr>
        </p:nvSpPr>
        <p:spPr>
          <a:xfrm>
            <a:off x="1325650" y="2114550"/>
            <a:ext cx="1398900" cy="406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25%</a:t>
            </a:r>
            <a:endParaRPr/>
          </a:p>
        </p:txBody>
      </p:sp>
      <p:grpSp>
        <p:nvGrpSpPr>
          <p:cNvPr id="3287" name="Google Shape;3287;p40"/>
          <p:cNvGrpSpPr/>
          <p:nvPr/>
        </p:nvGrpSpPr>
        <p:grpSpPr>
          <a:xfrm>
            <a:off x="823894" y="3468225"/>
            <a:ext cx="2404800" cy="943763"/>
            <a:chOff x="823894" y="3468225"/>
            <a:chExt cx="2404800" cy="943763"/>
          </a:xfrm>
        </p:grpSpPr>
        <p:sp>
          <p:nvSpPr>
            <p:cNvPr id="3288" name="Google Shape;3288;p40"/>
            <p:cNvSpPr txBox="1"/>
            <p:nvPr/>
          </p:nvSpPr>
          <p:spPr>
            <a:xfrm>
              <a:off x="824087" y="3890888"/>
              <a:ext cx="2404500" cy="521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Venus is the second planet from the Sun</a:t>
              </a:r>
              <a:endParaRPr>
                <a:solidFill>
                  <a:schemeClr val="dk1"/>
                </a:solidFill>
                <a:latin typeface="Libre Franklin Medium"/>
                <a:ea typeface="Libre Franklin Medium"/>
                <a:cs typeface="Libre Franklin Medium"/>
                <a:sym typeface="Libre Franklin Medium"/>
              </a:endParaRPr>
            </a:p>
          </p:txBody>
        </p:sp>
        <p:sp>
          <p:nvSpPr>
            <p:cNvPr id="3289" name="Google Shape;3289;p40"/>
            <p:cNvSpPr txBox="1"/>
            <p:nvPr/>
          </p:nvSpPr>
          <p:spPr>
            <a:xfrm>
              <a:off x="823894" y="3468225"/>
              <a:ext cx="24048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000">
                  <a:solidFill>
                    <a:schemeClr val="dk1"/>
                  </a:solidFill>
                  <a:latin typeface="Anton"/>
                  <a:ea typeface="Anton"/>
                  <a:cs typeface="Anton"/>
                  <a:sym typeface="Anton"/>
                </a:rPr>
                <a:t>Venus</a:t>
              </a:r>
              <a:endParaRPr sz="2000">
                <a:solidFill>
                  <a:schemeClr val="dk1"/>
                </a:solidFill>
              </a:endParaRPr>
            </a:p>
          </p:txBody>
        </p:sp>
      </p:grpSp>
      <p:grpSp>
        <p:nvGrpSpPr>
          <p:cNvPr id="3290" name="Google Shape;3290;p40"/>
          <p:cNvGrpSpPr/>
          <p:nvPr/>
        </p:nvGrpSpPr>
        <p:grpSpPr>
          <a:xfrm>
            <a:off x="3391219" y="3468225"/>
            <a:ext cx="2404845" cy="949225"/>
            <a:chOff x="3391219" y="3468225"/>
            <a:chExt cx="2404845" cy="949225"/>
          </a:xfrm>
        </p:grpSpPr>
        <p:sp>
          <p:nvSpPr>
            <p:cNvPr id="3291" name="Google Shape;3291;p40"/>
            <p:cNvSpPr txBox="1"/>
            <p:nvPr/>
          </p:nvSpPr>
          <p:spPr>
            <a:xfrm>
              <a:off x="3391564" y="3896350"/>
              <a:ext cx="2404500" cy="521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Mercury is the smallest planet in the Solar System</a:t>
              </a:r>
              <a:endParaRPr>
                <a:solidFill>
                  <a:schemeClr val="dk1"/>
                </a:solidFill>
                <a:latin typeface="Libre Franklin Medium"/>
                <a:ea typeface="Libre Franklin Medium"/>
                <a:cs typeface="Libre Franklin Medium"/>
                <a:sym typeface="Libre Franklin Medium"/>
              </a:endParaRPr>
            </a:p>
          </p:txBody>
        </p:sp>
        <p:sp>
          <p:nvSpPr>
            <p:cNvPr id="3292" name="Google Shape;3292;p40"/>
            <p:cNvSpPr txBox="1"/>
            <p:nvPr/>
          </p:nvSpPr>
          <p:spPr>
            <a:xfrm>
              <a:off x="3391219" y="3468225"/>
              <a:ext cx="24048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000">
                  <a:solidFill>
                    <a:schemeClr val="dk1"/>
                  </a:solidFill>
                  <a:latin typeface="Anton"/>
                  <a:ea typeface="Anton"/>
                  <a:cs typeface="Anton"/>
                  <a:sym typeface="Anton"/>
                </a:rPr>
                <a:t>Mercury</a:t>
              </a:r>
              <a:endParaRPr sz="2000">
                <a:solidFill>
                  <a:schemeClr val="dk1"/>
                </a:solidFill>
              </a:endParaRPr>
            </a:p>
          </p:txBody>
        </p:sp>
      </p:grpSp>
      <p:grpSp>
        <p:nvGrpSpPr>
          <p:cNvPr id="3293" name="Google Shape;3293;p40"/>
          <p:cNvGrpSpPr/>
          <p:nvPr/>
        </p:nvGrpSpPr>
        <p:grpSpPr>
          <a:xfrm>
            <a:off x="5915306" y="3468225"/>
            <a:ext cx="2404800" cy="949225"/>
            <a:chOff x="5915306" y="3468225"/>
            <a:chExt cx="2404800" cy="949225"/>
          </a:xfrm>
        </p:grpSpPr>
        <p:sp>
          <p:nvSpPr>
            <p:cNvPr id="3294" name="Google Shape;3294;p40"/>
            <p:cNvSpPr txBox="1"/>
            <p:nvPr/>
          </p:nvSpPr>
          <p:spPr>
            <a:xfrm>
              <a:off x="5915306" y="3896350"/>
              <a:ext cx="2404800" cy="521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Despite being red, Mars is actually a cold place</a:t>
              </a:r>
              <a:endParaRPr>
                <a:solidFill>
                  <a:schemeClr val="dk1"/>
                </a:solidFill>
                <a:latin typeface="Libre Franklin Medium"/>
                <a:ea typeface="Libre Franklin Medium"/>
                <a:cs typeface="Libre Franklin Medium"/>
                <a:sym typeface="Libre Franklin Medium"/>
              </a:endParaRPr>
            </a:p>
            <a:p>
              <a:pPr indent="0" lvl="0" marL="0" rtl="0" algn="ctr">
                <a:spcBef>
                  <a:spcPts val="0"/>
                </a:spcBef>
                <a:spcAft>
                  <a:spcPts val="0"/>
                </a:spcAft>
                <a:buNone/>
              </a:pPr>
              <a:r>
                <a:t/>
              </a:r>
              <a:endParaRPr>
                <a:solidFill>
                  <a:schemeClr val="dk1"/>
                </a:solidFill>
                <a:latin typeface="Libre Franklin Medium"/>
                <a:ea typeface="Libre Franklin Medium"/>
                <a:cs typeface="Libre Franklin Medium"/>
                <a:sym typeface="Libre Franklin Medium"/>
              </a:endParaRPr>
            </a:p>
          </p:txBody>
        </p:sp>
        <p:sp>
          <p:nvSpPr>
            <p:cNvPr id="3295" name="Google Shape;3295;p40"/>
            <p:cNvSpPr txBox="1"/>
            <p:nvPr/>
          </p:nvSpPr>
          <p:spPr>
            <a:xfrm>
              <a:off x="5915306" y="3468225"/>
              <a:ext cx="24048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000">
                  <a:solidFill>
                    <a:schemeClr val="dk1"/>
                  </a:solidFill>
                  <a:latin typeface="Anton"/>
                  <a:ea typeface="Anton"/>
                  <a:cs typeface="Anton"/>
                  <a:sym typeface="Anton"/>
                </a:rPr>
                <a:t>Mars</a:t>
              </a:r>
              <a:endParaRPr sz="2000">
                <a:solidFill>
                  <a:schemeClr val="dk1"/>
                </a:solidFill>
              </a:endParaRPr>
            </a:p>
          </p:txBody>
        </p:sp>
      </p:grpSp>
      <p:sp>
        <p:nvSpPr>
          <p:cNvPr id="3296" name="Google Shape;3296;p40"/>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US National Dollar </a:t>
            </a:r>
            <a:r>
              <a:rPr lang="en"/>
              <a:t>Day infographics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0" name="Shape 3300"/>
        <p:cNvGrpSpPr/>
        <p:nvPr/>
      </p:nvGrpSpPr>
      <p:grpSpPr>
        <a:xfrm>
          <a:off x="0" y="0"/>
          <a:ext cx="0" cy="0"/>
          <a:chOff x="0" y="0"/>
          <a:chExt cx="0" cy="0"/>
        </a:xfrm>
      </p:grpSpPr>
      <p:grpSp>
        <p:nvGrpSpPr>
          <p:cNvPr id="3301" name="Google Shape;3301;p41"/>
          <p:cNvGrpSpPr/>
          <p:nvPr/>
        </p:nvGrpSpPr>
        <p:grpSpPr>
          <a:xfrm>
            <a:off x="713222" y="3638300"/>
            <a:ext cx="1947600" cy="965700"/>
            <a:chOff x="713222" y="3638300"/>
            <a:chExt cx="1947600" cy="965700"/>
          </a:xfrm>
        </p:grpSpPr>
        <p:sp>
          <p:nvSpPr>
            <p:cNvPr id="3302" name="Google Shape;3302;p41"/>
            <p:cNvSpPr txBox="1"/>
            <p:nvPr/>
          </p:nvSpPr>
          <p:spPr>
            <a:xfrm>
              <a:off x="713379" y="4064600"/>
              <a:ext cx="1947300" cy="53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Neptune is far away from Earth</a:t>
              </a:r>
              <a:endParaRPr>
                <a:solidFill>
                  <a:schemeClr val="dk1"/>
                </a:solidFill>
                <a:latin typeface="Libre Franklin Medium"/>
                <a:ea typeface="Libre Franklin Medium"/>
                <a:cs typeface="Libre Franklin Medium"/>
                <a:sym typeface="Libre Franklin Medium"/>
              </a:endParaRPr>
            </a:p>
          </p:txBody>
        </p:sp>
        <p:sp>
          <p:nvSpPr>
            <p:cNvPr id="3303" name="Google Shape;3303;p41"/>
            <p:cNvSpPr txBox="1"/>
            <p:nvPr/>
          </p:nvSpPr>
          <p:spPr>
            <a:xfrm>
              <a:off x="713222" y="3638300"/>
              <a:ext cx="1947600" cy="4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1600"/>
                </a:spcAft>
                <a:buNone/>
              </a:pPr>
              <a:r>
                <a:rPr lang="en" sz="2000">
                  <a:solidFill>
                    <a:schemeClr val="dk1"/>
                  </a:solidFill>
                  <a:latin typeface="Anton"/>
                  <a:ea typeface="Anton"/>
                  <a:cs typeface="Anton"/>
                  <a:sym typeface="Anton"/>
                </a:rPr>
                <a:t>Neptune</a:t>
              </a:r>
              <a:endParaRPr sz="2000">
                <a:solidFill>
                  <a:schemeClr val="dk1"/>
                </a:solidFill>
              </a:endParaRPr>
            </a:p>
          </p:txBody>
        </p:sp>
      </p:grpSp>
      <p:grpSp>
        <p:nvGrpSpPr>
          <p:cNvPr id="3304" name="Google Shape;3304;p41"/>
          <p:cNvGrpSpPr/>
          <p:nvPr/>
        </p:nvGrpSpPr>
        <p:grpSpPr>
          <a:xfrm>
            <a:off x="713278" y="1819438"/>
            <a:ext cx="1947600" cy="965700"/>
            <a:chOff x="713278" y="1819438"/>
            <a:chExt cx="1947600" cy="965700"/>
          </a:xfrm>
        </p:grpSpPr>
        <p:sp>
          <p:nvSpPr>
            <p:cNvPr id="3305" name="Google Shape;3305;p41"/>
            <p:cNvSpPr txBox="1"/>
            <p:nvPr/>
          </p:nvSpPr>
          <p:spPr>
            <a:xfrm>
              <a:off x="713391" y="2245738"/>
              <a:ext cx="1947300" cy="53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Mercury is quite a small planet</a:t>
              </a:r>
              <a:endParaRPr>
                <a:solidFill>
                  <a:schemeClr val="dk1"/>
                </a:solidFill>
                <a:latin typeface="Libre Franklin Medium"/>
                <a:ea typeface="Libre Franklin Medium"/>
                <a:cs typeface="Libre Franklin Medium"/>
                <a:sym typeface="Libre Franklin Medium"/>
              </a:endParaRPr>
            </a:p>
          </p:txBody>
        </p:sp>
        <p:sp>
          <p:nvSpPr>
            <p:cNvPr id="3306" name="Google Shape;3306;p41"/>
            <p:cNvSpPr txBox="1"/>
            <p:nvPr/>
          </p:nvSpPr>
          <p:spPr>
            <a:xfrm>
              <a:off x="713278" y="1819438"/>
              <a:ext cx="1947600" cy="4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1600"/>
                </a:spcAft>
                <a:buNone/>
              </a:pPr>
              <a:r>
                <a:rPr lang="en" sz="2000">
                  <a:solidFill>
                    <a:schemeClr val="dk1"/>
                  </a:solidFill>
                  <a:latin typeface="Anton"/>
                  <a:ea typeface="Anton"/>
                  <a:cs typeface="Anton"/>
                  <a:sym typeface="Anton"/>
                </a:rPr>
                <a:t>Mercury</a:t>
              </a:r>
              <a:endParaRPr sz="2000">
                <a:solidFill>
                  <a:schemeClr val="dk1"/>
                </a:solidFill>
              </a:endParaRPr>
            </a:p>
          </p:txBody>
        </p:sp>
      </p:grpSp>
      <p:grpSp>
        <p:nvGrpSpPr>
          <p:cNvPr id="3307" name="Google Shape;3307;p41"/>
          <p:cNvGrpSpPr/>
          <p:nvPr/>
        </p:nvGrpSpPr>
        <p:grpSpPr>
          <a:xfrm>
            <a:off x="6476397" y="1724313"/>
            <a:ext cx="1947600" cy="965700"/>
            <a:chOff x="6476397" y="1819438"/>
            <a:chExt cx="1947600" cy="965700"/>
          </a:xfrm>
        </p:grpSpPr>
        <p:sp>
          <p:nvSpPr>
            <p:cNvPr id="3308" name="Google Shape;3308;p41"/>
            <p:cNvSpPr txBox="1"/>
            <p:nvPr/>
          </p:nvSpPr>
          <p:spPr>
            <a:xfrm>
              <a:off x="6476397" y="2245738"/>
              <a:ext cx="1947600" cy="539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dk1"/>
                  </a:solidFill>
                  <a:latin typeface="Libre Franklin Medium"/>
                  <a:ea typeface="Libre Franklin Medium"/>
                  <a:cs typeface="Libre Franklin Medium"/>
                  <a:sym typeface="Libre Franklin Medium"/>
                </a:rPr>
                <a:t>Jupiter doesn’t have a solid surface</a:t>
              </a:r>
              <a:endParaRPr>
                <a:solidFill>
                  <a:schemeClr val="dk1"/>
                </a:solidFill>
                <a:latin typeface="Libre Franklin Medium"/>
                <a:ea typeface="Libre Franklin Medium"/>
                <a:cs typeface="Libre Franklin Medium"/>
                <a:sym typeface="Libre Franklin Medium"/>
              </a:endParaRPr>
            </a:p>
            <a:p>
              <a:pPr indent="0" lvl="0" marL="0" rtl="0" algn="r">
                <a:spcBef>
                  <a:spcPts val="0"/>
                </a:spcBef>
                <a:spcAft>
                  <a:spcPts val="0"/>
                </a:spcAft>
                <a:buNone/>
              </a:pPr>
              <a:r>
                <a:t/>
              </a:r>
              <a:endParaRPr>
                <a:solidFill>
                  <a:schemeClr val="dk1"/>
                </a:solidFill>
                <a:latin typeface="Libre Franklin Medium"/>
                <a:ea typeface="Libre Franklin Medium"/>
                <a:cs typeface="Libre Franklin Medium"/>
                <a:sym typeface="Libre Franklin Medium"/>
              </a:endParaRPr>
            </a:p>
          </p:txBody>
        </p:sp>
        <p:sp>
          <p:nvSpPr>
            <p:cNvPr id="3309" name="Google Shape;3309;p41"/>
            <p:cNvSpPr txBox="1"/>
            <p:nvPr/>
          </p:nvSpPr>
          <p:spPr>
            <a:xfrm>
              <a:off x="6476397" y="1819438"/>
              <a:ext cx="1947600" cy="4263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1600"/>
                </a:spcAft>
                <a:buNone/>
              </a:pPr>
              <a:r>
                <a:rPr lang="en" sz="2000">
                  <a:solidFill>
                    <a:schemeClr val="dk1"/>
                  </a:solidFill>
                  <a:latin typeface="Anton"/>
                  <a:ea typeface="Anton"/>
                  <a:cs typeface="Anton"/>
                  <a:sym typeface="Anton"/>
                </a:rPr>
                <a:t>Jupiter</a:t>
              </a:r>
              <a:endParaRPr sz="2000">
                <a:solidFill>
                  <a:schemeClr val="dk1"/>
                </a:solidFill>
              </a:endParaRPr>
            </a:p>
          </p:txBody>
        </p:sp>
      </p:grpSp>
      <p:grpSp>
        <p:nvGrpSpPr>
          <p:cNvPr id="3310" name="Google Shape;3310;p41"/>
          <p:cNvGrpSpPr/>
          <p:nvPr/>
        </p:nvGrpSpPr>
        <p:grpSpPr>
          <a:xfrm>
            <a:off x="6476397" y="3638288"/>
            <a:ext cx="1947608" cy="965700"/>
            <a:chOff x="6476397" y="3638288"/>
            <a:chExt cx="1947608" cy="965700"/>
          </a:xfrm>
        </p:grpSpPr>
        <p:sp>
          <p:nvSpPr>
            <p:cNvPr id="3311" name="Google Shape;3311;p41"/>
            <p:cNvSpPr txBox="1"/>
            <p:nvPr/>
          </p:nvSpPr>
          <p:spPr>
            <a:xfrm>
              <a:off x="6476406" y="4064588"/>
              <a:ext cx="1947600" cy="539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dk1"/>
                  </a:solidFill>
                  <a:latin typeface="Libre Franklin Medium"/>
                  <a:ea typeface="Libre Franklin Medium"/>
                  <a:cs typeface="Libre Franklin Medium"/>
                  <a:sym typeface="Libre Franklin Medium"/>
                </a:rPr>
                <a:t>Despite being red, Mars is a cold place</a:t>
              </a:r>
              <a:endParaRPr>
                <a:solidFill>
                  <a:schemeClr val="dk1"/>
                </a:solidFill>
                <a:latin typeface="Libre Franklin Medium"/>
                <a:ea typeface="Libre Franklin Medium"/>
                <a:cs typeface="Libre Franklin Medium"/>
                <a:sym typeface="Libre Franklin Medium"/>
              </a:endParaRPr>
            </a:p>
            <a:p>
              <a:pPr indent="0" lvl="0" marL="0" rtl="0" algn="r">
                <a:spcBef>
                  <a:spcPts val="0"/>
                </a:spcBef>
                <a:spcAft>
                  <a:spcPts val="0"/>
                </a:spcAft>
                <a:buNone/>
              </a:pPr>
              <a:r>
                <a:t/>
              </a:r>
              <a:endParaRPr>
                <a:solidFill>
                  <a:schemeClr val="dk1"/>
                </a:solidFill>
                <a:latin typeface="Libre Franklin Medium"/>
                <a:ea typeface="Libre Franklin Medium"/>
                <a:cs typeface="Libre Franklin Medium"/>
                <a:sym typeface="Libre Franklin Medium"/>
              </a:endParaRPr>
            </a:p>
          </p:txBody>
        </p:sp>
        <p:sp>
          <p:nvSpPr>
            <p:cNvPr id="3312" name="Google Shape;3312;p41"/>
            <p:cNvSpPr txBox="1"/>
            <p:nvPr/>
          </p:nvSpPr>
          <p:spPr>
            <a:xfrm>
              <a:off x="6476397" y="3638288"/>
              <a:ext cx="1947600" cy="4263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1600"/>
                </a:spcAft>
                <a:buNone/>
              </a:pPr>
              <a:r>
                <a:rPr lang="en" sz="2000">
                  <a:solidFill>
                    <a:schemeClr val="dk1"/>
                  </a:solidFill>
                  <a:latin typeface="Anton"/>
                  <a:ea typeface="Anton"/>
                  <a:cs typeface="Anton"/>
                  <a:sym typeface="Anton"/>
                </a:rPr>
                <a:t>Mars</a:t>
              </a:r>
              <a:endParaRPr sz="2000">
                <a:solidFill>
                  <a:schemeClr val="dk1"/>
                </a:solidFill>
              </a:endParaRPr>
            </a:p>
          </p:txBody>
        </p:sp>
      </p:grpSp>
      <p:sp>
        <p:nvSpPr>
          <p:cNvPr id="3313" name="Google Shape;3313;p41"/>
          <p:cNvSpPr/>
          <p:nvPr/>
        </p:nvSpPr>
        <p:spPr>
          <a:xfrm>
            <a:off x="713228" y="938025"/>
            <a:ext cx="786300" cy="7863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chemeClr val="dk2"/>
                </a:solidFill>
                <a:latin typeface="Anton"/>
                <a:ea typeface="Anton"/>
                <a:cs typeface="Anton"/>
                <a:sym typeface="Anton"/>
              </a:rPr>
              <a:t>35%</a:t>
            </a:r>
            <a:endParaRPr sz="2000">
              <a:solidFill>
                <a:schemeClr val="dk2"/>
              </a:solidFill>
              <a:latin typeface="Anton"/>
              <a:ea typeface="Anton"/>
              <a:cs typeface="Anton"/>
              <a:sym typeface="Anton"/>
            </a:endParaRPr>
          </a:p>
        </p:txBody>
      </p:sp>
      <p:sp>
        <p:nvSpPr>
          <p:cNvPr id="3314" name="Google Shape;3314;p41"/>
          <p:cNvSpPr/>
          <p:nvPr/>
        </p:nvSpPr>
        <p:spPr>
          <a:xfrm>
            <a:off x="713228" y="2852000"/>
            <a:ext cx="786300" cy="786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chemeClr val="dk2"/>
                </a:solidFill>
                <a:latin typeface="Anton"/>
                <a:ea typeface="Anton"/>
                <a:cs typeface="Anton"/>
                <a:sym typeface="Anton"/>
              </a:rPr>
              <a:t>15</a:t>
            </a:r>
            <a:r>
              <a:rPr lang="en" sz="2000">
                <a:solidFill>
                  <a:schemeClr val="dk2"/>
                </a:solidFill>
                <a:latin typeface="Anton"/>
                <a:ea typeface="Anton"/>
                <a:cs typeface="Anton"/>
                <a:sym typeface="Anton"/>
              </a:rPr>
              <a:t>%</a:t>
            </a:r>
            <a:endParaRPr sz="2000">
              <a:solidFill>
                <a:schemeClr val="dk2"/>
              </a:solidFill>
              <a:latin typeface="Anton"/>
              <a:ea typeface="Anton"/>
              <a:cs typeface="Anton"/>
              <a:sym typeface="Anton"/>
            </a:endParaRPr>
          </a:p>
        </p:txBody>
      </p:sp>
      <p:sp>
        <p:nvSpPr>
          <p:cNvPr id="3315" name="Google Shape;3315;p41"/>
          <p:cNvSpPr/>
          <p:nvPr/>
        </p:nvSpPr>
        <p:spPr>
          <a:xfrm>
            <a:off x="7644478" y="938025"/>
            <a:ext cx="786300" cy="7863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chemeClr val="dk2"/>
                </a:solidFill>
                <a:latin typeface="Anton"/>
                <a:ea typeface="Anton"/>
                <a:cs typeface="Anton"/>
                <a:sym typeface="Anton"/>
              </a:rPr>
              <a:t>30</a:t>
            </a:r>
            <a:r>
              <a:rPr lang="en" sz="2000">
                <a:solidFill>
                  <a:schemeClr val="dk2"/>
                </a:solidFill>
                <a:latin typeface="Anton"/>
                <a:ea typeface="Anton"/>
                <a:cs typeface="Anton"/>
                <a:sym typeface="Anton"/>
              </a:rPr>
              <a:t>%</a:t>
            </a:r>
            <a:endParaRPr sz="2000">
              <a:solidFill>
                <a:schemeClr val="dk2"/>
              </a:solidFill>
              <a:latin typeface="Anton"/>
              <a:ea typeface="Anton"/>
              <a:cs typeface="Anton"/>
              <a:sym typeface="Anton"/>
            </a:endParaRPr>
          </a:p>
        </p:txBody>
      </p:sp>
      <p:sp>
        <p:nvSpPr>
          <p:cNvPr id="3316" name="Google Shape;3316;p41"/>
          <p:cNvSpPr/>
          <p:nvPr/>
        </p:nvSpPr>
        <p:spPr>
          <a:xfrm>
            <a:off x="7644478" y="2852000"/>
            <a:ext cx="786300" cy="786300"/>
          </a:xfrm>
          <a:prstGeom prst="rect">
            <a:avLst/>
          </a:prstGeom>
          <a:solidFill>
            <a:schemeClr val="dk2"/>
          </a:solid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 sz="2000">
                <a:solidFill>
                  <a:schemeClr val="dk1"/>
                </a:solidFill>
                <a:latin typeface="Anton"/>
                <a:ea typeface="Anton"/>
                <a:cs typeface="Anton"/>
                <a:sym typeface="Anton"/>
              </a:rPr>
              <a:t>20</a:t>
            </a:r>
            <a:r>
              <a:rPr lang="en" sz="2000">
                <a:solidFill>
                  <a:schemeClr val="dk1"/>
                </a:solidFill>
                <a:latin typeface="Anton"/>
                <a:ea typeface="Anton"/>
                <a:cs typeface="Anton"/>
                <a:sym typeface="Anton"/>
              </a:rPr>
              <a:t>%</a:t>
            </a:r>
            <a:endParaRPr sz="2000">
              <a:solidFill>
                <a:schemeClr val="dk1"/>
              </a:solidFill>
              <a:latin typeface="Anton"/>
              <a:ea typeface="Anton"/>
              <a:cs typeface="Anton"/>
              <a:sym typeface="Anton"/>
            </a:endParaRPr>
          </a:p>
        </p:txBody>
      </p:sp>
      <p:pic>
        <p:nvPicPr>
          <p:cNvPr id="3317" name="Google Shape;3317;p41" title="Points scored">
            <a:hlinkClick r:id="rId3"/>
          </p:cNvPr>
          <p:cNvPicPr preferRelativeResize="0"/>
          <p:nvPr/>
        </p:nvPicPr>
        <p:blipFill>
          <a:blip r:embed="rId4">
            <a:alphaModFix/>
          </a:blip>
          <a:stretch>
            <a:fillRect/>
          </a:stretch>
        </p:blipFill>
        <p:spPr>
          <a:xfrm>
            <a:off x="2947975" y="1161889"/>
            <a:ext cx="3248049" cy="3066697"/>
          </a:xfrm>
          <a:prstGeom prst="rect">
            <a:avLst/>
          </a:prstGeom>
          <a:noFill/>
          <a:ln>
            <a:noFill/>
          </a:ln>
        </p:spPr>
      </p:pic>
      <p:grpSp>
        <p:nvGrpSpPr>
          <p:cNvPr id="3318" name="Google Shape;3318;p41"/>
          <p:cNvGrpSpPr/>
          <p:nvPr/>
        </p:nvGrpSpPr>
        <p:grpSpPr>
          <a:xfrm>
            <a:off x="3976982" y="2099629"/>
            <a:ext cx="1183621" cy="1153976"/>
            <a:chOff x="937533" y="1463100"/>
            <a:chExt cx="587405" cy="572693"/>
          </a:xfrm>
        </p:grpSpPr>
        <p:grpSp>
          <p:nvGrpSpPr>
            <p:cNvPr id="3319" name="Google Shape;3319;p41"/>
            <p:cNvGrpSpPr/>
            <p:nvPr/>
          </p:nvGrpSpPr>
          <p:grpSpPr>
            <a:xfrm>
              <a:off x="937533" y="1463100"/>
              <a:ext cx="587405" cy="572693"/>
              <a:chOff x="1109875" y="288850"/>
              <a:chExt cx="5249375" cy="5117900"/>
            </a:xfrm>
          </p:grpSpPr>
          <p:sp>
            <p:nvSpPr>
              <p:cNvPr id="3320" name="Google Shape;3320;p41"/>
              <p:cNvSpPr/>
              <p:nvPr/>
            </p:nvSpPr>
            <p:spPr>
              <a:xfrm>
                <a:off x="1303150" y="350650"/>
                <a:ext cx="4994950" cy="4994950"/>
              </a:xfrm>
              <a:custGeom>
                <a:rect b="b" l="l" r="r" t="t"/>
                <a:pathLst>
                  <a:path extrusionOk="0" h="199798" w="199798">
                    <a:moveTo>
                      <a:pt x="99883" y="1"/>
                    </a:moveTo>
                    <a:cubicBezTo>
                      <a:pt x="44722" y="1"/>
                      <a:pt x="1" y="44722"/>
                      <a:pt x="1" y="99883"/>
                    </a:cubicBezTo>
                    <a:cubicBezTo>
                      <a:pt x="1" y="155043"/>
                      <a:pt x="44722" y="199797"/>
                      <a:pt x="99883" y="199797"/>
                    </a:cubicBezTo>
                    <a:cubicBezTo>
                      <a:pt x="155043" y="199797"/>
                      <a:pt x="199797" y="155043"/>
                      <a:pt x="199797" y="99883"/>
                    </a:cubicBezTo>
                    <a:cubicBezTo>
                      <a:pt x="199797" y="44722"/>
                      <a:pt x="155043" y="1"/>
                      <a:pt x="99883" y="1"/>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1" name="Google Shape;3321;p41"/>
              <p:cNvSpPr/>
              <p:nvPr/>
            </p:nvSpPr>
            <p:spPr>
              <a:xfrm>
                <a:off x="1902550" y="950050"/>
                <a:ext cx="3795325" cy="3795325"/>
              </a:xfrm>
              <a:custGeom>
                <a:rect b="b" l="l" r="r" t="t"/>
                <a:pathLst>
                  <a:path extrusionOk="0" h="151813" w="151813">
                    <a:moveTo>
                      <a:pt x="75907" y="0"/>
                    </a:moveTo>
                    <a:cubicBezTo>
                      <a:pt x="33990" y="0"/>
                      <a:pt x="0" y="33990"/>
                      <a:pt x="0" y="75907"/>
                    </a:cubicBezTo>
                    <a:cubicBezTo>
                      <a:pt x="0" y="117823"/>
                      <a:pt x="33990" y="151813"/>
                      <a:pt x="75907" y="151813"/>
                    </a:cubicBezTo>
                    <a:cubicBezTo>
                      <a:pt x="117823" y="151813"/>
                      <a:pt x="151813" y="117823"/>
                      <a:pt x="151813" y="75907"/>
                    </a:cubicBezTo>
                    <a:cubicBezTo>
                      <a:pt x="151813" y="33990"/>
                      <a:pt x="117823" y="0"/>
                      <a:pt x="75907"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2" name="Google Shape;3322;p41"/>
              <p:cNvSpPr/>
              <p:nvPr/>
            </p:nvSpPr>
            <p:spPr>
              <a:xfrm>
                <a:off x="1302325" y="723325"/>
                <a:ext cx="2713200" cy="4622275"/>
              </a:xfrm>
              <a:custGeom>
                <a:rect b="b" l="l" r="r" t="t"/>
                <a:pathLst>
                  <a:path extrusionOk="0" h="184891" w="108528">
                    <a:moveTo>
                      <a:pt x="47365" y="1"/>
                    </a:moveTo>
                    <a:lnTo>
                      <a:pt x="47365" y="1"/>
                    </a:lnTo>
                    <a:cubicBezTo>
                      <a:pt x="17909" y="18203"/>
                      <a:pt x="1" y="50366"/>
                      <a:pt x="34" y="84976"/>
                    </a:cubicBezTo>
                    <a:cubicBezTo>
                      <a:pt x="34" y="140136"/>
                      <a:pt x="44755" y="184890"/>
                      <a:pt x="99916" y="184890"/>
                    </a:cubicBezTo>
                    <a:cubicBezTo>
                      <a:pt x="102819" y="184858"/>
                      <a:pt x="105689" y="184760"/>
                      <a:pt x="108527" y="184499"/>
                    </a:cubicBezTo>
                    <a:cubicBezTo>
                      <a:pt x="63968" y="161110"/>
                      <a:pt x="33599" y="114399"/>
                      <a:pt x="33599" y="60609"/>
                    </a:cubicBezTo>
                    <a:cubicBezTo>
                      <a:pt x="33567" y="39634"/>
                      <a:pt x="38264" y="18920"/>
                      <a:pt x="47365"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3" name="Google Shape;3323;p41"/>
              <p:cNvSpPr/>
              <p:nvPr/>
            </p:nvSpPr>
            <p:spPr>
              <a:xfrm>
                <a:off x="1901725" y="1896025"/>
                <a:ext cx="1151500" cy="2696050"/>
              </a:xfrm>
              <a:custGeom>
                <a:rect b="b" l="l" r="r" t="t"/>
                <a:pathLst>
                  <a:path extrusionOk="0" h="107842" w="46060">
                    <a:moveTo>
                      <a:pt x="10276" y="0"/>
                    </a:moveTo>
                    <a:lnTo>
                      <a:pt x="10276" y="0"/>
                    </a:lnTo>
                    <a:cubicBezTo>
                      <a:pt x="3556" y="11548"/>
                      <a:pt x="1" y="24693"/>
                      <a:pt x="33" y="38068"/>
                    </a:cubicBezTo>
                    <a:cubicBezTo>
                      <a:pt x="33" y="69317"/>
                      <a:pt x="19018" y="96229"/>
                      <a:pt x="46060" y="107841"/>
                    </a:cubicBezTo>
                    <a:cubicBezTo>
                      <a:pt x="22573" y="82137"/>
                      <a:pt x="9558" y="48539"/>
                      <a:pt x="9623" y="13701"/>
                    </a:cubicBezTo>
                    <a:cubicBezTo>
                      <a:pt x="9623" y="9069"/>
                      <a:pt x="9819" y="4502"/>
                      <a:pt x="10276"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4" name="Google Shape;3324;p41"/>
              <p:cNvSpPr/>
              <p:nvPr/>
            </p:nvSpPr>
            <p:spPr>
              <a:xfrm>
                <a:off x="1109875" y="288850"/>
                <a:ext cx="5249375" cy="5117900"/>
              </a:xfrm>
              <a:custGeom>
                <a:rect b="b" l="l" r="r" t="t"/>
                <a:pathLst>
                  <a:path extrusionOk="0" h="204716" w="209975">
                    <a:moveTo>
                      <a:pt x="107604" y="0"/>
                    </a:moveTo>
                    <a:cubicBezTo>
                      <a:pt x="91956" y="0"/>
                      <a:pt x="76270" y="3589"/>
                      <a:pt x="61815" y="10823"/>
                    </a:cubicBezTo>
                    <a:cubicBezTo>
                      <a:pt x="48082" y="17706"/>
                      <a:pt x="36078" y="27590"/>
                      <a:pt x="26684" y="39724"/>
                    </a:cubicBezTo>
                    <a:cubicBezTo>
                      <a:pt x="25836" y="40801"/>
                      <a:pt x="26031" y="42334"/>
                      <a:pt x="27108" y="43150"/>
                    </a:cubicBezTo>
                    <a:cubicBezTo>
                      <a:pt x="27557" y="43490"/>
                      <a:pt x="28086" y="43654"/>
                      <a:pt x="28608" y="43654"/>
                    </a:cubicBezTo>
                    <a:cubicBezTo>
                      <a:pt x="29339" y="43654"/>
                      <a:pt x="30058" y="43334"/>
                      <a:pt x="30533" y="42725"/>
                    </a:cubicBezTo>
                    <a:cubicBezTo>
                      <a:pt x="48866" y="18866"/>
                      <a:pt x="77242" y="4919"/>
                      <a:pt x="107298" y="4919"/>
                    </a:cubicBezTo>
                    <a:cubicBezTo>
                      <a:pt x="107403" y="4919"/>
                      <a:pt x="107509" y="4919"/>
                      <a:pt x="107614" y="4919"/>
                    </a:cubicBezTo>
                    <a:cubicBezTo>
                      <a:pt x="161338" y="4919"/>
                      <a:pt x="205082" y="48630"/>
                      <a:pt x="205082" y="102355"/>
                    </a:cubicBezTo>
                    <a:cubicBezTo>
                      <a:pt x="205082" y="156079"/>
                      <a:pt x="161338" y="199823"/>
                      <a:pt x="107614" y="199823"/>
                    </a:cubicBezTo>
                    <a:cubicBezTo>
                      <a:pt x="53889" y="199823"/>
                      <a:pt x="10178" y="156079"/>
                      <a:pt x="10178" y="102355"/>
                    </a:cubicBezTo>
                    <a:cubicBezTo>
                      <a:pt x="10145" y="88785"/>
                      <a:pt x="12951" y="75378"/>
                      <a:pt x="18431" y="62982"/>
                    </a:cubicBezTo>
                    <a:cubicBezTo>
                      <a:pt x="18985" y="61743"/>
                      <a:pt x="18431" y="60308"/>
                      <a:pt x="17191" y="59753"/>
                    </a:cubicBezTo>
                    <a:cubicBezTo>
                      <a:pt x="16865" y="59607"/>
                      <a:pt x="16525" y="59538"/>
                      <a:pt x="16191" y="59538"/>
                    </a:cubicBezTo>
                    <a:cubicBezTo>
                      <a:pt x="15257" y="59538"/>
                      <a:pt x="14370" y="60079"/>
                      <a:pt x="13962" y="60993"/>
                    </a:cubicBezTo>
                    <a:cubicBezTo>
                      <a:pt x="1" y="92666"/>
                      <a:pt x="3002" y="129233"/>
                      <a:pt x="21889" y="158200"/>
                    </a:cubicBezTo>
                    <a:cubicBezTo>
                      <a:pt x="40775" y="187199"/>
                      <a:pt x="73004" y="204683"/>
                      <a:pt x="107614" y="204716"/>
                    </a:cubicBezTo>
                    <a:cubicBezTo>
                      <a:pt x="164144" y="204683"/>
                      <a:pt x="209942" y="158885"/>
                      <a:pt x="209975" y="102355"/>
                    </a:cubicBezTo>
                    <a:cubicBezTo>
                      <a:pt x="209942" y="66864"/>
                      <a:pt x="191577" y="33918"/>
                      <a:pt x="161404" y="15292"/>
                    </a:cubicBezTo>
                    <a:cubicBezTo>
                      <a:pt x="144972" y="5131"/>
                      <a:pt x="126315" y="0"/>
                      <a:pt x="107604"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5" name="Google Shape;3325;p41"/>
              <p:cNvSpPr/>
              <p:nvPr/>
            </p:nvSpPr>
            <p:spPr>
              <a:xfrm>
                <a:off x="1543725" y="1467600"/>
                <a:ext cx="204700" cy="222925"/>
              </a:xfrm>
              <a:custGeom>
                <a:rect b="b" l="l" r="r" t="t"/>
                <a:pathLst>
                  <a:path extrusionOk="0" h="8917" w="8188">
                    <a:moveTo>
                      <a:pt x="5406" y="0"/>
                    </a:moveTo>
                    <a:cubicBezTo>
                      <a:pt x="4591" y="0"/>
                      <a:pt x="3794" y="411"/>
                      <a:pt x="3328" y="1153"/>
                    </a:cubicBezTo>
                    <a:cubicBezTo>
                      <a:pt x="2512" y="2458"/>
                      <a:pt x="1697" y="3828"/>
                      <a:pt x="914" y="5264"/>
                    </a:cubicBezTo>
                    <a:cubicBezTo>
                      <a:pt x="0" y="6895"/>
                      <a:pt x="1175" y="8884"/>
                      <a:pt x="3034" y="8917"/>
                    </a:cubicBezTo>
                    <a:cubicBezTo>
                      <a:pt x="3915" y="8917"/>
                      <a:pt x="4730" y="8428"/>
                      <a:pt x="5187" y="7645"/>
                    </a:cubicBezTo>
                    <a:cubicBezTo>
                      <a:pt x="5937" y="6307"/>
                      <a:pt x="6720" y="4970"/>
                      <a:pt x="7470" y="3763"/>
                    </a:cubicBezTo>
                    <a:cubicBezTo>
                      <a:pt x="8188" y="2621"/>
                      <a:pt x="7862" y="1088"/>
                      <a:pt x="6687" y="371"/>
                    </a:cubicBezTo>
                    <a:cubicBezTo>
                      <a:pt x="6288" y="119"/>
                      <a:pt x="5844" y="0"/>
                      <a:pt x="5406" y="0"/>
                    </a:cubicBezTo>
                    <a:close/>
                  </a:path>
                </a:pathLst>
              </a:custGeom>
              <a:solidFill>
                <a:srgbClr val="FBFDD8"/>
              </a:solidFill>
              <a:ln cap="flat" cmpd="sng" w="9525">
                <a:solidFill>
                  <a:srgbClr val="FBFD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6" name="Google Shape;3326;p41"/>
              <p:cNvSpPr/>
              <p:nvPr/>
            </p:nvSpPr>
            <p:spPr>
              <a:xfrm>
                <a:off x="1841375" y="888875"/>
                <a:ext cx="3918500" cy="3918500"/>
              </a:xfrm>
              <a:custGeom>
                <a:rect b="b" l="l" r="r" t="t"/>
                <a:pathLst>
                  <a:path extrusionOk="0" h="156740" w="156740">
                    <a:moveTo>
                      <a:pt x="78354" y="4894"/>
                    </a:moveTo>
                    <a:cubicBezTo>
                      <a:pt x="118867" y="4894"/>
                      <a:pt x="151846" y="37840"/>
                      <a:pt x="151846" y="78354"/>
                    </a:cubicBezTo>
                    <a:cubicBezTo>
                      <a:pt x="151846" y="118867"/>
                      <a:pt x="118867" y="151846"/>
                      <a:pt x="78354" y="151846"/>
                    </a:cubicBezTo>
                    <a:cubicBezTo>
                      <a:pt x="37840" y="151846"/>
                      <a:pt x="4894" y="118867"/>
                      <a:pt x="4894" y="78354"/>
                    </a:cubicBezTo>
                    <a:cubicBezTo>
                      <a:pt x="4894" y="37840"/>
                      <a:pt x="37840" y="4894"/>
                      <a:pt x="78354" y="4894"/>
                    </a:cubicBezTo>
                    <a:close/>
                    <a:moveTo>
                      <a:pt x="78354" y="1"/>
                    </a:moveTo>
                    <a:cubicBezTo>
                      <a:pt x="35132" y="1"/>
                      <a:pt x="1" y="35132"/>
                      <a:pt x="1" y="78354"/>
                    </a:cubicBezTo>
                    <a:cubicBezTo>
                      <a:pt x="1" y="121575"/>
                      <a:pt x="35132" y="156739"/>
                      <a:pt x="78354" y="156739"/>
                    </a:cubicBezTo>
                    <a:cubicBezTo>
                      <a:pt x="121575" y="156739"/>
                      <a:pt x="156739" y="121575"/>
                      <a:pt x="156739" y="78354"/>
                    </a:cubicBezTo>
                    <a:cubicBezTo>
                      <a:pt x="156739" y="35132"/>
                      <a:pt x="121575" y="1"/>
                      <a:pt x="7835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327" name="Google Shape;3327;p41"/>
            <p:cNvSpPr/>
            <p:nvPr/>
          </p:nvSpPr>
          <p:spPr>
            <a:xfrm>
              <a:off x="1183272" y="1671653"/>
              <a:ext cx="95916" cy="185408"/>
            </a:xfrm>
            <a:custGeom>
              <a:rect b="b" l="l" r="r" t="t"/>
              <a:pathLst>
                <a:path extrusionOk="0" h="55553" w="28739">
                  <a:moveTo>
                    <a:pt x="14875" y="1"/>
                  </a:moveTo>
                  <a:cubicBezTo>
                    <a:pt x="13342" y="1"/>
                    <a:pt x="12135" y="1208"/>
                    <a:pt x="12135" y="2741"/>
                  </a:cubicBezTo>
                  <a:lnTo>
                    <a:pt x="12135" y="2904"/>
                  </a:lnTo>
                  <a:cubicBezTo>
                    <a:pt x="8873" y="3067"/>
                    <a:pt x="6166" y="4176"/>
                    <a:pt x="4045" y="6264"/>
                  </a:cubicBezTo>
                  <a:cubicBezTo>
                    <a:pt x="1958" y="8221"/>
                    <a:pt x="783" y="10961"/>
                    <a:pt x="816" y="13799"/>
                  </a:cubicBezTo>
                  <a:cubicBezTo>
                    <a:pt x="816" y="15528"/>
                    <a:pt x="1240" y="17257"/>
                    <a:pt x="2023" y="18790"/>
                  </a:cubicBezTo>
                  <a:cubicBezTo>
                    <a:pt x="2936" y="20453"/>
                    <a:pt x="4176" y="21889"/>
                    <a:pt x="5709" y="23030"/>
                  </a:cubicBezTo>
                  <a:cubicBezTo>
                    <a:pt x="7340" y="24270"/>
                    <a:pt x="10439" y="25966"/>
                    <a:pt x="15071" y="28086"/>
                  </a:cubicBezTo>
                  <a:cubicBezTo>
                    <a:pt x="17354" y="29163"/>
                    <a:pt x="18887" y="30174"/>
                    <a:pt x="19670" y="31185"/>
                  </a:cubicBezTo>
                  <a:cubicBezTo>
                    <a:pt x="21464" y="33534"/>
                    <a:pt x="21171" y="36828"/>
                    <a:pt x="19018" y="38851"/>
                  </a:cubicBezTo>
                  <a:cubicBezTo>
                    <a:pt x="17871" y="39965"/>
                    <a:pt x="16321" y="40614"/>
                    <a:pt x="14731" y="40614"/>
                  </a:cubicBezTo>
                  <a:cubicBezTo>
                    <a:pt x="14692" y="40614"/>
                    <a:pt x="14653" y="40613"/>
                    <a:pt x="14614" y="40612"/>
                  </a:cubicBezTo>
                  <a:cubicBezTo>
                    <a:pt x="12135" y="40612"/>
                    <a:pt x="9591" y="39536"/>
                    <a:pt x="6981" y="37416"/>
                  </a:cubicBezTo>
                  <a:cubicBezTo>
                    <a:pt x="6243" y="36813"/>
                    <a:pt x="5352" y="36517"/>
                    <a:pt x="4468" y="36517"/>
                  </a:cubicBezTo>
                  <a:cubicBezTo>
                    <a:pt x="3438" y="36517"/>
                    <a:pt x="2419" y="36919"/>
                    <a:pt x="1664" y="37709"/>
                  </a:cubicBezTo>
                  <a:cubicBezTo>
                    <a:pt x="0" y="39405"/>
                    <a:pt x="196" y="42145"/>
                    <a:pt x="2023" y="43613"/>
                  </a:cubicBezTo>
                  <a:cubicBezTo>
                    <a:pt x="3164" y="44527"/>
                    <a:pt x="4371" y="45342"/>
                    <a:pt x="5644" y="46027"/>
                  </a:cubicBezTo>
                  <a:cubicBezTo>
                    <a:pt x="7666" y="47104"/>
                    <a:pt x="9852" y="47756"/>
                    <a:pt x="12135" y="47952"/>
                  </a:cubicBezTo>
                  <a:lnTo>
                    <a:pt x="12135" y="52845"/>
                  </a:lnTo>
                  <a:cubicBezTo>
                    <a:pt x="12135" y="54345"/>
                    <a:pt x="13342" y="55552"/>
                    <a:pt x="14875" y="55552"/>
                  </a:cubicBezTo>
                  <a:cubicBezTo>
                    <a:pt x="16376" y="55552"/>
                    <a:pt x="17615" y="54345"/>
                    <a:pt x="17615" y="52845"/>
                  </a:cubicBezTo>
                  <a:lnTo>
                    <a:pt x="17615" y="47789"/>
                  </a:lnTo>
                  <a:cubicBezTo>
                    <a:pt x="20323" y="47234"/>
                    <a:pt x="22378" y="46386"/>
                    <a:pt x="23813" y="45310"/>
                  </a:cubicBezTo>
                  <a:cubicBezTo>
                    <a:pt x="25313" y="44135"/>
                    <a:pt x="26520" y="42635"/>
                    <a:pt x="27336" y="40873"/>
                  </a:cubicBezTo>
                  <a:cubicBezTo>
                    <a:pt x="28249" y="38981"/>
                    <a:pt x="28738" y="36894"/>
                    <a:pt x="28706" y="34806"/>
                  </a:cubicBezTo>
                  <a:cubicBezTo>
                    <a:pt x="28738" y="32751"/>
                    <a:pt x="28282" y="30729"/>
                    <a:pt x="27434" y="28869"/>
                  </a:cubicBezTo>
                  <a:cubicBezTo>
                    <a:pt x="26553" y="27075"/>
                    <a:pt x="25313" y="25542"/>
                    <a:pt x="23748" y="24302"/>
                  </a:cubicBezTo>
                  <a:cubicBezTo>
                    <a:pt x="22149" y="23063"/>
                    <a:pt x="19213" y="21530"/>
                    <a:pt x="14908" y="19736"/>
                  </a:cubicBezTo>
                  <a:cubicBezTo>
                    <a:pt x="12461" y="18757"/>
                    <a:pt x="10863" y="17811"/>
                    <a:pt x="10047" y="16930"/>
                  </a:cubicBezTo>
                  <a:cubicBezTo>
                    <a:pt x="9232" y="16082"/>
                    <a:pt x="8840" y="15234"/>
                    <a:pt x="8840" y="14353"/>
                  </a:cubicBezTo>
                  <a:cubicBezTo>
                    <a:pt x="8873" y="13277"/>
                    <a:pt x="9362" y="12266"/>
                    <a:pt x="10210" y="11613"/>
                  </a:cubicBezTo>
                  <a:cubicBezTo>
                    <a:pt x="11184" y="10853"/>
                    <a:pt x="12357" y="10432"/>
                    <a:pt x="13569" y="10432"/>
                  </a:cubicBezTo>
                  <a:cubicBezTo>
                    <a:pt x="13656" y="10432"/>
                    <a:pt x="13744" y="10435"/>
                    <a:pt x="13831" y="10439"/>
                  </a:cubicBezTo>
                  <a:cubicBezTo>
                    <a:pt x="15527" y="10439"/>
                    <a:pt x="17224" y="11059"/>
                    <a:pt x="18953" y="12266"/>
                  </a:cubicBezTo>
                  <a:cubicBezTo>
                    <a:pt x="19651" y="12760"/>
                    <a:pt x="20460" y="13002"/>
                    <a:pt x="21263" y="13002"/>
                  </a:cubicBezTo>
                  <a:cubicBezTo>
                    <a:pt x="22261" y="13002"/>
                    <a:pt x="23250" y="12630"/>
                    <a:pt x="24009" y="11907"/>
                  </a:cubicBezTo>
                  <a:cubicBezTo>
                    <a:pt x="25737" y="10178"/>
                    <a:pt x="25542" y="7307"/>
                    <a:pt x="23585" y="5872"/>
                  </a:cubicBezTo>
                  <a:cubicBezTo>
                    <a:pt x="23193" y="5579"/>
                    <a:pt x="22802" y="5318"/>
                    <a:pt x="22410" y="5089"/>
                  </a:cubicBezTo>
                  <a:cubicBezTo>
                    <a:pt x="20910" y="4274"/>
                    <a:pt x="19279" y="3654"/>
                    <a:pt x="17615" y="3295"/>
                  </a:cubicBezTo>
                  <a:lnTo>
                    <a:pt x="17615" y="2741"/>
                  </a:lnTo>
                  <a:cubicBezTo>
                    <a:pt x="17615" y="1208"/>
                    <a:pt x="16376" y="1"/>
                    <a:pt x="14875" y="1"/>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8" name="Google Shape;3328;p41"/>
            <p:cNvSpPr/>
            <p:nvPr/>
          </p:nvSpPr>
          <p:spPr>
            <a:xfrm>
              <a:off x="1174628" y="1663470"/>
              <a:ext cx="113225" cy="201755"/>
            </a:xfrm>
            <a:custGeom>
              <a:rect b="b" l="l" r="r" t="t"/>
              <a:pathLst>
                <a:path extrusionOk="0" h="60451" w="33925">
                  <a:moveTo>
                    <a:pt x="17615" y="4899"/>
                  </a:moveTo>
                  <a:cubicBezTo>
                    <a:pt x="17762" y="4899"/>
                    <a:pt x="17909" y="4997"/>
                    <a:pt x="17909" y="5193"/>
                  </a:cubicBezTo>
                  <a:lnTo>
                    <a:pt x="17909" y="5747"/>
                  </a:lnTo>
                  <a:cubicBezTo>
                    <a:pt x="17909" y="6856"/>
                    <a:pt x="18691" y="7868"/>
                    <a:pt x="19768" y="8128"/>
                  </a:cubicBezTo>
                  <a:cubicBezTo>
                    <a:pt x="21236" y="8422"/>
                    <a:pt x="22606" y="8944"/>
                    <a:pt x="23911" y="9662"/>
                  </a:cubicBezTo>
                  <a:cubicBezTo>
                    <a:pt x="24237" y="9857"/>
                    <a:pt x="24563" y="10053"/>
                    <a:pt x="24889" y="10281"/>
                  </a:cubicBezTo>
                  <a:cubicBezTo>
                    <a:pt x="25640" y="10869"/>
                    <a:pt x="25705" y="11945"/>
                    <a:pt x="25052" y="12597"/>
                  </a:cubicBezTo>
                  <a:cubicBezTo>
                    <a:pt x="24745" y="12868"/>
                    <a:pt x="24359" y="13009"/>
                    <a:pt x="23975" y="13009"/>
                  </a:cubicBezTo>
                  <a:cubicBezTo>
                    <a:pt x="23665" y="13009"/>
                    <a:pt x="23357" y="12917"/>
                    <a:pt x="23095" y="12728"/>
                  </a:cubicBezTo>
                  <a:cubicBezTo>
                    <a:pt x="20975" y="11227"/>
                    <a:pt x="18757" y="10444"/>
                    <a:pt x="16571" y="10444"/>
                  </a:cubicBezTo>
                  <a:cubicBezTo>
                    <a:pt x="16485" y="10442"/>
                    <a:pt x="16398" y="10440"/>
                    <a:pt x="16312" y="10440"/>
                  </a:cubicBezTo>
                  <a:cubicBezTo>
                    <a:pt x="14510" y="10440"/>
                    <a:pt x="12754" y="11085"/>
                    <a:pt x="11385" y="12206"/>
                  </a:cubicBezTo>
                  <a:cubicBezTo>
                    <a:pt x="9982" y="13315"/>
                    <a:pt x="9134" y="15011"/>
                    <a:pt x="9134" y="16805"/>
                  </a:cubicBezTo>
                  <a:cubicBezTo>
                    <a:pt x="9134" y="18306"/>
                    <a:pt x="9754" y="19741"/>
                    <a:pt x="11026" y="21079"/>
                  </a:cubicBezTo>
                  <a:cubicBezTo>
                    <a:pt x="12102" y="22220"/>
                    <a:pt x="13896" y="23297"/>
                    <a:pt x="16702" y="24438"/>
                  </a:cubicBezTo>
                  <a:cubicBezTo>
                    <a:pt x="21790" y="26559"/>
                    <a:pt x="24009" y="27929"/>
                    <a:pt x="24987" y="28679"/>
                  </a:cubicBezTo>
                  <a:cubicBezTo>
                    <a:pt x="26227" y="29658"/>
                    <a:pt x="27271" y="30930"/>
                    <a:pt x="27956" y="32365"/>
                  </a:cubicBezTo>
                  <a:cubicBezTo>
                    <a:pt x="29358" y="35529"/>
                    <a:pt x="29358" y="39150"/>
                    <a:pt x="27890" y="42249"/>
                  </a:cubicBezTo>
                  <a:cubicBezTo>
                    <a:pt x="27238" y="43652"/>
                    <a:pt x="26292" y="44858"/>
                    <a:pt x="25085" y="45804"/>
                  </a:cubicBezTo>
                  <a:cubicBezTo>
                    <a:pt x="23943" y="46685"/>
                    <a:pt x="22182" y="47370"/>
                    <a:pt x="19833" y="47859"/>
                  </a:cubicBezTo>
                  <a:cubicBezTo>
                    <a:pt x="18724" y="48088"/>
                    <a:pt x="17909" y="49099"/>
                    <a:pt x="17909" y="50241"/>
                  </a:cubicBezTo>
                  <a:lnTo>
                    <a:pt x="17909" y="55297"/>
                  </a:lnTo>
                  <a:cubicBezTo>
                    <a:pt x="17909" y="55476"/>
                    <a:pt x="17762" y="55566"/>
                    <a:pt x="17615" y="55566"/>
                  </a:cubicBezTo>
                  <a:cubicBezTo>
                    <a:pt x="17468" y="55566"/>
                    <a:pt x="17321" y="55476"/>
                    <a:pt x="17321" y="55297"/>
                  </a:cubicBezTo>
                  <a:lnTo>
                    <a:pt x="17321" y="50404"/>
                  </a:lnTo>
                  <a:cubicBezTo>
                    <a:pt x="17321" y="49164"/>
                    <a:pt x="16375" y="48120"/>
                    <a:pt x="15136" y="47990"/>
                  </a:cubicBezTo>
                  <a:cubicBezTo>
                    <a:pt x="13211" y="47827"/>
                    <a:pt x="11287" y="47272"/>
                    <a:pt x="9558" y="46359"/>
                  </a:cubicBezTo>
                  <a:cubicBezTo>
                    <a:pt x="8416" y="45707"/>
                    <a:pt x="7307" y="44989"/>
                    <a:pt x="6296" y="44141"/>
                  </a:cubicBezTo>
                  <a:cubicBezTo>
                    <a:pt x="5937" y="43880"/>
                    <a:pt x="5741" y="43488"/>
                    <a:pt x="5709" y="43032"/>
                  </a:cubicBezTo>
                  <a:cubicBezTo>
                    <a:pt x="5644" y="42151"/>
                    <a:pt x="6361" y="41433"/>
                    <a:pt x="7242" y="41433"/>
                  </a:cubicBezTo>
                  <a:cubicBezTo>
                    <a:pt x="7568" y="41433"/>
                    <a:pt x="7894" y="41531"/>
                    <a:pt x="8155" y="41760"/>
                  </a:cubicBezTo>
                  <a:cubicBezTo>
                    <a:pt x="11222" y="44239"/>
                    <a:pt x="14288" y="45511"/>
                    <a:pt x="17321" y="45511"/>
                  </a:cubicBezTo>
                  <a:lnTo>
                    <a:pt x="17387" y="45511"/>
                  </a:lnTo>
                  <a:cubicBezTo>
                    <a:pt x="19670" y="45511"/>
                    <a:pt x="21856" y="44630"/>
                    <a:pt x="23487" y="43064"/>
                  </a:cubicBezTo>
                  <a:cubicBezTo>
                    <a:pt x="26520" y="40161"/>
                    <a:pt x="26879" y="35464"/>
                    <a:pt x="24335" y="32137"/>
                  </a:cubicBezTo>
                  <a:cubicBezTo>
                    <a:pt x="23291" y="30799"/>
                    <a:pt x="21497" y="29560"/>
                    <a:pt x="18855" y="28320"/>
                  </a:cubicBezTo>
                  <a:cubicBezTo>
                    <a:pt x="13309" y="25776"/>
                    <a:pt x="10928" y="24308"/>
                    <a:pt x="9917" y="23525"/>
                  </a:cubicBezTo>
                  <a:cubicBezTo>
                    <a:pt x="8710" y="22612"/>
                    <a:pt x="7666" y="21470"/>
                    <a:pt x="6948" y="20133"/>
                  </a:cubicBezTo>
                  <a:cubicBezTo>
                    <a:pt x="6329" y="18926"/>
                    <a:pt x="6002" y="17588"/>
                    <a:pt x="6002" y="16251"/>
                  </a:cubicBezTo>
                  <a:cubicBezTo>
                    <a:pt x="5970" y="14065"/>
                    <a:pt x="6883" y="11945"/>
                    <a:pt x="8481" y="10477"/>
                  </a:cubicBezTo>
                  <a:cubicBezTo>
                    <a:pt x="10178" y="8813"/>
                    <a:pt x="12331" y="7933"/>
                    <a:pt x="14973" y="7802"/>
                  </a:cubicBezTo>
                  <a:cubicBezTo>
                    <a:pt x="16278" y="7737"/>
                    <a:pt x="17321" y="6661"/>
                    <a:pt x="17321" y="5356"/>
                  </a:cubicBezTo>
                  <a:lnTo>
                    <a:pt x="17321" y="5193"/>
                  </a:lnTo>
                  <a:cubicBezTo>
                    <a:pt x="17321" y="4997"/>
                    <a:pt x="17468" y="4899"/>
                    <a:pt x="17615" y="4899"/>
                  </a:cubicBezTo>
                  <a:close/>
                  <a:moveTo>
                    <a:pt x="17597" y="0"/>
                  </a:moveTo>
                  <a:cubicBezTo>
                    <a:pt x="15686" y="0"/>
                    <a:pt x="13769" y="1013"/>
                    <a:pt x="12853" y="3105"/>
                  </a:cubicBezTo>
                  <a:cubicBezTo>
                    <a:pt x="9917" y="3529"/>
                    <a:pt x="7177" y="4899"/>
                    <a:pt x="5056" y="6987"/>
                  </a:cubicBezTo>
                  <a:cubicBezTo>
                    <a:pt x="2512" y="9368"/>
                    <a:pt x="1077" y="12728"/>
                    <a:pt x="1109" y="16251"/>
                  </a:cubicBezTo>
                  <a:cubicBezTo>
                    <a:pt x="1109" y="18371"/>
                    <a:pt x="1631" y="20491"/>
                    <a:pt x="2610" y="22351"/>
                  </a:cubicBezTo>
                  <a:cubicBezTo>
                    <a:pt x="3654" y="24341"/>
                    <a:pt x="5154" y="26069"/>
                    <a:pt x="6948" y="27407"/>
                  </a:cubicBezTo>
                  <a:cubicBezTo>
                    <a:pt x="8742" y="28777"/>
                    <a:pt x="11972" y="30538"/>
                    <a:pt x="16800" y="32756"/>
                  </a:cubicBezTo>
                  <a:cubicBezTo>
                    <a:pt x="19279" y="33931"/>
                    <a:pt x="20192" y="34746"/>
                    <a:pt x="20486" y="35138"/>
                  </a:cubicBezTo>
                  <a:cubicBezTo>
                    <a:pt x="21497" y="36508"/>
                    <a:pt x="21301" y="38400"/>
                    <a:pt x="20062" y="39541"/>
                  </a:cubicBezTo>
                  <a:cubicBezTo>
                    <a:pt x="19344" y="40259"/>
                    <a:pt x="18365" y="40618"/>
                    <a:pt x="17354" y="40618"/>
                  </a:cubicBezTo>
                  <a:cubicBezTo>
                    <a:pt x="15462" y="40618"/>
                    <a:pt x="13407" y="39705"/>
                    <a:pt x="11254" y="37976"/>
                  </a:cubicBezTo>
                  <a:cubicBezTo>
                    <a:pt x="10083" y="37000"/>
                    <a:pt x="8650" y="36522"/>
                    <a:pt x="7221" y="36522"/>
                  </a:cubicBezTo>
                  <a:cubicBezTo>
                    <a:pt x="5545" y="36522"/>
                    <a:pt x="3875" y="37180"/>
                    <a:pt x="2643" y="38465"/>
                  </a:cubicBezTo>
                  <a:cubicBezTo>
                    <a:pt x="0" y="41172"/>
                    <a:pt x="261" y="45609"/>
                    <a:pt x="3230" y="47957"/>
                  </a:cubicBezTo>
                  <a:cubicBezTo>
                    <a:pt x="4469" y="48969"/>
                    <a:pt x="5807" y="49849"/>
                    <a:pt x="7177" y="50632"/>
                  </a:cubicBezTo>
                  <a:cubicBezTo>
                    <a:pt x="8840" y="51513"/>
                    <a:pt x="10602" y="52165"/>
                    <a:pt x="12428" y="52491"/>
                  </a:cubicBezTo>
                  <a:lnTo>
                    <a:pt x="12428" y="55297"/>
                  </a:lnTo>
                  <a:cubicBezTo>
                    <a:pt x="12428" y="58135"/>
                    <a:pt x="14744" y="60451"/>
                    <a:pt x="17615" y="60451"/>
                  </a:cubicBezTo>
                  <a:cubicBezTo>
                    <a:pt x="20486" y="60451"/>
                    <a:pt x="22802" y="58135"/>
                    <a:pt x="22802" y="55297"/>
                  </a:cubicBezTo>
                  <a:lnTo>
                    <a:pt x="22802" y="52165"/>
                  </a:lnTo>
                  <a:cubicBezTo>
                    <a:pt x="24661" y="51676"/>
                    <a:pt x="26455" y="50861"/>
                    <a:pt x="28021" y="49719"/>
                  </a:cubicBezTo>
                  <a:cubicBezTo>
                    <a:pt x="29847" y="48316"/>
                    <a:pt x="31283" y="46489"/>
                    <a:pt x="32261" y="44402"/>
                  </a:cubicBezTo>
                  <a:cubicBezTo>
                    <a:pt x="33370" y="42184"/>
                    <a:pt x="33925" y="39737"/>
                    <a:pt x="33892" y="37258"/>
                  </a:cubicBezTo>
                  <a:cubicBezTo>
                    <a:pt x="33925" y="34844"/>
                    <a:pt x="33403" y="32430"/>
                    <a:pt x="32359" y="30245"/>
                  </a:cubicBezTo>
                  <a:cubicBezTo>
                    <a:pt x="31348" y="28124"/>
                    <a:pt x="29847" y="26298"/>
                    <a:pt x="28021" y="24862"/>
                  </a:cubicBezTo>
                  <a:cubicBezTo>
                    <a:pt x="26227" y="23427"/>
                    <a:pt x="23128" y="21829"/>
                    <a:pt x="18561" y="19937"/>
                  </a:cubicBezTo>
                  <a:cubicBezTo>
                    <a:pt x="15723" y="18763"/>
                    <a:pt x="14875" y="18012"/>
                    <a:pt x="14614" y="17751"/>
                  </a:cubicBezTo>
                  <a:cubicBezTo>
                    <a:pt x="14614" y="17719"/>
                    <a:pt x="14581" y="17719"/>
                    <a:pt x="14581" y="17719"/>
                  </a:cubicBezTo>
                  <a:cubicBezTo>
                    <a:pt x="14288" y="17458"/>
                    <a:pt x="14092" y="17164"/>
                    <a:pt x="14027" y="16805"/>
                  </a:cubicBezTo>
                  <a:cubicBezTo>
                    <a:pt x="14027" y="16675"/>
                    <a:pt x="14027" y="16381"/>
                    <a:pt x="14549" y="15957"/>
                  </a:cubicBezTo>
                  <a:cubicBezTo>
                    <a:pt x="15094" y="15533"/>
                    <a:pt x="15752" y="15334"/>
                    <a:pt x="16418" y="15334"/>
                  </a:cubicBezTo>
                  <a:cubicBezTo>
                    <a:pt x="16469" y="15334"/>
                    <a:pt x="16520" y="15335"/>
                    <a:pt x="16571" y="15337"/>
                  </a:cubicBezTo>
                  <a:cubicBezTo>
                    <a:pt x="17746" y="15337"/>
                    <a:pt x="18985" y="15794"/>
                    <a:pt x="20290" y="16708"/>
                  </a:cubicBezTo>
                  <a:cubicBezTo>
                    <a:pt x="21406" y="17505"/>
                    <a:pt x="22702" y="17896"/>
                    <a:pt x="23993" y="17896"/>
                  </a:cubicBezTo>
                  <a:cubicBezTo>
                    <a:pt x="25607" y="17896"/>
                    <a:pt x="27212" y="17284"/>
                    <a:pt x="28445" y="16088"/>
                  </a:cubicBezTo>
                  <a:cubicBezTo>
                    <a:pt x="31283" y="13348"/>
                    <a:pt x="30957" y="8683"/>
                    <a:pt x="27760" y="6334"/>
                  </a:cubicBezTo>
                  <a:cubicBezTo>
                    <a:pt x="27303" y="6008"/>
                    <a:pt x="26846" y="5715"/>
                    <a:pt x="26357" y="5421"/>
                  </a:cubicBezTo>
                  <a:cubicBezTo>
                    <a:pt x="25183" y="4736"/>
                    <a:pt x="23911" y="4214"/>
                    <a:pt x="22606" y="3823"/>
                  </a:cubicBezTo>
                  <a:cubicBezTo>
                    <a:pt x="21929" y="1307"/>
                    <a:pt x="19767" y="0"/>
                    <a:pt x="1759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329" name="Google Shape;3329;p41"/>
          <p:cNvSpPr txBox="1"/>
          <p:nvPr/>
        </p:nvSpPr>
        <p:spPr>
          <a:xfrm>
            <a:off x="2614500" y="4334675"/>
            <a:ext cx="3819600" cy="3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100">
                <a:solidFill>
                  <a:srgbClr val="1A3A22"/>
                </a:solidFill>
                <a:latin typeface="Libre Franklin Medium"/>
                <a:ea typeface="Libre Franklin Medium"/>
                <a:cs typeface="Libre Franklin Medium"/>
                <a:sym typeface="Libre Franklin Medium"/>
              </a:rPr>
              <a:t>Follow the link in the graph to modify its data and then paste the new one here. </a:t>
            </a:r>
            <a:r>
              <a:rPr b="1" lang="en" sz="1100">
                <a:solidFill>
                  <a:srgbClr val="1A3A22"/>
                </a:solidFill>
                <a:uFill>
                  <a:noFill/>
                </a:uFill>
                <a:latin typeface="Libre Franklin Medium"/>
                <a:ea typeface="Libre Franklin Medium"/>
                <a:cs typeface="Libre Franklin Medium"/>
                <a:sym typeface="Libre Franklin Medium"/>
                <a:hlinkClick r:id="rId5">
                  <a:extLst>
                    <a:ext uri="{A12FA001-AC4F-418D-AE19-62706E023703}">
                      <ahyp:hlinkClr val="tx"/>
                    </a:ext>
                  </a:extLst>
                </a:hlinkClick>
              </a:rPr>
              <a:t>For more info, click here</a:t>
            </a:r>
            <a:endParaRPr b="1" sz="1100">
              <a:solidFill>
                <a:srgbClr val="1A3A22"/>
              </a:solidFill>
              <a:latin typeface="Libre Franklin Medium"/>
              <a:ea typeface="Libre Franklin Medium"/>
              <a:cs typeface="Libre Franklin Medium"/>
              <a:sym typeface="Libre Franklin Medium"/>
            </a:endParaRPr>
          </a:p>
        </p:txBody>
      </p:sp>
      <p:sp>
        <p:nvSpPr>
          <p:cNvPr id="3330" name="Google Shape;3330;p41"/>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US National Dollar </a:t>
            </a:r>
            <a:r>
              <a:rPr lang="en"/>
              <a:t>Day infographics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4" name="Shape 3334"/>
        <p:cNvGrpSpPr/>
        <p:nvPr/>
      </p:nvGrpSpPr>
      <p:grpSpPr>
        <a:xfrm>
          <a:off x="0" y="0"/>
          <a:ext cx="0" cy="0"/>
          <a:chOff x="0" y="0"/>
          <a:chExt cx="0" cy="0"/>
        </a:xfrm>
      </p:grpSpPr>
      <p:graphicFrame>
        <p:nvGraphicFramePr>
          <p:cNvPr id="3335" name="Google Shape;3335;p42"/>
          <p:cNvGraphicFramePr/>
          <p:nvPr/>
        </p:nvGraphicFramePr>
        <p:xfrm>
          <a:off x="952500" y="2152650"/>
          <a:ext cx="3000000" cy="3000000"/>
        </p:xfrm>
        <a:graphic>
          <a:graphicData uri="http://schemas.openxmlformats.org/drawingml/2006/table">
            <a:tbl>
              <a:tblPr>
                <a:noFill/>
                <a:tableStyleId>{5A9C4A02-D035-4262-8566-4B2CF2149614}</a:tableStyleId>
              </a:tblPr>
              <a:tblGrid>
                <a:gridCol w="1809750"/>
                <a:gridCol w="1809750"/>
                <a:gridCol w="1809750"/>
                <a:gridCol w="1809750"/>
              </a:tblGrid>
              <a:tr h="381000">
                <a:tc>
                  <a:txBody>
                    <a:bodyPr/>
                    <a:lstStyle/>
                    <a:p>
                      <a:pPr indent="0" lvl="0" marL="0" rtl="0" algn="ctr">
                        <a:spcBef>
                          <a:spcPts val="0"/>
                        </a:spcBef>
                        <a:spcAft>
                          <a:spcPts val="0"/>
                        </a:spcAft>
                        <a:buNone/>
                      </a:pPr>
                      <a:r>
                        <a:rPr lang="en" sz="3000">
                          <a:solidFill>
                            <a:schemeClr val="dk1"/>
                          </a:solidFill>
                          <a:latin typeface="Anton"/>
                          <a:ea typeface="Anton"/>
                          <a:cs typeface="Anton"/>
                          <a:sym typeface="Anton"/>
                        </a:rPr>
                        <a:t>01</a:t>
                      </a:r>
                      <a:endParaRPr sz="3000">
                        <a:solidFill>
                          <a:schemeClr val="dk1"/>
                        </a:solidFill>
                        <a:latin typeface="Anton"/>
                        <a:ea typeface="Anton"/>
                        <a:cs typeface="Anton"/>
                        <a:sym typeface="Anton"/>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sz="3000">
                          <a:solidFill>
                            <a:schemeClr val="dk1"/>
                          </a:solidFill>
                          <a:latin typeface="Anton"/>
                          <a:ea typeface="Anton"/>
                          <a:cs typeface="Anton"/>
                          <a:sym typeface="Anton"/>
                        </a:rPr>
                        <a:t>02</a:t>
                      </a:r>
                      <a:endParaRPr sz="3000">
                        <a:solidFill>
                          <a:schemeClr val="dk1"/>
                        </a:solidFill>
                        <a:latin typeface="Anton"/>
                        <a:ea typeface="Anton"/>
                        <a:cs typeface="Anton"/>
                        <a:sym typeface="Anton"/>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sz="3000">
                          <a:solidFill>
                            <a:schemeClr val="dk1"/>
                          </a:solidFill>
                          <a:latin typeface="Anton"/>
                          <a:ea typeface="Anton"/>
                          <a:cs typeface="Anton"/>
                          <a:sym typeface="Anton"/>
                        </a:rPr>
                        <a:t>03</a:t>
                      </a:r>
                      <a:endParaRPr sz="3000">
                        <a:solidFill>
                          <a:schemeClr val="dk1"/>
                        </a:solidFill>
                        <a:latin typeface="Anton"/>
                        <a:ea typeface="Anton"/>
                        <a:cs typeface="Anton"/>
                        <a:sym typeface="Anton"/>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sz="3000">
                          <a:solidFill>
                            <a:schemeClr val="dk1"/>
                          </a:solidFill>
                          <a:latin typeface="Anton"/>
                          <a:ea typeface="Anton"/>
                          <a:cs typeface="Anton"/>
                          <a:sym typeface="Anton"/>
                        </a:rPr>
                        <a:t>04</a:t>
                      </a:r>
                      <a:endParaRPr sz="3000">
                        <a:solidFill>
                          <a:schemeClr val="dk1"/>
                        </a:solidFill>
                        <a:latin typeface="Anton"/>
                        <a:ea typeface="Anton"/>
                        <a:cs typeface="Anton"/>
                        <a:sym typeface="Anton"/>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r>
              <a:tr h="381000">
                <a:tc>
                  <a:txBody>
                    <a:bodyPr/>
                    <a:lstStyle/>
                    <a:p>
                      <a:pPr indent="0" lvl="0" marL="0" rtl="0" algn="ctr">
                        <a:spcBef>
                          <a:spcPts val="0"/>
                        </a:spcBef>
                        <a:spcAft>
                          <a:spcPts val="1600"/>
                        </a:spcAft>
                        <a:buNone/>
                      </a:pPr>
                      <a:r>
                        <a:rPr lang="en" sz="2000">
                          <a:solidFill>
                            <a:schemeClr val="dk1"/>
                          </a:solidFill>
                          <a:latin typeface="Anton"/>
                          <a:ea typeface="Anton"/>
                          <a:cs typeface="Anton"/>
                          <a:sym typeface="Anton"/>
                        </a:rPr>
                        <a:t>Venus</a:t>
                      </a:r>
                      <a:endParaRPr sz="2000">
                        <a:solidFill>
                          <a:schemeClr val="dk1"/>
                        </a:solidFill>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1600"/>
                        </a:spcAft>
                        <a:buNone/>
                      </a:pPr>
                      <a:r>
                        <a:rPr lang="en" sz="2000">
                          <a:solidFill>
                            <a:schemeClr val="dk1"/>
                          </a:solidFill>
                          <a:latin typeface="Anton"/>
                          <a:ea typeface="Anton"/>
                          <a:cs typeface="Anton"/>
                          <a:sym typeface="Anton"/>
                        </a:rPr>
                        <a:t>Mercury</a:t>
                      </a:r>
                      <a:endParaRPr sz="2000">
                        <a:solidFill>
                          <a:schemeClr val="dk1"/>
                        </a:solidFill>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1600"/>
                        </a:spcAft>
                        <a:buNone/>
                      </a:pPr>
                      <a:r>
                        <a:rPr lang="en" sz="2000">
                          <a:solidFill>
                            <a:schemeClr val="dk1"/>
                          </a:solidFill>
                          <a:latin typeface="Anton"/>
                          <a:ea typeface="Anton"/>
                          <a:cs typeface="Anton"/>
                          <a:sym typeface="Anton"/>
                        </a:rPr>
                        <a:t>Mars</a:t>
                      </a:r>
                      <a:endParaRPr sz="2000">
                        <a:solidFill>
                          <a:schemeClr val="dk1"/>
                        </a:solidFill>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1600"/>
                        </a:spcAft>
                        <a:buNone/>
                      </a:pPr>
                      <a:r>
                        <a:rPr lang="en" sz="2000">
                          <a:solidFill>
                            <a:schemeClr val="dk1"/>
                          </a:solidFill>
                          <a:latin typeface="Anton"/>
                          <a:ea typeface="Anton"/>
                          <a:cs typeface="Anton"/>
                          <a:sym typeface="Anton"/>
                        </a:rPr>
                        <a:t>Jupiter</a:t>
                      </a:r>
                      <a:endParaRPr sz="2000">
                        <a:solidFill>
                          <a:schemeClr val="dk1"/>
                        </a:solidFill>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r>
              <a:tr h="381000">
                <a:tc>
                  <a:txBody>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Venus is the second planet from the Sun</a:t>
                      </a:r>
                      <a:endParaRPr>
                        <a:solidFill>
                          <a:schemeClr val="dk1"/>
                        </a:solidFill>
                        <a:latin typeface="Libre Franklin Medium"/>
                        <a:ea typeface="Libre Franklin Medium"/>
                        <a:cs typeface="Libre Franklin Medium"/>
                        <a:sym typeface="Libre Franklin Medium"/>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Mercury is the smallest planet in the Solar System</a:t>
                      </a:r>
                      <a:endParaRPr>
                        <a:solidFill>
                          <a:schemeClr val="dk1"/>
                        </a:solidFill>
                        <a:latin typeface="Libre Franklin Medium"/>
                        <a:ea typeface="Libre Franklin Medium"/>
                        <a:cs typeface="Libre Franklin Medium"/>
                        <a:sym typeface="Libre Franklin Medium"/>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Despite being red, Mars is actually a cold place</a:t>
                      </a:r>
                      <a:endParaRPr>
                        <a:solidFill>
                          <a:schemeClr val="dk1"/>
                        </a:solidFill>
                        <a:latin typeface="Libre Franklin Medium"/>
                        <a:ea typeface="Libre Franklin Medium"/>
                        <a:cs typeface="Libre Franklin Medium"/>
                        <a:sym typeface="Libre Franklin Medium"/>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Jupiter is the biggest planet in the Solar System</a:t>
                      </a:r>
                      <a:endParaRPr>
                        <a:solidFill>
                          <a:schemeClr val="dk1"/>
                        </a:solidFill>
                        <a:latin typeface="Libre Franklin Medium"/>
                        <a:ea typeface="Libre Franklin Medium"/>
                        <a:cs typeface="Libre Franklin Medium"/>
                        <a:sym typeface="Libre Franklin Medium"/>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bl>
          </a:graphicData>
        </a:graphic>
      </p:graphicFrame>
      <p:grpSp>
        <p:nvGrpSpPr>
          <p:cNvPr id="3336" name="Google Shape;3336;p42"/>
          <p:cNvGrpSpPr/>
          <p:nvPr/>
        </p:nvGrpSpPr>
        <p:grpSpPr>
          <a:xfrm>
            <a:off x="3403390" y="1474860"/>
            <a:ext cx="513230" cy="525542"/>
            <a:chOff x="1301525" y="289500"/>
            <a:chExt cx="4997375" cy="5117250"/>
          </a:xfrm>
        </p:grpSpPr>
        <p:sp>
          <p:nvSpPr>
            <p:cNvPr id="3337" name="Google Shape;3337;p42"/>
            <p:cNvSpPr/>
            <p:nvPr/>
          </p:nvSpPr>
          <p:spPr>
            <a:xfrm>
              <a:off x="1362675" y="350650"/>
              <a:ext cx="4875075" cy="4994950"/>
            </a:xfrm>
            <a:custGeom>
              <a:rect b="b" l="l" r="r" t="t"/>
              <a:pathLst>
                <a:path extrusionOk="0" h="199798" w="195003">
                  <a:moveTo>
                    <a:pt x="29326" y="1"/>
                  </a:moveTo>
                  <a:cubicBezTo>
                    <a:pt x="13081" y="1"/>
                    <a:pt x="1" y="13048"/>
                    <a:pt x="1" y="29293"/>
                  </a:cubicBezTo>
                  <a:lnTo>
                    <a:pt x="1" y="170472"/>
                  </a:lnTo>
                  <a:cubicBezTo>
                    <a:pt x="1" y="186717"/>
                    <a:pt x="13081" y="199797"/>
                    <a:pt x="29326" y="199797"/>
                  </a:cubicBezTo>
                  <a:lnTo>
                    <a:pt x="165677" y="199797"/>
                  </a:lnTo>
                  <a:cubicBezTo>
                    <a:pt x="181922" y="199797"/>
                    <a:pt x="195002" y="186717"/>
                    <a:pt x="195002" y="170472"/>
                  </a:cubicBezTo>
                  <a:lnTo>
                    <a:pt x="195002" y="29293"/>
                  </a:lnTo>
                  <a:cubicBezTo>
                    <a:pt x="195002" y="13048"/>
                    <a:pt x="181922" y="1"/>
                    <a:pt x="165677"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8" name="Google Shape;3338;p42"/>
            <p:cNvSpPr/>
            <p:nvPr/>
          </p:nvSpPr>
          <p:spPr>
            <a:xfrm>
              <a:off x="3800200" y="3566975"/>
              <a:ext cx="2028175" cy="1358625"/>
            </a:xfrm>
            <a:custGeom>
              <a:rect b="b" l="l" r="r" t="t"/>
              <a:pathLst>
                <a:path extrusionOk="0" h="54345" w="81127">
                  <a:moveTo>
                    <a:pt x="1" y="0"/>
                  </a:moveTo>
                  <a:lnTo>
                    <a:pt x="1" y="54345"/>
                  </a:lnTo>
                  <a:lnTo>
                    <a:pt x="55291" y="54345"/>
                  </a:lnTo>
                  <a:cubicBezTo>
                    <a:pt x="69546" y="54345"/>
                    <a:pt x="81126" y="44070"/>
                    <a:pt x="81126" y="31381"/>
                  </a:cubicBezTo>
                  <a:lnTo>
                    <a:pt x="81126" y="0"/>
                  </a:ln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9" name="Google Shape;3339;p42"/>
            <p:cNvSpPr/>
            <p:nvPr/>
          </p:nvSpPr>
          <p:spPr>
            <a:xfrm>
              <a:off x="1772050" y="3566975"/>
              <a:ext cx="2028175" cy="1358625"/>
            </a:xfrm>
            <a:custGeom>
              <a:rect b="b" l="l" r="r" t="t"/>
              <a:pathLst>
                <a:path extrusionOk="0" h="54345" w="81127">
                  <a:moveTo>
                    <a:pt x="1" y="0"/>
                  </a:moveTo>
                  <a:lnTo>
                    <a:pt x="1" y="31381"/>
                  </a:lnTo>
                  <a:cubicBezTo>
                    <a:pt x="1" y="44070"/>
                    <a:pt x="11581" y="54345"/>
                    <a:pt x="25836" y="54345"/>
                  </a:cubicBezTo>
                  <a:lnTo>
                    <a:pt x="81127" y="54345"/>
                  </a:lnTo>
                  <a:lnTo>
                    <a:pt x="81127" y="0"/>
                  </a:ln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0" name="Google Shape;3340;p42"/>
            <p:cNvSpPr/>
            <p:nvPr/>
          </p:nvSpPr>
          <p:spPr>
            <a:xfrm>
              <a:off x="3800200" y="2208350"/>
              <a:ext cx="2028175" cy="1358650"/>
            </a:xfrm>
            <a:custGeom>
              <a:rect b="b" l="l" r="r" t="t"/>
              <a:pathLst>
                <a:path extrusionOk="0" h="54346" w="81127">
                  <a:moveTo>
                    <a:pt x="1" y="1"/>
                  </a:moveTo>
                  <a:lnTo>
                    <a:pt x="1" y="54345"/>
                  </a:lnTo>
                  <a:lnTo>
                    <a:pt x="81126" y="54345"/>
                  </a:lnTo>
                  <a:lnTo>
                    <a:pt x="81126" y="22965"/>
                  </a:lnTo>
                  <a:cubicBezTo>
                    <a:pt x="81126" y="10276"/>
                    <a:pt x="69546" y="1"/>
                    <a:pt x="55291" y="1"/>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1" name="Google Shape;3341;p42"/>
            <p:cNvSpPr/>
            <p:nvPr/>
          </p:nvSpPr>
          <p:spPr>
            <a:xfrm>
              <a:off x="1772050" y="2208350"/>
              <a:ext cx="2028175" cy="1358650"/>
            </a:xfrm>
            <a:custGeom>
              <a:rect b="b" l="l" r="r" t="t"/>
              <a:pathLst>
                <a:path extrusionOk="0" h="54346" w="81127">
                  <a:moveTo>
                    <a:pt x="25836" y="1"/>
                  </a:moveTo>
                  <a:cubicBezTo>
                    <a:pt x="11581" y="1"/>
                    <a:pt x="1" y="10276"/>
                    <a:pt x="1" y="22965"/>
                  </a:cubicBezTo>
                  <a:lnTo>
                    <a:pt x="1" y="54345"/>
                  </a:lnTo>
                  <a:lnTo>
                    <a:pt x="81127" y="54345"/>
                  </a:lnTo>
                  <a:lnTo>
                    <a:pt x="81127" y="1"/>
                  </a:ln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2" name="Google Shape;3342;p42"/>
            <p:cNvSpPr/>
            <p:nvPr/>
          </p:nvSpPr>
          <p:spPr>
            <a:xfrm>
              <a:off x="4324575" y="2758000"/>
              <a:ext cx="979425" cy="259350"/>
            </a:xfrm>
            <a:custGeom>
              <a:rect b="b" l="l" r="r" t="t"/>
              <a:pathLst>
                <a:path extrusionOk="0" h="10374" w="39177">
                  <a:moveTo>
                    <a:pt x="4893" y="0"/>
                  </a:moveTo>
                  <a:cubicBezTo>
                    <a:pt x="2186" y="0"/>
                    <a:pt x="0" y="2153"/>
                    <a:pt x="0" y="4861"/>
                  </a:cubicBezTo>
                  <a:lnTo>
                    <a:pt x="0" y="5513"/>
                  </a:lnTo>
                  <a:cubicBezTo>
                    <a:pt x="0" y="8221"/>
                    <a:pt x="2186" y="10373"/>
                    <a:pt x="4893" y="10373"/>
                  </a:cubicBezTo>
                  <a:lnTo>
                    <a:pt x="34284" y="10373"/>
                  </a:lnTo>
                  <a:cubicBezTo>
                    <a:pt x="36991" y="10373"/>
                    <a:pt x="39177" y="8221"/>
                    <a:pt x="39177" y="5513"/>
                  </a:cubicBezTo>
                  <a:lnTo>
                    <a:pt x="39177" y="4861"/>
                  </a:lnTo>
                  <a:cubicBezTo>
                    <a:pt x="39177" y="2153"/>
                    <a:pt x="36991" y="0"/>
                    <a:pt x="34284" y="0"/>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3" name="Google Shape;3343;p42"/>
            <p:cNvSpPr/>
            <p:nvPr/>
          </p:nvSpPr>
          <p:spPr>
            <a:xfrm>
              <a:off x="4645050" y="3756975"/>
              <a:ext cx="337650" cy="337650"/>
            </a:xfrm>
            <a:custGeom>
              <a:rect b="b" l="l" r="r" t="t"/>
              <a:pathLst>
                <a:path extrusionOk="0" h="13506" w="13506">
                  <a:moveTo>
                    <a:pt x="6753" y="1"/>
                  </a:moveTo>
                  <a:cubicBezTo>
                    <a:pt x="3034" y="1"/>
                    <a:pt x="1" y="3002"/>
                    <a:pt x="1" y="6753"/>
                  </a:cubicBezTo>
                  <a:cubicBezTo>
                    <a:pt x="1" y="10472"/>
                    <a:pt x="3034" y="13505"/>
                    <a:pt x="6753" y="13505"/>
                  </a:cubicBezTo>
                  <a:cubicBezTo>
                    <a:pt x="10504" y="13505"/>
                    <a:pt x="13505" y="10472"/>
                    <a:pt x="13505" y="6753"/>
                  </a:cubicBezTo>
                  <a:cubicBezTo>
                    <a:pt x="13505" y="3002"/>
                    <a:pt x="10504" y="1"/>
                    <a:pt x="6753" y="1"/>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4" name="Google Shape;3344;p42"/>
            <p:cNvSpPr/>
            <p:nvPr/>
          </p:nvSpPr>
          <p:spPr>
            <a:xfrm>
              <a:off x="4645050" y="4397950"/>
              <a:ext cx="337650" cy="337650"/>
            </a:xfrm>
            <a:custGeom>
              <a:rect b="b" l="l" r="r" t="t"/>
              <a:pathLst>
                <a:path extrusionOk="0" h="13506" w="13506">
                  <a:moveTo>
                    <a:pt x="6753" y="1"/>
                  </a:moveTo>
                  <a:cubicBezTo>
                    <a:pt x="3034" y="1"/>
                    <a:pt x="1" y="3035"/>
                    <a:pt x="1" y="6753"/>
                  </a:cubicBezTo>
                  <a:cubicBezTo>
                    <a:pt x="1" y="10505"/>
                    <a:pt x="3034" y="13506"/>
                    <a:pt x="6753" y="13506"/>
                  </a:cubicBezTo>
                  <a:cubicBezTo>
                    <a:pt x="10504" y="13506"/>
                    <a:pt x="13505" y="10505"/>
                    <a:pt x="13505" y="6753"/>
                  </a:cubicBezTo>
                  <a:cubicBezTo>
                    <a:pt x="13505" y="3035"/>
                    <a:pt x="10504" y="1"/>
                    <a:pt x="6753" y="1"/>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5" name="Google Shape;3345;p42"/>
            <p:cNvSpPr/>
            <p:nvPr/>
          </p:nvSpPr>
          <p:spPr>
            <a:xfrm>
              <a:off x="2386950" y="3858725"/>
              <a:ext cx="798400" cy="775150"/>
            </a:xfrm>
            <a:custGeom>
              <a:rect b="b" l="l" r="r" t="t"/>
              <a:pathLst>
                <a:path extrusionOk="0" h="31006" w="31936">
                  <a:moveTo>
                    <a:pt x="5794" y="0"/>
                  </a:moveTo>
                  <a:cubicBezTo>
                    <a:pt x="4543" y="0"/>
                    <a:pt x="3295" y="481"/>
                    <a:pt x="2349" y="1443"/>
                  </a:cubicBezTo>
                  <a:lnTo>
                    <a:pt x="1892" y="1868"/>
                  </a:lnTo>
                  <a:cubicBezTo>
                    <a:pt x="0" y="3792"/>
                    <a:pt x="0" y="6891"/>
                    <a:pt x="1892" y="8783"/>
                  </a:cubicBezTo>
                  <a:lnTo>
                    <a:pt x="8612" y="15503"/>
                  </a:lnTo>
                  <a:lnTo>
                    <a:pt x="1892" y="22222"/>
                  </a:lnTo>
                  <a:cubicBezTo>
                    <a:pt x="0" y="24114"/>
                    <a:pt x="0" y="27213"/>
                    <a:pt x="1892" y="29138"/>
                  </a:cubicBezTo>
                  <a:lnTo>
                    <a:pt x="2349" y="29562"/>
                  </a:lnTo>
                  <a:cubicBezTo>
                    <a:pt x="3295" y="30524"/>
                    <a:pt x="4543" y="31005"/>
                    <a:pt x="5794" y="31005"/>
                  </a:cubicBezTo>
                  <a:cubicBezTo>
                    <a:pt x="7046" y="31005"/>
                    <a:pt x="8302" y="30524"/>
                    <a:pt x="9264" y="29562"/>
                  </a:cubicBezTo>
                  <a:lnTo>
                    <a:pt x="15984" y="22842"/>
                  </a:lnTo>
                  <a:lnTo>
                    <a:pt x="22704" y="29562"/>
                  </a:lnTo>
                  <a:cubicBezTo>
                    <a:pt x="23650" y="30524"/>
                    <a:pt x="24897" y="31005"/>
                    <a:pt x="26145" y="31005"/>
                  </a:cubicBezTo>
                  <a:cubicBezTo>
                    <a:pt x="27393" y="31005"/>
                    <a:pt x="28641" y="30524"/>
                    <a:pt x="29587" y="29562"/>
                  </a:cubicBezTo>
                  <a:lnTo>
                    <a:pt x="30043" y="29138"/>
                  </a:lnTo>
                  <a:cubicBezTo>
                    <a:pt x="31935" y="27213"/>
                    <a:pt x="31935" y="24114"/>
                    <a:pt x="30043" y="22222"/>
                  </a:cubicBezTo>
                  <a:lnTo>
                    <a:pt x="23324" y="15503"/>
                  </a:lnTo>
                  <a:lnTo>
                    <a:pt x="30043" y="8783"/>
                  </a:lnTo>
                  <a:cubicBezTo>
                    <a:pt x="31935" y="6891"/>
                    <a:pt x="31935" y="3792"/>
                    <a:pt x="30043" y="1868"/>
                  </a:cubicBezTo>
                  <a:lnTo>
                    <a:pt x="29587" y="1443"/>
                  </a:lnTo>
                  <a:cubicBezTo>
                    <a:pt x="28641" y="481"/>
                    <a:pt x="27393" y="0"/>
                    <a:pt x="26145" y="0"/>
                  </a:cubicBezTo>
                  <a:cubicBezTo>
                    <a:pt x="24897" y="0"/>
                    <a:pt x="23650" y="481"/>
                    <a:pt x="22704" y="1443"/>
                  </a:cubicBezTo>
                  <a:lnTo>
                    <a:pt x="15984" y="8163"/>
                  </a:lnTo>
                  <a:lnTo>
                    <a:pt x="9264" y="1443"/>
                  </a:lnTo>
                  <a:cubicBezTo>
                    <a:pt x="8302" y="481"/>
                    <a:pt x="7046" y="0"/>
                    <a:pt x="5794" y="0"/>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6" name="Google Shape;3346;p42"/>
            <p:cNvSpPr/>
            <p:nvPr/>
          </p:nvSpPr>
          <p:spPr>
            <a:xfrm>
              <a:off x="2296425" y="2398375"/>
              <a:ext cx="979425" cy="978600"/>
            </a:xfrm>
            <a:custGeom>
              <a:rect b="b" l="l" r="r" t="t"/>
              <a:pathLst>
                <a:path extrusionOk="0" h="39144" w="39177">
                  <a:moveTo>
                    <a:pt x="19279" y="0"/>
                  </a:moveTo>
                  <a:cubicBezTo>
                    <a:pt x="16571" y="0"/>
                    <a:pt x="14386" y="2186"/>
                    <a:pt x="14386" y="4860"/>
                  </a:cubicBezTo>
                  <a:lnTo>
                    <a:pt x="14386" y="14385"/>
                  </a:lnTo>
                  <a:lnTo>
                    <a:pt x="4894" y="14385"/>
                  </a:lnTo>
                  <a:cubicBezTo>
                    <a:pt x="2186" y="14385"/>
                    <a:pt x="1" y="16571"/>
                    <a:pt x="1" y="19246"/>
                  </a:cubicBezTo>
                  <a:lnTo>
                    <a:pt x="1" y="19898"/>
                  </a:lnTo>
                  <a:cubicBezTo>
                    <a:pt x="1" y="22573"/>
                    <a:pt x="2186" y="24758"/>
                    <a:pt x="4894" y="24758"/>
                  </a:cubicBezTo>
                  <a:lnTo>
                    <a:pt x="14386" y="24758"/>
                  </a:lnTo>
                  <a:lnTo>
                    <a:pt x="14386" y="34283"/>
                  </a:lnTo>
                  <a:cubicBezTo>
                    <a:pt x="14386" y="36958"/>
                    <a:pt x="16571" y="39144"/>
                    <a:pt x="19279" y="39144"/>
                  </a:cubicBezTo>
                  <a:lnTo>
                    <a:pt x="19899" y="39144"/>
                  </a:lnTo>
                  <a:cubicBezTo>
                    <a:pt x="22606" y="39144"/>
                    <a:pt x="24792" y="36958"/>
                    <a:pt x="24792" y="34283"/>
                  </a:cubicBezTo>
                  <a:lnTo>
                    <a:pt x="24792" y="24758"/>
                  </a:lnTo>
                  <a:lnTo>
                    <a:pt x="34284" y="24758"/>
                  </a:lnTo>
                  <a:cubicBezTo>
                    <a:pt x="36991" y="24758"/>
                    <a:pt x="39177" y="22573"/>
                    <a:pt x="39177" y="19898"/>
                  </a:cubicBezTo>
                  <a:lnTo>
                    <a:pt x="39177" y="19246"/>
                  </a:lnTo>
                  <a:cubicBezTo>
                    <a:pt x="39177" y="16571"/>
                    <a:pt x="36991" y="14385"/>
                    <a:pt x="34284" y="14385"/>
                  </a:cubicBezTo>
                  <a:lnTo>
                    <a:pt x="24792" y="14385"/>
                  </a:lnTo>
                  <a:lnTo>
                    <a:pt x="24792" y="4860"/>
                  </a:lnTo>
                  <a:cubicBezTo>
                    <a:pt x="24792" y="2186"/>
                    <a:pt x="22606" y="0"/>
                    <a:pt x="19899" y="0"/>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7" name="Google Shape;3347;p42"/>
            <p:cNvSpPr/>
            <p:nvPr/>
          </p:nvSpPr>
          <p:spPr>
            <a:xfrm>
              <a:off x="1741900" y="720075"/>
              <a:ext cx="4166375" cy="1038975"/>
            </a:xfrm>
            <a:custGeom>
              <a:rect b="b" l="l" r="r" t="t"/>
              <a:pathLst>
                <a:path extrusionOk="0" h="41559" w="166655">
                  <a:moveTo>
                    <a:pt x="10406" y="0"/>
                  </a:moveTo>
                  <a:cubicBezTo>
                    <a:pt x="4665" y="0"/>
                    <a:pt x="0" y="4632"/>
                    <a:pt x="0" y="10373"/>
                  </a:cubicBezTo>
                  <a:lnTo>
                    <a:pt x="0" y="31152"/>
                  </a:lnTo>
                  <a:cubicBezTo>
                    <a:pt x="0" y="36926"/>
                    <a:pt x="4665" y="41558"/>
                    <a:pt x="10406" y="41558"/>
                  </a:cubicBezTo>
                  <a:lnTo>
                    <a:pt x="156249" y="41558"/>
                  </a:lnTo>
                  <a:cubicBezTo>
                    <a:pt x="162023" y="41558"/>
                    <a:pt x="166655" y="36926"/>
                    <a:pt x="166655" y="31152"/>
                  </a:cubicBezTo>
                  <a:lnTo>
                    <a:pt x="166655" y="10373"/>
                  </a:lnTo>
                  <a:cubicBezTo>
                    <a:pt x="166655" y="4632"/>
                    <a:pt x="162023" y="0"/>
                    <a:pt x="156249" y="0"/>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8" name="Google Shape;3348;p42"/>
            <p:cNvSpPr/>
            <p:nvPr/>
          </p:nvSpPr>
          <p:spPr>
            <a:xfrm>
              <a:off x="1362675" y="350650"/>
              <a:ext cx="1511975" cy="4994950"/>
            </a:xfrm>
            <a:custGeom>
              <a:rect b="b" l="l" r="r" t="t"/>
              <a:pathLst>
                <a:path extrusionOk="0" h="199798" w="60479">
                  <a:moveTo>
                    <a:pt x="29326" y="1"/>
                  </a:moveTo>
                  <a:cubicBezTo>
                    <a:pt x="13114" y="1"/>
                    <a:pt x="1" y="13114"/>
                    <a:pt x="1" y="29293"/>
                  </a:cubicBezTo>
                  <a:lnTo>
                    <a:pt x="1" y="170472"/>
                  </a:lnTo>
                  <a:cubicBezTo>
                    <a:pt x="1" y="186651"/>
                    <a:pt x="13114" y="199765"/>
                    <a:pt x="29326" y="199797"/>
                  </a:cubicBezTo>
                  <a:lnTo>
                    <a:pt x="60478" y="199797"/>
                  </a:lnTo>
                  <a:cubicBezTo>
                    <a:pt x="20747" y="140299"/>
                    <a:pt x="15789" y="64099"/>
                    <a:pt x="47495"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9" name="Google Shape;3349;p42"/>
            <p:cNvSpPr/>
            <p:nvPr/>
          </p:nvSpPr>
          <p:spPr>
            <a:xfrm>
              <a:off x="1772050" y="3566975"/>
              <a:ext cx="850600" cy="1358625"/>
            </a:xfrm>
            <a:custGeom>
              <a:rect b="b" l="l" r="r" t="t"/>
              <a:pathLst>
                <a:path extrusionOk="0" h="54345" w="34024">
                  <a:moveTo>
                    <a:pt x="1" y="0"/>
                  </a:moveTo>
                  <a:lnTo>
                    <a:pt x="1" y="31381"/>
                  </a:lnTo>
                  <a:cubicBezTo>
                    <a:pt x="1" y="44070"/>
                    <a:pt x="11581" y="54345"/>
                    <a:pt x="25836" y="54345"/>
                  </a:cubicBezTo>
                  <a:lnTo>
                    <a:pt x="34023" y="54345"/>
                  </a:lnTo>
                  <a:cubicBezTo>
                    <a:pt x="24857" y="37285"/>
                    <a:pt x="18235" y="18985"/>
                    <a:pt x="14386"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0" name="Google Shape;3350;p42"/>
            <p:cNvSpPr/>
            <p:nvPr/>
          </p:nvSpPr>
          <p:spPr>
            <a:xfrm>
              <a:off x="1772050" y="2318450"/>
              <a:ext cx="359675" cy="1248550"/>
            </a:xfrm>
            <a:custGeom>
              <a:rect b="b" l="l" r="r" t="t"/>
              <a:pathLst>
                <a:path extrusionOk="0" h="49942" w="14387">
                  <a:moveTo>
                    <a:pt x="10635" y="0"/>
                  </a:moveTo>
                  <a:lnTo>
                    <a:pt x="10635" y="0"/>
                  </a:lnTo>
                  <a:cubicBezTo>
                    <a:pt x="4209" y="4176"/>
                    <a:pt x="1" y="10928"/>
                    <a:pt x="1" y="18561"/>
                  </a:cubicBezTo>
                  <a:lnTo>
                    <a:pt x="1" y="49941"/>
                  </a:lnTo>
                  <a:lnTo>
                    <a:pt x="14386" y="49941"/>
                  </a:lnTo>
                  <a:cubicBezTo>
                    <a:pt x="11744" y="36795"/>
                    <a:pt x="10407" y="23389"/>
                    <a:pt x="10407" y="9982"/>
                  </a:cubicBezTo>
                  <a:cubicBezTo>
                    <a:pt x="10407" y="6622"/>
                    <a:pt x="10472" y="3295"/>
                    <a:pt x="10635"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1" name="Google Shape;3351;p42"/>
            <p:cNvSpPr/>
            <p:nvPr/>
          </p:nvSpPr>
          <p:spPr>
            <a:xfrm>
              <a:off x="1741900" y="720075"/>
              <a:ext cx="643450" cy="1038975"/>
            </a:xfrm>
            <a:custGeom>
              <a:rect b="b" l="l" r="r" t="t"/>
              <a:pathLst>
                <a:path extrusionOk="0" h="41559" w="25738">
                  <a:moveTo>
                    <a:pt x="10406" y="0"/>
                  </a:moveTo>
                  <a:cubicBezTo>
                    <a:pt x="4665" y="0"/>
                    <a:pt x="0" y="4632"/>
                    <a:pt x="0" y="10373"/>
                  </a:cubicBezTo>
                  <a:lnTo>
                    <a:pt x="0" y="31152"/>
                  </a:lnTo>
                  <a:cubicBezTo>
                    <a:pt x="0" y="36893"/>
                    <a:pt x="4665" y="41558"/>
                    <a:pt x="10406" y="41558"/>
                  </a:cubicBezTo>
                  <a:lnTo>
                    <a:pt x="14222" y="41558"/>
                  </a:lnTo>
                  <a:cubicBezTo>
                    <a:pt x="16538" y="27336"/>
                    <a:pt x="20387" y="13374"/>
                    <a:pt x="25737"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2" name="Google Shape;3352;p42"/>
            <p:cNvSpPr/>
            <p:nvPr/>
          </p:nvSpPr>
          <p:spPr>
            <a:xfrm>
              <a:off x="1301525" y="289500"/>
              <a:ext cx="4997375" cy="5117250"/>
            </a:xfrm>
            <a:custGeom>
              <a:rect b="b" l="l" r="r" t="t"/>
              <a:pathLst>
                <a:path extrusionOk="0" h="204690" w="199895">
                  <a:moveTo>
                    <a:pt x="31772" y="0"/>
                  </a:moveTo>
                  <a:cubicBezTo>
                    <a:pt x="14223" y="0"/>
                    <a:pt x="33" y="14222"/>
                    <a:pt x="0" y="31739"/>
                  </a:cubicBezTo>
                  <a:lnTo>
                    <a:pt x="0" y="65957"/>
                  </a:lnTo>
                  <a:cubicBezTo>
                    <a:pt x="0" y="67327"/>
                    <a:pt x="1109" y="68404"/>
                    <a:pt x="2447" y="68404"/>
                  </a:cubicBezTo>
                  <a:cubicBezTo>
                    <a:pt x="3784" y="68404"/>
                    <a:pt x="4893" y="67327"/>
                    <a:pt x="4893" y="65957"/>
                  </a:cubicBezTo>
                  <a:lnTo>
                    <a:pt x="4893" y="31739"/>
                  </a:lnTo>
                  <a:cubicBezTo>
                    <a:pt x="4926" y="16897"/>
                    <a:pt x="16930" y="4893"/>
                    <a:pt x="31772" y="4893"/>
                  </a:cubicBezTo>
                  <a:lnTo>
                    <a:pt x="168123" y="4893"/>
                  </a:lnTo>
                  <a:cubicBezTo>
                    <a:pt x="182965" y="4893"/>
                    <a:pt x="194969" y="16897"/>
                    <a:pt x="195002" y="31739"/>
                  </a:cubicBezTo>
                  <a:lnTo>
                    <a:pt x="195002" y="172918"/>
                  </a:lnTo>
                  <a:cubicBezTo>
                    <a:pt x="194969" y="187760"/>
                    <a:pt x="182965" y="199764"/>
                    <a:pt x="168123" y="199797"/>
                  </a:cubicBezTo>
                  <a:lnTo>
                    <a:pt x="31772" y="199797"/>
                  </a:lnTo>
                  <a:cubicBezTo>
                    <a:pt x="16930" y="199764"/>
                    <a:pt x="4926" y="187760"/>
                    <a:pt x="4893" y="172918"/>
                  </a:cubicBezTo>
                  <a:lnTo>
                    <a:pt x="4893" y="86736"/>
                  </a:lnTo>
                  <a:cubicBezTo>
                    <a:pt x="4893" y="85399"/>
                    <a:pt x="3784" y="84290"/>
                    <a:pt x="2447" y="84290"/>
                  </a:cubicBezTo>
                  <a:cubicBezTo>
                    <a:pt x="1109" y="84290"/>
                    <a:pt x="0" y="85399"/>
                    <a:pt x="0" y="86736"/>
                  </a:cubicBezTo>
                  <a:lnTo>
                    <a:pt x="0" y="172918"/>
                  </a:lnTo>
                  <a:cubicBezTo>
                    <a:pt x="33" y="190435"/>
                    <a:pt x="14223" y="204657"/>
                    <a:pt x="31772" y="204690"/>
                  </a:cubicBezTo>
                  <a:lnTo>
                    <a:pt x="168123" y="204690"/>
                  </a:lnTo>
                  <a:cubicBezTo>
                    <a:pt x="185673" y="204657"/>
                    <a:pt x="199862" y="190435"/>
                    <a:pt x="199895" y="172918"/>
                  </a:cubicBezTo>
                  <a:lnTo>
                    <a:pt x="199895" y="31739"/>
                  </a:lnTo>
                  <a:cubicBezTo>
                    <a:pt x="199862" y="14222"/>
                    <a:pt x="185673" y="0"/>
                    <a:pt x="168123"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3" name="Google Shape;3353;p42"/>
            <p:cNvSpPr/>
            <p:nvPr/>
          </p:nvSpPr>
          <p:spPr>
            <a:xfrm>
              <a:off x="1301525" y="2087650"/>
              <a:ext cx="122350" cy="221850"/>
            </a:xfrm>
            <a:custGeom>
              <a:rect b="b" l="l" r="r" t="t"/>
              <a:pathLst>
                <a:path extrusionOk="0" h="8874" w="4894">
                  <a:moveTo>
                    <a:pt x="2447" y="1"/>
                  </a:moveTo>
                  <a:cubicBezTo>
                    <a:pt x="1109" y="1"/>
                    <a:pt x="0" y="1077"/>
                    <a:pt x="0" y="2415"/>
                  </a:cubicBezTo>
                  <a:lnTo>
                    <a:pt x="0" y="6427"/>
                  </a:lnTo>
                  <a:cubicBezTo>
                    <a:pt x="0" y="7764"/>
                    <a:pt x="1109" y="8873"/>
                    <a:pt x="2447" y="8873"/>
                  </a:cubicBezTo>
                  <a:cubicBezTo>
                    <a:pt x="3784" y="8873"/>
                    <a:pt x="4893" y="7764"/>
                    <a:pt x="4893" y="6427"/>
                  </a:cubicBezTo>
                  <a:lnTo>
                    <a:pt x="4893" y="2415"/>
                  </a:lnTo>
                  <a:cubicBezTo>
                    <a:pt x="4893" y="1077"/>
                    <a:pt x="3784" y="1"/>
                    <a:pt x="2447"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4" name="Google Shape;3354;p42"/>
            <p:cNvSpPr/>
            <p:nvPr/>
          </p:nvSpPr>
          <p:spPr>
            <a:xfrm>
              <a:off x="3739050" y="3505800"/>
              <a:ext cx="2150475" cy="1480975"/>
            </a:xfrm>
            <a:custGeom>
              <a:rect b="b" l="l" r="r" t="t"/>
              <a:pathLst>
                <a:path extrusionOk="0" h="59239" w="86019">
                  <a:moveTo>
                    <a:pt x="81126" y="4894"/>
                  </a:moveTo>
                  <a:lnTo>
                    <a:pt x="81126" y="33828"/>
                  </a:lnTo>
                  <a:cubicBezTo>
                    <a:pt x="81126" y="45147"/>
                    <a:pt x="70622" y="54345"/>
                    <a:pt x="57737" y="54345"/>
                  </a:cubicBezTo>
                  <a:lnTo>
                    <a:pt x="4893" y="54345"/>
                  </a:lnTo>
                  <a:lnTo>
                    <a:pt x="4893" y="4894"/>
                  </a:lnTo>
                  <a:close/>
                  <a:moveTo>
                    <a:pt x="2447" y="1"/>
                  </a:moveTo>
                  <a:cubicBezTo>
                    <a:pt x="1109" y="1"/>
                    <a:pt x="0" y="1110"/>
                    <a:pt x="0" y="2447"/>
                  </a:cubicBezTo>
                  <a:lnTo>
                    <a:pt x="0" y="56792"/>
                  </a:lnTo>
                  <a:cubicBezTo>
                    <a:pt x="0" y="58129"/>
                    <a:pt x="1109" y="59238"/>
                    <a:pt x="2447" y="59238"/>
                  </a:cubicBezTo>
                  <a:lnTo>
                    <a:pt x="57737" y="59238"/>
                  </a:lnTo>
                  <a:cubicBezTo>
                    <a:pt x="73330" y="59238"/>
                    <a:pt x="86019" y="47854"/>
                    <a:pt x="86019" y="33828"/>
                  </a:cubicBezTo>
                  <a:lnTo>
                    <a:pt x="86019" y="2447"/>
                  </a:lnTo>
                  <a:cubicBezTo>
                    <a:pt x="86019" y="1110"/>
                    <a:pt x="84910" y="1"/>
                    <a:pt x="83572"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5" name="Google Shape;3355;p42"/>
            <p:cNvSpPr/>
            <p:nvPr/>
          </p:nvSpPr>
          <p:spPr>
            <a:xfrm>
              <a:off x="1710900" y="3505800"/>
              <a:ext cx="2150500" cy="1480975"/>
            </a:xfrm>
            <a:custGeom>
              <a:rect b="b" l="l" r="r" t="t"/>
              <a:pathLst>
                <a:path extrusionOk="0" h="59239" w="86020">
                  <a:moveTo>
                    <a:pt x="81126" y="4894"/>
                  </a:moveTo>
                  <a:lnTo>
                    <a:pt x="81126" y="54345"/>
                  </a:lnTo>
                  <a:lnTo>
                    <a:pt x="28282" y="54345"/>
                  </a:lnTo>
                  <a:cubicBezTo>
                    <a:pt x="15397" y="54345"/>
                    <a:pt x="4893" y="45147"/>
                    <a:pt x="4893" y="33828"/>
                  </a:cubicBezTo>
                  <a:lnTo>
                    <a:pt x="4893" y="4894"/>
                  </a:lnTo>
                  <a:close/>
                  <a:moveTo>
                    <a:pt x="2447" y="1"/>
                  </a:moveTo>
                  <a:cubicBezTo>
                    <a:pt x="1110" y="1"/>
                    <a:pt x="0" y="1110"/>
                    <a:pt x="0" y="2447"/>
                  </a:cubicBezTo>
                  <a:lnTo>
                    <a:pt x="0" y="33828"/>
                  </a:lnTo>
                  <a:cubicBezTo>
                    <a:pt x="0" y="47854"/>
                    <a:pt x="12690" y="59238"/>
                    <a:pt x="28282" y="59238"/>
                  </a:cubicBezTo>
                  <a:lnTo>
                    <a:pt x="83573" y="59238"/>
                  </a:lnTo>
                  <a:cubicBezTo>
                    <a:pt x="84910" y="59238"/>
                    <a:pt x="86019" y="58129"/>
                    <a:pt x="86019" y="56792"/>
                  </a:cubicBezTo>
                  <a:lnTo>
                    <a:pt x="86019" y="2447"/>
                  </a:lnTo>
                  <a:cubicBezTo>
                    <a:pt x="86019" y="1110"/>
                    <a:pt x="84910" y="1"/>
                    <a:pt x="83573"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6" name="Google Shape;3356;p42"/>
            <p:cNvSpPr/>
            <p:nvPr/>
          </p:nvSpPr>
          <p:spPr>
            <a:xfrm>
              <a:off x="3739050" y="2147200"/>
              <a:ext cx="2150475" cy="1480950"/>
            </a:xfrm>
            <a:custGeom>
              <a:rect b="b" l="l" r="r" t="t"/>
              <a:pathLst>
                <a:path extrusionOk="0" h="59238" w="86019">
                  <a:moveTo>
                    <a:pt x="57737" y="4893"/>
                  </a:moveTo>
                  <a:cubicBezTo>
                    <a:pt x="70622" y="4893"/>
                    <a:pt x="81126" y="14092"/>
                    <a:pt x="81126" y="25411"/>
                  </a:cubicBezTo>
                  <a:lnTo>
                    <a:pt x="81126" y="54345"/>
                  </a:lnTo>
                  <a:lnTo>
                    <a:pt x="4893" y="54345"/>
                  </a:lnTo>
                  <a:lnTo>
                    <a:pt x="4893" y="4893"/>
                  </a:lnTo>
                  <a:close/>
                  <a:moveTo>
                    <a:pt x="2447" y="0"/>
                  </a:moveTo>
                  <a:cubicBezTo>
                    <a:pt x="1109" y="0"/>
                    <a:pt x="0" y="1109"/>
                    <a:pt x="0" y="2447"/>
                  </a:cubicBezTo>
                  <a:lnTo>
                    <a:pt x="0" y="56791"/>
                  </a:lnTo>
                  <a:cubicBezTo>
                    <a:pt x="0" y="58129"/>
                    <a:pt x="1109" y="59238"/>
                    <a:pt x="2447" y="59238"/>
                  </a:cubicBezTo>
                  <a:lnTo>
                    <a:pt x="83572" y="59238"/>
                  </a:lnTo>
                  <a:cubicBezTo>
                    <a:pt x="84910" y="59238"/>
                    <a:pt x="86019" y="58129"/>
                    <a:pt x="86019" y="56791"/>
                  </a:cubicBezTo>
                  <a:lnTo>
                    <a:pt x="86019" y="25411"/>
                  </a:lnTo>
                  <a:cubicBezTo>
                    <a:pt x="86019" y="11384"/>
                    <a:pt x="73330" y="0"/>
                    <a:pt x="5773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7" name="Google Shape;3357;p42"/>
            <p:cNvSpPr/>
            <p:nvPr/>
          </p:nvSpPr>
          <p:spPr>
            <a:xfrm>
              <a:off x="1710900" y="2147200"/>
              <a:ext cx="2150500" cy="1480950"/>
            </a:xfrm>
            <a:custGeom>
              <a:rect b="b" l="l" r="r" t="t"/>
              <a:pathLst>
                <a:path extrusionOk="0" h="59238" w="86020">
                  <a:moveTo>
                    <a:pt x="81126" y="4893"/>
                  </a:moveTo>
                  <a:lnTo>
                    <a:pt x="81126" y="54345"/>
                  </a:lnTo>
                  <a:lnTo>
                    <a:pt x="4893" y="54345"/>
                  </a:lnTo>
                  <a:lnTo>
                    <a:pt x="4893" y="25411"/>
                  </a:lnTo>
                  <a:cubicBezTo>
                    <a:pt x="4893" y="14092"/>
                    <a:pt x="15397" y="4893"/>
                    <a:pt x="28282" y="4893"/>
                  </a:cubicBezTo>
                  <a:close/>
                  <a:moveTo>
                    <a:pt x="28282" y="0"/>
                  </a:moveTo>
                  <a:cubicBezTo>
                    <a:pt x="12690" y="0"/>
                    <a:pt x="0" y="11384"/>
                    <a:pt x="0" y="25411"/>
                  </a:cubicBezTo>
                  <a:lnTo>
                    <a:pt x="0" y="56791"/>
                  </a:lnTo>
                  <a:cubicBezTo>
                    <a:pt x="0" y="58129"/>
                    <a:pt x="1110" y="59238"/>
                    <a:pt x="2447" y="59238"/>
                  </a:cubicBezTo>
                  <a:lnTo>
                    <a:pt x="83573" y="59238"/>
                  </a:lnTo>
                  <a:cubicBezTo>
                    <a:pt x="84910" y="59238"/>
                    <a:pt x="86019" y="58129"/>
                    <a:pt x="86019" y="56791"/>
                  </a:cubicBezTo>
                  <a:lnTo>
                    <a:pt x="86019" y="2447"/>
                  </a:lnTo>
                  <a:cubicBezTo>
                    <a:pt x="86019" y="1109"/>
                    <a:pt x="84910" y="0"/>
                    <a:pt x="83573"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8" name="Google Shape;3358;p42"/>
            <p:cNvSpPr/>
            <p:nvPr/>
          </p:nvSpPr>
          <p:spPr>
            <a:xfrm>
              <a:off x="4263400" y="2696825"/>
              <a:ext cx="1101775" cy="381675"/>
            </a:xfrm>
            <a:custGeom>
              <a:rect b="b" l="l" r="r" t="t"/>
              <a:pathLst>
                <a:path extrusionOk="0" h="15267" w="44071">
                  <a:moveTo>
                    <a:pt x="36731" y="4894"/>
                  </a:moveTo>
                  <a:cubicBezTo>
                    <a:pt x="38068" y="4894"/>
                    <a:pt x="39177" y="5970"/>
                    <a:pt x="39177" y="7308"/>
                  </a:cubicBezTo>
                  <a:lnTo>
                    <a:pt x="39177" y="7960"/>
                  </a:lnTo>
                  <a:cubicBezTo>
                    <a:pt x="39177" y="9298"/>
                    <a:pt x="38068" y="10374"/>
                    <a:pt x="36731" y="10374"/>
                  </a:cubicBezTo>
                  <a:lnTo>
                    <a:pt x="7340" y="10374"/>
                  </a:lnTo>
                  <a:cubicBezTo>
                    <a:pt x="6003" y="10374"/>
                    <a:pt x="4894" y="9298"/>
                    <a:pt x="4894" y="7960"/>
                  </a:cubicBezTo>
                  <a:lnTo>
                    <a:pt x="4894" y="7308"/>
                  </a:lnTo>
                  <a:cubicBezTo>
                    <a:pt x="4894" y="5970"/>
                    <a:pt x="6003" y="4894"/>
                    <a:pt x="7340" y="4894"/>
                  </a:cubicBezTo>
                  <a:close/>
                  <a:moveTo>
                    <a:pt x="7340" y="1"/>
                  </a:moveTo>
                  <a:cubicBezTo>
                    <a:pt x="3295" y="1"/>
                    <a:pt x="1" y="3263"/>
                    <a:pt x="1" y="7308"/>
                  </a:cubicBezTo>
                  <a:lnTo>
                    <a:pt x="1" y="7960"/>
                  </a:lnTo>
                  <a:cubicBezTo>
                    <a:pt x="1" y="12005"/>
                    <a:pt x="3295" y="15267"/>
                    <a:pt x="7340" y="15267"/>
                  </a:cubicBezTo>
                  <a:lnTo>
                    <a:pt x="36731" y="15267"/>
                  </a:lnTo>
                  <a:cubicBezTo>
                    <a:pt x="40775" y="15267"/>
                    <a:pt x="44037" y="12005"/>
                    <a:pt x="44070" y="7960"/>
                  </a:cubicBezTo>
                  <a:lnTo>
                    <a:pt x="44070" y="7308"/>
                  </a:lnTo>
                  <a:cubicBezTo>
                    <a:pt x="44037" y="3263"/>
                    <a:pt x="40775" y="1"/>
                    <a:pt x="36731"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9" name="Google Shape;3359;p42"/>
            <p:cNvSpPr/>
            <p:nvPr/>
          </p:nvSpPr>
          <p:spPr>
            <a:xfrm>
              <a:off x="4506425" y="3695100"/>
              <a:ext cx="537425" cy="460675"/>
            </a:xfrm>
            <a:custGeom>
              <a:rect b="b" l="l" r="r" t="t"/>
              <a:pathLst>
                <a:path extrusionOk="0" h="18427" w="21497">
                  <a:moveTo>
                    <a:pt x="12298" y="4922"/>
                  </a:moveTo>
                  <a:cubicBezTo>
                    <a:pt x="14679" y="4922"/>
                    <a:pt x="16604" y="6847"/>
                    <a:pt x="16604" y="9228"/>
                  </a:cubicBezTo>
                  <a:cubicBezTo>
                    <a:pt x="16604" y="11811"/>
                    <a:pt x="14482" y="13528"/>
                    <a:pt x="12271" y="13528"/>
                  </a:cubicBezTo>
                  <a:cubicBezTo>
                    <a:pt x="11215" y="13528"/>
                    <a:pt x="10139" y="13137"/>
                    <a:pt x="9264" y="12262"/>
                  </a:cubicBezTo>
                  <a:cubicBezTo>
                    <a:pt x="6557" y="9554"/>
                    <a:pt x="8482" y="4922"/>
                    <a:pt x="12298" y="4922"/>
                  </a:cubicBezTo>
                  <a:close/>
                  <a:moveTo>
                    <a:pt x="12246" y="0"/>
                  </a:moveTo>
                  <a:cubicBezTo>
                    <a:pt x="9988" y="0"/>
                    <a:pt x="7684" y="837"/>
                    <a:pt x="5807" y="2704"/>
                  </a:cubicBezTo>
                  <a:cubicBezTo>
                    <a:pt x="0" y="8510"/>
                    <a:pt x="4110" y="18427"/>
                    <a:pt x="12298" y="18427"/>
                  </a:cubicBezTo>
                  <a:cubicBezTo>
                    <a:pt x="17387" y="18427"/>
                    <a:pt x="21497" y="14284"/>
                    <a:pt x="21497" y="9228"/>
                  </a:cubicBezTo>
                  <a:cubicBezTo>
                    <a:pt x="21497" y="3666"/>
                    <a:pt x="16971" y="0"/>
                    <a:pt x="12246"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0" name="Google Shape;3360;p42"/>
            <p:cNvSpPr/>
            <p:nvPr/>
          </p:nvSpPr>
          <p:spPr>
            <a:xfrm>
              <a:off x="4506425" y="4336500"/>
              <a:ext cx="537425" cy="460275"/>
            </a:xfrm>
            <a:custGeom>
              <a:rect b="b" l="l" r="r" t="t"/>
              <a:pathLst>
                <a:path extrusionOk="0" h="18411" w="21497">
                  <a:moveTo>
                    <a:pt x="12298" y="4905"/>
                  </a:moveTo>
                  <a:cubicBezTo>
                    <a:pt x="14679" y="4905"/>
                    <a:pt x="16604" y="6830"/>
                    <a:pt x="16604" y="9211"/>
                  </a:cubicBezTo>
                  <a:cubicBezTo>
                    <a:pt x="16604" y="11818"/>
                    <a:pt x="14479" y="13543"/>
                    <a:pt x="12266" y="13543"/>
                  </a:cubicBezTo>
                  <a:cubicBezTo>
                    <a:pt x="11212" y="13543"/>
                    <a:pt x="10138" y="13151"/>
                    <a:pt x="9264" y="12278"/>
                  </a:cubicBezTo>
                  <a:cubicBezTo>
                    <a:pt x="6557" y="9537"/>
                    <a:pt x="8482" y="4905"/>
                    <a:pt x="12298" y="4905"/>
                  </a:cubicBezTo>
                  <a:close/>
                  <a:moveTo>
                    <a:pt x="12251" y="0"/>
                  </a:moveTo>
                  <a:cubicBezTo>
                    <a:pt x="9991" y="0"/>
                    <a:pt x="7686" y="841"/>
                    <a:pt x="5807" y="2720"/>
                  </a:cubicBezTo>
                  <a:cubicBezTo>
                    <a:pt x="0" y="8526"/>
                    <a:pt x="4110" y="18410"/>
                    <a:pt x="12298" y="18410"/>
                  </a:cubicBezTo>
                  <a:cubicBezTo>
                    <a:pt x="17387" y="18410"/>
                    <a:pt x="21497" y="14300"/>
                    <a:pt x="21497" y="9211"/>
                  </a:cubicBezTo>
                  <a:cubicBezTo>
                    <a:pt x="21497" y="3673"/>
                    <a:pt x="16975" y="0"/>
                    <a:pt x="12251"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1" name="Google Shape;3361;p42"/>
            <p:cNvSpPr/>
            <p:nvPr/>
          </p:nvSpPr>
          <p:spPr>
            <a:xfrm>
              <a:off x="2320075" y="3797750"/>
              <a:ext cx="932150" cy="897075"/>
            </a:xfrm>
            <a:custGeom>
              <a:rect b="b" l="l" r="r" t="t"/>
              <a:pathLst>
                <a:path extrusionOk="0" h="35883" w="37286">
                  <a:moveTo>
                    <a:pt x="28820" y="4902"/>
                  </a:moveTo>
                  <a:cubicBezTo>
                    <a:pt x="29440" y="4902"/>
                    <a:pt x="30060" y="5138"/>
                    <a:pt x="30533" y="5611"/>
                  </a:cubicBezTo>
                  <a:lnTo>
                    <a:pt x="30989" y="6035"/>
                  </a:lnTo>
                  <a:cubicBezTo>
                    <a:pt x="31935" y="7014"/>
                    <a:pt x="31935" y="8547"/>
                    <a:pt x="30989" y="9493"/>
                  </a:cubicBezTo>
                  <a:lnTo>
                    <a:pt x="24270" y="16213"/>
                  </a:lnTo>
                  <a:cubicBezTo>
                    <a:pt x="23324" y="17159"/>
                    <a:pt x="23324" y="18725"/>
                    <a:pt x="24270" y="19670"/>
                  </a:cubicBezTo>
                  <a:lnTo>
                    <a:pt x="30989" y="26390"/>
                  </a:lnTo>
                  <a:cubicBezTo>
                    <a:pt x="31935" y="27336"/>
                    <a:pt x="31935" y="28869"/>
                    <a:pt x="30989" y="29848"/>
                  </a:cubicBezTo>
                  <a:lnTo>
                    <a:pt x="30533" y="30272"/>
                  </a:lnTo>
                  <a:cubicBezTo>
                    <a:pt x="30060" y="30745"/>
                    <a:pt x="29440" y="30981"/>
                    <a:pt x="28820" y="30981"/>
                  </a:cubicBezTo>
                  <a:cubicBezTo>
                    <a:pt x="28200" y="30981"/>
                    <a:pt x="27581" y="30745"/>
                    <a:pt x="27108" y="30272"/>
                  </a:cubicBezTo>
                  <a:lnTo>
                    <a:pt x="20388" y="23552"/>
                  </a:lnTo>
                  <a:cubicBezTo>
                    <a:pt x="19931" y="23096"/>
                    <a:pt x="19311" y="22835"/>
                    <a:pt x="18659" y="22835"/>
                  </a:cubicBezTo>
                  <a:cubicBezTo>
                    <a:pt x="18007" y="22835"/>
                    <a:pt x="17387" y="23096"/>
                    <a:pt x="16930" y="23552"/>
                  </a:cubicBezTo>
                  <a:lnTo>
                    <a:pt x="10211" y="30272"/>
                  </a:lnTo>
                  <a:cubicBezTo>
                    <a:pt x="9721" y="30745"/>
                    <a:pt x="9093" y="30981"/>
                    <a:pt x="8469" y="30981"/>
                  </a:cubicBezTo>
                  <a:cubicBezTo>
                    <a:pt x="7846" y="30981"/>
                    <a:pt x="7226" y="30745"/>
                    <a:pt x="6753" y="30272"/>
                  </a:cubicBezTo>
                  <a:lnTo>
                    <a:pt x="6296" y="29848"/>
                  </a:lnTo>
                  <a:cubicBezTo>
                    <a:pt x="5350" y="28869"/>
                    <a:pt x="5350" y="27336"/>
                    <a:pt x="6296" y="26390"/>
                  </a:cubicBezTo>
                  <a:lnTo>
                    <a:pt x="13016" y="19670"/>
                  </a:lnTo>
                  <a:cubicBezTo>
                    <a:pt x="13994" y="18725"/>
                    <a:pt x="13994" y="17159"/>
                    <a:pt x="13016" y="16213"/>
                  </a:cubicBezTo>
                  <a:lnTo>
                    <a:pt x="6296" y="9493"/>
                  </a:lnTo>
                  <a:cubicBezTo>
                    <a:pt x="5350" y="8547"/>
                    <a:pt x="5350" y="7014"/>
                    <a:pt x="6296" y="6035"/>
                  </a:cubicBezTo>
                  <a:lnTo>
                    <a:pt x="6753" y="5611"/>
                  </a:lnTo>
                  <a:cubicBezTo>
                    <a:pt x="7226" y="5138"/>
                    <a:pt x="7846" y="4902"/>
                    <a:pt x="8469" y="4902"/>
                  </a:cubicBezTo>
                  <a:cubicBezTo>
                    <a:pt x="9093" y="4902"/>
                    <a:pt x="9721" y="5138"/>
                    <a:pt x="10211" y="5611"/>
                  </a:cubicBezTo>
                  <a:lnTo>
                    <a:pt x="16930" y="12331"/>
                  </a:lnTo>
                  <a:cubicBezTo>
                    <a:pt x="17403" y="12804"/>
                    <a:pt x="18023" y="13041"/>
                    <a:pt x="18647" y="13041"/>
                  </a:cubicBezTo>
                  <a:cubicBezTo>
                    <a:pt x="19271" y="13041"/>
                    <a:pt x="19899" y="12804"/>
                    <a:pt x="20388" y="12331"/>
                  </a:cubicBezTo>
                  <a:lnTo>
                    <a:pt x="27108" y="5611"/>
                  </a:lnTo>
                  <a:cubicBezTo>
                    <a:pt x="27581" y="5138"/>
                    <a:pt x="28200" y="4902"/>
                    <a:pt x="28820" y="4902"/>
                  </a:cubicBezTo>
                  <a:close/>
                  <a:moveTo>
                    <a:pt x="8482" y="1"/>
                  </a:moveTo>
                  <a:cubicBezTo>
                    <a:pt x="6606" y="1"/>
                    <a:pt x="4730" y="718"/>
                    <a:pt x="3295" y="2154"/>
                  </a:cubicBezTo>
                  <a:lnTo>
                    <a:pt x="2838" y="2578"/>
                  </a:lnTo>
                  <a:cubicBezTo>
                    <a:pt x="1" y="5448"/>
                    <a:pt x="1" y="10080"/>
                    <a:pt x="2838" y="12951"/>
                  </a:cubicBezTo>
                  <a:lnTo>
                    <a:pt x="7829" y="17942"/>
                  </a:lnTo>
                  <a:lnTo>
                    <a:pt x="2838" y="22932"/>
                  </a:lnTo>
                  <a:cubicBezTo>
                    <a:pt x="1" y="25803"/>
                    <a:pt x="1" y="30435"/>
                    <a:pt x="2838" y="33306"/>
                  </a:cubicBezTo>
                  <a:lnTo>
                    <a:pt x="3295" y="33730"/>
                  </a:lnTo>
                  <a:cubicBezTo>
                    <a:pt x="4730" y="35165"/>
                    <a:pt x="6606" y="35883"/>
                    <a:pt x="8482" y="35883"/>
                  </a:cubicBezTo>
                  <a:cubicBezTo>
                    <a:pt x="10357" y="35883"/>
                    <a:pt x="12233" y="35165"/>
                    <a:pt x="13668" y="33730"/>
                  </a:cubicBezTo>
                  <a:lnTo>
                    <a:pt x="18659" y="28739"/>
                  </a:lnTo>
                  <a:lnTo>
                    <a:pt x="23650" y="33730"/>
                  </a:lnTo>
                  <a:cubicBezTo>
                    <a:pt x="25020" y="35100"/>
                    <a:pt x="26879" y="35883"/>
                    <a:pt x="28804" y="35883"/>
                  </a:cubicBezTo>
                  <a:cubicBezTo>
                    <a:pt x="30761" y="35883"/>
                    <a:pt x="32620" y="35100"/>
                    <a:pt x="33990" y="33730"/>
                  </a:cubicBezTo>
                  <a:lnTo>
                    <a:pt x="34447" y="33306"/>
                  </a:lnTo>
                  <a:cubicBezTo>
                    <a:pt x="37285" y="30435"/>
                    <a:pt x="37285" y="25803"/>
                    <a:pt x="34447" y="22932"/>
                  </a:cubicBezTo>
                  <a:lnTo>
                    <a:pt x="29456" y="17942"/>
                  </a:lnTo>
                  <a:lnTo>
                    <a:pt x="34447" y="12951"/>
                  </a:lnTo>
                  <a:cubicBezTo>
                    <a:pt x="37285" y="10080"/>
                    <a:pt x="37285" y="5448"/>
                    <a:pt x="34447" y="2578"/>
                  </a:cubicBezTo>
                  <a:lnTo>
                    <a:pt x="33990" y="2154"/>
                  </a:lnTo>
                  <a:cubicBezTo>
                    <a:pt x="32571" y="718"/>
                    <a:pt x="30696" y="1"/>
                    <a:pt x="28820" y="1"/>
                  </a:cubicBezTo>
                  <a:cubicBezTo>
                    <a:pt x="26945" y="1"/>
                    <a:pt x="25069" y="718"/>
                    <a:pt x="23650" y="2154"/>
                  </a:cubicBezTo>
                  <a:lnTo>
                    <a:pt x="18659" y="7144"/>
                  </a:lnTo>
                  <a:lnTo>
                    <a:pt x="13668" y="2154"/>
                  </a:lnTo>
                  <a:cubicBezTo>
                    <a:pt x="12233" y="718"/>
                    <a:pt x="10357" y="1"/>
                    <a:pt x="8482"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2" name="Google Shape;3362;p42"/>
            <p:cNvSpPr/>
            <p:nvPr/>
          </p:nvSpPr>
          <p:spPr>
            <a:xfrm>
              <a:off x="2235275" y="2337200"/>
              <a:ext cx="1101750" cy="1100950"/>
            </a:xfrm>
            <a:custGeom>
              <a:rect b="b" l="l" r="r" t="t"/>
              <a:pathLst>
                <a:path extrusionOk="0" h="44038" w="44070">
                  <a:moveTo>
                    <a:pt x="22345" y="4894"/>
                  </a:moveTo>
                  <a:cubicBezTo>
                    <a:pt x="23682" y="4894"/>
                    <a:pt x="24791" y="5970"/>
                    <a:pt x="24791" y="7307"/>
                  </a:cubicBezTo>
                  <a:lnTo>
                    <a:pt x="24791" y="16832"/>
                  </a:lnTo>
                  <a:cubicBezTo>
                    <a:pt x="24791" y="18170"/>
                    <a:pt x="25868" y="19279"/>
                    <a:pt x="27238" y="19279"/>
                  </a:cubicBezTo>
                  <a:lnTo>
                    <a:pt x="36730" y="19279"/>
                  </a:lnTo>
                  <a:cubicBezTo>
                    <a:pt x="38067" y="19279"/>
                    <a:pt x="39177" y="20355"/>
                    <a:pt x="39177" y="21693"/>
                  </a:cubicBezTo>
                  <a:lnTo>
                    <a:pt x="39177" y="22345"/>
                  </a:lnTo>
                  <a:cubicBezTo>
                    <a:pt x="39177" y="23683"/>
                    <a:pt x="38067" y="24759"/>
                    <a:pt x="36730" y="24759"/>
                  </a:cubicBezTo>
                  <a:lnTo>
                    <a:pt x="27238" y="24759"/>
                  </a:lnTo>
                  <a:cubicBezTo>
                    <a:pt x="25868" y="24759"/>
                    <a:pt x="24791" y="25868"/>
                    <a:pt x="24791" y="27205"/>
                  </a:cubicBezTo>
                  <a:lnTo>
                    <a:pt x="24791" y="36730"/>
                  </a:lnTo>
                  <a:cubicBezTo>
                    <a:pt x="24791" y="38068"/>
                    <a:pt x="23682" y="39144"/>
                    <a:pt x="22345" y="39144"/>
                  </a:cubicBezTo>
                  <a:lnTo>
                    <a:pt x="21725" y="39144"/>
                  </a:lnTo>
                  <a:cubicBezTo>
                    <a:pt x="20387" y="39144"/>
                    <a:pt x="19278" y="38068"/>
                    <a:pt x="19278" y="36730"/>
                  </a:cubicBezTo>
                  <a:lnTo>
                    <a:pt x="19278" y="27205"/>
                  </a:lnTo>
                  <a:cubicBezTo>
                    <a:pt x="19278" y="25868"/>
                    <a:pt x="18202" y="24759"/>
                    <a:pt x="16832" y="24759"/>
                  </a:cubicBezTo>
                  <a:lnTo>
                    <a:pt x="7340" y="24759"/>
                  </a:lnTo>
                  <a:cubicBezTo>
                    <a:pt x="6002" y="24759"/>
                    <a:pt x="4893" y="23683"/>
                    <a:pt x="4893" y="22345"/>
                  </a:cubicBezTo>
                  <a:lnTo>
                    <a:pt x="4893" y="21693"/>
                  </a:lnTo>
                  <a:cubicBezTo>
                    <a:pt x="4893" y="20355"/>
                    <a:pt x="6002" y="19279"/>
                    <a:pt x="7340" y="19279"/>
                  </a:cubicBezTo>
                  <a:lnTo>
                    <a:pt x="16832" y="19279"/>
                  </a:lnTo>
                  <a:cubicBezTo>
                    <a:pt x="18202" y="19279"/>
                    <a:pt x="19278" y="18170"/>
                    <a:pt x="19278" y="16832"/>
                  </a:cubicBezTo>
                  <a:lnTo>
                    <a:pt x="19278" y="7307"/>
                  </a:lnTo>
                  <a:cubicBezTo>
                    <a:pt x="19278" y="5970"/>
                    <a:pt x="20387" y="4894"/>
                    <a:pt x="21725" y="4894"/>
                  </a:cubicBezTo>
                  <a:close/>
                  <a:moveTo>
                    <a:pt x="21725" y="1"/>
                  </a:moveTo>
                  <a:cubicBezTo>
                    <a:pt x="17680" y="1"/>
                    <a:pt x="14418" y="3263"/>
                    <a:pt x="14385" y="7307"/>
                  </a:cubicBezTo>
                  <a:lnTo>
                    <a:pt x="14385" y="14386"/>
                  </a:lnTo>
                  <a:lnTo>
                    <a:pt x="7340" y="14386"/>
                  </a:lnTo>
                  <a:cubicBezTo>
                    <a:pt x="3295" y="14386"/>
                    <a:pt x="33" y="17648"/>
                    <a:pt x="0" y="21693"/>
                  </a:cubicBezTo>
                  <a:lnTo>
                    <a:pt x="0" y="22345"/>
                  </a:lnTo>
                  <a:cubicBezTo>
                    <a:pt x="33" y="26390"/>
                    <a:pt x="3295" y="29652"/>
                    <a:pt x="7340" y="29652"/>
                  </a:cubicBezTo>
                  <a:lnTo>
                    <a:pt x="14385" y="29652"/>
                  </a:lnTo>
                  <a:lnTo>
                    <a:pt x="14385" y="36730"/>
                  </a:lnTo>
                  <a:cubicBezTo>
                    <a:pt x="14418" y="40775"/>
                    <a:pt x="17680" y="44037"/>
                    <a:pt x="21725" y="44037"/>
                  </a:cubicBezTo>
                  <a:lnTo>
                    <a:pt x="22345" y="44037"/>
                  </a:lnTo>
                  <a:cubicBezTo>
                    <a:pt x="26390" y="44037"/>
                    <a:pt x="29684" y="40775"/>
                    <a:pt x="29684" y="36730"/>
                  </a:cubicBezTo>
                  <a:lnTo>
                    <a:pt x="29684" y="29652"/>
                  </a:lnTo>
                  <a:lnTo>
                    <a:pt x="36730" y="29652"/>
                  </a:lnTo>
                  <a:cubicBezTo>
                    <a:pt x="40775" y="29652"/>
                    <a:pt x="44069" y="26390"/>
                    <a:pt x="44069" y="22345"/>
                  </a:cubicBezTo>
                  <a:lnTo>
                    <a:pt x="44069" y="21693"/>
                  </a:lnTo>
                  <a:cubicBezTo>
                    <a:pt x="44069" y="17648"/>
                    <a:pt x="40775" y="14386"/>
                    <a:pt x="36730" y="14386"/>
                  </a:cubicBezTo>
                  <a:lnTo>
                    <a:pt x="29684" y="14386"/>
                  </a:lnTo>
                  <a:lnTo>
                    <a:pt x="29684" y="7307"/>
                  </a:lnTo>
                  <a:cubicBezTo>
                    <a:pt x="29684" y="3263"/>
                    <a:pt x="26390" y="1"/>
                    <a:pt x="22345"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3" name="Google Shape;3363;p42"/>
            <p:cNvSpPr/>
            <p:nvPr/>
          </p:nvSpPr>
          <p:spPr>
            <a:xfrm>
              <a:off x="1681550" y="658900"/>
              <a:ext cx="4287900" cy="1161300"/>
            </a:xfrm>
            <a:custGeom>
              <a:rect b="b" l="l" r="r" t="t"/>
              <a:pathLst>
                <a:path extrusionOk="0" h="46452" w="171516">
                  <a:moveTo>
                    <a:pt x="158663" y="4894"/>
                  </a:moveTo>
                  <a:cubicBezTo>
                    <a:pt x="163067" y="4894"/>
                    <a:pt x="166622" y="8449"/>
                    <a:pt x="166622" y="12820"/>
                  </a:cubicBezTo>
                  <a:lnTo>
                    <a:pt x="166622" y="33599"/>
                  </a:lnTo>
                  <a:cubicBezTo>
                    <a:pt x="166622" y="38003"/>
                    <a:pt x="163067" y="41559"/>
                    <a:pt x="158663" y="41559"/>
                  </a:cubicBezTo>
                  <a:lnTo>
                    <a:pt x="12820" y="41559"/>
                  </a:lnTo>
                  <a:cubicBezTo>
                    <a:pt x="8449" y="41559"/>
                    <a:pt x="4893" y="38003"/>
                    <a:pt x="4893" y="33599"/>
                  </a:cubicBezTo>
                  <a:lnTo>
                    <a:pt x="4893" y="12820"/>
                  </a:lnTo>
                  <a:cubicBezTo>
                    <a:pt x="4893" y="8449"/>
                    <a:pt x="8449" y="4894"/>
                    <a:pt x="12820" y="4894"/>
                  </a:cubicBezTo>
                  <a:close/>
                  <a:moveTo>
                    <a:pt x="12820" y="1"/>
                  </a:moveTo>
                  <a:cubicBezTo>
                    <a:pt x="5741" y="1"/>
                    <a:pt x="0" y="5742"/>
                    <a:pt x="0" y="12820"/>
                  </a:cubicBezTo>
                  <a:lnTo>
                    <a:pt x="0" y="33599"/>
                  </a:lnTo>
                  <a:cubicBezTo>
                    <a:pt x="0" y="40678"/>
                    <a:pt x="5741" y="46452"/>
                    <a:pt x="12820" y="46452"/>
                  </a:cubicBezTo>
                  <a:lnTo>
                    <a:pt x="158663" y="46452"/>
                  </a:lnTo>
                  <a:cubicBezTo>
                    <a:pt x="165742" y="46452"/>
                    <a:pt x="171515" y="40678"/>
                    <a:pt x="171515" y="33599"/>
                  </a:cubicBezTo>
                  <a:lnTo>
                    <a:pt x="171515" y="12820"/>
                  </a:lnTo>
                  <a:cubicBezTo>
                    <a:pt x="171515" y="5742"/>
                    <a:pt x="165742" y="1"/>
                    <a:pt x="158663"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64" name="Google Shape;3364;p42"/>
          <p:cNvGrpSpPr/>
          <p:nvPr/>
        </p:nvGrpSpPr>
        <p:grpSpPr>
          <a:xfrm>
            <a:off x="6955154" y="1488676"/>
            <a:ext cx="648677" cy="497909"/>
            <a:chOff x="1242000" y="875025"/>
            <a:chExt cx="5136000" cy="3945400"/>
          </a:xfrm>
        </p:grpSpPr>
        <p:sp>
          <p:nvSpPr>
            <p:cNvPr id="3365" name="Google Shape;3365;p42"/>
            <p:cNvSpPr/>
            <p:nvPr/>
          </p:nvSpPr>
          <p:spPr>
            <a:xfrm>
              <a:off x="1303150" y="936175"/>
              <a:ext cx="3246525" cy="3804325"/>
            </a:xfrm>
            <a:custGeom>
              <a:rect b="b" l="l" r="r" t="t"/>
              <a:pathLst>
                <a:path extrusionOk="0" h="152173" w="129861">
                  <a:moveTo>
                    <a:pt x="76193" y="1"/>
                  </a:moveTo>
                  <a:cubicBezTo>
                    <a:pt x="76152" y="1"/>
                    <a:pt x="76111" y="1"/>
                    <a:pt x="76070" y="1"/>
                  </a:cubicBezTo>
                  <a:cubicBezTo>
                    <a:pt x="34056" y="1"/>
                    <a:pt x="1" y="34056"/>
                    <a:pt x="1" y="76103"/>
                  </a:cubicBezTo>
                  <a:cubicBezTo>
                    <a:pt x="1" y="118117"/>
                    <a:pt x="34056" y="152172"/>
                    <a:pt x="76070" y="152172"/>
                  </a:cubicBezTo>
                  <a:cubicBezTo>
                    <a:pt x="76114" y="152172"/>
                    <a:pt x="76159" y="152172"/>
                    <a:pt x="76203" y="152172"/>
                  </a:cubicBezTo>
                  <a:cubicBezTo>
                    <a:pt x="94749" y="152172"/>
                    <a:pt x="112637" y="145358"/>
                    <a:pt x="126500" y="133057"/>
                  </a:cubicBezTo>
                  <a:lnTo>
                    <a:pt x="106896" y="116258"/>
                  </a:lnTo>
                  <a:cubicBezTo>
                    <a:pt x="102133" y="112180"/>
                    <a:pt x="105037" y="104384"/>
                    <a:pt x="111300" y="104384"/>
                  </a:cubicBezTo>
                  <a:lnTo>
                    <a:pt x="129860" y="104384"/>
                  </a:lnTo>
                  <a:lnTo>
                    <a:pt x="129860" y="22280"/>
                  </a:lnTo>
                  <a:cubicBezTo>
                    <a:pt x="115634" y="8021"/>
                    <a:pt x="96340" y="1"/>
                    <a:pt x="76193"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6" name="Google Shape;3366;p42"/>
            <p:cNvSpPr/>
            <p:nvPr/>
          </p:nvSpPr>
          <p:spPr>
            <a:xfrm>
              <a:off x="1759025" y="1392850"/>
              <a:ext cx="2790650" cy="2890975"/>
            </a:xfrm>
            <a:custGeom>
              <a:rect b="b" l="l" r="r" t="t"/>
              <a:pathLst>
                <a:path extrusionOk="0" h="115639" w="111626">
                  <a:moveTo>
                    <a:pt x="57835" y="1"/>
                  </a:moveTo>
                  <a:cubicBezTo>
                    <a:pt x="25933" y="1"/>
                    <a:pt x="0" y="25934"/>
                    <a:pt x="0" y="57836"/>
                  </a:cubicBezTo>
                  <a:cubicBezTo>
                    <a:pt x="0" y="89705"/>
                    <a:pt x="25933" y="115638"/>
                    <a:pt x="57835" y="115638"/>
                  </a:cubicBezTo>
                  <a:cubicBezTo>
                    <a:pt x="57882" y="115638"/>
                    <a:pt x="57929" y="115638"/>
                    <a:pt x="57976" y="115638"/>
                  </a:cubicBezTo>
                  <a:cubicBezTo>
                    <a:pt x="71170" y="115638"/>
                    <a:pt x="83967" y="111074"/>
                    <a:pt x="94206" y="102753"/>
                  </a:cubicBezTo>
                  <a:lnTo>
                    <a:pt x="88661" y="97991"/>
                  </a:lnTo>
                  <a:cubicBezTo>
                    <a:pt x="83898" y="93913"/>
                    <a:pt x="86802" y="86117"/>
                    <a:pt x="93065" y="86117"/>
                  </a:cubicBezTo>
                  <a:lnTo>
                    <a:pt x="108233" y="86117"/>
                  </a:lnTo>
                  <a:cubicBezTo>
                    <a:pt x="109538" y="83834"/>
                    <a:pt x="110647" y="81485"/>
                    <a:pt x="111625" y="79039"/>
                  </a:cubicBezTo>
                  <a:lnTo>
                    <a:pt x="111625" y="36600"/>
                  </a:lnTo>
                  <a:cubicBezTo>
                    <a:pt x="102883" y="14517"/>
                    <a:pt x="81582" y="33"/>
                    <a:pt x="57835" y="1"/>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7" name="Google Shape;3367;p42"/>
            <p:cNvSpPr/>
            <p:nvPr/>
          </p:nvSpPr>
          <p:spPr>
            <a:xfrm>
              <a:off x="2838725" y="2155350"/>
              <a:ext cx="717675" cy="1389625"/>
            </a:xfrm>
            <a:custGeom>
              <a:rect b="b" l="l" r="r" t="t"/>
              <a:pathLst>
                <a:path extrusionOk="0" h="55585" w="28707">
                  <a:moveTo>
                    <a:pt x="14843" y="0"/>
                  </a:moveTo>
                  <a:cubicBezTo>
                    <a:pt x="13342" y="0"/>
                    <a:pt x="12103" y="1240"/>
                    <a:pt x="12103" y="2740"/>
                  </a:cubicBezTo>
                  <a:lnTo>
                    <a:pt x="12103" y="2936"/>
                  </a:lnTo>
                  <a:cubicBezTo>
                    <a:pt x="8841" y="3067"/>
                    <a:pt x="6133" y="4208"/>
                    <a:pt x="4013" y="6296"/>
                  </a:cubicBezTo>
                  <a:cubicBezTo>
                    <a:pt x="1925" y="8253"/>
                    <a:pt x="784" y="10961"/>
                    <a:pt x="816" y="13831"/>
                  </a:cubicBezTo>
                  <a:cubicBezTo>
                    <a:pt x="784" y="15560"/>
                    <a:pt x="1208" y="17256"/>
                    <a:pt x="2023" y="18822"/>
                  </a:cubicBezTo>
                  <a:cubicBezTo>
                    <a:pt x="2904" y="20486"/>
                    <a:pt x="4143" y="21921"/>
                    <a:pt x="5677" y="23030"/>
                  </a:cubicBezTo>
                  <a:cubicBezTo>
                    <a:pt x="7308" y="24302"/>
                    <a:pt x="10439" y="25998"/>
                    <a:pt x="15039" y="28119"/>
                  </a:cubicBezTo>
                  <a:cubicBezTo>
                    <a:pt x="17322" y="29162"/>
                    <a:pt x="18855" y="30206"/>
                    <a:pt x="19638" y="31218"/>
                  </a:cubicBezTo>
                  <a:cubicBezTo>
                    <a:pt x="21432" y="33566"/>
                    <a:pt x="21138" y="36861"/>
                    <a:pt x="19018" y="38883"/>
                  </a:cubicBezTo>
                  <a:cubicBezTo>
                    <a:pt x="17811" y="40025"/>
                    <a:pt x="16245" y="40645"/>
                    <a:pt x="14582" y="40645"/>
                  </a:cubicBezTo>
                  <a:cubicBezTo>
                    <a:pt x="12103" y="40612"/>
                    <a:pt x="9558" y="39568"/>
                    <a:pt x="6949" y="37415"/>
                  </a:cubicBezTo>
                  <a:cubicBezTo>
                    <a:pt x="6216" y="36832"/>
                    <a:pt x="5340" y="36544"/>
                    <a:pt x="4467" y="36544"/>
                  </a:cubicBezTo>
                  <a:cubicBezTo>
                    <a:pt x="3435" y="36544"/>
                    <a:pt x="2409" y="36946"/>
                    <a:pt x="1632" y="37741"/>
                  </a:cubicBezTo>
                  <a:cubicBezTo>
                    <a:pt x="1" y="39438"/>
                    <a:pt x="164" y="42145"/>
                    <a:pt x="1991" y="43613"/>
                  </a:cubicBezTo>
                  <a:cubicBezTo>
                    <a:pt x="3132" y="44526"/>
                    <a:pt x="4339" y="45342"/>
                    <a:pt x="5611" y="46060"/>
                  </a:cubicBezTo>
                  <a:cubicBezTo>
                    <a:pt x="7634" y="47136"/>
                    <a:pt x="9852" y="47788"/>
                    <a:pt x="12103" y="47984"/>
                  </a:cubicBezTo>
                  <a:lnTo>
                    <a:pt x="12103" y="52844"/>
                  </a:lnTo>
                  <a:cubicBezTo>
                    <a:pt x="12103" y="54378"/>
                    <a:pt x="13342" y="55585"/>
                    <a:pt x="14843" y="55585"/>
                  </a:cubicBezTo>
                  <a:cubicBezTo>
                    <a:pt x="16343" y="55585"/>
                    <a:pt x="17583" y="54378"/>
                    <a:pt x="17583" y="52844"/>
                  </a:cubicBezTo>
                  <a:lnTo>
                    <a:pt x="17583" y="47821"/>
                  </a:lnTo>
                  <a:cubicBezTo>
                    <a:pt x="20290" y="47234"/>
                    <a:pt x="22345" y="46418"/>
                    <a:pt x="23781" y="45342"/>
                  </a:cubicBezTo>
                  <a:cubicBezTo>
                    <a:pt x="25281" y="44168"/>
                    <a:pt x="26521" y="42634"/>
                    <a:pt x="27304" y="40906"/>
                  </a:cubicBezTo>
                  <a:cubicBezTo>
                    <a:pt x="28217" y="39014"/>
                    <a:pt x="28706" y="36926"/>
                    <a:pt x="28674" y="34806"/>
                  </a:cubicBezTo>
                  <a:cubicBezTo>
                    <a:pt x="28706" y="32783"/>
                    <a:pt x="28282" y="30728"/>
                    <a:pt x="27401" y="28869"/>
                  </a:cubicBezTo>
                  <a:cubicBezTo>
                    <a:pt x="26553" y="27107"/>
                    <a:pt x="25281" y="25542"/>
                    <a:pt x="23715" y="24335"/>
                  </a:cubicBezTo>
                  <a:cubicBezTo>
                    <a:pt x="22150" y="23063"/>
                    <a:pt x="19181" y="21562"/>
                    <a:pt x="14875" y="19768"/>
                  </a:cubicBezTo>
                  <a:cubicBezTo>
                    <a:pt x="12462" y="18757"/>
                    <a:pt x="10831" y="17843"/>
                    <a:pt x="10048" y="16963"/>
                  </a:cubicBezTo>
                  <a:cubicBezTo>
                    <a:pt x="9232" y="16115"/>
                    <a:pt x="8808" y="15234"/>
                    <a:pt x="8808" y="14386"/>
                  </a:cubicBezTo>
                  <a:cubicBezTo>
                    <a:pt x="8841" y="13309"/>
                    <a:pt x="9363" y="12298"/>
                    <a:pt x="10211" y="11646"/>
                  </a:cubicBezTo>
                  <a:cubicBezTo>
                    <a:pt x="11154" y="10885"/>
                    <a:pt x="12325" y="10465"/>
                    <a:pt x="13537" y="10465"/>
                  </a:cubicBezTo>
                  <a:cubicBezTo>
                    <a:pt x="13624" y="10465"/>
                    <a:pt x="13711" y="10467"/>
                    <a:pt x="13799" y="10471"/>
                  </a:cubicBezTo>
                  <a:cubicBezTo>
                    <a:pt x="15495" y="10471"/>
                    <a:pt x="17191" y="11058"/>
                    <a:pt x="18920" y="12298"/>
                  </a:cubicBezTo>
                  <a:cubicBezTo>
                    <a:pt x="19615" y="12790"/>
                    <a:pt x="20418" y="13031"/>
                    <a:pt x="21217" y="13031"/>
                  </a:cubicBezTo>
                  <a:cubicBezTo>
                    <a:pt x="22219" y="13031"/>
                    <a:pt x="23214" y="12651"/>
                    <a:pt x="23976" y="11907"/>
                  </a:cubicBezTo>
                  <a:cubicBezTo>
                    <a:pt x="25738" y="10210"/>
                    <a:pt x="25542" y="7340"/>
                    <a:pt x="23552" y="5904"/>
                  </a:cubicBezTo>
                  <a:cubicBezTo>
                    <a:pt x="23193" y="5611"/>
                    <a:pt x="22769" y="5350"/>
                    <a:pt x="22378" y="5122"/>
                  </a:cubicBezTo>
                  <a:cubicBezTo>
                    <a:pt x="20877" y="4274"/>
                    <a:pt x="19246" y="3686"/>
                    <a:pt x="17583" y="3295"/>
                  </a:cubicBezTo>
                  <a:lnTo>
                    <a:pt x="17583" y="2740"/>
                  </a:lnTo>
                  <a:cubicBezTo>
                    <a:pt x="17583" y="1240"/>
                    <a:pt x="16343" y="0"/>
                    <a:pt x="14843"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8" name="Google Shape;3368;p42"/>
            <p:cNvSpPr/>
            <p:nvPr/>
          </p:nvSpPr>
          <p:spPr>
            <a:xfrm>
              <a:off x="3856475" y="936175"/>
              <a:ext cx="2501150" cy="3822675"/>
            </a:xfrm>
            <a:custGeom>
              <a:rect b="b" l="l" r="r" t="t"/>
              <a:pathLst>
                <a:path extrusionOk="0" h="152907" w="100046">
                  <a:moveTo>
                    <a:pt x="50007" y="1"/>
                  </a:moveTo>
                  <a:cubicBezTo>
                    <a:pt x="37709" y="1"/>
                    <a:pt x="27727" y="9982"/>
                    <a:pt x="27727" y="22313"/>
                  </a:cubicBezTo>
                  <a:lnTo>
                    <a:pt x="27727" y="104384"/>
                  </a:lnTo>
                  <a:lnTo>
                    <a:pt x="9167" y="104384"/>
                  </a:lnTo>
                  <a:cubicBezTo>
                    <a:pt x="2904" y="104384"/>
                    <a:pt x="0" y="112180"/>
                    <a:pt x="4763" y="116258"/>
                  </a:cubicBezTo>
                  <a:lnTo>
                    <a:pt x="45636" y="151292"/>
                  </a:lnTo>
                  <a:cubicBezTo>
                    <a:pt x="46891" y="152368"/>
                    <a:pt x="48457" y="152906"/>
                    <a:pt x="50023" y="152906"/>
                  </a:cubicBezTo>
                  <a:cubicBezTo>
                    <a:pt x="51589" y="152906"/>
                    <a:pt x="53154" y="152368"/>
                    <a:pt x="54410" y="151292"/>
                  </a:cubicBezTo>
                  <a:lnTo>
                    <a:pt x="95283" y="116258"/>
                  </a:lnTo>
                  <a:cubicBezTo>
                    <a:pt x="100045" y="112180"/>
                    <a:pt x="97142" y="104384"/>
                    <a:pt x="90879" y="104384"/>
                  </a:cubicBezTo>
                  <a:lnTo>
                    <a:pt x="72319" y="104384"/>
                  </a:lnTo>
                  <a:lnTo>
                    <a:pt x="72319" y="22313"/>
                  </a:lnTo>
                  <a:cubicBezTo>
                    <a:pt x="72319" y="9982"/>
                    <a:pt x="62337" y="1"/>
                    <a:pt x="50007"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9" name="Google Shape;3369;p42"/>
            <p:cNvSpPr/>
            <p:nvPr/>
          </p:nvSpPr>
          <p:spPr>
            <a:xfrm>
              <a:off x="1259125" y="1172675"/>
              <a:ext cx="1248550" cy="3435700"/>
            </a:xfrm>
            <a:custGeom>
              <a:rect b="b" l="l" r="r" t="t"/>
              <a:pathLst>
                <a:path extrusionOk="0" h="137428" w="49942">
                  <a:moveTo>
                    <a:pt x="41036" y="0"/>
                  </a:moveTo>
                  <a:cubicBezTo>
                    <a:pt x="15234" y="14255"/>
                    <a:pt x="0" y="42145"/>
                    <a:pt x="1892" y="71536"/>
                  </a:cubicBezTo>
                  <a:cubicBezTo>
                    <a:pt x="3817" y="100959"/>
                    <a:pt x="22508" y="126631"/>
                    <a:pt x="49941" y="137428"/>
                  </a:cubicBezTo>
                  <a:cubicBezTo>
                    <a:pt x="30858" y="94109"/>
                    <a:pt x="27694" y="45440"/>
                    <a:pt x="41036"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0" name="Google Shape;3370;p42"/>
            <p:cNvSpPr/>
            <p:nvPr/>
          </p:nvSpPr>
          <p:spPr>
            <a:xfrm>
              <a:off x="1586125" y="1869100"/>
              <a:ext cx="680150" cy="2068125"/>
            </a:xfrm>
            <a:custGeom>
              <a:rect b="b" l="l" r="r" t="t"/>
              <a:pathLst>
                <a:path extrusionOk="0" h="82725" w="27206">
                  <a:moveTo>
                    <a:pt x="21889" y="1"/>
                  </a:moveTo>
                  <a:cubicBezTo>
                    <a:pt x="1" y="24139"/>
                    <a:pt x="2415" y="61587"/>
                    <a:pt x="27206" y="82725"/>
                  </a:cubicBezTo>
                  <a:cubicBezTo>
                    <a:pt x="19736" y="55813"/>
                    <a:pt x="17909" y="27630"/>
                    <a:pt x="21889"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1" name="Google Shape;3371;p42"/>
            <p:cNvSpPr/>
            <p:nvPr/>
          </p:nvSpPr>
          <p:spPr>
            <a:xfrm>
              <a:off x="1242000" y="875025"/>
              <a:ext cx="3368825" cy="3926625"/>
            </a:xfrm>
            <a:custGeom>
              <a:rect b="b" l="l" r="r" t="t"/>
              <a:pathLst>
                <a:path extrusionOk="0" h="157065" w="134753">
                  <a:moveTo>
                    <a:pt x="78531" y="0"/>
                  </a:moveTo>
                  <a:cubicBezTo>
                    <a:pt x="72936" y="0"/>
                    <a:pt x="67300" y="600"/>
                    <a:pt x="61717" y="1827"/>
                  </a:cubicBezTo>
                  <a:cubicBezTo>
                    <a:pt x="35556" y="7535"/>
                    <a:pt x="14124" y="26194"/>
                    <a:pt x="4828" y="51279"/>
                  </a:cubicBezTo>
                  <a:cubicBezTo>
                    <a:pt x="4371" y="52551"/>
                    <a:pt x="4991" y="53986"/>
                    <a:pt x="6296" y="54443"/>
                  </a:cubicBezTo>
                  <a:cubicBezTo>
                    <a:pt x="6576" y="54551"/>
                    <a:pt x="6863" y="54601"/>
                    <a:pt x="7145" y="54601"/>
                  </a:cubicBezTo>
                  <a:cubicBezTo>
                    <a:pt x="8140" y="54601"/>
                    <a:pt x="9071" y="53966"/>
                    <a:pt x="9427" y="52975"/>
                  </a:cubicBezTo>
                  <a:cubicBezTo>
                    <a:pt x="20192" y="24139"/>
                    <a:pt x="47723" y="4991"/>
                    <a:pt x="78516" y="4893"/>
                  </a:cubicBezTo>
                  <a:cubicBezTo>
                    <a:pt x="78599" y="4893"/>
                    <a:pt x="78681" y="4893"/>
                    <a:pt x="78764" y="4893"/>
                  </a:cubicBezTo>
                  <a:cubicBezTo>
                    <a:pt x="97856" y="4893"/>
                    <a:pt x="116218" y="12388"/>
                    <a:pt x="129860" y="25737"/>
                  </a:cubicBezTo>
                  <a:lnTo>
                    <a:pt x="129860" y="104384"/>
                  </a:lnTo>
                  <a:lnTo>
                    <a:pt x="113746" y="104384"/>
                  </a:lnTo>
                  <a:cubicBezTo>
                    <a:pt x="105199" y="104384"/>
                    <a:pt x="101285" y="115018"/>
                    <a:pt x="107743" y="120563"/>
                  </a:cubicBezTo>
                  <a:lnTo>
                    <a:pt x="125162" y="135503"/>
                  </a:lnTo>
                  <a:cubicBezTo>
                    <a:pt x="112017" y="146300"/>
                    <a:pt x="95544" y="152172"/>
                    <a:pt x="78516" y="152172"/>
                  </a:cubicBezTo>
                  <a:cubicBezTo>
                    <a:pt x="37904" y="152172"/>
                    <a:pt x="4860" y="119128"/>
                    <a:pt x="4860" y="78549"/>
                  </a:cubicBezTo>
                  <a:cubicBezTo>
                    <a:pt x="4860" y="76689"/>
                    <a:pt x="4958" y="74863"/>
                    <a:pt x="5089" y="73101"/>
                  </a:cubicBezTo>
                  <a:cubicBezTo>
                    <a:pt x="5187" y="71764"/>
                    <a:pt x="4175" y="70590"/>
                    <a:pt x="2805" y="70459"/>
                  </a:cubicBezTo>
                  <a:cubicBezTo>
                    <a:pt x="2745" y="70455"/>
                    <a:pt x="2686" y="70452"/>
                    <a:pt x="2627" y="70452"/>
                  </a:cubicBezTo>
                  <a:cubicBezTo>
                    <a:pt x="1365" y="70452"/>
                    <a:pt x="289" y="71434"/>
                    <a:pt x="196" y="72742"/>
                  </a:cubicBezTo>
                  <a:cubicBezTo>
                    <a:pt x="65" y="74634"/>
                    <a:pt x="0" y="76592"/>
                    <a:pt x="0" y="78549"/>
                  </a:cubicBezTo>
                  <a:cubicBezTo>
                    <a:pt x="0" y="121835"/>
                    <a:pt x="35230" y="157065"/>
                    <a:pt x="78516" y="157065"/>
                  </a:cubicBezTo>
                  <a:cubicBezTo>
                    <a:pt x="97697" y="157065"/>
                    <a:pt x="116192" y="150051"/>
                    <a:pt x="130545" y="137330"/>
                  </a:cubicBezTo>
                  <a:cubicBezTo>
                    <a:pt x="131686" y="136351"/>
                    <a:pt x="131654" y="134622"/>
                    <a:pt x="130545" y="133644"/>
                  </a:cubicBezTo>
                  <a:lnTo>
                    <a:pt x="110940" y="116844"/>
                  </a:lnTo>
                  <a:cubicBezTo>
                    <a:pt x="107907" y="114268"/>
                    <a:pt x="109733" y="109277"/>
                    <a:pt x="113746" y="109277"/>
                  </a:cubicBezTo>
                  <a:lnTo>
                    <a:pt x="132306" y="109277"/>
                  </a:lnTo>
                  <a:cubicBezTo>
                    <a:pt x="133644" y="109277"/>
                    <a:pt x="134753" y="108200"/>
                    <a:pt x="134753" y="106830"/>
                  </a:cubicBezTo>
                  <a:lnTo>
                    <a:pt x="134753" y="24726"/>
                  </a:lnTo>
                  <a:cubicBezTo>
                    <a:pt x="134753" y="24074"/>
                    <a:pt x="134492" y="23454"/>
                    <a:pt x="134035" y="22997"/>
                  </a:cubicBezTo>
                  <a:cubicBezTo>
                    <a:pt x="119158" y="8121"/>
                    <a:pt x="99119" y="0"/>
                    <a:pt x="78531"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2" name="Google Shape;3372;p42"/>
            <p:cNvSpPr/>
            <p:nvPr/>
          </p:nvSpPr>
          <p:spPr>
            <a:xfrm>
              <a:off x="1268075" y="2327200"/>
              <a:ext cx="155800" cy="222050"/>
            </a:xfrm>
            <a:custGeom>
              <a:rect b="b" l="l" r="r" t="t"/>
              <a:pathLst>
                <a:path extrusionOk="0" h="8882" w="6232">
                  <a:moveTo>
                    <a:pt x="3514" y="1"/>
                  </a:moveTo>
                  <a:cubicBezTo>
                    <a:pt x="2421" y="1"/>
                    <a:pt x="1419" y="736"/>
                    <a:pt x="1143" y="1868"/>
                  </a:cubicBezTo>
                  <a:cubicBezTo>
                    <a:pt x="816" y="3206"/>
                    <a:pt x="523" y="4576"/>
                    <a:pt x="262" y="5979"/>
                  </a:cubicBezTo>
                  <a:cubicBezTo>
                    <a:pt x="1" y="7512"/>
                    <a:pt x="1143" y="8882"/>
                    <a:pt x="2676" y="8882"/>
                  </a:cubicBezTo>
                  <a:cubicBezTo>
                    <a:pt x="3850" y="8882"/>
                    <a:pt x="4861" y="8034"/>
                    <a:pt x="5090" y="6892"/>
                  </a:cubicBezTo>
                  <a:cubicBezTo>
                    <a:pt x="5318" y="5554"/>
                    <a:pt x="5612" y="4282"/>
                    <a:pt x="5905" y="3010"/>
                  </a:cubicBezTo>
                  <a:cubicBezTo>
                    <a:pt x="6231" y="1705"/>
                    <a:pt x="5416" y="401"/>
                    <a:pt x="4111" y="74"/>
                  </a:cubicBezTo>
                  <a:cubicBezTo>
                    <a:pt x="3911" y="24"/>
                    <a:pt x="3711" y="1"/>
                    <a:pt x="351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3" name="Google Shape;3373;p42"/>
            <p:cNvSpPr/>
            <p:nvPr/>
          </p:nvSpPr>
          <p:spPr>
            <a:xfrm>
              <a:off x="1697850" y="1331700"/>
              <a:ext cx="2912975" cy="3013275"/>
            </a:xfrm>
            <a:custGeom>
              <a:rect b="b" l="l" r="r" t="t"/>
              <a:pathLst>
                <a:path extrusionOk="0" h="120531" w="116519">
                  <a:moveTo>
                    <a:pt x="60442" y="4893"/>
                  </a:moveTo>
                  <a:cubicBezTo>
                    <a:pt x="82984" y="4893"/>
                    <a:pt x="103230" y="18611"/>
                    <a:pt x="111626" y="39536"/>
                  </a:cubicBezTo>
                  <a:lnTo>
                    <a:pt x="111626" y="81028"/>
                  </a:lnTo>
                  <a:cubicBezTo>
                    <a:pt x="110908" y="82757"/>
                    <a:pt x="110125" y="84453"/>
                    <a:pt x="109244" y="86117"/>
                  </a:cubicBezTo>
                  <a:lnTo>
                    <a:pt x="95512" y="86117"/>
                  </a:lnTo>
                  <a:cubicBezTo>
                    <a:pt x="86965" y="86117"/>
                    <a:pt x="83051" y="96751"/>
                    <a:pt x="89509" y="102296"/>
                  </a:cubicBezTo>
                  <a:lnTo>
                    <a:pt x="92771" y="105101"/>
                  </a:lnTo>
                  <a:cubicBezTo>
                    <a:pt x="83312" y="111952"/>
                    <a:pt x="71960" y="115638"/>
                    <a:pt x="60282" y="115638"/>
                  </a:cubicBezTo>
                  <a:cubicBezTo>
                    <a:pt x="29750" y="115638"/>
                    <a:pt x="4894" y="90814"/>
                    <a:pt x="4894" y="60282"/>
                  </a:cubicBezTo>
                  <a:cubicBezTo>
                    <a:pt x="4894" y="29717"/>
                    <a:pt x="29750" y="4893"/>
                    <a:pt x="60282" y="4893"/>
                  </a:cubicBezTo>
                  <a:cubicBezTo>
                    <a:pt x="60336" y="4893"/>
                    <a:pt x="60389" y="4893"/>
                    <a:pt x="60442" y="4893"/>
                  </a:cubicBezTo>
                  <a:close/>
                  <a:moveTo>
                    <a:pt x="60282" y="0"/>
                  </a:moveTo>
                  <a:cubicBezTo>
                    <a:pt x="27042" y="0"/>
                    <a:pt x="1" y="27042"/>
                    <a:pt x="1" y="60282"/>
                  </a:cubicBezTo>
                  <a:cubicBezTo>
                    <a:pt x="1" y="93489"/>
                    <a:pt x="27042" y="120531"/>
                    <a:pt x="60282" y="120531"/>
                  </a:cubicBezTo>
                  <a:cubicBezTo>
                    <a:pt x="74080" y="120531"/>
                    <a:pt x="87454" y="115768"/>
                    <a:pt x="98186" y="107091"/>
                  </a:cubicBezTo>
                  <a:cubicBezTo>
                    <a:pt x="99361" y="106145"/>
                    <a:pt x="99393" y="104319"/>
                    <a:pt x="98252" y="103340"/>
                  </a:cubicBezTo>
                  <a:lnTo>
                    <a:pt x="92706" y="98577"/>
                  </a:lnTo>
                  <a:cubicBezTo>
                    <a:pt x="89673" y="96001"/>
                    <a:pt x="91499" y="91010"/>
                    <a:pt x="95512" y="91010"/>
                  </a:cubicBezTo>
                  <a:lnTo>
                    <a:pt x="110680" y="91010"/>
                  </a:lnTo>
                  <a:cubicBezTo>
                    <a:pt x="111560" y="91010"/>
                    <a:pt x="112376" y="90553"/>
                    <a:pt x="112833" y="89770"/>
                  </a:cubicBezTo>
                  <a:cubicBezTo>
                    <a:pt x="114170" y="87389"/>
                    <a:pt x="115344" y="84942"/>
                    <a:pt x="116356" y="82398"/>
                  </a:cubicBezTo>
                  <a:cubicBezTo>
                    <a:pt x="116453" y="82104"/>
                    <a:pt x="116519" y="81811"/>
                    <a:pt x="116519" y="81485"/>
                  </a:cubicBezTo>
                  <a:lnTo>
                    <a:pt x="116519" y="39046"/>
                  </a:lnTo>
                  <a:cubicBezTo>
                    <a:pt x="116519" y="38753"/>
                    <a:pt x="116453" y="38426"/>
                    <a:pt x="116356" y="38165"/>
                  </a:cubicBezTo>
                  <a:cubicBezTo>
                    <a:pt x="107255" y="15136"/>
                    <a:pt x="85008" y="33"/>
                    <a:pt x="60282"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4" name="Google Shape;3374;p42"/>
            <p:cNvSpPr/>
            <p:nvPr/>
          </p:nvSpPr>
          <p:spPr>
            <a:xfrm>
              <a:off x="2757952" y="2094525"/>
              <a:ext cx="848125" cy="1511625"/>
            </a:xfrm>
            <a:custGeom>
              <a:rect b="b" l="l" r="r" t="t"/>
              <a:pathLst>
                <a:path extrusionOk="0" h="60465" w="33925">
                  <a:moveTo>
                    <a:pt x="17615" y="4904"/>
                  </a:moveTo>
                  <a:cubicBezTo>
                    <a:pt x="17762" y="4904"/>
                    <a:pt x="17908" y="4994"/>
                    <a:pt x="17908" y="5173"/>
                  </a:cubicBezTo>
                  <a:lnTo>
                    <a:pt x="17908" y="5728"/>
                  </a:lnTo>
                  <a:cubicBezTo>
                    <a:pt x="17908" y="6870"/>
                    <a:pt x="18691" y="7848"/>
                    <a:pt x="19800" y="8109"/>
                  </a:cubicBezTo>
                  <a:cubicBezTo>
                    <a:pt x="21236" y="8435"/>
                    <a:pt x="22638" y="8957"/>
                    <a:pt x="23910" y="9675"/>
                  </a:cubicBezTo>
                  <a:cubicBezTo>
                    <a:pt x="24269" y="9871"/>
                    <a:pt x="24595" y="10066"/>
                    <a:pt x="24889" y="10295"/>
                  </a:cubicBezTo>
                  <a:cubicBezTo>
                    <a:pt x="25248" y="10556"/>
                    <a:pt x="25476" y="10947"/>
                    <a:pt x="25509" y="11404"/>
                  </a:cubicBezTo>
                  <a:cubicBezTo>
                    <a:pt x="25541" y="11860"/>
                    <a:pt x="25378" y="12285"/>
                    <a:pt x="25052" y="12611"/>
                  </a:cubicBezTo>
                  <a:cubicBezTo>
                    <a:pt x="24755" y="12873"/>
                    <a:pt x="24392" y="13004"/>
                    <a:pt x="24024" y="13004"/>
                  </a:cubicBezTo>
                  <a:cubicBezTo>
                    <a:pt x="23706" y="13004"/>
                    <a:pt x="23383" y="12905"/>
                    <a:pt x="23095" y="12709"/>
                  </a:cubicBezTo>
                  <a:cubicBezTo>
                    <a:pt x="20975" y="11208"/>
                    <a:pt x="18756" y="10458"/>
                    <a:pt x="16571" y="10458"/>
                  </a:cubicBezTo>
                  <a:cubicBezTo>
                    <a:pt x="16481" y="10455"/>
                    <a:pt x="16390" y="10453"/>
                    <a:pt x="16300" y="10453"/>
                  </a:cubicBezTo>
                  <a:cubicBezTo>
                    <a:pt x="14505" y="10453"/>
                    <a:pt x="12782" y="11070"/>
                    <a:pt x="11384" y="12219"/>
                  </a:cubicBezTo>
                  <a:cubicBezTo>
                    <a:pt x="9982" y="13328"/>
                    <a:pt x="9166" y="15025"/>
                    <a:pt x="9134" y="16819"/>
                  </a:cubicBezTo>
                  <a:cubicBezTo>
                    <a:pt x="9134" y="18319"/>
                    <a:pt x="9786" y="19754"/>
                    <a:pt x="11026" y="21059"/>
                  </a:cubicBezTo>
                  <a:cubicBezTo>
                    <a:pt x="12102" y="22234"/>
                    <a:pt x="13896" y="23310"/>
                    <a:pt x="16701" y="24452"/>
                  </a:cubicBezTo>
                  <a:cubicBezTo>
                    <a:pt x="21790" y="26572"/>
                    <a:pt x="24008" y="27909"/>
                    <a:pt x="24987" y="28692"/>
                  </a:cubicBezTo>
                  <a:cubicBezTo>
                    <a:pt x="26259" y="29671"/>
                    <a:pt x="27270" y="30943"/>
                    <a:pt x="27955" y="32378"/>
                  </a:cubicBezTo>
                  <a:cubicBezTo>
                    <a:pt x="29391" y="35542"/>
                    <a:pt x="29358" y="39131"/>
                    <a:pt x="27890" y="42262"/>
                  </a:cubicBezTo>
                  <a:cubicBezTo>
                    <a:pt x="27238" y="43665"/>
                    <a:pt x="26292" y="44872"/>
                    <a:pt x="25085" y="45818"/>
                  </a:cubicBezTo>
                  <a:cubicBezTo>
                    <a:pt x="23943" y="46666"/>
                    <a:pt x="22182" y="47351"/>
                    <a:pt x="19866" y="47840"/>
                  </a:cubicBezTo>
                  <a:cubicBezTo>
                    <a:pt x="18724" y="48101"/>
                    <a:pt x="17908" y="49080"/>
                    <a:pt x="17908" y="50254"/>
                  </a:cubicBezTo>
                  <a:lnTo>
                    <a:pt x="17908" y="55277"/>
                  </a:lnTo>
                  <a:cubicBezTo>
                    <a:pt x="17908" y="55473"/>
                    <a:pt x="17762" y="55571"/>
                    <a:pt x="17615" y="55571"/>
                  </a:cubicBezTo>
                  <a:cubicBezTo>
                    <a:pt x="17468" y="55571"/>
                    <a:pt x="17321" y="55473"/>
                    <a:pt x="17321" y="55277"/>
                  </a:cubicBezTo>
                  <a:lnTo>
                    <a:pt x="17321" y="50417"/>
                  </a:lnTo>
                  <a:cubicBezTo>
                    <a:pt x="17321" y="49178"/>
                    <a:pt x="16408" y="48134"/>
                    <a:pt x="15168" y="48003"/>
                  </a:cubicBezTo>
                  <a:cubicBezTo>
                    <a:pt x="13211" y="47808"/>
                    <a:pt x="11319" y="47253"/>
                    <a:pt x="9558" y="46372"/>
                  </a:cubicBezTo>
                  <a:cubicBezTo>
                    <a:pt x="8416" y="45720"/>
                    <a:pt x="7340" y="44970"/>
                    <a:pt x="6296" y="44154"/>
                  </a:cubicBezTo>
                  <a:cubicBezTo>
                    <a:pt x="5969" y="43893"/>
                    <a:pt x="5741" y="43469"/>
                    <a:pt x="5709" y="43045"/>
                  </a:cubicBezTo>
                  <a:cubicBezTo>
                    <a:pt x="5676" y="42164"/>
                    <a:pt x="6361" y="41414"/>
                    <a:pt x="7242" y="41414"/>
                  </a:cubicBezTo>
                  <a:cubicBezTo>
                    <a:pt x="7568" y="41414"/>
                    <a:pt x="7927" y="41545"/>
                    <a:pt x="8188" y="41773"/>
                  </a:cubicBezTo>
                  <a:cubicBezTo>
                    <a:pt x="11221" y="44252"/>
                    <a:pt x="14288" y="45492"/>
                    <a:pt x="17321" y="45524"/>
                  </a:cubicBezTo>
                  <a:lnTo>
                    <a:pt x="17386" y="45524"/>
                  </a:lnTo>
                  <a:cubicBezTo>
                    <a:pt x="19670" y="45524"/>
                    <a:pt x="21855" y="44643"/>
                    <a:pt x="23486" y="43045"/>
                  </a:cubicBezTo>
                  <a:cubicBezTo>
                    <a:pt x="26520" y="40174"/>
                    <a:pt x="26911" y="35445"/>
                    <a:pt x="24334" y="32117"/>
                  </a:cubicBezTo>
                  <a:cubicBezTo>
                    <a:pt x="23291" y="30813"/>
                    <a:pt x="21497" y="29540"/>
                    <a:pt x="18854" y="28333"/>
                  </a:cubicBezTo>
                  <a:cubicBezTo>
                    <a:pt x="13309" y="25789"/>
                    <a:pt x="10960" y="24321"/>
                    <a:pt x="9916" y="23538"/>
                  </a:cubicBezTo>
                  <a:cubicBezTo>
                    <a:pt x="8710" y="22625"/>
                    <a:pt x="7698" y="21451"/>
                    <a:pt x="6948" y="20113"/>
                  </a:cubicBezTo>
                  <a:cubicBezTo>
                    <a:pt x="6328" y="18939"/>
                    <a:pt x="6002" y="17602"/>
                    <a:pt x="6035" y="16264"/>
                  </a:cubicBezTo>
                  <a:cubicBezTo>
                    <a:pt x="6002" y="14079"/>
                    <a:pt x="6883" y="11958"/>
                    <a:pt x="8481" y="10458"/>
                  </a:cubicBezTo>
                  <a:cubicBezTo>
                    <a:pt x="10210" y="8794"/>
                    <a:pt x="12330" y="7913"/>
                    <a:pt x="15005" y="7816"/>
                  </a:cubicBezTo>
                  <a:cubicBezTo>
                    <a:pt x="16310" y="7750"/>
                    <a:pt x="17321" y="6674"/>
                    <a:pt x="17321" y="5369"/>
                  </a:cubicBezTo>
                  <a:lnTo>
                    <a:pt x="17321" y="5173"/>
                  </a:lnTo>
                  <a:cubicBezTo>
                    <a:pt x="17321" y="4994"/>
                    <a:pt x="17468" y="4904"/>
                    <a:pt x="17615" y="4904"/>
                  </a:cubicBezTo>
                  <a:close/>
                  <a:moveTo>
                    <a:pt x="17600" y="1"/>
                  </a:moveTo>
                  <a:cubicBezTo>
                    <a:pt x="15696" y="1"/>
                    <a:pt x="13782" y="1014"/>
                    <a:pt x="12852" y="3118"/>
                  </a:cubicBezTo>
                  <a:cubicBezTo>
                    <a:pt x="9916" y="3542"/>
                    <a:pt x="7209" y="4880"/>
                    <a:pt x="5089" y="6967"/>
                  </a:cubicBezTo>
                  <a:cubicBezTo>
                    <a:pt x="2512" y="9381"/>
                    <a:pt x="1077" y="12741"/>
                    <a:pt x="1142" y="16264"/>
                  </a:cubicBezTo>
                  <a:cubicBezTo>
                    <a:pt x="1142" y="18384"/>
                    <a:pt x="1631" y="20472"/>
                    <a:pt x="2610" y="22364"/>
                  </a:cubicBezTo>
                  <a:cubicBezTo>
                    <a:pt x="3653" y="24354"/>
                    <a:pt x="5154" y="26083"/>
                    <a:pt x="6948" y="27420"/>
                  </a:cubicBezTo>
                  <a:cubicBezTo>
                    <a:pt x="8742" y="28790"/>
                    <a:pt x="11972" y="30552"/>
                    <a:pt x="16799" y="32770"/>
                  </a:cubicBezTo>
                  <a:cubicBezTo>
                    <a:pt x="19311" y="33944"/>
                    <a:pt x="20192" y="34760"/>
                    <a:pt x="20485" y="35118"/>
                  </a:cubicBezTo>
                  <a:cubicBezTo>
                    <a:pt x="21497" y="36488"/>
                    <a:pt x="21333" y="38413"/>
                    <a:pt x="20061" y="39555"/>
                  </a:cubicBezTo>
                  <a:cubicBezTo>
                    <a:pt x="19344" y="40240"/>
                    <a:pt x="18365" y="40631"/>
                    <a:pt x="17354" y="40631"/>
                  </a:cubicBezTo>
                  <a:cubicBezTo>
                    <a:pt x="15462" y="40631"/>
                    <a:pt x="13407" y="39718"/>
                    <a:pt x="11254" y="37956"/>
                  </a:cubicBezTo>
                  <a:cubicBezTo>
                    <a:pt x="10083" y="36996"/>
                    <a:pt x="8657" y="36518"/>
                    <a:pt x="7232" y="36518"/>
                  </a:cubicBezTo>
                  <a:cubicBezTo>
                    <a:pt x="5561" y="36518"/>
                    <a:pt x="3893" y="37175"/>
                    <a:pt x="2642" y="38478"/>
                  </a:cubicBezTo>
                  <a:cubicBezTo>
                    <a:pt x="0" y="41186"/>
                    <a:pt x="261" y="45589"/>
                    <a:pt x="3229" y="47971"/>
                  </a:cubicBezTo>
                  <a:cubicBezTo>
                    <a:pt x="4469" y="48982"/>
                    <a:pt x="5806" y="49863"/>
                    <a:pt x="7209" y="50645"/>
                  </a:cubicBezTo>
                  <a:cubicBezTo>
                    <a:pt x="8840" y="51526"/>
                    <a:pt x="10602" y="52146"/>
                    <a:pt x="12428" y="52505"/>
                  </a:cubicBezTo>
                  <a:lnTo>
                    <a:pt x="12428" y="55277"/>
                  </a:lnTo>
                  <a:cubicBezTo>
                    <a:pt x="12428" y="58148"/>
                    <a:pt x="14744" y="60464"/>
                    <a:pt x="17615" y="60464"/>
                  </a:cubicBezTo>
                  <a:cubicBezTo>
                    <a:pt x="20485" y="60464"/>
                    <a:pt x="22801" y="58148"/>
                    <a:pt x="22801" y="55277"/>
                  </a:cubicBezTo>
                  <a:lnTo>
                    <a:pt x="22801" y="52179"/>
                  </a:lnTo>
                  <a:cubicBezTo>
                    <a:pt x="24693" y="51689"/>
                    <a:pt x="26455" y="50841"/>
                    <a:pt x="28053" y="49732"/>
                  </a:cubicBezTo>
                  <a:cubicBezTo>
                    <a:pt x="29847" y="48297"/>
                    <a:pt x="31315" y="46503"/>
                    <a:pt x="32294" y="44415"/>
                  </a:cubicBezTo>
                  <a:cubicBezTo>
                    <a:pt x="33370" y="42197"/>
                    <a:pt x="33925" y="39718"/>
                    <a:pt x="33892" y="37239"/>
                  </a:cubicBezTo>
                  <a:cubicBezTo>
                    <a:pt x="33925" y="34825"/>
                    <a:pt x="33403" y="32444"/>
                    <a:pt x="32359" y="30258"/>
                  </a:cubicBezTo>
                  <a:cubicBezTo>
                    <a:pt x="31348" y="28138"/>
                    <a:pt x="29880" y="26278"/>
                    <a:pt x="28021" y="24843"/>
                  </a:cubicBezTo>
                  <a:cubicBezTo>
                    <a:pt x="26226" y="23440"/>
                    <a:pt x="23160" y="21810"/>
                    <a:pt x="18561" y="19918"/>
                  </a:cubicBezTo>
                  <a:cubicBezTo>
                    <a:pt x="15755" y="18776"/>
                    <a:pt x="14875" y="18026"/>
                    <a:pt x="14614" y="17765"/>
                  </a:cubicBezTo>
                  <a:cubicBezTo>
                    <a:pt x="14614" y="17732"/>
                    <a:pt x="14581" y="17732"/>
                    <a:pt x="14581" y="17699"/>
                  </a:cubicBezTo>
                  <a:cubicBezTo>
                    <a:pt x="14320" y="17471"/>
                    <a:pt x="14124" y="17145"/>
                    <a:pt x="14027" y="16819"/>
                  </a:cubicBezTo>
                  <a:cubicBezTo>
                    <a:pt x="14027" y="16656"/>
                    <a:pt x="14027" y="16395"/>
                    <a:pt x="14549" y="15938"/>
                  </a:cubicBezTo>
                  <a:cubicBezTo>
                    <a:pt x="15069" y="15562"/>
                    <a:pt x="15692" y="15340"/>
                    <a:pt x="16327" y="15340"/>
                  </a:cubicBezTo>
                  <a:cubicBezTo>
                    <a:pt x="16408" y="15340"/>
                    <a:pt x="16490" y="15343"/>
                    <a:pt x="16571" y="15351"/>
                  </a:cubicBezTo>
                  <a:cubicBezTo>
                    <a:pt x="17778" y="15351"/>
                    <a:pt x="18985" y="15807"/>
                    <a:pt x="20290" y="16721"/>
                  </a:cubicBezTo>
                  <a:cubicBezTo>
                    <a:pt x="21406" y="17518"/>
                    <a:pt x="22702" y="17909"/>
                    <a:pt x="23993" y="17909"/>
                  </a:cubicBezTo>
                  <a:cubicBezTo>
                    <a:pt x="25607" y="17909"/>
                    <a:pt x="27212" y="17297"/>
                    <a:pt x="28445" y="16101"/>
                  </a:cubicBezTo>
                  <a:cubicBezTo>
                    <a:pt x="31283" y="13328"/>
                    <a:pt x="30956" y="8696"/>
                    <a:pt x="27792" y="6348"/>
                  </a:cubicBezTo>
                  <a:cubicBezTo>
                    <a:pt x="27336" y="6021"/>
                    <a:pt x="26846" y="5695"/>
                    <a:pt x="26357" y="5434"/>
                  </a:cubicBezTo>
                  <a:cubicBezTo>
                    <a:pt x="25183" y="4749"/>
                    <a:pt x="23943" y="4227"/>
                    <a:pt x="22606" y="3836"/>
                  </a:cubicBezTo>
                  <a:cubicBezTo>
                    <a:pt x="21928" y="1317"/>
                    <a:pt x="19770" y="1"/>
                    <a:pt x="17600"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5" name="Google Shape;3375;p42"/>
            <p:cNvSpPr/>
            <p:nvPr/>
          </p:nvSpPr>
          <p:spPr>
            <a:xfrm>
              <a:off x="3773300" y="876650"/>
              <a:ext cx="2604700" cy="3943775"/>
            </a:xfrm>
            <a:custGeom>
              <a:rect b="b" l="l" r="r" t="t"/>
              <a:pathLst>
                <a:path extrusionOk="0" h="157751" w="104188">
                  <a:moveTo>
                    <a:pt x="53334" y="4893"/>
                  </a:moveTo>
                  <a:cubicBezTo>
                    <a:pt x="64294" y="4893"/>
                    <a:pt x="73166" y="13733"/>
                    <a:pt x="73199" y="24694"/>
                  </a:cubicBezTo>
                  <a:lnTo>
                    <a:pt x="73199" y="106765"/>
                  </a:lnTo>
                  <a:cubicBezTo>
                    <a:pt x="73199" y="108135"/>
                    <a:pt x="74308" y="109212"/>
                    <a:pt x="75646" y="109212"/>
                  </a:cubicBezTo>
                  <a:lnTo>
                    <a:pt x="94206" y="109212"/>
                  </a:lnTo>
                  <a:cubicBezTo>
                    <a:pt x="98219" y="109212"/>
                    <a:pt x="100045" y="114203"/>
                    <a:pt x="97012" y="116779"/>
                  </a:cubicBezTo>
                  <a:lnTo>
                    <a:pt x="56139" y="151813"/>
                  </a:lnTo>
                  <a:cubicBezTo>
                    <a:pt x="55340" y="152515"/>
                    <a:pt x="54345" y="152865"/>
                    <a:pt x="53350" y="152865"/>
                  </a:cubicBezTo>
                  <a:cubicBezTo>
                    <a:pt x="52355" y="152865"/>
                    <a:pt x="51360" y="152515"/>
                    <a:pt x="50561" y="151813"/>
                  </a:cubicBezTo>
                  <a:lnTo>
                    <a:pt x="9688" y="116779"/>
                  </a:lnTo>
                  <a:cubicBezTo>
                    <a:pt x="6655" y="114203"/>
                    <a:pt x="8481" y="109212"/>
                    <a:pt x="12494" y="109212"/>
                  </a:cubicBezTo>
                  <a:lnTo>
                    <a:pt x="31054" y="109212"/>
                  </a:lnTo>
                  <a:cubicBezTo>
                    <a:pt x="32392" y="109212"/>
                    <a:pt x="33501" y="108135"/>
                    <a:pt x="33501" y="106765"/>
                  </a:cubicBezTo>
                  <a:lnTo>
                    <a:pt x="33501" y="24694"/>
                  </a:lnTo>
                  <a:cubicBezTo>
                    <a:pt x="33533" y="13733"/>
                    <a:pt x="42406" y="4893"/>
                    <a:pt x="53334" y="4893"/>
                  </a:cubicBezTo>
                  <a:close/>
                  <a:moveTo>
                    <a:pt x="53334" y="0"/>
                  </a:moveTo>
                  <a:cubicBezTo>
                    <a:pt x="39698" y="0"/>
                    <a:pt x="28640" y="11058"/>
                    <a:pt x="28608" y="24694"/>
                  </a:cubicBezTo>
                  <a:lnTo>
                    <a:pt x="28608" y="104319"/>
                  </a:lnTo>
                  <a:lnTo>
                    <a:pt x="12494" y="104319"/>
                  </a:lnTo>
                  <a:cubicBezTo>
                    <a:pt x="3947" y="104319"/>
                    <a:pt x="0" y="114953"/>
                    <a:pt x="6491" y="120498"/>
                  </a:cubicBezTo>
                  <a:lnTo>
                    <a:pt x="47364" y="155532"/>
                  </a:lnTo>
                  <a:cubicBezTo>
                    <a:pt x="49028" y="156967"/>
                    <a:pt x="51148" y="157750"/>
                    <a:pt x="53334" y="157750"/>
                  </a:cubicBezTo>
                  <a:cubicBezTo>
                    <a:pt x="55552" y="157750"/>
                    <a:pt x="57672" y="156967"/>
                    <a:pt x="59336" y="155532"/>
                  </a:cubicBezTo>
                  <a:lnTo>
                    <a:pt x="100208" y="120498"/>
                  </a:lnTo>
                  <a:cubicBezTo>
                    <a:pt x="103112" y="118019"/>
                    <a:pt x="104188" y="113942"/>
                    <a:pt x="102851" y="110321"/>
                  </a:cubicBezTo>
                  <a:cubicBezTo>
                    <a:pt x="101513" y="106733"/>
                    <a:pt x="98055" y="104319"/>
                    <a:pt x="94206" y="104319"/>
                  </a:cubicBezTo>
                  <a:lnTo>
                    <a:pt x="78092" y="104319"/>
                  </a:lnTo>
                  <a:lnTo>
                    <a:pt x="78092" y="24694"/>
                  </a:lnTo>
                  <a:cubicBezTo>
                    <a:pt x="78059" y="11058"/>
                    <a:pt x="66969" y="0"/>
                    <a:pt x="53334"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76" name="Google Shape;3376;p42"/>
          <p:cNvGrpSpPr/>
          <p:nvPr/>
        </p:nvGrpSpPr>
        <p:grpSpPr>
          <a:xfrm>
            <a:off x="5119593" y="1478908"/>
            <a:ext cx="700311" cy="517445"/>
            <a:chOff x="1251775" y="964725"/>
            <a:chExt cx="5096875" cy="3765975"/>
          </a:xfrm>
        </p:grpSpPr>
        <p:sp>
          <p:nvSpPr>
            <p:cNvPr id="3377" name="Google Shape;3377;p42"/>
            <p:cNvSpPr/>
            <p:nvPr/>
          </p:nvSpPr>
          <p:spPr>
            <a:xfrm>
              <a:off x="4707850" y="3619975"/>
              <a:ext cx="1060175" cy="1060175"/>
            </a:xfrm>
            <a:custGeom>
              <a:rect b="b" l="l" r="r" t="t"/>
              <a:pathLst>
                <a:path extrusionOk="0" h="42407" w="42407">
                  <a:moveTo>
                    <a:pt x="21203" y="1"/>
                  </a:moveTo>
                  <a:cubicBezTo>
                    <a:pt x="9493" y="1"/>
                    <a:pt x="0" y="9493"/>
                    <a:pt x="0" y="21203"/>
                  </a:cubicBezTo>
                  <a:cubicBezTo>
                    <a:pt x="0" y="32914"/>
                    <a:pt x="9493" y="42406"/>
                    <a:pt x="21203" y="42406"/>
                  </a:cubicBezTo>
                  <a:cubicBezTo>
                    <a:pt x="32914" y="42406"/>
                    <a:pt x="42406" y="32914"/>
                    <a:pt x="42406" y="21203"/>
                  </a:cubicBezTo>
                  <a:cubicBezTo>
                    <a:pt x="42406" y="9493"/>
                    <a:pt x="32914" y="1"/>
                    <a:pt x="21203" y="1"/>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8" name="Google Shape;3378;p42"/>
            <p:cNvSpPr/>
            <p:nvPr/>
          </p:nvSpPr>
          <p:spPr>
            <a:xfrm>
              <a:off x="4913350" y="3825475"/>
              <a:ext cx="649175" cy="649175"/>
            </a:xfrm>
            <a:custGeom>
              <a:rect b="b" l="l" r="r" t="t"/>
              <a:pathLst>
                <a:path extrusionOk="0" h="25967" w="25967">
                  <a:moveTo>
                    <a:pt x="12983" y="1"/>
                  </a:moveTo>
                  <a:cubicBezTo>
                    <a:pt x="5807" y="1"/>
                    <a:pt x="1" y="5807"/>
                    <a:pt x="1" y="12983"/>
                  </a:cubicBezTo>
                  <a:cubicBezTo>
                    <a:pt x="1" y="20160"/>
                    <a:pt x="5807" y="25966"/>
                    <a:pt x="12983" y="25966"/>
                  </a:cubicBezTo>
                  <a:cubicBezTo>
                    <a:pt x="20160" y="25966"/>
                    <a:pt x="25966" y="20160"/>
                    <a:pt x="25966" y="12983"/>
                  </a:cubicBezTo>
                  <a:cubicBezTo>
                    <a:pt x="25966" y="5807"/>
                    <a:pt x="20160" y="1"/>
                    <a:pt x="12983"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9" name="Google Shape;3379;p42"/>
            <p:cNvSpPr/>
            <p:nvPr/>
          </p:nvSpPr>
          <p:spPr>
            <a:xfrm>
              <a:off x="1427100" y="1533925"/>
              <a:ext cx="1939275" cy="2480775"/>
            </a:xfrm>
            <a:custGeom>
              <a:rect b="b" l="l" r="r" t="t"/>
              <a:pathLst>
                <a:path extrusionOk="0" h="99231" w="77571">
                  <a:moveTo>
                    <a:pt x="32914" y="1"/>
                  </a:moveTo>
                  <a:lnTo>
                    <a:pt x="11222" y="30337"/>
                  </a:lnTo>
                  <a:cubicBezTo>
                    <a:pt x="5416" y="38427"/>
                    <a:pt x="1730" y="47854"/>
                    <a:pt x="457" y="57738"/>
                  </a:cubicBezTo>
                  <a:cubicBezTo>
                    <a:pt x="1110" y="57445"/>
                    <a:pt x="1762" y="57281"/>
                    <a:pt x="2480" y="57281"/>
                  </a:cubicBezTo>
                  <a:cubicBezTo>
                    <a:pt x="5089" y="57281"/>
                    <a:pt x="7210" y="59402"/>
                    <a:pt x="7210" y="62011"/>
                  </a:cubicBezTo>
                  <a:lnTo>
                    <a:pt x="7210" y="71047"/>
                  </a:lnTo>
                  <a:cubicBezTo>
                    <a:pt x="7210" y="73657"/>
                    <a:pt x="5089" y="75777"/>
                    <a:pt x="2480" y="75777"/>
                  </a:cubicBezTo>
                  <a:cubicBezTo>
                    <a:pt x="1599" y="75777"/>
                    <a:pt x="718" y="75549"/>
                    <a:pt x="1" y="75092"/>
                  </a:cubicBezTo>
                  <a:lnTo>
                    <a:pt x="1" y="78941"/>
                  </a:lnTo>
                  <a:lnTo>
                    <a:pt x="14419" y="78941"/>
                  </a:lnTo>
                  <a:cubicBezTo>
                    <a:pt x="17159" y="78941"/>
                    <a:pt x="19377" y="81159"/>
                    <a:pt x="19377" y="83899"/>
                  </a:cubicBezTo>
                  <a:lnTo>
                    <a:pt x="19377" y="98317"/>
                  </a:lnTo>
                  <a:cubicBezTo>
                    <a:pt x="19377" y="98643"/>
                    <a:pt x="19344" y="98937"/>
                    <a:pt x="19312" y="99231"/>
                  </a:cubicBezTo>
                  <a:lnTo>
                    <a:pt x="26847" y="99231"/>
                  </a:lnTo>
                  <a:cubicBezTo>
                    <a:pt x="29293" y="89934"/>
                    <a:pt x="37709" y="83443"/>
                    <a:pt x="47332" y="83443"/>
                  </a:cubicBezTo>
                  <a:cubicBezTo>
                    <a:pt x="56955" y="83443"/>
                    <a:pt x="65371" y="89934"/>
                    <a:pt x="67850" y="99231"/>
                  </a:cubicBezTo>
                  <a:lnTo>
                    <a:pt x="77571" y="99231"/>
                  </a:lnTo>
                  <a:lnTo>
                    <a:pt x="77571" y="1"/>
                  </a:ln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0" name="Google Shape;3380;p42"/>
            <p:cNvSpPr/>
            <p:nvPr/>
          </p:nvSpPr>
          <p:spPr>
            <a:xfrm>
              <a:off x="1708450" y="1015275"/>
              <a:ext cx="4589650" cy="2999425"/>
            </a:xfrm>
            <a:custGeom>
              <a:rect b="b" l="l" r="r" t="t"/>
              <a:pathLst>
                <a:path extrusionOk="0" h="119977" w="183586">
                  <a:moveTo>
                    <a:pt x="14451" y="1"/>
                  </a:moveTo>
                  <a:cubicBezTo>
                    <a:pt x="6459" y="1"/>
                    <a:pt x="1" y="6459"/>
                    <a:pt x="1" y="14451"/>
                  </a:cubicBezTo>
                  <a:cubicBezTo>
                    <a:pt x="1" y="17942"/>
                    <a:pt x="2839" y="20747"/>
                    <a:pt x="6329" y="20747"/>
                  </a:cubicBezTo>
                  <a:lnTo>
                    <a:pt x="66317" y="20747"/>
                  </a:lnTo>
                  <a:lnTo>
                    <a:pt x="66317" y="119977"/>
                  </a:lnTo>
                  <a:lnTo>
                    <a:pt x="120661" y="119977"/>
                  </a:lnTo>
                  <a:cubicBezTo>
                    <a:pt x="123141" y="110680"/>
                    <a:pt x="131557" y="104189"/>
                    <a:pt x="141179" y="104189"/>
                  </a:cubicBezTo>
                  <a:cubicBezTo>
                    <a:pt x="150802" y="104189"/>
                    <a:pt x="159218" y="110680"/>
                    <a:pt x="161665" y="119977"/>
                  </a:cubicBezTo>
                  <a:lnTo>
                    <a:pt x="165514" y="119977"/>
                  </a:lnTo>
                  <a:cubicBezTo>
                    <a:pt x="175495" y="119977"/>
                    <a:pt x="183553" y="111887"/>
                    <a:pt x="183585" y="101938"/>
                  </a:cubicBezTo>
                  <a:lnTo>
                    <a:pt x="183585" y="20747"/>
                  </a:lnTo>
                  <a:lnTo>
                    <a:pt x="183585" y="14451"/>
                  </a:lnTo>
                  <a:cubicBezTo>
                    <a:pt x="183553" y="6459"/>
                    <a:pt x="177094" y="1"/>
                    <a:pt x="169135" y="1"/>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1" name="Google Shape;3381;p42"/>
            <p:cNvSpPr/>
            <p:nvPr/>
          </p:nvSpPr>
          <p:spPr>
            <a:xfrm>
              <a:off x="2032200" y="1872375"/>
              <a:ext cx="995750" cy="597775"/>
            </a:xfrm>
            <a:custGeom>
              <a:rect b="b" l="l" r="r" t="t"/>
              <a:pathLst>
                <a:path extrusionOk="0" h="23911" w="39830">
                  <a:moveTo>
                    <a:pt x="15202" y="0"/>
                  </a:moveTo>
                  <a:cubicBezTo>
                    <a:pt x="13636" y="0"/>
                    <a:pt x="12168" y="816"/>
                    <a:pt x="11320" y="2121"/>
                  </a:cubicBezTo>
                  <a:lnTo>
                    <a:pt x="1958" y="16832"/>
                  </a:lnTo>
                  <a:cubicBezTo>
                    <a:pt x="1" y="19898"/>
                    <a:pt x="2186" y="23911"/>
                    <a:pt x="5840" y="23911"/>
                  </a:cubicBezTo>
                  <a:lnTo>
                    <a:pt x="35230" y="23911"/>
                  </a:lnTo>
                  <a:cubicBezTo>
                    <a:pt x="37775" y="23911"/>
                    <a:pt x="39830" y="21856"/>
                    <a:pt x="39830" y="19311"/>
                  </a:cubicBezTo>
                  <a:lnTo>
                    <a:pt x="39830" y="4600"/>
                  </a:lnTo>
                  <a:cubicBezTo>
                    <a:pt x="39830" y="2055"/>
                    <a:pt x="37775" y="0"/>
                    <a:pt x="3523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2" name="Google Shape;3382;p42"/>
            <p:cNvSpPr/>
            <p:nvPr/>
          </p:nvSpPr>
          <p:spPr>
            <a:xfrm>
              <a:off x="1303150" y="3507450"/>
              <a:ext cx="608375" cy="608375"/>
            </a:xfrm>
            <a:custGeom>
              <a:rect b="b" l="l" r="r" t="t"/>
              <a:pathLst>
                <a:path extrusionOk="0" h="24335" w="24335">
                  <a:moveTo>
                    <a:pt x="4959" y="0"/>
                  </a:moveTo>
                  <a:cubicBezTo>
                    <a:pt x="2186" y="0"/>
                    <a:pt x="1" y="2218"/>
                    <a:pt x="1" y="4958"/>
                  </a:cubicBezTo>
                  <a:lnTo>
                    <a:pt x="1" y="19376"/>
                  </a:lnTo>
                  <a:cubicBezTo>
                    <a:pt x="1" y="22149"/>
                    <a:pt x="2186" y="24334"/>
                    <a:pt x="4959" y="24334"/>
                  </a:cubicBezTo>
                  <a:lnTo>
                    <a:pt x="19377" y="24334"/>
                  </a:lnTo>
                  <a:cubicBezTo>
                    <a:pt x="22117" y="24334"/>
                    <a:pt x="24335" y="22149"/>
                    <a:pt x="24335" y="19376"/>
                  </a:cubicBezTo>
                  <a:lnTo>
                    <a:pt x="24335" y="4958"/>
                  </a:lnTo>
                  <a:cubicBezTo>
                    <a:pt x="24335" y="2218"/>
                    <a:pt x="22117" y="0"/>
                    <a:pt x="19377" y="0"/>
                  </a:cubicBez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3" name="Google Shape;3383;p42"/>
            <p:cNvSpPr/>
            <p:nvPr/>
          </p:nvSpPr>
          <p:spPr>
            <a:xfrm>
              <a:off x="1370025" y="2965950"/>
              <a:ext cx="237325" cy="462400"/>
            </a:xfrm>
            <a:custGeom>
              <a:rect b="b" l="l" r="r" t="t"/>
              <a:pathLst>
                <a:path extrusionOk="0" h="18496" w="9493">
                  <a:moveTo>
                    <a:pt x="4763" y="0"/>
                  </a:moveTo>
                  <a:cubicBezTo>
                    <a:pt x="2121" y="0"/>
                    <a:pt x="0" y="2121"/>
                    <a:pt x="0" y="4730"/>
                  </a:cubicBezTo>
                  <a:lnTo>
                    <a:pt x="0" y="13766"/>
                  </a:lnTo>
                  <a:cubicBezTo>
                    <a:pt x="0" y="16376"/>
                    <a:pt x="2121" y="18496"/>
                    <a:pt x="4763" y="18496"/>
                  </a:cubicBezTo>
                  <a:cubicBezTo>
                    <a:pt x="7372" y="18496"/>
                    <a:pt x="9493" y="16376"/>
                    <a:pt x="9493" y="13766"/>
                  </a:cubicBezTo>
                  <a:lnTo>
                    <a:pt x="9493" y="4730"/>
                  </a:lnTo>
                  <a:cubicBezTo>
                    <a:pt x="9493" y="2121"/>
                    <a:pt x="7372" y="0"/>
                    <a:pt x="4763" y="0"/>
                  </a:cubicBezTo>
                  <a:close/>
                </a:path>
              </a:pathLst>
            </a:custGeom>
            <a:solidFill>
              <a:srgbClr val="F5D3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4" name="Google Shape;3384;p42"/>
            <p:cNvSpPr/>
            <p:nvPr/>
          </p:nvSpPr>
          <p:spPr>
            <a:xfrm>
              <a:off x="4257700" y="1698675"/>
              <a:ext cx="790225" cy="1691350"/>
            </a:xfrm>
            <a:custGeom>
              <a:rect b="b" l="l" r="r" t="t"/>
              <a:pathLst>
                <a:path extrusionOk="0" h="67654" w="31609">
                  <a:moveTo>
                    <a:pt x="16049" y="0"/>
                  </a:moveTo>
                  <a:cubicBezTo>
                    <a:pt x="14614" y="0"/>
                    <a:pt x="13440" y="1305"/>
                    <a:pt x="13440" y="2936"/>
                  </a:cubicBezTo>
                  <a:lnTo>
                    <a:pt x="13440" y="3556"/>
                  </a:lnTo>
                  <a:cubicBezTo>
                    <a:pt x="10047" y="3654"/>
                    <a:pt x="6850" y="5121"/>
                    <a:pt x="4567" y="7666"/>
                  </a:cubicBezTo>
                  <a:cubicBezTo>
                    <a:pt x="2251" y="10145"/>
                    <a:pt x="979" y="13407"/>
                    <a:pt x="1044" y="16832"/>
                  </a:cubicBezTo>
                  <a:cubicBezTo>
                    <a:pt x="1044" y="18920"/>
                    <a:pt x="1501" y="21007"/>
                    <a:pt x="2382" y="22899"/>
                  </a:cubicBezTo>
                  <a:cubicBezTo>
                    <a:pt x="3328" y="24889"/>
                    <a:pt x="4698" y="26651"/>
                    <a:pt x="6394" y="28053"/>
                  </a:cubicBezTo>
                  <a:cubicBezTo>
                    <a:pt x="8155" y="29554"/>
                    <a:pt x="11580" y="31641"/>
                    <a:pt x="16636" y="34218"/>
                  </a:cubicBezTo>
                  <a:cubicBezTo>
                    <a:pt x="19148" y="35491"/>
                    <a:pt x="20812" y="36763"/>
                    <a:pt x="21693" y="37970"/>
                  </a:cubicBezTo>
                  <a:cubicBezTo>
                    <a:pt x="22541" y="39242"/>
                    <a:pt x="22997" y="40742"/>
                    <a:pt x="22965" y="42276"/>
                  </a:cubicBezTo>
                  <a:cubicBezTo>
                    <a:pt x="22997" y="44167"/>
                    <a:pt x="22280" y="45962"/>
                    <a:pt x="20975" y="47332"/>
                  </a:cubicBezTo>
                  <a:cubicBezTo>
                    <a:pt x="19768" y="48669"/>
                    <a:pt x="18072" y="49452"/>
                    <a:pt x="16278" y="49485"/>
                  </a:cubicBezTo>
                  <a:cubicBezTo>
                    <a:pt x="13440" y="49485"/>
                    <a:pt x="10504" y="48114"/>
                    <a:pt x="7503" y="45309"/>
                  </a:cubicBezTo>
                  <a:cubicBezTo>
                    <a:pt x="6801" y="44637"/>
                    <a:pt x="5898" y="44301"/>
                    <a:pt x="4999" y="44301"/>
                  </a:cubicBezTo>
                  <a:cubicBezTo>
                    <a:pt x="3978" y="44301"/>
                    <a:pt x="2962" y="44735"/>
                    <a:pt x="2251" y="45603"/>
                  </a:cubicBezTo>
                  <a:lnTo>
                    <a:pt x="1566" y="46353"/>
                  </a:lnTo>
                  <a:cubicBezTo>
                    <a:pt x="0" y="48212"/>
                    <a:pt x="131" y="50920"/>
                    <a:pt x="1827" y="52616"/>
                  </a:cubicBezTo>
                  <a:cubicBezTo>
                    <a:pt x="3197" y="53921"/>
                    <a:pt x="4698" y="55063"/>
                    <a:pt x="6329" y="56074"/>
                  </a:cubicBezTo>
                  <a:cubicBezTo>
                    <a:pt x="8481" y="57346"/>
                    <a:pt x="10928" y="58161"/>
                    <a:pt x="13440" y="58422"/>
                  </a:cubicBezTo>
                  <a:lnTo>
                    <a:pt x="13440" y="64327"/>
                  </a:lnTo>
                  <a:cubicBezTo>
                    <a:pt x="13440" y="66186"/>
                    <a:pt x="14777" y="67654"/>
                    <a:pt x="16441" y="67654"/>
                  </a:cubicBezTo>
                  <a:cubicBezTo>
                    <a:pt x="18072" y="67654"/>
                    <a:pt x="19442" y="66186"/>
                    <a:pt x="19442" y="64327"/>
                  </a:cubicBezTo>
                  <a:lnTo>
                    <a:pt x="19442" y="58194"/>
                  </a:lnTo>
                  <a:cubicBezTo>
                    <a:pt x="22378" y="57509"/>
                    <a:pt x="24661" y="56498"/>
                    <a:pt x="26227" y="55193"/>
                  </a:cubicBezTo>
                  <a:cubicBezTo>
                    <a:pt x="27923" y="53692"/>
                    <a:pt x="29228" y="51866"/>
                    <a:pt x="30076" y="49778"/>
                  </a:cubicBezTo>
                  <a:cubicBezTo>
                    <a:pt x="31087" y="47462"/>
                    <a:pt x="31609" y="44918"/>
                    <a:pt x="31576" y="42373"/>
                  </a:cubicBezTo>
                  <a:cubicBezTo>
                    <a:pt x="31609" y="39894"/>
                    <a:pt x="31152" y="37448"/>
                    <a:pt x="30174" y="35164"/>
                  </a:cubicBezTo>
                  <a:cubicBezTo>
                    <a:pt x="29260" y="33044"/>
                    <a:pt x="27890" y="31152"/>
                    <a:pt x="26161" y="29619"/>
                  </a:cubicBezTo>
                  <a:cubicBezTo>
                    <a:pt x="24400" y="28086"/>
                    <a:pt x="21171" y="26227"/>
                    <a:pt x="16473" y="24041"/>
                  </a:cubicBezTo>
                  <a:cubicBezTo>
                    <a:pt x="13799" y="22834"/>
                    <a:pt x="12037" y="21725"/>
                    <a:pt x="11156" y="20649"/>
                  </a:cubicBezTo>
                  <a:cubicBezTo>
                    <a:pt x="10341" y="19800"/>
                    <a:pt x="9884" y="18659"/>
                    <a:pt x="9819" y="17484"/>
                  </a:cubicBezTo>
                  <a:cubicBezTo>
                    <a:pt x="9819" y="16212"/>
                    <a:pt x="10373" y="15005"/>
                    <a:pt x="11352" y="14190"/>
                  </a:cubicBezTo>
                  <a:cubicBezTo>
                    <a:pt x="12363" y="13210"/>
                    <a:pt x="13742" y="12720"/>
                    <a:pt x="15132" y="12720"/>
                  </a:cubicBezTo>
                  <a:cubicBezTo>
                    <a:pt x="15177" y="12720"/>
                    <a:pt x="15222" y="12721"/>
                    <a:pt x="15266" y="12722"/>
                  </a:cubicBezTo>
                  <a:cubicBezTo>
                    <a:pt x="17224" y="12755"/>
                    <a:pt x="19181" y="13537"/>
                    <a:pt x="21138" y="15136"/>
                  </a:cubicBezTo>
                  <a:cubicBezTo>
                    <a:pt x="21821" y="15715"/>
                    <a:pt x="22652" y="15996"/>
                    <a:pt x="23478" y="15996"/>
                  </a:cubicBezTo>
                  <a:cubicBezTo>
                    <a:pt x="24468" y="15996"/>
                    <a:pt x="25450" y="15592"/>
                    <a:pt x="26161" y="14810"/>
                  </a:cubicBezTo>
                  <a:lnTo>
                    <a:pt x="26814" y="14059"/>
                  </a:lnTo>
                  <a:cubicBezTo>
                    <a:pt x="28510" y="12200"/>
                    <a:pt x="28347" y="9329"/>
                    <a:pt x="26520" y="7601"/>
                  </a:cubicBezTo>
                  <a:cubicBezTo>
                    <a:pt x="25933" y="7111"/>
                    <a:pt x="25313" y="6622"/>
                    <a:pt x="24661" y="6198"/>
                  </a:cubicBezTo>
                  <a:cubicBezTo>
                    <a:pt x="23063" y="5219"/>
                    <a:pt x="21268" y="4469"/>
                    <a:pt x="19442" y="4012"/>
                  </a:cubicBezTo>
                  <a:lnTo>
                    <a:pt x="19442" y="2936"/>
                  </a:lnTo>
                  <a:cubicBezTo>
                    <a:pt x="19442" y="1305"/>
                    <a:pt x="18235" y="0"/>
                    <a:pt x="16800"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5" name="Google Shape;3385;p42"/>
            <p:cNvSpPr/>
            <p:nvPr/>
          </p:nvSpPr>
          <p:spPr>
            <a:xfrm>
              <a:off x="2081125" y="3619975"/>
              <a:ext cx="1059375" cy="1060175"/>
            </a:xfrm>
            <a:custGeom>
              <a:rect b="b" l="l" r="r" t="t"/>
              <a:pathLst>
                <a:path extrusionOk="0" h="42407" w="42375">
                  <a:moveTo>
                    <a:pt x="21171" y="1"/>
                  </a:moveTo>
                  <a:cubicBezTo>
                    <a:pt x="9461" y="1"/>
                    <a:pt x="1" y="9493"/>
                    <a:pt x="1" y="21203"/>
                  </a:cubicBezTo>
                  <a:cubicBezTo>
                    <a:pt x="1" y="32914"/>
                    <a:pt x="9461" y="42406"/>
                    <a:pt x="21171" y="42406"/>
                  </a:cubicBezTo>
                  <a:cubicBezTo>
                    <a:pt x="32882" y="42406"/>
                    <a:pt x="42374" y="32914"/>
                    <a:pt x="42374" y="21203"/>
                  </a:cubicBezTo>
                  <a:cubicBezTo>
                    <a:pt x="42374" y="9493"/>
                    <a:pt x="32882" y="1"/>
                    <a:pt x="21171" y="1"/>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6" name="Google Shape;3386;p42"/>
            <p:cNvSpPr/>
            <p:nvPr/>
          </p:nvSpPr>
          <p:spPr>
            <a:xfrm>
              <a:off x="2285825" y="3825475"/>
              <a:ext cx="649150" cy="649175"/>
            </a:xfrm>
            <a:custGeom>
              <a:rect b="b" l="l" r="r" t="t"/>
              <a:pathLst>
                <a:path extrusionOk="0" h="25967" w="25966">
                  <a:moveTo>
                    <a:pt x="12983" y="1"/>
                  </a:moveTo>
                  <a:cubicBezTo>
                    <a:pt x="5807" y="1"/>
                    <a:pt x="0" y="5807"/>
                    <a:pt x="0" y="12983"/>
                  </a:cubicBezTo>
                  <a:cubicBezTo>
                    <a:pt x="0" y="20160"/>
                    <a:pt x="5807" y="25966"/>
                    <a:pt x="12983" y="25966"/>
                  </a:cubicBezTo>
                  <a:cubicBezTo>
                    <a:pt x="20160" y="25966"/>
                    <a:pt x="25966" y="20160"/>
                    <a:pt x="25966" y="12983"/>
                  </a:cubicBezTo>
                  <a:cubicBezTo>
                    <a:pt x="25966" y="5807"/>
                    <a:pt x="20160" y="1"/>
                    <a:pt x="12983"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7" name="Google Shape;3387;p42"/>
            <p:cNvSpPr/>
            <p:nvPr/>
          </p:nvSpPr>
          <p:spPr>
            <a:xfrm>
              <a:off x="1427100" y="2327425"/>
              <a:ext cx="1514400" cy="1687275"/>
            </a:xfrm>
            <a:custGeom>
              <a:rect b="b" l="l" r="r" t="t"/>
              <a:pathLst>
                <a:path extrusionOk="0" h="67491" w="60576">
                  <a:moveTo>
                    <a:pt x="10211" y="0"/>
                  </a:moveTo>
                  <a:cubicBezTo>
                    <a:pt x="4992" y="7796"/>
                    <a:pt x="1664" y="16701"/>
                    <a:pt x="457" y="25998"/>
                  </a:cubicBezTo>
                  <a:cubicBezTo>
                    <a:pt x="1110" y="25705"/>
                    <a:pt x="1762" y="25541"/>
                    <a:pt x="2480" y="25541"/>
                  </a:cubicBezTo>
                  <a:cubicBezTo>
                    <a:pt x="5089" y="25541"/>
                    <a:pt x="7210" y="27662"/>
                    <a:pt x="7210" y="30271"/>
                  </a:cubicBezTo>
                  <a:lnTo>
                    <a:pt x="7210" y="39307"/>
                  </a:lnTo>
                  <a:cubicBezTo>
                    <a:pt x="7210" y="41917"/>
                    <a:pt x="5089" y="44037"/>
                    <a:pt x="2480" y="44037"/>
                  </a:cubicBezTo>
                  <a:cubicBezTo>
                    <a:pt x="1599" y="44037"/>
                    <a:pt x="718" y="43809"/>
                    <a:pt x="1" y="43352"/>
                  </a:cubicBezTo>
                  <a:lnTo>
                    <a:pt x="1" y="47201"/>
                  </a:lnTo>
                  <a:lnTo>
                    <a:pt x="14419" y="47201"/>
                  </a:lnTo>
                  <a:cubicBezTo>
                    <a:pt x="17159" y="47201"/>
                    <a:pt x="19377" y="49419"/>
                    <a:pt x="19377" y="52159"/>
                  </a:cubicBezTo>
                  <a:lnTo>
                    <a:pt x="19377" y="66577"/>
                  </a:lnTo>
                  <a:cubicBezTo>
                    <a:pt x="19377" y="66903"/>
                    <a:pt x="19344" y="67197"/>
                    <a:pt x="19312" y="67491"/>
                  </a:cubicBezTo>
                  <a:lnTo>
                    <a:pt x="26847" y="67491"/>
                  </a:lnTo>
                  <a:cubicBezTo>
                    <a:pt x="29455" y="57632"/>
                    <a:pt x="38249" y="51683"/>
                    <a:pt x="47393" y="51683"/>
                  </a:cubicBezTo>
                  <a:cubicBezTo>
                    <a:pt x="51744" y="51683"/>
                    <a:pt x="56173" y="53030"/>
                    <a:pt x="60054" y="55943"/>
                  </a:cubicBezTo>
                  <a:lnTo>
                    <a:pt x="60576" y="55226"/>
                  </a:lnTo>
                  <a:cubicBezTo>
                    <a:pt x="40482" y="40123"/>
                    <a:pt x="23422" y="21399"/>
                    <a:pt x="10211"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8" name="Google Shape;3388;p42"/>
            <p:cNvSpPr/>
            <p:nvPr/>
          </p:nvSpPr>
          <p:spPr>
            <a:xfrm>
              <a:off x="1303150" y="3507450"/>
              <a:ext cx="608375" cy="608375"/>
            </a:xfrm>
            <a:custGeom>
              <a:rect b="b" l="l" r="r" t="t"/>
              <a:pathLst>
                <a:path extrusionOk="0" h="24335" w="24335">
                  <a:moveTo>
                    <a:pt x="4959" y="0"/>
                  </a:moveTo>
                  <a:cubicBezTo>
                    <a:pt x="2186" y="0"/>
                    <a:pt x="1" y="2218"/>
                    <a:pt x="1" y="4958"/>
                  </a:cubicBezTo>
                  <a:lnTo>
                    <a:pt x="1" y="19376"/>
                  </a:lnTo>
                  <a:cubicBezTo>
                    <a:pt x="1" y="22149"/>
                    <a:pt x="2186" y="24334"/>
                    <a:pt x="4959" y="24334"/>
                  </a:cubicBezTo>
                  <a:lnTo>
                    <a:pt x="19377" y="24334"/>
                  </a:lnTo>
                  <a:cubicBezTo>
                    <a:pt x="22117" y="24334"/>
                    <a:pt x="24335" y="22149"/>
                    <a:pt x="24335" y="19376"/>
                  </a:cubicBezTo>
                  <a:lnTo>
                    <a:pt x="24335" y="4958"/>
                  </a:lnTo>
                  <a:cubicBezTo>
                    <a:pt x="24335" y="2218"/>
                    <a:pt x="22117" y="0"/>
                    <a:pt x="19377" y="0"/>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9" name="Google Shape;3389;p42"/>
            <p:cNvSpPr/>
            <p:nvPr/>
          </p:nvSpPr>
          <p:spPr>
            <a:xfrm>
              <a:off x="1370025" y="2965950"/>
              <a:ext cx="237325" cy="462400"/>
            </a:xfrm>
            <a:custGeom>
              <a:rect b="b" l="l" r="r" t="t"/>
              <a:pathLst>
                <a:path extrusionOk="0" h="18496" w="9493">
                  <a:moveTo>
                    <a:pt x="4763" y="0"/>
                  </a:moveTo>
                  <a:cubicBezTo>
                    <a:pt x="2121" y="0"/>
                    <a:pt x="0" y="2121"/>
                    <a:pt x="0" y="4730"/>
                  </a:cubicBezTo>
                  <a:lnTo>
                    <a:pt x="0" y="13766"/>
                  </a:lnTo>
                  <a:cubicBezTo>
                    <a:pt x="0" y="16376"/>
                    <a:pt x="2121" y="18496"/>
                    <a:pt x="4763" y="18496"/>
                  </a:cubicBezTo>
                  <a:cubicBezTo>
                    <a:pt x="7372" y="18496"/>
                    <a:pt x="9493" y="16376"/>
                    <a:pt x="9493" y="13766"/>
                  </a:cubicBezTo>
                  <a:lnTo>
                    <a:pt x="9493" y="4730"/>
                  </a:lnTo>
                  <a:cubicBezTo>
                    <a:pt x="9493" y="2121"/>
                    <a:pt x="7372" y="0"/>
                    <a:pt x="4763"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0" name="Google Shape;3390;p42"/>
            <p:cNvSpPr/>
            <p:nvPr/>
          </p:nvSpPr>
          <p:spPr>
            <a:xfrm>
              <a:off x="1984100" y="3569350"/>
              <a:ext cx="1207775" cy="1161350"/>
            </a:xfrm>
            <a:custGeom>
              <a:rect b="b" l="l" r="r" t="t"/>
              <a:pathLst>
                <a:path extrusionOk="0" h="46454" w="48311">
                  <a:moveTo>
                    <a:pt x="25052" y="4081"/>
                  </a:moveTo>
                  <a:cubicBezTo>
                    <a:pt x="35654" y="4081"/>
                    <a:pt x="44200" y="12660"/>
                    <a:pt x="44233" y="23228"/>
                  </a:cubicBezTo>
                  <a:cubicBezTo>
                    <a:pt x="44233" y="30959"/>
                    <a:pt x="39568" y="37973"/>
                    <a:pt x="32392" y="40941"/>
                  </a:cubicBezTo>
                  <a:cubicBezTo>
                    <a:pt x="30034" y="41910"/>
                    <a:pt x="27556" y="42381"/>
                    <a:pt x="25097" y="42381"/>
                  </a:cubicBezTo>
                  <a:cubicBezTo>
                    <a:pt x="20103" y="42381"/>
                    <a:pt x="15187" y="40438"/>
                    <a:pt x="11515" y="36766"/>
                  </a:cubicBezTo>
                  <a:cubicBezTo>
                    <a:pt x="6035" y="31286"/>
                    <a:pt x="4404" y="23065"/>
                    <a:pt x="7372" y="15889"/>
                  </a:cubicBezTo>
                  <a:cubicBezTo>
                    <a:pt x="10341" y="8745"/>
                    <a:pt x="17321" y="4081"/>
                    <a:pt x="25052" y="4081"/>
                  </a:cubicBezTo>
                  <a:close/>
                  <a:moveTo>
                    <a:pt x="25075" y="1"/>
                  </a:moveTo>
                  <a:cubicBezTo>
                    <a:pt x="19024" y="1"/>
                    <a:pt x="13075" y="2358"/>
                    <a:pt x="8644" y="6788"/>
                  </a:cubicBezTo>
                  <a:cubicBezTo>
                    <a:pt x="1990" y="13443"/>
                    <a:pt x="0" y="23424"/>
                    <a:pt x="3588" y="32134"/>
                  </a:cubicBezTo>
                  <a:cubicBezTo>
                    <a:pt x="7177" y="40811"/>
                    <a:pt x="15658" y="46454"/>
                    <a:pt x="25052" y="46454"/>
                  </a:cubicBezTo>
                  <a:cubicBezTo>
                    <a:pt x="37904" y="46454"/>
                    <a:pt x="48278" y="36048"/>
                    <a:pt x="48310" y="23228"/>
                  </a:cubicBezTo>
                  <a:cubicBezTo>
                    <a:pt x="48310" y="13834"/>
                    <a:pt x="42634" y="5353"/>
                    <a:pt x="33957" y="1765"/>
                  </a:cubicBezTo>
                  <a:cubicBezTo>
                    <a:pt x="31086" y="577"/>
                    <a:pt x="28068" y="1"/>
                    <a:pt x="25075"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1" name="Google Shape;3391;p42"/>
            <p:cNvSpPr/>
            <p:nvPr/>
          </p:nvSpPr>
          <p:spPr>
            <a:xfrm>
              <a:off x="2205100" y="3774125"/>
              <a:ext cx="781250" cy="751900"/>
            </a:xfrm>
            <a:custGeom>
              <a:rect b="b" l="l" r="r" t="t"/>
              <a:pathLst>
                <a:path extrusionOk="0" h="30076" w="31250">
                  <a:moveTo>
                    <a:pt x="16212" y="4077"/>
                  </a:moveTo>
                  <a:cubicBezTo>
                    <a:pt x="22279" y="4110"/>
                    <a:pt x="27172" y="9003"/>
                    <a:pt x="27172" y="15037"/>
                  </a:cubicBezTo>
                  <a:cubicBezTo>
                    <a:pt x="27172" y="19474"/>
                    <a:pt x="24498" y="23453"/>
                    <a:pt x="20420" y="25150"/>
                  </a:cubicBezTo>
                  <a:cubicBezTo>
                    <a:pt x="19062" y="25710"/>
                    <a:pt x="17640" y="25982"/>
                    <a:pt x="16231" y="25982"/>
                  </a:cubicBezTo>
                  <a:cubicBezTo>
                    <a:pt x="13377" y="25982"/>
                    <a:pt x="10578" y="24865"/>
                    <a:pt x="8481" y="22768"/>
                  </a:cubicBezTo>
                  <a:cubicBezTo>
                    <a:pt x="1598" y="15886"/>
                    <a:pt x="6459" y="4077"/>
                    <a:pt x="16212" y="4077"/>
                  </a:cubicBezTo>
                  <a:close/>
                  <a:moveTo>
                    <a:pt x="16219" y="1"/>
                  </a:moveTo>
                  <a:cubicBezTo>
                    <a:pt x="12304" y="1"/>
                    <a:pt x="8469" y="1524"/>
                    <a:pt x="5611" y="4403"/>
                  </a:cubicBezTo>
                  <a:cubicBezTo>
                    <a:pt x="1305" y="8709"/>
                    <a:pt x="0" y="15168"/>
                    <a:pt x="2349" y="20779"/>
                  </a:cubicBezTo>
                  <a:cubicBezTo>
                    <a:pt x="4665" y="26389"/>
                    <a:pt x="10145" y="30075"/>
                    <a:pt x="16212" y="30075"/>
                  </a:cubicBezTo>
                  <a:cubicBezTo>
                    <a:pt x="24530" y="30043"/>
                    <a:pt x="31250" y="23323"/>
                    <a:pt x="31250" y="15037"/>
                  </a:cubicBezTo>
                  <a:cubicBezTo>
                    <a:pt x="31250" y="8970"/>
                    <a:pt x="27597" y="3490"/>
                    <a:pt x="21986" y="1141"/>
                  </a:cubicBezTo>
                  <a:cubicBezTo>
                    <a:pt x="20117" y="374"/>
                    <a:pt x="18158" y="1"/>
                    <a:pt x="16219"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2" name="Google Shape;3392;p42"/>
            <p:cNvSpPr/>
            <p:nvPr/>
          </p:nvSpPr>
          <p:spPr>
            <a:xfrm>
              <a:off x="4610800" y="3569350"/>
              <a:ext cx="1207775" cy="1161350"/>
            </a:xfrm>
            <a:custGeom>
              <a:rect b="b" l="l" r="r" t="t"/>
              <a:pathLst>
                <a:path extrusionOk="0" h="46454" w="48311">
                  <a:moveTo>
                    <a:pt x="25085" y="4081"/>
                  </a:moveTo>
                  <a:cubicBezTo>
                    <a:pt x="35654" y="4081"/>
                    <a:pt x="44233" y="12660"/>
                    <a:pt x="44233" y="23228"/>
                  </a:cubicBezTo>
                  <a:cubicBezTo>
                    <a:pt x="44233" y="30959"/>
                    <a:pt x="39569" y="37973"/>
                    <a:pt x="32425" y="40941"/>
                  </a:cubicBezTo>
                  <a:cubicBezTo>
                    <a:pt x="30057" y="41910"/>
                    <a:pt x="27575" y="42381"/>
                    <a:pt x="25116" y="42381"/>
                  </a:cubicBezTo>
                  <a:cubicBezTo>
                    <a:pt x="20122" y="42381"/>
                    <a:pt x="15220" y="40438"/>
                    <a:pt x="11548" y="36766"/>
                  </a:cubicBezTo>
                  <a:cubicBezTo>
                    <a:pt x="6068" y="31286"/>
                    <a:pt x="4404" y="23065"/>
                    <a:pt x="7373" y="15889"/>
                  </a:cubicBezTo>
                  <a:cubicBezTo>
                    <a:pt x="10341" y="8745"/>
                    <a:pt x="17322" y="4081"/>
                    <a:pt x="25085" y="4081"/>
                  </a:cubicBezTo>
                  <a:close/>
                  <a:moveTo>
                    <a:pt x="25083" y="1"/>
                  </a:moveTo>
                  <a:cubicBezTo>
                    <a:pt x="19039" y="1"/>
                    <a:pt x="13097" y="2358"/>
                    <a:pt x="8645" y="6788"/>
                  </a:cubicBezTo>
                  <a:cubicBezTo>
                    <a:pt x="1991" y="13443"/>
                    <a:pt x="1" y="23424"/>
                    <a:pt x="3622" y="32134"/>
                  </a:cubicBezTo>
                  <a:cubicBezTo>
                    <a:pt x="7210" y="40811"/>
                    <a:pt x="15691" y="46454"/>
                    <a:pt x="25085" y="46454"/>
                  </a:cubicBezTo>
                  <a:cubicBezTo>
                    <a:pt x="37905" y="46454"/>
                    <a:pt x="48311" y="36048"/>
                    <a:pt x="48311" y="23228"/>
                  </a:cubicBezTo>
                  <a:cubicBezTo>
                    <a:pt x="48311" y="13834"/>
                    <a:pt x="42667" y="5353"/>
                    <a:pt x="33958" y="1765"/>
                  </a:cubicBezTo>
                  <a:cubicBezTo>
                    <a:pt x="31087" y="577"/>
                    <a:pt x="28072" y="1"/>
                    <a:pt x="25083"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3" name="Google Shape;3393;p42"/>
            <p:cNvSpPr/>
            <p:nvPr/>
          </p:nvSpPr>
          <p:spPr>
            <a:xfrm>
              <a:off x="4832625" y="3774125"/>
              <a:ext cx="780450" cy="751900"/>
            </a:xfrm>
            <a:custGeom>
              <a:rect b="b" l="l" r="r" t="t"/>
              <a:pathLst>
                <a:path extrusionOk="0" h="30076" w="31218">
                  <a:moveTo>
                    <a:pt x="16212" y="4077"/>
                  </a:moveTo>
                  <a:cubicBezTo>
                    <a:pt x="22247" y="4110"/>
                    <a:pt x="27140" y="9003"/>
                    <a:pt x="27140" y="15037"/>
                  </a:cubicBezTo>
                  <a:cubicBezTo>
                    <a:pt x="27140" y="19474"/>
                    <a:pt x="24498" y="23453"/>
                    <a:pt x="20388" y="25150"/>
                  </a:cubicBezTo>
                  <a:cubicBezTo>
                    <a:pt x="19040" y="25710"/>
                    <a:pt x="17625" y="25982"/>
                    <a:pt x="16222" y="25982"/>
                  </a:cubicBezTo>
                  <a:cubicBezTo>
                    <a:pt x="13377" y="25982"/>
                    <a:pt x="10578" y="24865"/>
                    <a:pt x="8481" y="22768"/>
                  </a:cubicBezTo>
                  <a:cubicBezTo>
                    <a:pt x="1566" y="15886"/>
                    <a:pt x="6459" y="4077"/>
                    <a:pt x="16212" y="4077"/>
                  </a:cubicBezTo>
                  <a:close/>
                  <a:moveTo>
                    <a:pt x="16209" y="1"/>
                  </a:moveTo>
                  <a:cubicBezTo>
                    <a:pt x="12301" y="1"/>
                    <a:pt x="8458" y="1524"/>
                    <a:pt x="5578" y="4403"/>
                  </a:cubicBezTo>
                  <a:cubicBezTo>
                    <a:pt x="1272" y="8709"/>
                    <a:pt x="0" y="15168"/>
                    <a:pt x="2316" y="20779"/>
                  </a:cubicBezTo>
                  <a:cubicBezTo>
                    <a:pt x="4665" y="26389"/>
                    <a:pt x="10145" y="30075"/>
                    <a:pt x="16212" y="30075"/>
                  </a:cubicBezTo>
                  <a:cubicBezTo>
                    <a:pt x="24498" y="30043"/>
                    <a:pt x="31218" y="23323"/>
                    <a:pt x="31218" y="15037"/>
                  </a:cubicBezTo>
                  <a:cubicBezTo>
                    <a:pt x="31218" y="8970"/>
                    <a:pt x="27564" y="3490"/>
                    <a:pt x="21953" y="1141"/>
                  </a:cubicBezTo>
                  <a:cubicBezTo>
                    <a:pt x="20095" y="374"/>
                    <a:pt x="18144" y="1"/>
                    <a:pt x="16209"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4" name="Google Shape;3394;p42"/>
            <p:cNvSpPr/>
            <p:nvPr/>
          </p:nvSpPr>
          <p:spPr>
            <a:xfrm>
              <a:off x="1375725" y="1483375"/>
              <a:ext cx="2041225" cy="2582700"/>
            </a:xfrm>
            <a:custGeom>
              <a:rect b="b" l="l" r="r" t="t"/>
              <a:pathLst>
                <a:path extrusionOk="0" h="103308" w="81649">
                  <a:moveTo>
                    <a:pt x="34969" y="1"/>
                  </a:moveTo>
                  <a:cubicBezTo>
                    <a:pt x="34317" y="1"/>
                    <a:pt x="33697" y="294"/>
                    <a:pt x="33306" y="849"/>
                  </a:cubicBezTo>
                  <a:lnTo>
                    <a:pt x="22574" y="15821"/>
                  </a:lnTo>
                  <a:cubicBezTo>
                    <a:pt x="21427" y="17413"/>
                    <a:pt x="22833" y="19088"/>
                    <a:pt x="24297" y="19088"/>
                  </a:cubicBezTo>
                  <a:cubicBezTo>
                    <a:pt x="24873" y="19088"/>
                    <a:pt x="25459" y="18829"/>
                    <a:pt x="25901" y="18202"/>
                  </a:cubicBezTo>
                  <a:lnTo>
                    <a:pt x="36013" y="4078"/>
                  </a:lnTo>
                  <a:lnTo>
                    <a:pt x="77571" y="4078"/>
                  </a:lnTo>
                  <a:lnTo>
                    <a:pt x="77571" y="99230"/>
                  </a:lnTo>
                  <a:lnTo>
                    <a:pt x="71406" y="99230"/>
                  </a:lnTo>
                  <a:cubicBezTo>
                    <a:pt x="68209" y="89770"/>
                    <a:pt x="59369" y="83442"/>
                    <a:pt x="49387" y="83442"/>
                  </a:cubicBezTo>
                  <a:cubicBezTo>
                    <a:pt x="39438" y="83442"/>
                    <a:pt x="30566" y="89770"/>
                    <a:pt x="27369" y="99230"/>
                  </a:cubicBezTo>
                  <a:lnTo>
                    <a:pt x="23487" y="99230"/>
                  </a:lnTo>
                  <a:lnTo>
                    <a:pt x="23487" y="85921"/>
                  </a:lnTo>
                  <a:cubicBezTo>
                    <a:pt x="23454" y="82039"/>
                    <a:pt x="20323" y="78908"/>
                    <a:pt x="16474" y="78908"/>
                  </a:cubicBezTo>
                  <a:lnTo>
                    <a:pt x="7927" y="78908"/>
                  </a:lnTo>
                  <a:cubicBezTo>
                    <a:pt x="10015" y="77701"/>
                    <a:pt x="11287" y="75483"/>
                    <a:pt x="11287" y="73069"/>
                  </a:cubicBezTo>
                  <a:lnTo>
                    <a:pt x="11287" y="64033"/>
                  </a:lnTo>
                  <a:cubicBezTo>
                    <a:pt x="11287" y="60478"/>
                    <a:pt x="8514" y="57509"/>
                    <a:pt x="4959" y="57281"/>
                  </a:cubicBezTo>
                  <a:cubicBezTo>
                    <a:pt x="6101" y="50790"/>
                    <a:pt x="8319" y="44527"/>
                    <a:pt x="11581" y="38786"/>
                  </a:cubicBezTo>
                  <a:cubicBezTo>
                    <a:pt x="12494" y="37181"/>
                    <a:pt x="11125" y="35729"/>
                    <a:pt x="9738" y="35729"/>
                  </a:cubicBezTo>
                  <a:cubicBezTo>
                    <a:pt x="9095" y="35729"/>
                    <a:pt x="8449" y="36041"/>
                    <a:pt x="8025" y="36796"/>
                  </a:cubicBezTo>
                  <a:cubicBezTo>
                    <a:pt x="4078" y="43809"/>
                    <a:pt x="1501" y="51507"/>
                    <a:pt x="490" y="59499"/>
                  </a:cubicBezTo>
                  <a:cubicBezTo>
                    <a:pt x="333" y="60779"/>
                    <a:pt x="1347" y="61786"/>
                    <a:pt x="2511" y="61786"/>
                  </a:cubicBezTo>
                  <a:cubicBezTo>
                    <a:pt x="2801" y="61786"/>
                    <a:pt x="3100" y="61724"/>
                    <a:pt x="3393" y="61587"/>
                  </a:cubicBezTo>
                  <a:cubicBezTo>
                    <a:pt x="3752" y="61424"/>
                    <a:pt x="4143" y="61358"/>
                    <a:pt x="4535" y="61358"/>
                  </a:cubicBezTo>
                  <a:cubicBezTo>
                    <a:pt x="6003" y="61358"/>
                    <a:pt x="7210" y="62565"/>
                    <a:pt x="7210" y="64033"/>
                  </a:cubicBezTo>
                  <a:lnTo>
                    <a:pt x="7210" y="73069"/>
                  </a:lnTo>
                  <a:cubicBezTo>
                    <a:pt x="7210" y="74570"/>
                    <a:pt x="6003" y="75776"/>
                    <a:pt x="4535" y="75776"/>
                  </a:cubicBezTo>
                  <a:cubicBezTo>
                    <a:pt x="4013" y="75776"/>
                    <a:pt x="3556" y="75613"/>
                    <a:pt x="3132" y="75352"/>
                  </a:cubicBezTo>
                  <a:cubicBezTo>
                    <a:pt x="2789" y="75148"/>
                    <a:pt x="2421" y="75054"/>
                    <a:pt x="2062" y="75054"/>
                  </a:cubicBezTo>
                  <a:cubicBezTo>
                    <a:pt x="990" y="75054"/>
                    <a:pt x="1" y="75892"/>
                    <a:pt x="1" y="77114"/>
                  </a:cubicBezTo>
                  <a:lnTo>
                    <a:pt x="1" y="80963"/>
                  </a:lnTo>
                  <a:cubicBezTo>
                    <a:pt x="1" y="82072"/>
                    <a:pt x="914" y="82985"/>
                    <a:pt x="2056" y="82985"/>
                  </a:cubicBezTo>
                  <a:lnTo>
                    <a:pt x="16474" y="82985"/>
                  </a:lnTo>
                  <a:cubicBezTo>
                    <a:pt x="18072" y="82985"/>
                    <a:pt x="19410" y="84290"/>
                    <a:pt x="19410" y="85921"/>
                  </a:cubicBezTo>
                  <a:lnTo>
                    <a:pt x="19410" y="100339"/>
                  </a:lnTo>
                  <a:cubicBezTo>
                    <a:pt x="19410" y="100535"/>
                    <a:pt x="19377" y="100698"/>
                    <a:pt x="19344" y="100861"/>
                  </a:cubicBezTo>
                  <a:cubicBezTo>
                    <a:pt x="19116" y="102133"/>
                    <a:pt x="20062" y="103308"/>
                    <a:pt x="21367" y="103308"/>
                  </a:cubicBezTo>
                  <a:lnTo>
                    <a:pt x="28902" y="103308"/>
                  </a:lnTo>
                  <a:cubicBezTo>
                    <a:pt x="29815" y="103308"/>
                    <a:pt x="30631" y="102655"/>
                    <a:pt x="30859" y="101775"/>
                  </a:cubicBezTo>
                  <a:cubicBezTo>
                    <a:pt x="33110" y="93359"/>
                    <a:pt x="40710" y="87520"/>
                    <a:pt x="49387" y="87520"/>
                  </a:cubicBezTo>
                  <a:cubicBezTo>
                    <a:pt x="58097" y="87520"/>
                    <a:pt x="65697" y="93359"/>
                    <a:pt x="67915" y="101775"/>
                  </a:cubicBezTo>
                  <a:cubicBezTo>
                    <a:pt x="68144" y="102655"/>
                    <a:pt x="68959" y="103308"/>
                    <a:pt x="69905" y="103308"/>
                  </a:cubicBezTo>
                  <a:lnTo>
                    <a:pt x="79626" y="103308"/>
                  </a:lnTo>
                  <a:cubicBezTo>
                    <a:pt x="80735" y="103308"/>
                    <a:pt x="81648" y="102394"/>
                    <a:pt x="81648" y="101253"/>
                  </a:cubicBezTo>
                  <a:lnTo>
                    <a:pt x="81648" y="2023"/>
                  </a:lnTo>
                  <a:cubicBezTo>
                    <a:pt x="81648" y="914"/>
                    <a:pt x="80735" y="1"/>
                    <a:pt x="79626"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5" name="Google Shape;3395;p42"/>
            <p:cNvSpPr/>
            <p:nvPr/>
          </p:nvSpPr>
          <p:spPr>
            <a:xfrm>
              <a:off x="1694600" y="2066675"/>
              <a:ext cx="206725" cy="202875"/>
            </a:xfrm>
            <a:custGeom>
              <a:rect b="b" l="l" r="r" t="t"/>
              <a:pathLst>
                <a:path extrusionOk="0" h="8115" w="8269">
                  <a:moveTo>
                    <a:pt x="5426" y="1"/>
                  </a:moveTo>
                  <a:cubicBezTo>
                    <a:pt x="4852" y="1"/>
                    <a:pt x="4267" y="256"/>
                    <a:pt x="3817" y="872"/>
                  </a:cubicBezTo>
                  <a:lnTo>
                    <a:pt x="979" y="4885"/>
                  </a:lnTo>
                  <a:cubicBezTo>
                    <a:pt x="0" y="6222"/>
                    <a:pt x="979" y="8114"/>
                    <a:pt x="2610" y="8114"/>
                  </a:cubicBezTo>
                  <a:cubicBezTo>
                    <a:pt x="3295" y="8114"/>
                    <a:pt x="3914" y="7788"/>
                    <a:pt x="4273" y="7266"/>
                  </a:cubicBezTo>
                  <a:lnTo>
                    <a:pt x="7144" y="3254"/>
                  </a:lnTo>
                  <a:cubicBezTo>
                    <a:pt x="8268" y="1661"/>
                    <a:pt x="6886" y="1"/>
                    <a:pt x="5426"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6" name="Google Shape;3396;p42"/>
            <p:cNvSpPr/>
            <p:nvPr/>
          </p:nvSpPr>
          <p:spPr>
            <a:xfrm>
              <a:off x="1657900" y="964725"/>
              <a:ext cx="4690750" cy="3101350"/>
            </a:xfrm>
            <a:custGeom>
              <a:rect b="b" l="l" r="r" t="t"/>
              <a:pathLst>
                <a:path extrusionOk="0" h="124054" w="187630">
                  <a:moveTo>
                    <a:pt x="171157" y="4078"/>
                  </a:moveTo>
                  <a:cubicBezTo>
                    <a:pt x="178007" y="4078"/>
                    <a:pt x="183552" y="9623"/>
                    <a:pt x="183552" y="16473"/>
                  </a:cubicBezTo>
                  <a:lnTo>
                    <a:pt x="183552" y="103960"/>
                  </a:lnTo>
                  <a:cubicBezTo>
                    <a:pt x="183552" y="112800"/>
                    <a:pt x="176376" y="119944"/>
                    <a:pt x="167536" y="119976"/>
                  </a:cubicBezTo>
                  <a:lnTo>
                    <a:pt x="165220" y="119976"/>
                  </a:lnTo>
                  <a:cubicBezTo>
                    <a:pt x="162023" y="110516"/>
                    <a:pt x="153150" y="104188"/>
                    <a:pt x="143201" y="104188"/>
                  </a:cubicBezTo>
                  <a:cubicBezTo>
                    <a:pt x="133220" y="104188"/>
                    <a:pt x="124380" y="110516"/>
                    <a:pt x="121183" y="119976"/>
                  </a:cubicBezTo>
                  <a:lnTo>
                    <a:pt x="70361" y="119976"/>
                  </a:lnTo>
                  <a:lnTo>
                    <a:pt x="70361" y="22769"/>
                  </a:lnTo>
                  <a:cubicBezTo>
                    <a:pt x="70361" y="21660"/>
                    <a:pt x="69448" y="20747"/>
                    <a:pt x="68339" y="20747"/>
                  </a:cubicBezTo>
                  <a:lnTo>
                    <a:pt x="8351" y="20747"/>
                  </a:lnTo>
                  <a:cubicBezTo>
                    <a:pt x="5970" y="20747"/>
                    <a:pt x="4078" y="18822"/>
                    <a:pt x="4078" y="16473"/>
                  </a:cubicBezTo>
                  <a:cubicBezTo>
                    <a:pt x="4078" y="9623"/>
                    <a:pt x="9623" y="4078"/>
                    <a:pt x="16473" y="4078"/>
                  </a:cubicBezTo>
                  <a:close/>
                  <a:moveTo>
                    <a:pt x="16473" y="0"/>
                  </a:moveTo>
                  <a:cubicBezTo>
                    <a:pt x="7372" y="0"/>
                    <a:pt x="0" y="7372"/>
                    <a:pt x="0" y="16473"/>
                  </a:cubicBezTo>
                  <a:cubicBezTo>
                    <a:pt x="0" y="21073"/>
                    <a:pt x="3719" y="24824"/>
                    <a:pt x="8351" y="24824"/>
                  </a:cubicBezTo>
                  <a:lnTo>
                    <a:pt x="66284" y="24824"/>
                  </a:lnTo>
                  <a:lnTo>
                    <a:pt x="66284" y="121999"/>
                  </a:lnTo>
                  <a:cubicBezTo>
                    <a:pt x="66284" y="123140"/>
                    <a:pt x="67197" y="124054"/>
                    <a:pt x="68339" y="124054"/>
                  </a:cubicBezTo>
                  <a:lnTo>
                    <a:pt x="122683" y="124054"/>
                  </a:lnTo>
                  <a:cubicBezTo>
                    <a:pt x="123629" y="124054"/>
                    <a:pt x="124445" y="123401"/>
                    <a:pt x="124673" y="122521"/>
                  </a:cubicBezTo>
                  <a:cubicBezTo>
                    <a:pt x="126891" y="114105"/>
                    <a:pt x="134492" y="108266"/>
                    <a:pt x="143201" y="108266"/>
                  </a:cubicBezTo>
                  <a:cubicBezTo>
                    <a:pt x="151878" y="108266"/>
                    <a:pt x="159511" y="114105"/>
                    <a:pt x="161729" y="122521"/>
                  </a:cubicBezTo>
                  <a:cubicBezTo>
                    <a:pt x="161958" y="123401"/>
                    <a:pt x="162773" y="124054"/>
                    <a:pt x="163687" y="124054"/>
                  </a:cubicBezTo>
                  <a:lnTo>
                    <a:pt x="167536" y="124054"/>
                  </a:lnTo>
                  <a:cubicBezTo>
                    <a:pt x="178627" y="124021"/>
                    <a:pt x="187630" y="115051"/>
                    <a:pt x="187630" y="103960"/>
                  </a:cubicBezTo>
                  <a:lnTo>
                    <a:pt x="187630" y="16473"/>
                  </a:lnTo>
                  <a:cubicBezTo>
                    <a:pt x="187630" y="7372"/>
                    <a:pt x="180258" y="0"/>
                    <a:pt x="17115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7" name="Google Shape;3397;p42"/>
            <p:cNvSpPr/>
            <p:nvPr/>
          </p:nvSpPr>
          <p:spPr>
            <a:xfrm>
              <a:off x="1966975" y="1821800"/>
              <a:ext cx="1111525" cy="698900"/>
            </a:xfrm>
            <a:custGeom>
              <a:rect b="b" l="l" r="r" t="t"/>
              <a:pathLst>
                <a:path extrusionOk="0" h="27956" w="44461">
                  <a:moveTo>
                    <a:pt x="17722" y="4077"/>
                  </a:moveTo>
                  <a:cubicBezTo>
                    <a:pt x="17752" y="4077"/>
                    <a:pt x="17781" y="4077"/>
                    <a:pt x="17811" y="4078"/>
                  </a:cubicBezTo>
                  <a:lnTo>
                    <a:pt x="37839" y="4078"/>
                  </a:lnTo>
                  <a:cubicBezTo>
                    <a:pt x="39242" y="4078"/>
                    <a:pt x="40384" y="5220"/>
                    <a:pt x="40384" y="6623"/>
                  </a:cubicBezTo>
                  <a:lnTo>
                    <a:pt x="40384" y="21334"/>
                  </a:lnTo>
                  <a:cubicBezTo>
                    <a:pt x="40384" y="22737"/>
                    <a:pt x="39242" y="23879"/>
                    <a:pt x="37839" y="23879"/>
                  </a:cubicBezTo>
                  <a:lnTo>
                    <a:pt x="8449" y="23879"/>
                  </a:lnTo>
                  <a:cubicBezTo>
                    <a:pt x="6426" y="23879"/>
                    <a:pt x="5187" y="21660"/>
                    <a:pt x="6263" y="19932"/>
                  </a:cubicBezTo>
                  <a:lnTo>
                    <a:pt x="15625" y="5253"/>
                  </a:lnTo>
                  <a:cubicBezTo>
                    <a:pt x="16098" y="4527"/>
                    <a:pt x="16875" y="4077"/>
                    <a:pt x="17722" y="4077"/>
                  </a:cubicBezTo>
                  <a:close/>
                  <a:moveTo>
                    <a:pt x="17718" y="0"/>
                  </a:moveTo>
                  <a:cubicBezTo>
                    <a:pt x="15470" y="0"/>
                    <a:pt x="13391" y="1169"/>
                    <a:pt x="12200" y="3067"/>
                  </a:cubicBezTo>
                  <a:lnTo>
                    <a:pt x="2838" y="17746"/>
                  </a:lnTo>
                  <a:cubicBezTo>
                    <a:pt x="0" y="22182"/>
                    <a:pt x="3197" y="27956"/>
                    <a:pt x="8449" y="27956"/>
                  </a:cubicBezTo>
                  <a:lnTo>
                    <a:pt x="37839" y="27956"/>
                  </a:lnTo>
                  <a:cubicBezTo>
                    <a:pt x="41493" y="27956"/>
                    <a:pt x="44461" y="24988"/>
                    <a:pt x="44461" y="21334"/>
                  </a:cubicBezTo>
                  <a:lnTo>
                    <a:pt x="44461" y="6623"/>
                  </a:lnTo>
                  <a:cubicBezTo>
                    <a:pt x="44461" y="2969"/>
                    <a:pt x="41493" y="1"/>
                    <a:pt x="37839" y="1"/>
                  </a:cubicBezTo>
                  <a:lnTo>
                    <a:pt x="17811" y="1"/>
                  </a:lnTo>
                  <a:cubicBezTo>
                    <a:pt x="17780" y="0"/>
                    <a:pt x="17749" y="0"/>
                    <a:pt x="17718"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8" name="Google Shape;3398;p42"/>
            <p:cNvSpPr/>
            <p:nvPr/>
          </p:nvSpPr>
          <p:spPr>
            <a:xfrm>
              <a:off x="1251775" y="3456050"/>
              <a:ext cx="711150" cy="711150"/>
            </a:xfrm>
            <a:custGeom>
              <a:rect b="b" l="l" r="r" t="t"/>
              <a:pathLst>
                <a:path extrusionOk="0" h="28446" w="28446">
                  <a:moveTo>
                    <a:pt x="21432" y="4078"/>
                  </a:moveTo>
                  <a:cubicBezTo>
                    <a:pt x="23030" y="4078"/>
                    <a:pt x="24368" y="5383"/>
                    <a:pt x="24368" y="7014"/>
                  </a:cubicBezTo>
                  <a:lnTo>
                    <a:pt x="24368" y="21432"/>
                  </a:lnTo>
                  <a:cubicBezTo>
                    <a:pt x="24368" y="23063"/>
                    <a:pt x="23030" y="24368"/>
                    <a:pt x="21432" y="24368"/>
                  </a:cubicBezTo>
                  <a:lnTo>
                    <a:pt x="7014" y="24368"/>
                  </a:lnTo>
                  <a:cubicBezTo>
                    <a:pt x="5383" y="24368"/>
                    <a:pt x="4078" y="23063"/>
                    <a:pt x="4078" y="21432"/>
                  </a:cubicBezTo>
                  <a:lnTo>
                    <a:pt x="4078" y="7014"/>
                  </a:lnTo>
                  <a:cubicBezTo>
                    <a:pt x="4078" y="5383"/>
                    <a:pt x="5383" y="4078"/>
                    <a:pt x="7014" y="4078"/>
                  </a:cubicBezTo>
                  <a:close/>
                  <a:moveTo>
                    <a:pt x="7014" y="1"/>
                  </a:moveTo>
                  <a:cubicBezTo>
                    <a:pt x="3132" y="1"/>
                    <a:pt x="0" y="3132"/>
                    <a:pt x="0" y="7014"/>
                  </a:cubicBezTo>
                  <a:lnTo>
                    <a:pt x="0" y="21432"/>
                  </a:lnTo>
                  <a:cubicBezTo>
                    <a:pt x="0" y="25314"/>
                    <a:pt x="3132" y="28446"/>
                    <a:pt x="7014" y="28446"/>
                  </a:cubicBezTo>
                  <a:lnTo>
                    <a:pt x="21432" y="28446"/>
                  </a:lnTo>
                  <a:cubicBezTo>
                    <a:pt x="25281" y="28446"/>
                    <a:pt x="28412" y="25314"/>
                    <a:pt x="28445" y="21432"/>
                  </a:cubicBezTo>
                  <a:lnTo>
                    <a:pt x="28445" y="7014"/>
                  </a:lnTo>
                  <a:cubicBezTo>
                    <a:pt x="28412" y="3132"/>
                    <a:pt x="25281" y="1"/>
                    <a:pt x="21432"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9" name="Google Shape;3399;p42"/>
            <p:cNvSpPr/>
            <p:nvPr/>
          </p:nvSpPr>
          <p:spPr>
            <a:xfrm>
              <a:off x="1319450" y="2915400"/>
              <a:ext cx="338475" cy="564325"/>
            </a:xfrm>
            <a:custGeom>
              <a:rect b="b" l="l" r="r" t="t"/>
              <a:pathLst>
                <a:path extrusionOk="0" h="22573" w="13539">
                  <a:moveTo>
                    <a:pt x="6786" y="4077"/>
                  </a:moveTo>
                  <a:cubicBezTo>
                    <a:pt x="8254" y="4077"/>
                    <a:pt x="9461" y="5284"/>
                    <a:pt x="9461" y="6752"/>
                  </a:cubicBezTo>
                  <a:lnTo>
                    <a:pt x="9461" y="15788"/>
                  </a:lnTo>
                  <a:cubicBezTo>
                    <a:pt x="9461" y="17289"/>
                    <a:pt x="8254" y="18495"/>
                    <a:pt x="6786" y="18495"/>
                  </a:cubicBezTo>
                  <a:cubicBezTo>
                    <a:pt x="5285" y="18495"/>
                    <a:pt x="4078" y="17289"/>
                    <a:pt x="4078" y="15788"/>
                  </a:cubicBezTo>
                  <a:lnTo>
                    <a:pt x="4078" y="6752"/>
                  </a:lnTo>
                  <a:cubicBezTo>
                    <a:pt x="4078" y="5284"/>
                    <a:pt x="5285" y="4077"/>
                    <a:pt x="6786" y="4077"/>
                  </a:cubicBezTo>
                  <a:close/>
                  <a:moveTo>
                    <a:pt x="6786" y="0"/>
                  </a:moveTo>
                  <a:cubicBezTo>
                    <a:pt x="3035" y="0"/>
                    <a:pt x="1" y="3034"/>
                    <a:pt x="1" y="6752"/>
                  </a:cubicBezTo>
                  <a:lnTo>
                    <a:pt x="1" y="15788"/>
                  </a:lnTo>
                  <a:cubicBezTo>
                    <a:pt x="1" y="19539"/>
                    <a:pt x="3035" y="22540"/>
                    <a:pt x="6786" y="22573"/>
                  </a:cubicBezTo>
                  <a:cubicBezTo>
                    <a:pt x="10505" y="22540"/>
                    <a:pt x="13538" y="19539"/>
                    <a:pt x="13538" y="15788"/>
                  </a:cubicBezTo>
                  <a:lnTo>
                    <a:pt x="13538" y="6752"/>
                  </a:lnTo>
                  <a:cubicBezTo>
                    <a:pt x="13538" y="3034"/>
                    <a:pt x="10505" y="0"/>
                    <a:pt x="6786"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0" name="Google Shape;3400;p42"/>
            <p:cNvSpPr/>
            <p:nvPr/>
          </p:nvSpPr>
          <p:spPr>
            <a:xfrm>
              <a:off x="4201425" y="1648100"/>
              <a:ext cx="897875" cy="1793300"/>
            </a:xfrm>
            <a:custGeom>
              <a:rect b="b" l="l" r="r" t="t"/>
              <a:pathLst>
                <a:path extrusionOk="0" h="71732" w="35915">
                  <a:moveTo>
                    <a:pt x="19051" y="4078"/>
                  </a:moveTo>
                  <a:cubicBezTo>
                    <a:pt x="19312" y="4078"/>
                    <a:pt x="19638" y="4437"/>
                    <a:pt x="19638" y="4959"/>
                  </a:cubicBezTo>
                  <a:lnTo>
                    <a:pt x="19638" y="6035"/>
                  </a:lnTo>
                  <a:cubicBezTo>
                    <a:pt x="19638" y="6949"/>
                    <a:pt x="20257" y="7764"/>
                    <a:pt x="21171" y="8025"/>
                  </a:cubicBezTo>
                  <a:cubicBezTo>
                    <a:pt x="22802" y="8417"/>
                    <a:pt x="24368" y="9069"/>
                    <a:pt x="25835" y="9950"/>
                  </a:cubicBezTo>
                  <a:cubicBezTo>
                    <a:pt x="26390" y="10309"/>
                    <a:pt x="26912" y="10733"/>
                    <a:pt x="27434" y="11189"/>
                  </a:cubicBezTo>
                  <a:cubicBezTo>
                    <a:pt x="27891" y="11613"/>
                    <a:pt x="28184" y="12233"/>
                    <a:pt x="28217" y="12886"/>
                  </a:cubicBezTo>
                  <a:cubicBezTo>
                    <a:pt x="28249" y="13538"/>
                    <a:pt x="28021" y="14223"/>
                    <a:pt x="27597" y="14712"/>
                  </a:cubicBezTo>
                  <a:lnTo>
                    <a:pt x="26912" y="15430"/>
                  </a:lnTo>
                  <a:cubicBezTo>
                    <a:pt x="26610" y="15803"/>
                    <a:pt x="26172" y="15992"/>
                    <a:pt x="25731" y="15992"/>
                  </a:cubicBezTo>
                  <a:cubicBezTo>
                    <a:pt x="25362" y="15992"/>
                    <a:pt x="24991" y="15860"/>
                    <a:pt x="24694" y="15593"/>
                  </a:cubicBezTo>
                  <a:cubicBezTo>
                    <a:pt x="22345" y="13701"/>
                    <a:pt x="19931" y="12722"/>
                    <a:pt x="17517" y="12722"/>
                  </a:cubicBezTo>
                  <a:cubicBezTo>
                    <a:pt x="17436" y="12720"/>
                    <a:pt x="17354" y="12718"/>
                    <a:pt x="17272" y="12718"/>
                  </a:cubicBezTo>
                  <a:cubicBezTo>
                    <a:pt x="15400" y="12718"/>
                    <a:pt x="13576" y="13431"/>
                    <a:pt x="12200" y="14712"/>
                  </a:cubicBezTo>
                  <a:cubicBezTo>
                    <a:pt x="10830" y="15952"/>
                    <a:pt x="10047" y="17681"/>
                    <a:pt x="10047" y="19507"/>
                  </a:cubicBezTo>
                  <a:cubicBezTo>
                    <a:pt x="10080" y="21171"/>
                    <a:pt x="10732" y="22769"/>
                    <a:pt x="11842" y="23976"/>
                  </a:cubicBezTo>
                  <a:cubicBezTo>
                    <a:pt x="12951" y="25281"/>
                    <a:pt x="14908" y="26586"/>
                    <a:pt x="17844" y="27923"/>
                  </a:cubicBezTo>
                  <a:cubicBezTo>
                    <a:pt x="22378" y="30011"/>
                    <a:pt x="25477" y="31772"/>
                    <a:pt x="27075" y="33175"/>
                  </a:cubicBezTo>
                  <a:cubicBezTo>
                    <a:pt x="28576" y="34513"/>
                    <a:pt x="29750" y="36144"/>
                    <a:pt x="30565" y="37970"/>
                  </a:cubicBezTo>
                  <a:cubicBezTo>
                    <a:pt x="31413" y="40025"/>
                    <a:pt x="31838" y="42211"/>
                    <a:pt x="31805" y="44396"/>
                  </a:cubicBezTo>
                  <a:cubicBezTo>
                    <a:pt x="31805" y="46680"/>
                    <a:pt x="31381" y="48931"/>
                    <a:pt x="30467" y="50986"/>
                  </a:cubicBezTo>
                  <a:cubicBezTo>
                    <a:pt x="29750" y="52780"/>
                    <a:pt x="28608" y="54378"/>
                    <a:pt x="27173" y="55650"/>
                  </a:cubicBezTo>
                  <a:cubicBezTo>
                    <a:pt x="25835" y="56759"/>
                    <a:pt x="23846" y="57640"/>
                    <a:pt x="21203" y="58227"/>
                  </a:cubicBezTo>
                  <a:cubicBezTo>
                    <a:pt x="20290" y="58456"/>
                    <a:pt x="19638" y="59271"/>
                    <a:pt x="19638" y="60217"/>
                  </a:cubicBezTo>
                  <a:lnTo>
                    <a:pt x="19638" y="66350"/>
                  </a:lnTo>
                  <a:cubicBezTo>
                    <a:pt x="19638" y="67067"/>
                    <a:pt x="19214" y="67654"/>
                    <a:pt x="18692" y="67654"/>
                  </a:cubicBezTo>
                  <a:cubicBezTo>
                    <a:pt x="18170" y="67654"/>
                    <a:pt x="17713" y="67067"/>
                    <a:pt x="17713" y="66350"/>
                  </a:cubicBezTo>
                  <a:lnTo>
                    <a:pt x="17713" y="60445"/>
                  </a:lnTo>
                  <a:cubicBezTo>
                    <a:pt x="17713" y="59402"/>
                    <a:pt x="16963" y="58553"/>
                    <a:pt x="15952" y="58423"/>
                  </a:cubicBezTo>
                  <a:cubicBezTo>
                    <a:pt x="13701" y="58195"/>
                    <a:pt x="11581" y="57477"/>
                    <a:pt x="9623" y="56368"/>
                  </a:cubicBezTo>
                  <a:cubicBezTo>
                    <a:pt x="8156" y="55422"/>
                    <a:pt x="6753" y="54345"/>
                    <a:pt x="5481" y="53171"/>
                  </a:cubicBezTo>
                  <a:cubicBezTo>
                    <a:pt x="4567" y="52225"/>
                    <a:pt x="4535" y="50757"/>
                    <a:pt x="5350" y="49746"/>
                  </a:cubicBezTo>
                  <a:lnTo>
                    <a:pt x="6035" y="48963"/>
                  </a:lnTo>
                  <a:cubicBezTo>
                    <a:pt x="6329" y="48604"/>
                    <a:pt x="6753" y="48409"/>
                    <a:pt x="7177" y="48376"/>
                  </a:cubicBezTo>
                  <a:lnTo>
                    <a:pt x="7275" y="48376"/>
                  </a:lnTo>
                  <a:cubicBezTo>
                    <a:pt x="7666" y="48376"/>
                    <a:pt x="8090" y="48539"/>
                    <a:pt x="8384" y="48833"/>
                  </a:cubicBezTo>
                  <a:cubicBezTo>
                    <a:pt x="11709" y="51965"/>
                    <a:pt x="15099" y="53530"/>
                    <a:pt x="18426" y="53530"/>
                  </a:cubicBezTo>
                  <a:cubicBezTo>
                    <a:pt x="18460" y="53530"/>
                    <a:pt x="18494" y="53530"/>
                    <a:pt x="18529" y="53530"/>
                  </a:cubicBezTo>
                  <a:cubicBezTo>
                    <a:pt x="20910" y="53497"/>
                    <a:pt x="23128" y="52486"/>
                    <a:pt x="24726" y="50725"/>
                  </a:cubicBezTo>
                  <a:cubicBezTo>
                    <a:pt x="26357" y="48996"/>
                    <a:pt x="27271" y="46680"/>
                    <a:pt x="27271" y="44299"/>
                  </a:cubicBezTo>
                  <a:cubicBezTo>
                    <a:pt x="27303" y="42341"/>
                    <a:pt x="26716" y="40449"/>
                    <a:pt x="25607" y="38818"/>
                  </a:cubicBezTo>
                  <a:cubicBezTo>
                    <a:pt x="24531" y="37318"/>
                    <a:pt x="22639" y="35883"/>
                    <a:pt x="19833" y="34447"/>
                  </a:cubicBezTo>
                  <a:cubicBezTo>
                    <a:pt x="14940" y="31936"/>
                    <a:pt x="11613" y="29913"/>
                    <a:pt x="9950" y="28511"/>
                  </a:cubicBezTo>
                  <a:cubicBezTo>
                    <a:pt x="8482" y="27304"/>
                    <a:pt x="7307" y="25770"/>
                    <a:pt x="6492" y="24074"/>
                  </a:cubicBezTo>
                  <a:cubicBezTo>
                    <a:pt x="5709" y="22411"/>
                    <a:pt x="5318" y="20649"/>
                    <a:pt x="5350" y="18855"/>
                  </a:cubicBezTo>
                  <a:cubicBezTo>
                    <a:pt x="5285" y="15952"/>
                    <a:pt x="6329" y="13147"/>
                    <a:pt x="8319" y="11059"/>
                  </a:cubicBezTo>
                  <a:cubicBezTo>
                    <a:pt x="10243" y="8939"/>
                    <a:pt x="12918" y="7699"/>
                    <a:pt x="15789" y="7601"/>
                  </a:cubicBezTo>
                  <a:cubicBezTo>
                    <a:pt x="16865" y="7569"/>
                    <a:pt x="17713" y="6655"/>
                    <a:pt x="17713" y="5579"/>
                  </a:cubicBezTo>
                  <a:lnTo>
                    <a:pt x="17713" y="4959"/>
                  </a:lnTo>
                  <a:cubicBezTo>
                    <a:pt x="17713" y="4437"/>
                    <a:pt x="18039" y="4078"/>
                    <a:pt x="18300" y="4078"/>
                  </a:cubicBezTo>
                  <a:close/>
                  <a:moveTo>
                    <a:pt x="18300" y="1"/>
                  </a:moveTo>
                  <a:cubicBezTo>
                    <a:pt x="16115" y="33"/>
                    <a:pt x="14255" y="1599"/>
                    <a:pt x="13799" y="3719"/>
                  </a:cubicBezTo>
                  <a:cubicBezTo>
                    <a:pt x="10537" y="4241"/>
                    <a:pt x="7536" y="5840"/>
                    <a:pt x="5318" y="8286"/>
                  </a:cubicBezTo>
                  <a:cubicBezTo>
                    <a:pt x="2643" y="11157"/>
                    <a:pt x="1207" y="14941"/>
                    <a:pt x="1273" y="18855"/>
                  </a:cubicBezTo>
                  <a:cubicBezTo>
                    <a:pt x="1240" y="21236"/>
                    <a:pt x="1762" y="23618"/>
                    <a:pt x="2773" y="25770"/>
                  </a:cubicBezTo>
                  <a:cubicBezTo>
                    <a:pt x="3850" y="28021"/>
                    <a:pt x="5383" y="30011"/>
                    <a:pt x="7307" y="31609"/>
                  </a:cubicBezTo>
                  <a:cubicBezTo>
                    <a:pt x="9232" y="33240"/>
                    <a:pt x="12722" y="35361"/>
                    <a:pt x="17974" y="38068"/>
                  </a:cubicBezTo>
                  <a:cubicBezTo>
                    <a:pt x="20682" y="39471"/>
                    <a:pt x="21823" y="40547"/>
                    <a:pt x="22280" y="41167"/>
                  </a:cubicBezTo>
                  <a:cubicBezTo>
                    <a:pt x="22900" y="42080"/>
                    <a:pt x="23226" y="43189"/>
                    <a:pt x="23193" y="44299"/>
                  </a:cubicBezTo>
                  <a:cubicBezTo>
                    <a:pt x="23193" y="45669"/>
                    <a:pt x="22671" y="46973"/>
                    <a:pt x="21725" y="47952"/>
                  </a:cubicBezTo>
                  <a:cubicBezTo>
                    <a:pt x="20910" y="48898"/>
                    <a:pt x="19736" y="49420"/>
                    <a:pt x="18496" y="49452"/>
                  </a:cubicBezTo>
                  <a:lnTo>
                    <a:pt x="18463" y="49452"/>
                  </a:lnTo>
                  <a:cubicBezTo>
                    <a:pt x="16180" y="49452"/>
                    <a:pt x="13734" y="48246"/>
                    <a:pt x="11157" y="45864"/>
                  </a:cubicBezTo>
                  <a:cubicBezTo>
                    <a:pt x="10059" y="44813"/>
                    <a:pt x="8655" y="44295"/>
                    <a:pt x="7258" y="44295"/>
                  </a:cubicBezTo>
                  <a:cubicBezTo>
                    <a:pt x="5665" y="44295"/>
                    <a:pt x="4081" y="44968"/>
                    <a:pt x="2969" y="46288"/>
                  </a:cubicBezTo>
                  <a:lnTo>
                    <a:pt x="2284" y="47039"/>
                  </a:lnTo>
                  <a:cubicBezTo>
                    <a:pt x="1" y="49713"/>
                    <a:pt x="196" y="53693"/>
                    <a:pt x="2708" y="56140"/>
                  </a:cubicBezTo>
                  <a:cubicBezTo>
                    <a:pt x="4176" y="57542"/>
                    <a:pt x="5774" y="58749"/>
                    <a:pt x="7503" y="59826"/>
                  </a:cubicBezTo>
                  <a:cubicBezTo>
                    <a:pt x="9395" y="60967"/>
                    <a:pt x="11483" y="61750"/>
                    <a:pt x="13636" y="62174"/>
                  </a:cubicBezTo>
                  <a:lnTo>
                    <a:pt x="13636" y="66350"/>
                  </a:lnTo>
                  <a:cubicBezTo>
                    <a:pt x="13636" y="69318"/>
                    <a:pt x="15886" y="71732"/>
                    <a:pt x="18692" y="71732"/>
                  </a:cubicBezTo>
                  <a:cubicBezTo>
                    <a:pt x="21464" y="71732"/>
                    <a:pt x="23715" y="69318"/>
                    <a:pt x="23715" y="66350"/>
                  </a:cubicBezTo>
                  <a:lnTo>
                    <a:pt x="23715" y="61783"/>
                  </a:lnTo>
                  <a:cubicBezTo>
                    <a:pt x="26260" y="61065"/>
                    <a:pt x="28249" y="60054"/>
                    <a:pt x="29782" y="58782"/>
                  </a:cubicBezTo>
                  <a:cubicBezTo>
                    <a:pt x="31707" y="57086"/>
                    <a:pt x="33208" y="54998"/>
                    <a:pt x="34186" y="52649"/>
                  </a:cubicBezTo>
                  <a:cubicBezTo>
                    <a:pt x="35328" y="50040"/>
                    <a:pt x="35882" y="47234"/>
                    <a:pt x="35882" y="44396"/>
                  </a:cubicBezTo>
                  <a:cubicBezTo>
                    <a:pt x="35915" y="41656"/>
                    <a:pt x="35360" y="38916"/>
                    <a:pt x="34284" y="36372"/>
                  </a:cubicBezTo>
                  <a:cubicBezTo>
                    <a:pt x="33273" y="33958"/>
                    <a:pt x="31707" y="31838"/>
                    <a:pt x="29750" y="30109"/>
                  </a:cubicBezTo>
                  <a:cubicBezTo>
                    <a:pt x="27858" y="28413"/>
                    <a:pt x="24498" y="26488"/>
                    <a:pt x="19540" y="24205"/>
                  </a:cubicBezTo>
                  <a:cubicBezTo>
                    <a:pt x="16474" y="22802"/>
                    <a:pt x="15364" y="21823"/>
                    <a:pt x="15006" y="21367"/>
                  </a:cubicBezTo>
                  <a:cubicBezTo>
                    <a:pt x="14973" y="21367"/>
                    <a:pt x="14973" y="21367"/>
                    <a:pt x="14973" y="21334"/>
                  </a:cubicBezTo>
                  <a:cubicBezTo>
                    <a:pt x="14484" y="20845"/>
                    <a:pt x="14158" y="20192"/>
                    <a:pt x="14125" y="19507"/>
                  </a:cubicBezTo>
                  <a:cubicBezTo>
                    <a:pt x="14125" y="18790"/>
                    <a:pt x="14451" y="18137"/>
                    <a:pt x="15006" y="17681"/>
                  </a:cubicBezTo>
                  <a:cubicBezTo>
                    <a:pt x="15633" y="17113"/>
                    <a:pt x="16452" y="16792"/>
                    <a:pt x="17287" y="16792"/>
                  </a:cubicBezTo>
                  <a:cubicBezTo>
                    <a:pt x="17364" y="16792"/>
                    <a:pt x="17440" y="16794"/>
                    <a:pt x="17517" y="16800"/>
                  </a:cubicBezTo>
                  <a:cubicBezTo>
                    <a:pt x="18985" y="16800"/>
                    <a:pt x="20518" y="17452"/>
                    <a:pt x="22117" y="18757"/>
                  </a:cubicBezTo>
                  <a:cubicBezTo>
                    <a:pt x="23166" y="19629"/>
                    <a:pt x="24450" y="20059"/>
                    <a:pt x="25729" y="20059"/>
                  </a:cubicBezTo>
                  <a:cubicBezTo>
                    <a:pt x="27272" y="20059"/>
                    <a:pt x="28807" y="19433"/>
                    <a:pt x="29913" y="18203"/>
                  </a:cubicBezTo>
                  <a:lnTo>
                    <a:pt x="30565" y="17485"/>
                  </a:lnTo>
                  <a:cubicBezTo>
                    <a:pt x="31772" y="16148"/>
                    <a:pt x="32392" y="14419"/>
                    <a:pt x="32262" y="12657"/>
                  </a:cubicBezTo>
                  <a:cubicBezTo>
                    <a:pt x="32196" y="10896"/>
                    <a:pt x="31413" y="9265"/>
                    <a:pt x="30109" y="8090"/>
                  </a:cubicBezTo>
                  <a:cubicBezTo>
                    <a:pt x="29456" y="7536"/>
                    <a:pt x="28771" y="6981"/>
                    <a:pt x="28021" y="6525"/>
                  </a:cubicBezTo>
                  <a:cubicBezTo>
                    <a:pt x="26684" y="5677"/>
                    <a:pt x="25216" y="4992"/>
                    <a:pt x="23683" y="4502"/>
                  </a:cubicBezTo>
                  <a:cubicBezTo>
                    <a:pt x="23487" y="1991"/>
                    <a:pt x="21464" y="1"/>
                    <a:pt x="19051"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1" name="Google Shape;3401;p42"/>
            <p:cNvSpPr/>
            <p:nvPr/>
          </p:nvSpPr>
          <p:spPr>
            <a:xfrm>
              <a:off x="2811825" y="2725375"/>
              <a:ext cx="325400" cy="122350"/>
            </a:xfrm>
            <a:custGeom>
              <a:rect b="b" l="l" r="r" t="t"/>
              <a:pathLst>
                <a:path extrusionOk="0" h="4894" w="13016">
                  <a:moveTo>
                    <a:pt x="2447" y="1"/>
                  </a:moveTo>
                  <a:cubicBezTo>
                    <a:pt x="1077" y="1"/>
                    <a:pt x="0" y="1110"/>
                    <a:pt x="0" y="2447"/>
                  </a:cubicBezTo>
                  <a:cubicBezTo>
                    <a:pt x="0" y="3784"/>
                    <a:pt x="1077" y="4894"/>
                    <a:pt x="2447" y="4894"/>
                  </a:cubicBezTo>
                  <a:lnTo>
                    <a:pt x="10602" y="4894"/>
                  </a:lnTo>
                  <a:cubicBezTo>
                    <a:pt x="11939" y="4894"/>
                    <a:pt x="13016" y="3784"/>
                    <a:pt x="13016" y="2447"/>
                  </a:cubicBezTo>
                  <a:cubicBezTo>
                    <a:pt x="13016" y="1110"/>
                    <a:pt x="11939" y="1"/>
                    <a:pt x="10602"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02" name="Google Shape;3402;p42"/>
          <p:cNvGrpSpPr/>
          <p:nvPr/>
        </p:nvGrpSpPr>
        <p:grpSpPr>
          <a:xfrm>
            <a:off x="1607503" y="1480585"/>
            <a:ext cx="514091" cy="514091"/>
            <a:chOff x="1190625" y="238125"/>
            <a:chExt cx="5219200" cy="5219200"/>
          </a:xfrm>
        </p:grpSpPr>
        <p:sp>
          <p:nvSpPr>
            <p:cNvPr id="3403" name="Google Shape;3403;p42"/>
            <p:cNvSpPr/>
            <p:nvPr/>
          </p:nvSpPr>
          <p:spPr>
            <a:xfrm>
              <a:off x="1251775" y="299275"/>
              <a:ext cx="5096875" cy="5096875"/>
            </a:xfrm>
            <a:custGeom>
              <a:rect b="b" l="l" r="r" t="t"/>
              <a:pathLst>
                <a:path extrusionOk="0" h="203875" w="203875">
                  <a:moveTo>
                    <a:pt x="102083" y="20388"/>
                  </a:moveTo>
                  <a:cubicBezTo>
                    <a:pt x="120136" y="20388"/>
                    <a:pt x="137662" y="26452"/>
                    <a:pt x="151911" y="37546"/>
                  </a:cubicBezTo>
                  <a:lnTo>
                    <a:pt x="121738" y="67719"/>
                  </a:lnTo>
                  <a:cubicBezTo>
                    <a:pt x="121673" y="69383"/>
                    <a:pt x="120988" y="70916"/>
                    <a:pt x="119813" y="72090"/>
                  </a:cubicBezTo>
                  <a:lnTo>
                    <a:pt x="118704" y="73167"/>
                  </a:lnTo>
                  <a:cubicBezTo>
                    <a:pt x="117562" y="74309"/>
                    <a:pt x="116029" y="74961"/>
                    <a:pt x="114431" y="75026"/>
                  </a:cubicBezTo>
                  <a:lnTo>
                    <a:pt x="102329" y="87128"/>
                  </a:lnTo>
                  <a:cubicBezTo>
                    <a:pt x="102394" y="87161"/>
                    <a:pt x="102459" y="87161"/>
                    <a:pt x="102525" y="87193"/>
                  </a:cubicBezTo>
                  <a:cubicBezTo>
                    <a:pt x="110419" y="90423"/>
                    <a:pt x="115866" y="93195"/>
                    <a:pt x="118802" y="95511"/>
                  </a:cubicBezTo>
                  <a:cubicBezTo>
                    <a:pt x="119520" y="96099"/>
                    <a:pt x="120237" y="96718"/>
                    <a:pt x="120922" y="97371"/>
                  </a:cubicBezTo>
                  <a:lnTo>
                    <a:pt x="166329" y="51964"/>
                  </a:lnTo>
                  <a:cubicBezTo>
                    <a:pt x="177453" y="66251"/>
                    <a:pt x="183520" y="83834"/>
                    <a:pt x="183487" y="101938"/>
                  </a:cubicBezTo>
                  <a:cubicBezTo>
                    <a:pt x="183487" y="146920"/>
                    <a:pt x="146888" y="183487"/>
                    <a:pt x="101938" y="183487"/>
                  </a:cubicBezTo>
                  <a:cubicBezTo>
                    <a:pt x="101889" y="183487"/>
                    <a:pt x="101841" y="183487"/>
                    <a:pt x="101792" y="183487"/>
                  </a:cubicBezTo>
                  <a:cubicBezTo>
                    <a:pt x="83740" y="183487"/>
                    <a:pt x="66213" y="177423"/>
                    <a:pt x="51964" y="166329"/>
                  </a:cubicBezTo>
                  <a:lnTo>
                    <a:pt x="83866" y="134427"/>
                  </a:lnTo>
                  <a:cubicBezTo>
                    <a:pt x="81876" y="133220"/>
                    <a:pt x="80017" y="131850"/>
                    <a:pt x="78223" y="130382"/>
                  </a:cubicBezTo>
                  <a:cubicBezTo>
                    <a:pt x="75483" y="128066"/>
                    <a:pt x="75124" y="124021"/>
                    <a:pt x="77407" y="121281"/>
                  </a:cubicBezTo>
                  <a:cubicBezTo>
                    <a:pt x="77538" y="121151"/>
                    <a:pt x="77636" y="121053"/>
                    <a:pt x="77734" y="120922"/>
                  </a:cubicBezTo>
                  <a:lnTo>
                    <a:pt x="78875" y="119748"/>
                  </a:lnTo>
                  <a:cubicBezTo>
                    <a:pt x="80129" y="118460"/>
                    <a:pt x="81809" y="117803"/>
                    <a:pt x="83501" y="117803"/>
                  </a:cubicBezTo>
                  <a:cubicBezTo>
                    <a:pt x="84979" y="117803"/>
                    <a:pt x="86466" y="118305"/>
                    <a:pt x="87683" y="119324"/>
                  </a:cubicBezTo>
                  <a:cubicBezTo>
                    <a:pt x="89770" y="121085"/>
                    <a:pt x="92086" y="122586"/>
                    <a:pt x="94565" y="123728"/>
                  </a:cubicBezTo>
                  <a:lnTo>
                    <a:pt x="110778" y="107516"/>
                  </a:lnTo>
                  <a:cubicBezTo>
                    <a:pt x="109212" y="105852"/>
                    <a:pt x="106602" y="104221"/>
                    <a:pt x="102916" y="102525"/>
                  </a:cubicBezTo>
                  <a:cubicBezTo>
                    <a:pt x="98643" y="100568"/>
                    <a:pt x="95055" y="98839"/>
                    <a:pt x="92184" y="97273"/>
                  </a:cubicBezTo>
                  <a:lnTo>
                    <a:pt x="37546" y="151911"/>
                  </a:lnTo>
                  <a:cubicBezTo>
                    <a:pt x="26423" y="137624"/>
                    <a:pt x="20355" y="120042"/>
                    <a:pt x="20388" y="101938"/>
                  </a:cubicBezTo>
                  <a:cubicBezTo>
                    <a:pt x="20388" y="56987"/>
                    <a:pt x="56955" y="20388"/>
                    <a:pt x="101938" y="20388"/>
                  </a:cubicBezTo>
                  <a:cubicBezTo>
                    <a:pt x="101986" y="20388"/>
                    <a:pt x="102034" y="20388"/>
                    <a:pt x="102083" y="20388"/>
                  </a:cubicBezTo>
                  <a:close/>
                  <a:moveTo>
                    <a:pt x="101938" y="0"/>
                  </a:moveTo>
                  <a:cubicBezTo>
                    <a:pt x="45636" y="0"/>
                    <a:pt x="0" y="45636"/>
                    <a:pt x="0" y="101938"/>
                  </a:cubicBezTo>
                  <a:cubicBezTo>
                    <a:pt x="0" y="158239"/>
                    <a:pt x="45636" y="203875"/>
                    <a:pt x="101938" y="203875"/>
                  </a:cubicBezTo>
                  <a:cubicBezTo>
                    <a:pt x="158239" y="203875"/>
                    <a:pt x="203875" y="158239"/>
                    <a:pt x="203875" y="101938"/>
                  </a:cubicBezTo>
                  <a:cubicBezTo>
                    <a:pt x="203875" y="45636"/>
                    <a:pt x="158239" y="0"/>
                    <a:pt x="101938"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4" name="Google Shape;3404;p42"/>
            <p:cNvSpPr/>
            <p:nvPr/>
          </p:nvSpPr>
          <p:spPr>
            <a:xfrm>
              <a:off x="3129875" y="1573075"/>
              <a:ext cx="1321925" cy="2549275"/>
            </a:xfrm>
            <a:custGeom>
              <a:rect b="b" l="l" r="r" t="t"/>
              <a:pathLst>
                <a:path extrusionOk="0" h="101971" w="52877">
                  <a:moveTo>
                    <a:pt x="27792" y="1"/>
                  </a:moveTo>
                  <a:lnTo>
                    <a:pt x="26553" y="33"/>
                  </a:lnTo>
                  <a:cubicBezTo>
                    <a:pt x="24106" y="33"/>
                    <a:pt x="22149" y="2023"/>
                    <a:pt x="22182" y="4437"/>
                  </a:cubicBezTo>
                  <a:lnTo>
                    <a:pt x="22182" y="5383"/>
                  </a:lnTo>
                  <a:cubicBezTo>
                    <a:pt x="16179" y="5709"/>
                    <a:pt x="11254" y="7764"/>
                    <a:pt x="7340" y="11613"/>
                  </a:cubicBezTo>
                  <a:cubicBezTo>
                    <a:pt x="3458" y="15463"/>
                    <a:pt x="1501" y="20095"/>
                    <a:pt x="1533" y="25444"/>
                  </a:cubicBezTo>
                  <a:cubicBezTo>
                    <a:pt x="1533" y="28641"/>
                    <a:pt x="2316" y="31805"/>
                    <a:pt x="3784" y="34610"/>
                  </a:cubicBezTo>
                  <a:cubicBezTo>
                    <a:pt x="5448" y="37644"/>
                    <a:pt x="7731" y="40286"/>
                    <a:pt x="10536" y="42341"/>
                  </a:cubicBezTo>
                  <a:cubicBezTo>
                    <a:pt x="13537" y="44625"/>
                    <a:pt x="19278" y="47691"/>
                    <a:pt x="27792" y="51573"/>
                  </a:cubicBezTo>
                  <a:cubicBezTo>
                    <a:pt x="31968" y="53465"/>
                    <a:pt x="34773" y="55357"/>
                    <a:pt x="36241" y="57183"/>
                  </a:cubicBezTo>
                  <a:cubicBezTo>
                    <a:pt x="39535" y="61489"/>
                    <a:pt x="39046" y="67556"/>
                    <a:pt x="35099" y="71275"/>
                  </a:cubicBezTo>
                  <a:cubicBezTo>
                    <a:pt x="33011" y="73330"/>
                    <a:pt x="30206" y="74504"/>
                    <a:pt x="27270" y="74537"/>
                  </a:cubicBezTo>
                  <a:cubicBezTo>
                    <a:pt x="27197" y="74538"/>
                    <a:pt x="27124" y="74539"/>
                    <a:pt x="27050" y="74539"/>
                  </a:cubicBezTo>
                  <a:cubicBezTo>
                    <a:pt x="22356" y="74539"/>
                    <a:pt x="17505" y="72483"/>
                    <a:pt x="12559" y="68339"/>
                  </a:cubicBezTo>
                  <a:cubicBezTo>
                    <a:pt x="11347" y="67340"/>
                    <a:pt x="9868" y="66846"/>
                    <a:pt x="8396" y="66846"/>
                  </a:cubicBezTo>
                  <a:cubicBezTo>
                    <a:pt x="6698" y="66846"/>
                    <a:pt x="5009" y="67503"/>
                    <a:pt x="3751" y="68796"/>
                  </a:cubicBezTo>
                  <a:lnTo>
                    <a:pt x="2610" y="69970"/>
                  </a:lnTo>
                  <a:cubicBezTo>
                    <a:pt x="2512" y="70101"/>
                    <a:pt x="2381" y="70199"/>
                    <a:pt x="2283" y="70329"/>
                  </a:cubicBezTo>
                  <a:cubicBezTo>
                    <a:pt x="0" y="73069"/>
                    <a:pt x="359" y="77114"/>
                    <a:pt x="3099" y="79430"/>
                  </a:cubicBezTo>
                  <a:cubicBezTo>
                    <a:pt x="5448" y="81355"/>
                    <a:pt x="7959" y="83084"/>
                    <a:pt x="10634" y="84551"/>
                  </a:cubicBezTo>
                  <a:cubicBezTo>
                    <a:pt x="13896" y="86378"/>
                    <a:pt x="17876" y="87520"/>
                    <a:pt x="22540" y="88042"/>
                  </a:cubicBezTo>
                  <a:lnTo>
                    <a:pt x="22606" y="96947"/>
                  </a:lnTo>
                  <a:cubicBezTo>
                    <a:pt x="22606" y="99720"/>
                    <a:pt x="24856" y="101970"/>
                    <a:pt x="27629" y="101970"/>
                  </a:cubicBezTo>
                  <a:cubicBezTo>
                    <a:pt x="30402" y="101938"/>
                    <a:pt x="32653" y="99687"/>
                    <a:pt x="32620" y="96914"/>
                  </a:cubicBezTo>
                  <a:lnTo>
                    <a:pt x="32587" y="87683"/>
                  </a:lnTo>
                  <a:cubicBezTo>
                    <a:pt x="37546" y="86606"/>
                    <a:pt x="41329" y="85073"/>
                    <a:pt x="43939" y="83084"/>
                  </a:cubicBezTo>
                  <a:cubicBezTo>
                    <a:pt x="46712" y="80898"/>
                    <a:pt x="48897" y="78125"/>
                    <a:pt x="50365" y="74929"/>
                  </a:cubicBezTo>
                  <a:cubicBezTo>
                    <a:pt x="52061" y="71438"/>
                    <a:pt x="52877" y="67622"/>
                    <a:pt x="52844" y="63740"/>
                  </a:cubicBezTo>
                  <a:cubicBezTo>
                    <a:pt x="52877" y="59989"/>
                    <a:pt x="52061" y="56270"/>
                    <a:pt x="50430" y="52845"/>
                  </a:cubicBezTo>
                  <a:cubicBezTo>
                    <a:pt x="48832" y="49616"/>
                    <a:pt x="46516" y="46778"/>
                    <a:pt x="43678" y="44559"/>
                  </a:cubicBezTo>
                  <a:cubicBezTo>
                    <a:pt x="40742" y="42243"/>
                    <a:pt x="35295" y="39471"/>
                    <a:pt x="27401" y="36241"/>
                  </a:cubicBezTo>
                  <a:cubicBezTo>
                    <a:pt x="22932" y="34447"/>
                    <a:pt x="19963" y="32751"/>
                    <a:pt x="18496" y="31153"/>
                  </a:cubicBezTo>
                  <a:cubicBezTo>
                    <a:pt x="16995" y="29587"/>
                    <a:pt x="16245" y="28021"/>
                    <a:pt x="16245" y="26423"/>
                  </a:cubicBezTo>
                  <a:cubicBezTo>
                    <a:pt x="16212" y="24531"/>
                    <a:pt x="17060" y="22867"/>
                    <a:pt x="18756" y="21399"/>
                  </a:cubicBezTo>
                  <a:cubicBezTo>
                    <a:pt x="20420" y="19964"/>
                    <a:pt x="22638" y="19214"/>
                    <a:pt x="25346" y="19214"/>
                  </a:cubicBezTo>
                  <a:cubicBezTo>
                    <a:pt x="25388" y="19213"/>
                    <a:pt x="25431" y="19213"/>
                    <a:pt x="25473" y="19213"/>
                  </a:cubicBezTo>
                  <a:cubicBezTo>
                    <a:pt x="28662" y="19213"/>
                    <a:pt x="31913" y="20420"/>
                    <a:pt x="35164" y="22802"/>
                  </a:cubicBezTo>
                  <a:cubicBezTo>
                    <a:pt x="36320" y="23651"/>
                    <a:pt x="37673" y="24066"/>
                    <a:pt x="39019" y="24066"/>
                  </a:cubicBezTo>
                  <a:cubicBezTo>
                    <a:pt x="40675" y="24066"/>
                    <a:pt x="42321" y="23438"/>
                    <a:pt x="43580" y="22215"/>
                  </a:cubicBezTo>
                  <a:lnTo>
                    <a:pt x="44689" y="21138"/>
                  </a:lnTo>
                  <a:cubicBezTo>
                    <a:pt x="44885" y="20943"/>
                    <a:pt x="45081" y="20714"/>
                    <a:pt x="45244" y="20486"/>
                  </a:cubicBezTo>
                  <a:cubicBezTo>
                    <a:pt x="47462" y="17648"/>
                    <a:pt x="46940" y="13603"/>
                    <a:pt x="44102" y="11418"/>
                  </a:cubicBezTo>
                  <a:cubicBezTo>
                    <a:pt x="43124" y="10635"/>
                    <a:pt x="42112" y="9917"/>
                    <a:pt x="41036" y="9297"/>
                  </a:cubicBezTo>
                  <a:cubicBezTo>
                    <a:pt x="38263" y="7797"/>
                    <a:pt x="35295" y="6688"/>
                    <a:pt x="32228" y="6035"/>
                  </a:cubicBezTo>
                  <a:lnTo>
                    <a:pt x="32228" y="4404"/>
                  </a:lnTo>
                  <a:cubicBezTo>
                    <a:pt x="32196" y="1958"/>
                    <a:pt x="30206" y="1"/>
                    <a:pt x="27792"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5" name="Google Shape;3405;p42"/>
            <p:cNvSpPr/>
            <p:nvPr/>
          </p:nvSpPr>
          <p:spPr>
            <a:xfrm>
              <a:off x="1190625" y="238125"/>
              <a:ext cx="5219200" cy="5219200"/>
            </a:xfrm>
            <a:custGeom>
              <a:rect b="b" l="l" r="r" t="t"/>
              <a:pathLst>
                <a:path extrusionOk="0" h="208768" w="208768">
                  <a:moveTo>
                    <a:pt x="104449" y="25280"/>
                  </a:moveTo>
                  <a:cubicBezTo>
                    <a:pt x="120987" y="25280"/>
                    <a:pt x="137264" y="30565"/>
                    <a:pt x="150639" y="40253"/>
                  </a:cubicBezTo>
                  <a:lnTo>
                    <a:pt x="122455" y="68436"/>
                  </a:lnTo>
                  <a:cubicBezTo>
                    <a:pt x="121998" y="68893"/>
                    <a:pt x="121737" y="69480"/>
                    <a:pt x="121737" y="70100"/>
                  </a:cubicBezTo>
                  <a:cubicBezTo>
                    <a:pt x="121705" y="71111"/>
                    <a:pt x="121281" y="72057"/>
                    <a:pt x="120530" y="72775"/>
                  </a:cubicBezTo>
                  <a:lnTo>
                    <a:pt x="119421" y="73884"/>
                  </a:lnTo>
                  <a:cubicBezTo>
                    <a:pt x="118736" y="74569"/>
                    <a:pt x="117790" y="74960"/>
                    <a:pt x="116812" y="75026"/>
                  </a:cubicBezTo>
                  <a:cubicBezTo>
                    <a:pt x="116192" y="75026"/>
                    <a:pt x="115605" y="75287"/>
                    <a:pt x="115148" y="75711"/>
                  </a:cubicBezTo>
                  <a:lnTo>
                    <a:pt x="103046" y="87845"/>
                  </a:lnTo>
                  <a:cubicBezTo>
                    <a:pt x="102492" y="88400"/>
                    <a:pt x="102231" y="89248"/>
                    <a:pt x="102394" y="90031"/>
                  </a:cubicBezTo>
                  <a:cubicBezTo>
                    <a:pt x="102524" y="90814"/>
                    <a:pt x="103079" y="91499"/>
                    <a:pt x="103829" y="91825"/>
                  </a:cubicBezTo>
                  <a:cubicBezTo>
                    <a:pt x="103894" y="91858"/>
                    <a:pt x="103960" y="91890"/>
                    <a:pt x="104025" y="91890"/>
                  </a:cubicBezTo>
                  <a:cubicBezTo>
                    <a:pt x="111723" y="95054"/>
                    <a:pt x="116975" y="97729"/>
                    <a:pt x="119715" y="99882"/>
                  </a:cubicBezTo>
                  <a:cubicBezTo>
                    <a:pt x="120400" y="100404"/>
                    <a:pt x="121052" y="100958"/>
                    <a:pt x="121639" y="101578"/>
                  </a:cubicBezTo>
                  <a:cubicBezTo>
                    <a:pt x="122124" y="102031"/>
                    <a:pt x="122746" y="102259"/>
                    <a:pt x="123364" y="102259"/>
                  </a:cubicBezTo>
                  <a:cubicBezTo>
                    <a:pt x="123994" y="102259"/>
                    <a:pt x="124620" y="102023"/>
                    <a:pt x="125097" y="101546"/>
                  </a:cubicBezTo>
                  <a:lnTo>
                    <a:pt x="168514" y="58129"/>
                  </a:lnTo>
                  <a:cubicBezTo>
                    <a:pt x="178202" y="71503"/>
                    <a:pt x="183519" y="87845"/>
                    <a:pt x="183487" y="104384"/>
                  </a:cubicBezTo>
                  <a:cubicBezTo>
                    <a:pt x="183487" y="147996"/>
                    <a:pt x="147996" y="183487"/>
                    <a:pt x="104384" y="183487"/>
                  </a:cubicBezTo>
                  <a:lnTo>
                    <a:pt x="104318" y="183487"/>
                  </a:lnTo>
                  <a:cubicBezTo>
                    <a:pt x="87780" y="183487"/>
                    <a:pt x="71503" y="178202"/>
                    <a:pt x="58129" y="168514"/>
                  </a:cubicBezTo>
                  <a:lnTo>
                    <a:pt x="88041" y="138602"/>
                  </a:lnTo>
                  <a:cubicBezTo>
                    <a:pt x="88563" y="138080"/>
                    <a:pt x="88824" y="137330"/>
                    <a:pt x="88726" y="136579"/>
                  </a:cubicBezTo>
                  <a:cubicBezTo>
                    <a:pt x="88661" y="135829"/>
                    <a:pt x="88237" y="135177"/>
                    <a:pt x="87584" y="134785"/>
                  </a:cubicBezTo>
                  <a:cubicBezTo>
                    <a:pt x="85725" y="133644"/>
                    <a:pt x="83931" y="132339"/>
                    <a:pt x="82235" y="130936"/>
                  </a:cubicBezTo>
                  <a:cubicBezTo>
                    <a:pt x="81419" y="130251"/>
                    <a:pt x="80897" y="129273"/>
                    <a:pt x="80832" y="128229"/>
                  </a:cubicBezTo>
                  <a:cubicBezTo>
                    <a:pt x="80734" y="127152"/>
                    <a:pt x="81060" y="126108"/>
                    <a:pt x="81745" y="125293"/>
                  </a:cubicBezTo>
                  <a:cubicBezTo>
                    <a:pt x="81811" y="125228"/>
                    <a:pt x="81876" y="125162"/>
                    <a:pt x="81941" y="125065"/>
                  </a:cubicBezTo>
                  <a:lnTo>
                    <a:pt x="83083" y="123923"/>
                  </a:lnTo>
                  <a:cubicBezTo>
                    <a:pt x="83849" y="123104"/>
                    <a:pt x="84895" y="122695"/>
                    <a:pt x="85947" y="122695"/>
                  </a:cubicBezTo>
                  <a:cubicBezTo>
                    <a:pt x="86864" y="122695"/>
                    <a:pt x="87786" y="123006"/>
                    <a:pt x="88530" y="123629"/>
                  </a:cubicBezTo>
                  <a:cubicBezTo>
                    <a:pt x="90781" y="125521"/>
                    <a:pt x="93293" y="127152"/>
                    <a:pt x="95968" y="128392"/>
                  </a:cubicBezTo>
                  <a:cubicBezTo>
                    <a:pt x="96296" y="128556"/>
                    <a:pt x="96650" y="128636"/>
                    <a:pt x="97003" y="128636"/>
                  </a:cubicBezTo>
                  <a:cubicBezTo>
                    <a:pt x="97632" y="128636"/>
                    <a:pt x="98260" y="128383"/>
                    <a:pt x="98740" y="127902"/>
                  </a:cubicBezTo>
                  <a:lnTo>
                    <a:pt x="114985" y="111690"/>
                  </a:lnTo>
                  <a:cubicBezTo>
                    <a:pt x="115898" y="110744"/>
                    <a:pt x="115931" y="109211"/>
                    <a:pt x="115018" y="108233"/>
                  </a:cubicBezTo>
                  <a:cubicBezTo>
                    <a:pt x="113191" y="106373"/>
                    <a:pt x="110386" y="104579"/>
                    <a:pt x="106373" y="102753"/>
                  </a:cubicBezTo>
                  <a:cubicBezTo>
                    <a:pt x="102165" y="100828"/>
                    <a:pt x="98610" y="99099"/>
                    <a:pt x="95772" y="97566"/>
                  </a:cubicBezTo>
                  <a:cubicBezTo>
                    <a:pt x="95412" y="97368"/>
                    <a:pt x="95020" y="97273"/>
                    <a:pt x="94630" y="97273"/>
                  </a:cubicBezTo>
                  <a:cubicBezTo>
                    <a:pt x="93995" y="97273"/>
                    <a:pt x="93366" y="97525"/>
                    <a:pt x="92901" y="97990"/>
                  </a:cubicBezTo>
                  <a:lnTo>
                    <a:pt x="40253" y="150639"/>
                  </a:lnTo>
                  <a:cubicBezTo>
                    <a:pt x="30565" y="137264"/>
                    <a:pt x="25248" y="120922"/>
                    <a:pt x="25280" y="104384"/>
                  </a:cubicBezTo>
                  <a:cubicBezTo>
                    <a:pt x="25280" y="60771"/>
                    <a:pt x="60771" y="25280"/>
                    <a:pt x="104384" y="25280"/>
                  </a:cubicBezTo>
                  <a:close/>
                  <a:moveTo>
                    <a:pt x="104384" y="20387"/>
                  </a:moveTo>
                  <a:cubicBezTo>
                    <a:pt x="58063" y="20387"/>
                    <a:pt x="20387" y="58063"/>
                    <a:pt x="20387" y="104384"/>
                  </a:cubicBezTo>
                  <a:cubicBezTo>
                    <a:pt x="20355" y="122944"/>
                    <a:pt x="26650" y="141211"/>
                    <a:pt x="38067" y="155858"/>
                  </a:cubicBezTo>
                  <a:cubicBezTo>
                    <a:pt x="38491" y="156412"/>
                    <a:pt x="39144" y="156771"/>
                    <a:pt x="39829" y="156804"/>
                  </a:cubicBezTo>
                  <a:cubicBezTo>
                    <a:pt x="39869" y="156806"/>
                    <a:pt x="39909" y="156806"/>
                    <a:pt x="39949" y="156806"/>
                  </a:cubicBezTo>
                  <a:cubicBezTo>
                    <a:pt x="40622" y="156806"/>
                    <a:pt x="41259" y="156548"/>
                    <a:pt x="41721" y="156086"/>
                  </a:cubicBezTo>
                  <a:lnTo>
                    <a:pt x="95087" y="102720"/>
                  </a:lnTo>
                  <a:cubicBezTo>
                    <a:pt x="97696" y="104090"/>
                    <a:pt x="100795" y="105591"/>
                    <a:pt x="104351" y="107189"/>
                  </a:cubicBezTo>
                  <a:cubicBezTo>
                    <a:pt x="106504" y="108200"/>
                    <a:pt x="108265" y="109146"/>
                    <a:pt x="109635" y="110092"/>
                  </a:cubicBezTo>
                  <a:lnTo>
                    <a:pt x="96522" y="123205"/>
                  </a:lnTo>
                  <a:cubicBezTo>
                    <a:pt x="94826" y="122259"/>
                    <a:pt x="93195" y="121150"/>
                    <a:pt x="91694" y="119878"/>
                  </a:cubicBezTo>
                  <a:cubicBezTo>
                    <a:pt x="90045" y="118486"/>
                    <a:pt x="88009" y="117802"/>
                    <a:pt x="85978" y="117802"/>
                  </a:cubicBezTo>
                  <a:cubicBezTo>
                    <a:pt x="83631" y="117802"/>
                    <a:pt x="81291" y="118714"/>
                    <a:pt x="79560" y="120498"/>
                  </a:cubicBezTo>
                  <a:lnTo>
                    <a:pt x="78418" y="121672"/>
                  </a:lnTo>
                  <a:cubicBezTo>
                    <a:pt x="78288" y="121835"/>
                    <a:pt x="78125" y="121998"/>
                    <a:pt x="77994" y="122161"/>
                  </a:cubicBezTo>
                  <a:cubicBezTo>
                    <a:pt x="76461" y="123955"/>
                    <a:pt x="75743" y="126271"/>
                    <a:pt x="75939" y="128653"/>
                  </a:cubicBezTo>
                  <a:cubicBezTo>
                    <a:pt x="76167" y="131001"/>
                    <a:pt x="77276" y="133154"/>
                    <a:pt x="79103" y="134687"/>
                  </a:cubicBezTo>
                  <a:cubicBezTo>
                    <a:pt x="80180" y="135601"/>
                    <a:pt x="81289" y="136449"/>
                    <a:pt x="82463" y="137264"/>
                  </a:cubicBezTo>
                  <a:lnTo>
                    <a:pt x="52681" y="167046"/>
                  </a:lnTo>
                  <a:cubicBezTo>
                    <a:pt x="52192" y="167536"/>
                    <a:pt x="51931" y="168221"/>
                    <a:pt x="51963" y="168938"/>
                  </a:cubicBezTo>
                  <a:cubicBezTo>
                    <a:pt x="51996" y="169623"/>
                    <a:pt x="52355" y="170276"/>
                    <a:pt x="52909" y="170700"/>
                  </a:cubicBezTo>
                  <a:cubicBezTo>
                    <a:pt x="67523" y="182117"/>
                    <a:pt x="85758" y="188380"/>
                    <a:pt x="104318" y="188380"/>
                  </a:cubicBezTo>
                  <a:lnTo>
                    <a:pt x="104384" y="188380"/>
                  </a:lnTo>
                  <a:cubicBezTo>
                    <a:pt x="150704" y="188380"/>
                    <a:pt x="188380" y="150704"/>
                    <a:pt x="188380" y="104384"/>
                  </a:cubicBezTo>
                  <a:cubicBezTo>
                    <a:pt x="188412" y="85823"/>
                    <a:pt x="182117" y="67556"/>
                    <a:pt x="170700" y="52909"/>
                  </a:cubicBezTo>
                  <a:cubicBezTo>
                    <a:pt x="170276" y="52355"/>
                    <a:pt x="169623" y="51996"/>
                    <a:pt x="168938" y="51963"/>
                  </a:cubicBezTo>
                  <a:cubicBezTo>
                    <a:pt x="168898" y="51962"/>
                    <a:pt x="168858" y="51961"/>
                    <a:pt x="168818" y="51961"/>
                  </a:cubicBezTo>
                  <a:cubicBezTo>
                    <a:pt x="168145" y="51961"/>
                    <a:pt x="167508" y="52219"/>
                    <a:pt x="167046" y="52681"/>
                  </a:cubicBezTo>
                  <a:lnTo>
                    <a:pt x="123270" y="96457"/>
                  </a:lnTo>
                  <a:cubicBezTo>
                    <a:pt x="123107" y="96294"/>
                    <a:pt x="122912" y="96163"/>
                    <a:pt x="122749" y="96033"/>
                  </a:cubicBezTo>
                  <a:cubicBezTo>
                    <a:pt x="120041" y="93913"/>
                    <a:pt x="115572" y="91499"/>
                    <a:pt x="109081" y="88726"/>
                  </a:cubicBezTo>
                  <a:lnTo>
                    <a:pt x="118019" y="79788"/>
                  </a:lnTo>
                  <a:cubicBezTo>
                    <a:pt x="119845" y="79527"/>
                    <a:pt x="121542" y="78679"/>
                    <a:pt x="122846" y="77374"/>
                  </a:cubicBezTo>
                  <a:lnTo>
                    <a:pt x="123955" y="76265"/>
                  </a:lnTo>
                  <a:cubicBezTo>
                    <a:pt x="125358" y="74928"/>
                    <a:pt x="126239" y="73166"/>
                    <a:pt x="126532" y="71274"/>
                  </a:cubicBezTo>
                  <a:lnTo>
                    <a:pt x="156086" y="41721"/>
                  </a:lnTo>
                  <a:cubicBezTo>
                    <a:pt x="156575" y="41232"/>
                    <a:pt x="156836" y="40546"/>
                    <a:pt x="156804" y="39829"/>
                  </a:cubicBezTo>
                  <a:cubicBezTo>
                    <a:pt x="156771" y="39144"/>
                    <a:pt x="156412" y="38491"/>
                    <a:pt x="155858" y="38067"/>
                  </a:cubicBezTo>
                  <a:cubicBezTo>
                    <a:pt x="141244" y="26650"/>
                    <a:pt x="123010" y="20387"/>
                    <a:pt x="104449" y="20387"/>
                  </a:cubicBezTo>
                  <a:close/>
                  <a:moveTo>
                    <a:pt x="104384" y="4893"/>
                  </a:moveTo>
                  <a:cubicBezTo>
                    <a:pt x="159250" y="4893"/>
                    <a:pt x="203874" y="49517"/>
                    <a:pt x="203874" y="104384"/>
                  </a:cubicBezTo>
                  <a:cubicBezTo>
                    <a:pt x="203874" y="159250"/>
                    <a:pt x="159250" y="203874"/>
                    <a:pt x="104384" y="203874"/>
                  </a:cubicBezTo>
                  <a:cubicBezTo>
                    <a:pt x="49517" y="203874"/>
                    <a:pt x="4893" y="159250"/>
                    <a:pt x="4893" y="104384"/>
                  </a:cubicBezTo>
                  <a:cubicBezTo>
                    <a:pt x="4893" y="49517"/>
                    <a:pt x="49517" y="4893"/>
                    <a:pt x="104384" y="4893"/>
                  </a:cubicBezTo>
                  <a:close/>
                  <a:moveTo>
                    <a:pt x="104384" y="0"/>
                  </a:moveTo>
                  <a:cubicBezTo>
                    <a:pt x="76494" y="0"/>
                    <a:pt x="50300" y="10862"/>
                    <a:pt x="30565" y="30565"/>
                  </a:cubicBezTo>
                  <a:cubicBezTo>
                    <a:pt x="10862" y="50300"/>
                    <a:pt x="0" y="76494"/>
                    <a:pt x="0" y="104384"/>
                  </a:cubicBezTo>
                  <a:cubicBezTo>
                    <a:pt x="0" y="132274"/>
                    <a:pt x="10862" y="158467"/>
                    <a:pt x="30565" y="178202"/>
                  </a:cubicBezTo>
                  <a:cubicBezTo>
                    <a:pt x="50300" y="197905"/>
                    <a:pt x="76494" y="208767"/>
                    <a:pt x="104384" y="208767"/>
                  </a:cubicBezTo>
                  <a:cubicBezTo>
                    <a:pt x="132274" y="208767"/>
                    <a:pt x="158467" y="197905"/>
                    <a:pt x="178202" y="178202"/>
                  </a:cubicBezTo>
                  <a:cubicBezTo>
                    <a:pt x="197905" y="158467"/>
                    <a:pt x="208767" y="132274"/>
                    <a:pt x="208767" y="104384"/>
                  </a:cubicBezTo>
                  <a:cubicBezTo>
                    <a:pt x="208767" y="76494"/>
                    <a:pt x="197905" y="50300"/>
                    <a:pt x="178202" y="30565"/>
                  </a:cubicBezTo>
                  <a:cubicBezTo>
                    <a:pt x="158467" y="10862"/>
                    <a:pt x="132274" y="0"/>
                    <a:pt x="104384"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6" name="Google Shape;3406;p42"/>
            <p:cNvSpPr/>
            <p:nvPr/>
          </p:nvSpPr>
          <p:spPr>
            <a:xfrm>
              <a:off x="3061350" y="1511925"/>
              <a:ext cx="1451625" cy="2671575"/>
            </a:xfrm>
            <a:custGeom>
              <a:rect b="b" l="l" r="r" t="t"/>
              <a:pathLst>
                <a:path extrusionOk="0" h="106863" w="58065">
                  <a:moveTo>
                    <a:pt x="30533" y="4926"/>
                  </a:moveTo>
                  <a:cubicBezTo>
                    <a:pt x="31055" y="4926"/>
                    <a:pt x="31544" y="5122"/>
                    <a:pt x="31936" y="5480"/>
                  </a:cubicBezTo>
                  <a:cubicBezTo>
                    <a:pt x="32295" y="5839"/>
                    <a:pt x="32490" y="6328"/>
                    <a:pt x="32490" y="6850"/>
                  </a:cubicBezTo>
                  <a:lnTo>
                    <a:pt x="32523" y="8481"/>
                  </a:lnTo>
                  <a:cubicBezTo>
                    <a:pt x="32523" y="9656"/>
                    <a:pt x="33338" y="10634"/>
                    <a:pt x="34448" y="10863"/>
                  </a:cubicBezTo>
                  <a:cubicBezTo>
                    <a:pt x="37285" y="11482"/>
                    <a:pt x="40026" y="12494"/>
                    <a:pt x="42570" y="13896"/>
                  </a:cubicBezTo>
                  <a:cubicBezTo>
                    <a:pt x="43516" y="14451"/>
                    <a:pt x="44462" y="15071"/>
                    <a:pt x="45343" y="15788"/>
                  </a:cubicBezTo>
                  <a:cubicBezTo>
                    <a:pt x="47104" y="17158"/>
                    <a:pt x="47430" y="19670"/>
                    <a:pt x="46060" y="21431"/>
                  </a:cubicBezTo>
                  <a:cubicBezTo>
                    <a:pt x="45962" y="21562"/>
                    <a:pt x="45832" y="21692"/>
                    <a:pt x="45701" y="21823"/>
                  </a:cubicBezTo>
                  <a:lnTo>
                    <a:pt x="44592" y="22932"/>
                  </a:lnTo>
                  <a:cubicBezTo>
                    <a:pt x="43825" y="23682"/>
                    <a:pt x="42813" y="24070"/>
                    <a:pt x="41786" y="24070"/>
                  </a:cubicBezTo>
                  <a:cubicBezTo>
                    <a:pt x="40937" y="24070"/>
                    <a:pt x="40079" y="23805"/>
                    <a:pt x="39341" y="23258"/>
                  </a:cubicBezTo>
                  <a:cubicBezTo>
                    <a:pt x="35622" y="20551"/>
                    <a:pt x="31838" y="19213"/>
                    <a:pt x="28054" y="19213"/>
                  </a:cubicBezTo>
                  <a:cubicBezTo>
                    <a:pt x="24759" y="19213"/>
                    <a:pt x="22019" y="20159"/>
                    <a:pt x="19899" y="21986"/>
                  </a:cubicBezTo>
                  <a:cubicBezTo>
                    <a:pt x="17648" y="23911"/>
                    <a:pt x="16507" y="26227"/>
                    <a:pt x="16539" y="28869"/>
                  </a:cubicBezTo>
                  <a:cubicBezTo>
                    <a:pt x="16539" y="31120"/>
                    <a:pt x="17518" y="33272"/>
                    <a:pt x="19442" y="35262"/>
                  </a:cubicBezTo>
                  <a:cubicBezTo>
                    <a:pt x="21204" y="37154"/>
                    <a:pt x="24401" y="39014"/>
                    <a:pt x="29196" y="40938"/>
                  </a:cubicBezTo>
                  <a:cubicBezTo>
                    <a:pt x="36894" y="44102"/>
                    <a:pt x="42146" y="46777"/>
                    <a:pt x="44919" y="48930"/>
                  </a:cubicBezTo>
                  <a:cubicBezTo>
                    <a:pt x="47463" y="50920"/>
                    <a:pt x="49551" y="53497"/>
                    <a:pt x="50986" y="56367"/>
                  </a:cubicBezTo>
                  <a:cubicBezTo>
                    <a:pt x="52421" y="59401"/>
                    <a:pt x="53171" y="62793"/>
                    <a:pt x="53139" y="66153"/>
                  </a:cubicBezTo>
                  <a:cubicBezTo>
                    <a:pt x="53139" y="66186"/>
                    <a:pt x="53139" y="66219"/>
                    <a:pt x="53139" y="66219"/>
                  </a:cubicBezTo>
                  <a:cubicBezTo>
                    <a:pt x="53171" y="69709"/>
                    <a:pt x="52421" y="73199"/>
                    <a:pt x="50888" y="76363"/>
                  </a:cubicBezTo>
                  <a:cubicBezTo>
                    <a:pt x="49583" y="79169"/>
                    <a:pt x="47626" y="81680"/>
                    <a:pt x="45212" y="83572"/>
                  </a:cubicBezTo>
                  <a:cubicBezTo>
                    <a:pt x="42896" y="85366"/>
                    <a:pt x="39373" y="86736"/>
                    <a:pt x="34806" y="87715"/>
                  </a:cubicBezTo>
                  <a:cubicBezTo>
                    <a:pt x="33697" y="87976"/>
                    <a:pt x="32882" y="88955"/>
                    <a:pt x="32882" y="90129"/>
                  </a:cubicBezTo>
                  <a:lnTo>
                    <a:pt x="32914" y="99360"/>
                  </a:lnTo>
                  <a:cubicBezTo>
                    <a:pt x="32947" y="100045"/>
                    <a:pt x="32653" y="100698"/>
                    <a:pt x="32197" y="101187"/>
                  </a:cubicBezTo>
                  <a:cubicBezTo>
                    <a:pt x="31707" y="101676"/>
                    <a:pt x="31055" y="101937"/>
                    <a:pt x="30370" y="101970"/>
                  </a:cubicBezTo>
                  <a:lnTo>
                    <a:pt x="30337" y="101970"/>
                  </a:lnTo>
                  <a:cubicBezTo>
                    <a:pt x="29652" y="101970"/>
                    <a:pt x="29033" y="101676"/>
                    <a:pt x="28543" y="101220"/>
                  </a:cubicBezTo>
                  <a:cubicBezTo>
                    <a:pt x="28054" y="100730"/>
                    <a:pt x="27793" y="100078"/>
                    <a:pt x="27793" y="99393"/>
                  </a:cubicBezTo>
                  <a:lnTo>
                    <a:pt x="27728" y="90455"/>
                  </a:lnTo>
                  <a:cubicBezTo>
                    <a:pt x="27728" y="89216"/>
                    <a:pt x="26782" y="88172"/>
                    <a:pt x="25542" y="88041"/>
                  </a:cubicBezTo>
                  <a:cubicBezTo>
                    <a:pt x="21237" y="87585"/>
                    <a:pt x="17518" y="86508"/>
                    <a:pt x="14549" y="84877"/>
                  </a:cubicBezTo>
                  <a:cubicBezTo>
                    <a:pt x="12005" y="83474"/>
                    <a:pt x="9624" y="81843"/>
                    <a:pt x="7406" y="79984"/>
                  </a:cubicBezTo>
                  <a:cubicBezTo>
                    <a:pt x="5709" y="78581"/>
                    <a:pt x="5481" y="76037"/>
                    <a:pt x="6916" y="74341"/>
                  </a:cubicBezTo>
                  <a:cubicBezTo>
                    <a:pt x="6982" y="74276"/>
                    <a:pt x="7047" y="74210"/>
                    <a:pt x="7112" y="74113"/>
                  </a:cubicBezTo>
                  <a:lnTo>
                    <a:pt x="8254" y="72971"/>
                  </a:lnTo>
                  <a:cubicBezTo>
                    <a:pt x="9037" y="72155"/>
                    <a:pt x="10081" y="71731"/>
                    <a:pt x="11124" y="71731"/>
                  </a:cubicBezTo>
                  <a:cubicBezTo>
                    <a:pt x="12070" y="71731"/>
                    <a:pt x="12984" y="72058"/>
                    <a:pt x="13734" y="72677"/>
                  </a:cubicBezTo>
                  <a:cubicBezTo>
                    <a:pt x="19137" y="77180"/>
                    <a:pt x="24540" y="79431"/>
                    <a:pt x="29786" y="79431"/>
                  </a:cubicBezTo>
                  <a:cubicBezTo>
                    <a:pt x="29861" y="79431"/>
                    <a:pt x="29936" y="79431"/>
                    <a:pt x="30011" y="79430"/>
                  </a:cubicBezTo>
                  <a:cubicBezTo>
                    <a:pt x="33599" y="79397"/>
                    <a:pt x="36992" y="77994"/>
                    <a:pt x="39536" y="75483"/>
                  </a:cubicBezTo>
                  <a:cubicBezTo>
                    <a:pt x="44364" y="70916"/>
                    <a:pt x="44984" y="63446"/>
                    <a:pt x="40939" y="58161"/>
                  </a:cubicBezTo>
                  <a:cubicBezTo>
                    <a:pt x="40906" y="58161"/>
                    <a:pt x="40906" y="58129"/>
                    <a:pt x="40906" y="58129"/>
                  </a:cubicBezTo>
                  <a:cubicBezTo>
                    <a:pt x="39177" y="55943"/>
                    <a:pt x="36111" y="53888"/>
                    <a:pt x="31544" y="51801"/>
                  </a:cubicBezTo>
                  <a:cubicBezTo>
                    <a:pt x="23259" y="48017"/>
                    <a:pt x="17616" y="44983"/>
                    <a:pt x="14745" y="42830"/>
                  </a:cubicBezTo>
                  <a:cubicBezTo>
                    <a:pt x="14745" y="42830"/>
                    <a:pt x="14745" y="42797"/>
                    <a:pt x="14713" y="42797"/>
                  </a:cubicBezTo>
                  <a:cubicBezTo>
                    <a:pt x="12233" y="40971"/>
                    <a:pt x="10146" y="38590"/>
                    <a:pt x="8710" y="35915"/>
                  </a:cubicBezTo>
                  <a:cubicBezTo>
                    <a:pt x="7406" y="33468"/>
                    <a:pt x="6721" y="30696"/>
                    <a:pt x="6721" y="27890"/>
                  </a:cubicBezTo>
                  <a:cubicBezTo>
                    <a:pt x="6688" y="23160"/>
                    <a:pt x="8352" y="19213"/>
                    <a:pt x="11809" y="15821"/>
                  </a:cubicBezTo>
                  <a:cubicBezTo>
                    <a:pt x="15300" y="12363"/>
                    <a:pt x="19638" y="10569"/>
                    <a:pt x="25053" y="10275"/>
                  </a:cubicBezTo>
                  <a:cubicBezTo>
                    <a:pt x="26358" y="10210"/>
                    <a:pt x="27369" y="9134"/>
                    <a:pt x="27369" y="7829"/>
                  </a:cubicBezTo>
                  <a:lnTo>
                    <a:pt x="27369" y="6883"/>
                  </a:lnTo>
                  <a:cubicBezTo>
                    <a:pt x="27369" y="6361"/>
                    <a:pt x="27565" y="5872"/>
                    <a:pt x="27924" y="5480"/>
                  </a:cubicBezTo>
                  <a:cubicBezTo>
                    <a:pt x="28282" y="5122"/>
                    <a:pt x="28772" y="4926"/>
                    <a:pt x="29294" y="4926"/>
                  </a:cubicBezTo>
                  <a:close/>
                  <a:moveTo>
                    <a:pt x="30501" y="0"/>
                  </a:moveTo>
                  <a:lnTo>
                    <a:pt x="29294" y="33"/>
                  </a:lnTo>
                  <a:cubicBezTo>
                    <a:pt x="25966" y="33"/>
                    <a:pt x="23194" y="2447"/>
                    <a:pt x="22574" y="5578"/>
                  </a:cubicBezTo>
                  <a:cubicBezTo>
                    <a:pt x="16963" y="6296"/>
                    <a:pt x="12201" y="8547"/>
                    <a:pt x="8384" y="12331"/>
                  </a:cubicBezTo>
                  <a:cubicBezTo>
                    <a:pt x="4013" y="16636"/>
                    <a:pt x="1795" y="21888"/>
                    <a:pt x="1828" y="27923"/>
                  </a:cubicBezTo>
                  <a:cubicBezTo>
                    <a:pt x="1828" y="31478"/>
                    <a:pt x="2708" y="35034"/>
                    <a:pt x="4372" y="38231"/>
                  </a:cubicBezTo>
                  <a:cubicBezTo>
                    <a:pt x="6199" y="41558"/>
                    <a:pt x="8743" y="44494"/>
                    <a:pt x="11809" y="46744"/>
                  </a:cubicBezTo>
                  <a:cubicBezTo>
                    <a:pt x="15006" y="49158"/>
                    <a:pt x="20780" y="52257"/>
                    <a:pt x="29489" y="56237"/>
                  </a:cubicBezTo>
                  <a:cubicBezTo>
                    <a:pt x="34219" y="58390"/>
                    <a:pt x="36209" y="60086"/>
                    <a:pt x="37057" y="61162"/>
                  </a:cubicBezTo>
                  <a:cubicBezTo>
                    <a:pt x="39569" y="64457"/>
                    <a:pt x="39177" y="69089"/>
                    <a:pt x="36176" y="71960"/>
                  </a:cubicBezTo>
                  <a:cubicBezTo>
                    <a:pt x="36144" y="71960"/>
                    <a:pt x="36144" y="71960"/>
                    <a:pt x="36144" y="71992"/>
                  </a:cubicBezTo>
                  <a:cubicBezTo>
                    <a:pt x="34480" y="73623"/>
                    <a:pt x="32295" y="74504"/>
                    <a:pt x="29979" y="74537"/>
                  </a:cubicBezTo>
                  <a:lnTo>
                    <a:pt x="29816" y="74537"/>
                  </a:lnTo>
                  <a:cubicBezTo>
                    <a:pt x="25705" y="74537"/>
                    <a:pt x="21367" y="72645"/>
                    <a:pt x="16865" y="68926"/>
                  </a:cubicBezTo>
                  <a:cubicBezTo>
                    <a:pt x="15216" y="67534"/>
                    <a:pt x="13180" y="66850"/>
                    <a:pt x="11149" y="66850"/>
                  </a:cubicBezTo>
                  <a:cubicBezTo>
                    <a:pt x="8802" y="66850"/>
                    <a:pt x="6462" y="67762"/>
                    <a:pt x="4731" y="69546"/>
                  </a:cubicBezTo>
                  <a:lnTo>
                    <a:pt x="3589" y="70720"/>
                  </a:lnTo>
                  <a:cubicBezTo>
                    <a:pt x="3459" y="70883"/>
                    <a:pt x="3296" y="71046"/>
                    <a:pt x="3165" y="71209"/>
                  </a:cubicBezTo>
                  <a:cubicBezTo>
                    <a:pt x="1" y="74961"/>
                    <a:pt x="490" y="80571"/>
                    <a:pt x="4274" y="83735"/>
                  </a:cubicBezTo>
                  <a:cubicBezTo>
                    <a:pt x="6721" y="85790"/>
                    <a:pt x="9395" y="87617"/>
                    <a:pt x="12168" y="89150"/>
                  </a:cubicBezTo>
                  <a:cubicBezTo>
                    <a:pt x="15202" y="90814"/>
                    <a:pt x="18790" y="91988"/>
                    <a:pt x="22867" y="92608"/>
                  </a:cubicBezTo>
                  <a:lnTo>
                    <a:pt x="22900" y="99426"/>
                  </a:lnTo>
                  <a:cubicBezTo>
                    <a:pt x="22900" y="101415"/>
                    <a:pt x="23683" y="103275"/>
                    <a:pt x="25086" y="104677"/>
                  </a:cubicBezTo>
                  <a:cubicBezTo>
                    <a:pt x="26521" y="106080"/>
                    <a:pt x="28380" y="106863"/>
                    <a:pt x="30337" y="106863"/>
                  </a:cubicBezTo>
                  <a:lnTo>
                    <a:pt x="30403" y="106863"/>
                  </a:lnTo>
                  <a:cubicBezTo>
                    <a:pt x="32392" y="106830"/>
                    <a:pt x="34252" y="106047"/>
                    <a:pt x="35654" y="104645"/>
                  </a:cubicBezTo>
                  <a:cubicBezTo>
                    <a:pt x="37057" y="103209"/>
                    <a:pt x="37840" y="101350"/>
                    <a:pt x="37807" y="99360"/>
                  </a:cubicBezTo>
                  <a:lnTo>
                    <a:pt x="37775" y="92053"/>
                  </a:lnTo>
                  <a:cubicBezTo>
                    <a:pt x="42178" y="90944"/>
                    <a:pt x="45604" y="89444"/>
                    <a:pt x="48213" y="87454"/>
                  </a:cubicBezTo>
                  <a:cubicBezTo>
                    <a:pt x="51247" y="85040"/>
                    <a:pt x="53726" y="81909"/>
                    <a:pt x="55324" y="78418"/>
                  </a:cubicBezTo>
                  <a:cubicBezTo>
                    <a:pt x="57151" y="74634"/>
                    <a:pt x="58064" y="70394"/>
                    <a:pt x="58032" y="66186"/>
                  </a:cubicBezTo>
                  <a:cubicBezTo>
                    <a:pt x="58064" y="62076"/>
                    <a:pt x="57151" y="57966"/>
                    <a:pt x="55390" y="54214"/>
                  </a:cubicBezTo>
                  <a:cubicBezTo>
                    <a:pt x="53628" y="50659"/>
                    <a:pt x="51051" y="47495"/>
                    <a:pt x="47920" y="45081"/>
                  </a:cubicBezTo>
                  <a:cubicBezTo>
                    <a:pt x="44788" y="42602"/>
                    <a:pt x="39275" y="39796"/>
                    <a:pt x="31055" y="36404"/>
                  </a:cubicBezTo>
                  <a:cubicBezTo>
                    <a:pt x="25934" y="34349"/>
                    <a:pt x="23879" y="32848"/>
                    <a:pt x="23031" y="31935"/>
                  </a:cubicBezTo>
                  <a:cubicBezTo>
                    <a:pt x="23031" y="31935"/>
                    <a:pt x="22998" y="31902"/>
                    <a:pt x="22998" y="31902"/>
                  </a:cubicBezTo>
                  <a:cubicBezTo>
                    <a:pt x="21954" y="30826"/>
                    <a:pt x="21432" y="29782"/>
                    <a:pt x="21432" y="28836"/>
                  </a:cubicBezTo>
                  <a:cubicBezTo>
                    <a:pt x="21400" y="28119"/>
                    <a:pt x="21595" y="26977"/>
                    <a:pt x="23096" y="25705"/>
                  </a:cubicBezTo>
                  <a:cubicBezTo>
                    <a:pt x="24335" y="24628"/>
                    <a:pt x="25966" y="24106"/>
                    <a:pt x="28087" y="24106"/>
                  </a:cubicBezTo>
                  <a:cubicBezTo>
                    <a:pt x="28127" y="24106"/>
                    <a:pt x="28166" y="24106"/>
                    <a:pt x="28206" y="24106"/>
                  </a:cubicBezTo>
                  <a:cubicBezTo>
                    <a:pt x="30877" y="24106"/>
                    <a:pt x="33642" y="25180"/>
                    <a:pt x="36470" y="27205"/>
                  </a:cubicBezTo>
                  <a:cubicBezTo>
                    <a:pt x="38060" y="28383"/>
                    <a:pt x="39922" y="28962"/>
                    <a:pt x="41777" y="28962"/>
                  </a:cubicBezTo>
                  <a:cubicBezTo>
                    <a:pt x="44034" y="28962"/>
                    <a:pt x="46281" y="28105"/>
                    <a:pt x="48017" y="26422"/>
                  </a:cubicBezTo>
                  <a:lnTo>
                    <a:pt x="49126" y="25313"/>
                  </a:lnTo>
                  <a:cubicBezTo>
                    <a:pt x="49420" y="25052"/>
                    <a:pt x="49681" y="24726"/>
                    <a:pt x="49942" y="24433"/>
                  </a:cubicBezTo>
                  <a:cubicBezTo>
                    <a:pt x="52943" y="20551"/>
                    <a:pt x="52225" y="14940"/>
                    <a:pt x="48376" y="11939"/>
                  </a:cubicBezTo>
                  <a:cubicBezTo>
                    <a:pt x="47300" y="11091"/>
                    <a:pt x="46158" y="10308"/>
                    <a:pt x="44984" y="9623"/>
                  </a:cubicBezTo>
                  <a:cubicBezTo>
                    <a:pt x="44984" y="9623"/>
                    <a:pt x="44951" y="9623"/>
                    <a:pt x="44951" y="9590"/>
                  </a:cubicBezTo>
                  <a:cubicBezTo>
                    <a:pt x="42537" y="8286"/>
                    <a:pt x="40026" y="7274"/>
                    <a:pt x="37383" y="6557"/>
                  </a:cubicBezTo>
                  <a:cubicBezTo>
                    <a:pt x="37318" y="4828"/>
                    <a:pt x="36600" y="3230"/>
                    <a:pt x="35361" y="1990"/>
                  </a:cubicBezTo>
                  <a:cubicBezTo>
                    <a:pt x="34089" y="718"/>
                    <a:pt x="32360" y="0"/>
                    <a:pt x="30533"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07" name="Google Shape;3407;p42"/>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US National Dollar </a:t>
            </a:r>
            <a:r>
              <a:rPr lang="en"/>
              <a:t>Day infographics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1" name="Shape 3411"/>
        <p:cNvGrpSpPr/>
        <p:nvPr/>
      </p:nvGrpSpPr>
      <p:grpSpPr>
        <a:xfrm>
          <a:off x="0" y="0"/>
          <a:ext cx="0" cy="0"/>
          <a:chOff x="0" y="0"/>
          <a:chExt cx="0" cy="0"/>
        </a:xfrm>
      </p:grpSpPr>
      <p:graphicFrame>
        <p:nvGraphicFramePr>
          <p:cNvPr id="3412" name="Google Shape;3412;p43"/>
          <p:cNvGraphicFramePr/>
          <p:nvPr/>
        </p:nvGraphicFramePr>
        <p:xfrm>
          <a:off x="720000" y="1397350"/>
          <a:ext cx="3000000" cy="3000000"/>
        </p:xfrm>
        <a:graphic>
          <a:graphicData uri="http://schemas.openxmlformats.org/drawingml/2006/table">
            <a:tbl>
              <a:tblPr>
                <a:noFill/>
                <a:tableStyleId>{5A9C4A02-D035-4262-8566-4B2CF2149614}</a:tableStyleId>
              </a:tblPr>
              <a:tblGrid>
                <a:gridCol w="1284000"/>
                <a:gridCol w="1284000"/>
                <a:gridCol w="1284000"/>
                <a:gridCol w="1284000"/>
                <a:gridCol w="1284000"/>
                <a:gridCol w="1284000"/>
              </a:tblGrid>
              <a:tr h="559275">
                <a:tc>
                  <a:txBody>
                    <a:bodyPr/>
                    <a:lstStyle/>
                    <a:p>
                      <a:pPr indent="0" lvl="0" marL="0" rtl="0" algn="l">
                        <a:spcBef>
                          <a:spcPts val="0"/>
                        </a:spcBef>
                        <a:spcAft>
                          <a:spcPts val="0"/>
                        </a:spcAft>
                        <a:buNone/>
                      </a:pPr>
                      <a:r>
                        <a:t/>
                      </a:r>
                      <a:endParaRPr/>
                    </a:p>
                  </a:txBody>
                  <a:tcPr marT="91425" marB="91425" marR="91425" marL="91425">
                    <a:lnL cap="flat" cmpd="sng" w="9525">
                      <a:solidFill>
                        <a:schemeClr val="lt2">
                          <a:alpha val="0"/>
                        </a:schemeClr>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alpha val="0"/>
                        </a:schemeClr>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1600"/>
                        </a:spcAft>
                        <a:buNone/>
                      </a:pPr>
                      <a:r>
                        <a:rPr lang="en" sz="2000">
                          <a:solidFill>
                            <a:schemeClr val="dk1"/>
                          </a:solidFill>
                          <a:latin typeface="Anton"/>
                          <a:ea typeface="Anton"/>
                          <a:cs typeface="Anton"/>
                          <a:sym typeface="Anton"/>
                        </a:rPr>
                        <a:t>Mon</a:t>
                      </a:r>
                      <a:endParaRPr sz="2000">
                        <a:solidFill>
                          <a:schemeClr val="dk1"/>
                        </a:solidFill>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1600"/>
                        </a:spcAft>
                        <a:buNone/>
                      </a:pPr>
                      <a:r>
                        <a:rPr lang="en" sz="2000">
                          <a:solidFill>
                            <a:schemeClr val="dk1"/>
                          </a:solidFill>
                          <a:latin typeface="Anton"/>
                          <a:ea typeface="Anton"/>
                          <a:cs typeface="Anton"/>
                          <a:sym typeface="Anton"/>
                        </a:rPr>
                        <a:t>Tue</a:t>
                      </a:r>
                      <a:endParaRPr sz="2000">
                        <a:solidFill>
                          <a:schemeClr val="dk1"/>
                        </a:solidFill>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1600"/>
                        </a:spcAft>
                        <a:buNone/>
                      </a:pPr>
                      <a:r>
                        <a:rPr lang="en" sz="2000">
                          <a:solidFill>
                            <a:schemeClr val="dk1"/>
                          </a:solidFill>
                          <a:latin typeface="Anton"/>
                          <a:ea typeface="Anton"/>
                          <a:cs typeface="Anton"/>
                          <a:sym typeface="Anton"/>
                        </a:rPr>
                        <a:t>Wed</a:t>
                      </a:r>
                      <a:endParaRPr sz="2000">
                        <a:solidFill>
                          <a:schemeClr val="dk1"/>
                        </a:solidFill>
                        <a:latin typeface="Anton"/>
                        <a:ea typeface="Anton"/>
                        <a:cs typeface="Anton"/>
                        <a:sym typeface="Anton"/>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rPr lang="en" sz="2000">
                          <a:solidFill>
                            <a:schemeClr val="dk1"/>
                          </a:solidFill>
                          <a:latin typeface="Anton"/>
                          <a:ea typeface="Anton"/>
                          <a:cs typeface="Anton"/>
                          <a:sym typeface="Anton"/>
                        </a:rPr>
                        <a:t>Thu</a:t>
                      </a:r>
                      <a:endParaRPr sz="2000">
                        <a:solidFill>
                          <a:schemeClr val="dk1"/>
                        </a:solidFill>
                        <a:latin typeface="Anton"/>
                        <a:ea typeface="Anton"/>
                        <a:cs typeface="Anton"/>
                        <a:sym typeface="Anton"/>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rPr lang="en" sz="2000">
                          <a:solidFill>
                            <a:schemeClr val="dk1"/>
                          </a:solidFill>
                          <a:latin typeface="Anton"/>
                          <a:ea typeface="Anton"/>
                          <a:cs typeface="Anton"/>
                          <a:sym typeface="Anton"/>
                        </a:rPr>
                        <a:t>Fri</a:t>
                      </a:r>
                      <a:endParaRPr sz="2000">
                        <a:solidFill>
                          <a:schemeClr val="dk1"/>
                        </a:solidFill>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r>
              <a:tr h="529475">
                <a:tc>
                  <a:txBody>
                    <a:bodyPr/>
                    <a:lstStyle/>
                    <a:p>
                      <a:pPr indent="0" lvl="0" marL="0" rtl="0" algn="l">
                        <a:spcBef>
                          <a:spcPts val="0"/>
                        </a:spcBef>
                        <a:spcAft>
                          <a:spcPts val="0"/>
                        </a:spcAft>
                        <a:buNone/>
                      </a:pPr>
                      <a:r>
                        <a:rPr lang="en" sz="2000">
                          <a:solidFill>
                            <a:schemeClr val="dk1"/>
                          </a:solidFill>
                          <a:latin typeface="Anton"/>
                          <a:ea typeface="Anton"/>
                          <a:cs typeface="Anton"/>
                          <a:sym typeface="Anton"/>
                        </a:rPr>
                        <a:t>Mars</a:t>
                      </a:r>
                      <a:endParaRPr sz="2000">
                        <a:solidFill>
                          <a:schemeClr val="dk1"/>
                        </a:solidFill>
                        <a:latin typeface="Anton"/>
                        <a:ea typeface="Anton"/>
                        <a:cs typeface="Anton"/>
                        <a:sym typeface="Anton"/>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r>
              <a:tr h="529475">
                <a:tc>
                  <a:txBody>
                    <a:bodyPr/>
                    <a:lstStyle/>
                    <a:p>
                      <a:pPr indent="0" lvl="0" marL="0" rtl="0" algn="l">
                        <a:spcBef>
                          <a:spcPts val="0"/>
                        </a:spcBef>
                        <a:spcAft>
                          <a:spcPts val="0"/>
                        </a:spcAft>
                        <a:buNone/>
                      </a:pPr>
                      <a:r>
                        <a:rPr lang="en" sz="2000">
                          <a:solidFill>
                            <a:schemeClr val="dk1"/>
                          </a:solidFill>
                          <a:latin typeface="Anton"/>
                          <a:ea typeface="Anton"/>
                          <a:cs typeface="Anton"/>
                          <a:sym typeface="Anton"/>
                        </a:rPr>
                        <a:t>Venus</a:t>
                      </a:r>
                      <a:endParaRPr sz="2000">
                        <a:solidFill>
                          <a:schemeClr val="dk1"/>
                        </a:solidFill>
                        <a:latin typeface="Anton"/>
                        <a:ea typeface="Anton"/>
                        <a:cs typeface="Anton"/>
                        <a:sym typeface="Anton"/>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r>
              <a:tr h="529475">
                <a:tc>
                  <a:txBody>
                    <a:bodyPr/>
                    <a:lstStyle/>
                    <a:p>
                      <a:pPr indent="0" lvl="0" marL="0" rtl="0" algn="l">
                        <a:spcBef>
                          <a:spcPts val="0"/>
                        </a:spcBef>
                        <a:spcAft>
                          <a:spcPts val="0"/>
                        </a:spcAft>
                        <a:buNone/>
                      </a:pPr>
                      <a:r>
                        <a:rPr lang="en" sz="2000">
                          <a:solidFill>
                            <a:schemeClr val="dk1"/>
                          </a:solidFill>
                          <a:latin typeface="Anton"/>
                          <a:ea typeface="Anton"/>
                          <a:cs typeface="Anton"/>
                          <a:sym typeface="Anton"/>
                        </a:rPr>
                        <a:t>Mercury</a:t>
                      </a:r>
                      <a:endParaRPr sz="2000">
                        <a:solidFill>
                          <a:schemeClr val="dk1"/>
                        </a:solidFill>
                        <a:latin typeface="Anton"/>
                        <a:ea typeface="Anton"/>
                        <a:cs typeface="Anton"/>
                        <a:sym typeface="Anton"/>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r>
              <a:tr h="529475">
                <a:tc>
                  <a:txBody>
                    <a:bodyPr/>
                    <a:lstStyle/>
                    <a:p>
                      <a:pPr indent="0" lvl="0" marL="0" rtl="0" algn="l">
                        <a:spcBef>
                          <a:spcPts val="0"/>
                        </a:spcBef>
                        <a:spcAft>
                          <a:spcPts val="0"/>
                        </a:spcAft>
                        <a:buNone/>
                      </a:pPr>
                      <a:r>
                        <a:rPr lang="en" sz="2000">
                          <a:solidFill>
                            <a:schemeClr val="dk1"/>
                          </a:solidFill>
                          <a:latin typeface="Anton"/>
                          <a:ea typeface="Anton"/>
                          <a:cs typeface="Anton"/>
                          <a:sym typeface="Anton"/>
                        </a:rPr>
                        <a:t>Jupiter</a:t>
                      </a:r>
                      <a:endParaRPr sz="2000">
                        <a:solidFill>
                          <a:schemeClr val="dk1"/>
                        </a:solidFill>
                        <a:latin typeface="Anton"/>
                        <a:ea typeface="Anton"/>
                        <a:cs typeface="Anton"/>
                        <a:sym typeface="Anton"/>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r>
              <a:tr h="529475">
                <a:tc>
                  <a:txBody>
                    <a:bodyPr/>
                    <a:lstStyle/>
                    <a:p>
                      <a:pPr indent="0" lvl="0" marL="0" rtl="0" algn="l">
                        <a:spcBef>
                          <a:spcPts val="0"/>
                        </a:spcBef>
                        <a:spcAft>
                          <a:spcPts val="0"/>
                        </a:spcAft>
                        <a:buNone/>
                      </a:pPr>
                      <a:r>
                        <a:rPr lang="en" sz="2000">
                          <a:solidFill>
                            <a:schemeClr val="dk1"/>
                          </a:solidFill>
                          <a:latin typeface="Anton"/>
                          <a:ea typeface="Anton"/>
                          <a:cs typeface="Anton"/>
                          <a:sym typeface="Anton"/>
                        </a:rPr>
                        <a:t>Saturn</a:t>
                      </a:r>
                      <a:endParaRPr sz="2000">
                        <a:solidFill>
                          <a:schemeClr val="dk1"/>
                        </a:solidFill>
                        <a:latin typeface="Anton"/>
                        <a:ea typeface="Anton"/>
                        <a:cs typeface="Anton"/>
                        <a:sym typeface="Anton"/>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1"/>
                    </a:solidFill>
                  </a:tcPr>
                </a:tc>
              </a:tr>
            </a:tbl>
          </a:graphicData>
        </a:graphic>
      </p:graphicFrame>
      <p:sp>
        <p:nvSpPr>
          <p:cNvPr id="3413" name="Google Shape;3413;p43"/>
          <p:cNvSpPr/>
          <p:nvPr/>
        </p:nvSpPr>
        <p:spPr>
          <a:xfrm>
            <a:off x="3288000" y="2100275"/>
            <a:ext cx="3852000" cy="228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4" name="Google Shape;3414;p43"/>
          <p:cNvSpPr/>
          <p:nvPr/>
        </p:nvSpPr>
        <p:spPr>
          <a:xfrm>
            <a:off x="2004000" y="2614625"/>
            <a:ext cx="2568000" cy="228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5" name="Google Shape;3415;p43"/>
          <p:cNvSpPr/>
          <p:nvPr/>
        </p:nvSpPr>
        <p:spPr>
          <a:xfrm>
            <a:off x="5856000" y="3138500"/>
            <a:ext cx="2568000" cy="228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6" name="Google Shape;3416;p43"/>
          <p:cNvSpPr/>
          <p:nvPr/>
        </p:nvSpPr>
        <p:spPr>
          <a:xfrm>
            <a:off x="2004000" y="3138500"/>
            <a:ext cx="1284000" cy="228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7" name="Google Shape;3417;p43"/>
          <p:cNvSpPr/>
          <p:nvPr/>
        </p:nvSpPr>
        <p:spPr>
          <a:xfrm>
            <a:off x="4572000" y="3700475"/>
            <a:ext cx="3852000" cy="228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8" name="Google Shape;3418;p43"/>
          <p:cNvSpPr/>
          <p:nvPr/>
        </p:nvSpPr>
        <p:spPr>
          <a:xfrm>
            <a:off x="3288000" y="4224350"/>
            <a:ext cx="2568000" cy="228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9" name="Google Shape;3419;p43"/>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US National Dollar </a:t>
            </a:r>
            <a:r>
              <a:rPr lang="en"/>
              <a:t>Day infographics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3" name="Shape 3423"/>
        <p:cNvGrpSpPr/>
        <p:nvPr/>
      </p:nvGrpSpPr>
      <p:grpSpPr>
        <a:xfrm>
          <a:off x="0" y="0"/>
          <a:ext cx="0" cy="0"/>
          <a:chOff x="0" y="0"/>
          <a:chExt cx="0" cy="0"/>
        </a:xfrm>
      </p:grpSpPr>
      <p:graphicFrame>
        <p:nvGraphicFramePr>
          <p:cNvPr id="3424" name="Google Shape;3424;p44"/>
          <p:cNvGraphicFramePr/>
          <p:nvPr/>
        </p:nvGraphicFramePr>
        <p:xfrm>
          <a:off x="726788" y="1533044"/>
          <a:ext cx="3000000" cy="3000000"/>
        </p:xfrm>
        <a:graphic>
          <a:graphicData uri="http://schemas.openxmlformats.org/drawingml/2006/table">
            <a:tbl>
              <a:tblPr>
                <a:noFill/>
                <a:tableStyleId>{5A9C4A02-D035-4262-8566-4B2CF2149614}</a:tableStyleId>
              </a:tblPr>
              <a:tblGrid>
                <a:gridCol w="3560650"/>
                <a:gridCol w="1034100"/>
                <a:gridCol w="1034150"/>
                <a:gridCol w="1005625"/>
                <a:gridCol w="1069475"/>
              </a:tblGrid>
              <a:tr h="670525">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9525">
                      <a:solidFill>
                        <a:srgbClr val="191919">
                          <a:alpha val="0"/>
                        </a:srgbClr>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rgbClr val="191919">
                          <a:alpha val="0"/>
                        </a:srgbClr>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Year 1</a:t>
                      </a:r>
                      <a:endParaRPr sz="2000">
                        <a:solidFill>
                          <a:schemeClr val="dk1"/>
                        </a:solidFill>
                        <a:latin typeface="Anton"/>
                        <a:ea typeface="Anton"/>
                        <a:cs typeface="Anton"/>
                        <a:sym typeface="Anton"/>
                      </a:endParaRPr>
                    </a:p>
                  </a:txBody>
                  <a:tcPr marT="91425" marB="91425"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Year 2</a:t>
                      </a:r>
                      <a:endParaRPr sz="2000">
                        <a:solidFill>
                          <a:schemeClr val="dk1"/>
                        </a:solidFill>
                        <a:latin typeface="Anton"/>
                        <a:ea typeface="Anton"/>
                        <a:cs typeface="Anton"/>
                        <a:sym typeface="Anton"/>
                      </a:endParaRPr>
                    </a:p>
                  </a:txBody>
                  <a:tcPr marT="91425" marB="91425"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Year 3</a:t>
                      </a:r>
                      <a:endParaRPr sz="2000">
                        <a:solidFill>
                          <a:schemeClr val="dk1"/>
                        </a:solidFill>
                        <a:latin typeface="Anton"/>
                        <a:ea typeface="Anton"/>
                        <a:cs typeface="Anton"/>
                        <a:sym typeface="Anton"/>
                      </a:endParaRPr>
                    </a:p>
                  </a:txBody>
                  <a:tcPr marT="91425" marB="91425"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Year 4</a:t>
                      </a:r>
                      <a:endParaRPr sz="2000">
                        <a:solidFill>
                          <a:schemeClr val="dk1"/>
                        </a:solidFill>
                        <a:latin typeface="Anton"/>
                        <a:ea typeface="Anton"/>
                        <a:cs typeface="Anton"/>
                        <a:sym typeface="Anton"/>
                      </a:endParaRPr>
                    </a:p>
                  </a:txBody>
                  <a:tcPr marT="91425" marB="91425"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r>
              <a:tr h="396200">
                <a:tc>
                  <a:txBody>
                    <a:bodyPr/>
                    <a:lstStyle/>
                    <a:p>
                      <a:pPr indent="0" lvl="0" marL="0" rtl="0" algn="l">
                        <a:spcBef>
                          <a:spcPts val="0"/>
                        </a:spcBef>
                        <a:spcAft>
                          <a:spcPts val="1600"/>
                        </a:spcAft>
                        <a:buNone/>
                      </a:pPr>
                      <a:r>
                        <a:rPr lang="en">
                          <a:solidFill>
                            <a:schemeClr val="dk1"/>
                          </a:solidFill>
                          <a:latin typeface="Libre Franklin Medium"/>
                          <a:ea typeface="Libre Franklin Medium"/>
                          <a:cs typeface="Libre Franklin Medium"/>
                          <a:sym typeface="Libre Franklin Medium"/>
                        </a:rPr>
                        <a:t>Mars is actually a very cold place</a:t>
                      </a:r>
                      <a:endParaRPr>
                        <a:solidFill>
                          <a:schemeClr val="dk1"/>
                        </a:solidFill>
                        <a:latin typeface="Libre Franklin Medium"/>
                        <a:ea typeface="Libre Franklin Medium"/>
                        <a:cs typeface="Libre Franklin Medium"/>
                        <a:sym typeface="Libre Franklin Medium"/>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a:solidFill>
                          <a:schemeClr val="dk1"/>
                        </a:solidFill>
                        <a:latin typeface="Assistant"/>
                        <a:ea typeface="Assistant"/>
                        <a:cs typeface="Assistant"/>
                        <a:sym typeface="Assistant"/>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a:solidFill>
                          <a:schemeClr val="dk1"/>
                        </a:solidFill>
                        <a:latin typeface="Assistant"/>
                        <a:ea typeface="Assistant"/>
                        <a:cs typeface="Assistant"/>
                        <a:sym typeface="Assistant"/>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a:solidFill>
                          <a:schemeClr val="dk1"/>
                        </a:solidFill>
                        <a:latin typeface="Assistant"/>
                        <a:ea typeface="Assistant"/>
                        <a:cs typeface="Assistant"/>
                        <a:sym typeface="Assistant"/>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a:solidFill>
                          <a:schemeClr val="dk1"/>
                        </a:solidFill>
                        <a:latin typeface="Assistant"/>
                        <a:ea typeface="Assistant"/>
                        <a:cs typeface="Assistant"/>
                        <a:sym typeface="Assistant"/>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r>
              <a:tr h="396200">
                <a:tc>
                  <a:txBody>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Venus is the second planet from the Sun</a:t>
                      </a:r>
                      <a:endParaRPr>
                        <a:solidFill>
                          <a:schemeClr val="dk1"/>
                        </a:solidFill>
                        <a:latin typeface="Libre Franklin Medium"/>
                        <a:ea typeface="Libre Franklin Medium"/>
                        <a:cs typeface="Libre Franklin Medium"/>
                        <a:sym typeface="Libre Franklin Medium"/>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a:solidFill>
                          <a:schemeClr val="dk1"/>
                        </a:solidFill>
                        <a:latin typeface="Assistant"/>
                        <a:ea typeface="Assistant"/>
                        <a:cs typeface="Assistant"/>
                        <a:sym typeface="Assistant"/>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a:solidFill>
                          <a:schemeClr val="dk1"/>
                        </a:solidFill>
                        <a:latin typeface="Assistant"/>
                        <a:ea typeface="Assistant"/>
                        <a:cs typeface="Assistant"/>
                        <a:sym typeface="Assistant"/>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a:solidFill>
                          <a:schemeClr val="dk1"/>
                        </a:solidFill>
                        <a:latin typeface="Assistant"/>
                        <a:ea typeface="Assistant"/>
                        <a:cs typeface="Assistant"/>
                        <a:sym typeface="Assistant"/>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a:solidFill>
                          <a:schemeClr val="dk1"/>
                        </a:solidFill>
                        <a:latin typeface="Assistant"/>
                        <a:ea typeface="Assistant"/>
                        <a:cs typeface="Assistant"/>
                        <a:sym typeface="Assistant"/>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r>
              <a:tr h="396200">
                <a:tc>
                  <a:txBody>
                    <a:bodyPr/>
                    <a:lstStyle/>
                    <a:p>
                      <a:pPr indent="0" lvl="0" marL="0" rtl="0" algn="l">
                        <a:spcBef>
                          <a:spcPts val="0"/>
                        </a:spcBef>
                        <a:spcAft>
                          <a:spcPts val="1600"/>
                        </a:spcAft>
                        <a:buNone/>
                      </a:pPr>
                      <a:r>
                        <a:rPr lang="en">
                          <a:solidFill>
                            <a:schemeClr val="dk1"/>
                          </a:solidFill>
                          <a:latin typeface="Libre Franklin Medium"/>
                          <a:ea typeface="Libre Franklin Medium"/>
                          <a:cs typeface="Libre Franklin Medium"/>
                          <a:sym typeface="Libre Franklin Medium"/>
                        </a:rPr>
                        <a:t>Neptune is very far away from Earth</a:t>
                      </a:r>
                      <a:endParaRPr>
                        <a:solidFill>
                          <a:schemeClr val="dk1"/>
                        </a:solidFill>
                        <a:latin typeface="Libre Franklin Medium"/>
                        <a:ea typeface="Libre Franklin Medium"/>
                        <a:cs typeface="Libre Franklin Medium"/>
                        <a:sym typeface="Libre Franklin Medium"/>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a:solidFill>
                          <a:schemeClr val="dk1"/>
                        </a:solidFill>
                        <a:latin typeface="Assistant"/>
                        <a:ea typeface="Assistant"/>
                        <a:cs typeface="Assistant"/>
                        <a:sym typeface="Assistant"/>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a:solidFill>
                          <a:schemeClr val="dk1"/>
                        </a:solidFill>
                        <a:latin typeface="Assistant"/>
                        <a:ea typeface="Assistant"/>
                        <a:cs typeface="Assistant"/>
                        <a:sym typeface="Assistant"/>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a:solidFill>
                          <a:schemeClr val="dk1"/>
                        </a:solidFill>
                        <a:latin typeface="Assistant"/>
                        <a:ea typeface="Assistant"/>
                        <a:cs typeface="Assistant"/>
                        <a:sym typeface="Assistant"/>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a:solidFill>
                          <a:schemeClr val="dk1"/>
                        </a:solidFill>
                        <a:latin typeface="Assistant"/>
                        <a:ea typeface="Assistant"/>
                        <a:cs typeface="Assistant"/>
                        <a:sym typeface="Assistant"/>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r>
              <a:tr h="396200">
                <a:tc>
                  <a:txBody>
                    <a:bodyPr/>
                    <a:lstStyle/>
                    <a:p>
                      <a:pPr indent="0" lvl="0" marL="0" rtl="0" algn="l">
                        <a:spcBef>
                          <a:spcPts val="0"/>
                        </a:spcBef>
                        <a:spcAft>
                          <a:spcPts val="1600"/>
                        </a:spcAft>
                        <a:buNone/>
                      </a:pPr>
                      <a:r>
                        <a:rPr lang="en">
                          <a:solidFill>
                            <a:schemeClr val="dk1"/>
                          </a:solidFill>
                          <a:latin typeface="Libre Franklin Medium"/>
                          <a:ea typeface="Libre Franklin Medium"/>
                          <a:cs typeface="Libre Franklin Medium"/>
                          <a:sym typeface="Libre Franklin Medium"/>
                        </a:rPr>
                        <a:t>Mercury is the closest planet to the Sun</a:t>
                      </a:r>
                      <a:endParaRPr>
                        <a:solidFill>
                          <a:schemeClr val="dk1"/>
                        </a:solidFill>
                        <a:latin typeface="Libre Franklin Medium"/>
                        <a:ea typeface="Libre Franklin Medium"/>
                        <a:cs typeface="Libre Franklin Medium"/>
                        <a:sym typeface="Libre Franklin Medium"/>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a:solidFill>
                          <a:schemeClr val="dk1"/>
                        </a:solidFill>
                        <a:latin typeface="Assistant"/>
                        <a:ea typeface="Assistant"/>
                        <a:cs typeface="Assistant"/>
                        <a:sym typeface="Assistant"/>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a:solidFill>
                          <a:schemeClr val="dk1"/>
                        </a:solidFill>
                        <a:latin typeface="Assistant"/>
                        <a:ea typeface="Assistant"/>
                        <a:cs typeface="Assistant"/>
                        <a:sym typeface="Assistant"/>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a:solidFill>
                          <a:schemeClr val="dk1"/>
                        </a:solidFill>
                        <a:latin typeface="Assistant"/>
                        <a:ea typeface="Assistant"/>
                        <a:cs typeface="Assistant"/>
                        <a:sym typeface="Assistant"/>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a:solidFill>
                          <a:schemeClr val="dk1"/>
                        </a:solidFill>
                        <a:latin typeface="Assistant"/>
                        <a:ea typeface="Assistant"/>
                        <a:cs typeface="Assistant"/>
                        <a:sym typeface="Assistant"/>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r>
              <a:tr h="396200">
                <a:tc>
                  <a:txBody>
                    <a:bodyPr/>
                    <a:lstStyle/>
                    <a:p>
                      <a:pPr indent="0" lvl="0" marL="0" rtl="0" algn="l">
                        <a:spcBef>
                          <a:spcPts val="0"/>
                        </a:spcBef>
                        <a:spcAft>
                          <a:spcPts val="1600"/>
                        </a:spcAft>
                        <a:buNone/>
                      </a:pPr>
                      <a:r>
                        <a:rPr lang="en">
                          <a:solidFill>
                            <a:schemeClr val="dk1"/>
                          </a:solidFill>
                          <a:latin typeface="Libre Franklin Medium"/>
                          <a:ea typeface="Libre Franklin Medium"/>
                          <a:cs typeface="Libre Franklin Medium"/>
                          <a:sym typeface="Libre Franklin Medium"/>
                        </a:rPr>
                        <a:t>Saturn is a gas giant with several rings</a:t>
                      </a:r>
                      <a:endParaRPr>
                        <a:solidFill>
                          <a:schemeClr val="dk1"/>
                        </a:solidFill>
                        <a:latin typeface="Libre Franklin Medium"/>
                        <a:ea typeface="Libre Franklin Medium"/>
                        <a:cs typeface="Libre Franklin Medium"/>
                        <a:sym typeface="Libre Franklin Medium"/>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a:solidFill>
                          <a:schemeClr val="dk1"/>
                        </a:solidFill>
                        <a:latin typeface="Assistant"/>
                        <a:ea typeface="Assistant"/>
                        <a:cs typeface="Assistant"/>
                        <a:sym typeface="Assistant"/>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a:solidFill>
                          <a:schemeClr val="dk1"/>
                        </a:solidFill>
                        <a:latin typeface="Assistant"/>
                        <a:ea typeface="Assistant"/>
                        <a:cs typeface="Assistant"/>
                        <a:sym typeface="Assistant"/>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a:solidFill>
                          <a:schemeClr val="dk1"/>
                        </a:solidFill>
                        <a:latin typeface="Assistant"/>
                        <a:ea typeface="Assistant"/>
                        <a:cs typeface="Assistant"/>
                        <a:sym typeface="Assistant"/>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a:solidFill>
                          <a:schemeClr val="dk1"/>
                        </a:solidFill>
                        <a:latin typeface="Assistant"/>
                        <a:ea typeface="Assistant"/>
                        <a:cs typeface="Assistant"/>
                        <a:sym typeface="Assistant"/>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r>
              <a:tr h="396200">
                <a:tc>
                  <a:txBody>
                    <a:bodyPr/>
                    <a:lstStyle/>
                    <a:p>
                      <a:pPr indent="0" lvl="0" marL="0" rtl="0" algn="l">
                        <a:spcBef>
                          <a:spcPts val="0"/>
                        </a:spcBef>
                        <a:spcAft>
                          <a:spcPts val="1600"/>
                        </a:spcAft>
                        <a:buNone/>
                      </a:pPr>
                      <a:r>
                        <a:rPr lang="en">
                          <a:solidFill>
                            <a:schemeClr val="dk1"/>
                          </a:solidFill>
                          <a:latin typeface="Libre Franklin Medium"/>
                          <a:ea typeface="Libre Franklin Medium"/>
                          <a:cs typeface="Libre Franklin Medium"/>
                          <a:sym typeface="Libre Franklin Medium"/>
                        </a:rPr>
                        <a:t>Jupiter is the biggest planet of them all</a:t>
                      </a:r>
                      <a:endParaRPr>
                        <a:solidFill>
                          <a:schemeClr val="dk1"/>
                        </a:solidFill>
                        <a:latin typeface="Libre Franklin Medium"/>
                        <a:ea typeface="Libre Franklin Medium"/>
                        <a:cs typeface="Libre Franklin Medium"/>
                        <a:sym typeface="Libre Franklin Medium"/>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a:solidFill>
                          <a:schemeClr val="dk1"/>
                        </a:solidFill>
                        <a:latin typeface="Assistant"/>
                        <a:ea typeface="Assistant"/>
                        <a:cs typeface="Assistant"/>
                        <a:sym typeface="Assistant"/>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a:solidFill>
                          <a:schemeClr val="dk1"/>
                        </a:solidFill>
                        <a:latin typeface="Assistant"/>
                        <a:ea typeface="Assistant"/>
                        <a:cs typeface="Assistant"/>
                        <a:sym typeface="Assistant"/>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a:solidFill>
                          <a:schemeClr val="dk1"/>
                        </a:solidFill>
                        <a:latin typeface="Assistant"/>
                        <a:ea typeface="Assistant"/>
                        <a:cs typeface="Assistant"/>
                        <a:sym typeface="Assistant"/>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a:solidFill>
                          <a:schemeClr val="dk1"/>
                        </a:solidFill>
                        <a:latin typeface="Assistant"/>
                        <a:ea typeface="Assistant"/>
                        <a:cs typeface="Assistant"/>
                        <a:sym typeface="Assistant"/>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r>
            </a:tbl>
          </a:graphicData>
        </a:graphic>
      </p:graphicFrame>
      <p:sp>
        <p:nvSpPr>
          <p:cNvPr id="3425" name="Google Shape;3425;p44"/>
          <p:cNvSpPr/>
          <p:nvPr/>
        </p:nvSpPr>
        <p:spPr>
          <a:xfrm>
            <a:off x="4643324" y="2321729"/>
            <a:ext cx="234022" cy="172651"/>
          </a:xfrm>
          <a:custGeom>
            <a:rect b="b" l="l" r="r" t="t"/>
            <a:pathLst>
              <a:path extrusionOk="0" h="10440" w="14151">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6" name="Google Shape;3426;p44"/>
          <p:cNvSpPr/>
          <p:nvPr/>
        </p:nvSpPr>
        <p:spPr>
          <a:xfrm>
            <a:off x="7782751" y="2717000"/>
            <a:ext cx="183781" cy="181946"/>
          </a:xfrm>
          <a:custGeom>
            <a:rect b="b" l="l" r="r" t="t"/>
            <a:pathLst>
              <a:path extrusionOk="0" h="11002" w="11113">
                <a:moveTo>
                  <a:pt x="2619" y="0"/>
                </a:moveTo>
                <a:cubicBezTo>
                  <a:pt x="2492" y="0"/>
                  <a:pt x="2366" y="49"/>
                  <a:pt x="2268" y="146"/>
                </a:cubicBezTo>
                <a:lnTo>
                  <a:pt x="201" y="2213"/>
                </a:lnTo>
                <a:cubicBezTo>
                  <a:pt x="7" y="2407"/>
                  <a:pt x="7" y="2719"/>
                  <a:pt x="201" y="2914"/>
                </a:cubicBezTo>
                <a:lnTo>
                  <a:pt x="2782" y="5501"/>
                </a:lnTo>
                <a:lnTo>
                  <a:pt x="195" y="8081"/>
                </a:lnTo>
                <a:cubicBezTo>
                  <a:pt x="0" y="8275"/>
                  <a:pt x="0" y="8587"/>
                  <a:pt x="195" y="8782"/>
                </a:cubicBezTo>
                <a:lnTo>
                  <a:pt x="2268" y="10856"/>
                </a:lnTo>
                <a:cubicBezTo>
                  <a:pt x="2366" y="10953"/>
                  <a:pt x="2492" y="11001"/>
                  <a:pt x="2619" y="11001"/>
                </a:cubicBezTo>
                <a:cubicBezTo>
                  <a:pt x="2745" y="11001"/>
                  <a:pt x="2872" y="10953"/>
                  <a:pt x="2969" y="10856"/>
                </a:cubicBezTo>
                <a:lnTo>
                  <a:pt x="5556" y="8268"/>
                </a:lnTo>
                <a:lnTo>
                  <a:pt x="8143" y="10856"/>
                </a:lnTo>
                <a:cubicBezTo>
                  <a:pt x="8241" y="10953"/>
                  <a:pt x="8367" y="11001"/>
                  <a:pt x="8494" y="11001"/>
                </a:cubicBezTo>
                <a:cubicBezTo>
                  <a:pt x="8620" y="11001"/>
                  <a:pt x="8747" y="10953"/>
                  <a:pt x="8844" y="10856"/>
                </a:cubicBezTo>
                <a:lnTo>
                  <a:pt x="10911" y="8789"/>
                </a:lnTo>
                <a:cubicBezTo>
                  <a:pt x="11105" y="8594"/>
                  <a:pt x="11105" y="8275"/>
                  <a:pt x="10911" y="8081"/>
                </a:cubicBezTo>
                <a:lnTo>
                  <a:pt x="8331" y="5501"/>
                </a:lnTo>
                <a:lnTo>
                  <a:pt x="10918" y="2914"/>
                </a:lnTo>
                <a:cubicBezTo>
                  <a:pt x="11112" y="2719"/>
                  <a:pt x="11112" y="2407"/>
                  <a:pt x="10918" y="2213"/>
                </a:cubicBezTo>
                <a:lnTo>
                  <a:pt x="8844" y="146"/>
                </a:lnTo>
                <a:cubicBezTo>
                  <a:pt x="8747" y="49"/>
                  <a:pt x="8620" y="0"/>
                  <a:pt x="8494" y="0"/>
                </a:cubicBezTo>
                <a:cubicBezTo>
                  <a:pt x="8367" y="0"/>
                  <a:pt x="8241" y="49"/>
                  <a:pt x="8143" y="146"/>
                </a:cubicBezTo>
                <a:lnTo>
                  <a:pt x="5556" y="2726"/>
                </a:lnTo>
                <a:lnTo>
                  <a:pt x="2969" y="146"/>
                </a:lnTo>
                <a:cubicBezTo>
                  <a:pt x="2872" y="49"/>
                  <a:pt x="2745" y="0"/>
                  <a:pt x="2619" y="0"/>
                </a:cubicBezTo>
                <a:close/>
              </a:path>
            </a:pathLst>
          </a:custGeom>
          <a:solidFill>
            <a:schemeClr val="dk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7" name="Google Shape;3427;p44"/>
          <p:cNvSpPr/>
          <p:nvPr/>
        </p:nvSpPr>
        <p:spPr>
          <a:xfrm>
            <a:off x="4643324" y="2716342"/>
            <a:ext cx="234022" cy="172651"/>
          </a:xfrm>
          <a:custGeom>
            <a:rect b="b" l="l" r="r" t="t"/>
            <a:pathLst>
              <a:path extrusionOk="0" h="10440" w="14151">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8" name="Google Shape;3428;p44"/>
          <p:cNvSpPr/>
          <p:nvPr/>
        </p:nvSpPr>
        <p:spPr>
          <a:xfrm>
            <a:off x="4643324" y="3121604"/>
            <a:ext cx="234022" cy="172651"/>
          </a:xfrm>
          <a:custGeom>
            <a:rect b="b" l="l" r="r" t="t"/>
            <a:pathLst>
              <a:path extrusionOk="0" h="10440" w="14151">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9" name="Google Shape;3429;p44"/>
          <p:cNvSpPr/>
          <p:nvPr/>
        </p:nvSpPr>
        <p:spPr>
          <a:xfrm>
            <a:off x="4643324" y="3539992"/>
            <a:ext cx="234022" cy="172651"/>
          </a:xfrm>
          <a:custGeom>
            <a:rect b="b" l="l" r="r" t="t"/>
            <a:pathLst>
              <a:path extrusionOk="0" h="10440" w="14151">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0" name="Google Shape;3430;p44"/>
          <p:cNvSpPr/>
          <p:nvPr/>
        </p:nvSpPr>
        <p:spPr>
          <a:xfrm>
            <a:off x="4643324" y="3890129"/>
            <a:ext cx="234022" cy="172651"/>
          </a:xfrm>
          <a:custGeom>
            <a:rect b="b" l="l" r="r" t="t"/>
            <a:pathLst>
              <a:path extrusionOk="0" h="10440" w="14151">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1" name="Google Shape;3431;p44"/>
          <p:cNvSpPr/>
          <p:nvPr/>
        </p:nvSpPr>
        <p:spPr>
          <a:xfrm>
            <a:off x="7757624" y="2321717"/>
            <a:ext cx="234022" cy="172651"/>
          </a:xfrm>
          <a:custGeom>
            <a:rect b="b" l="l" r="r" t="t"/>
            <a:pathLst>
              <a:path extrusionOk="0" h="10440" w="14151">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2" name="Google Shape;3432;p44"/>
          <p:cNvSpPr/>
          <p:nvPr/>
        </p:nvSpPr>
        <p:spPr>
          <a:xfrm>
            <a:off x="7757624" y="3121592"/>
            <a:ext cx="234022" cy="172651"/>
          </a:xfrm>
          <a:custGeom>
            <a:rect b="b" l="l" r="r" t="t"/>
            <a:pathLst>
              <a:path extrusionOk="0" h="10440" w="14151">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3" name="Google Shape;3433;p44"/>
          <p:cNvSpPr/>
          <p:nvPr/>
        </p:nvSpPr>
        <p:spPr>
          <a:xfrm>
            <a:off x="7757624" y="3539979"/>
            <a:ext cx="234022" cy="172651"/>
          </a:xfrm>
          <a:custGeom>
            <a:rect b="b" l="l" r="r" t="t"/>
            <a:pathLst>
              <a:path extrusionOk="0" h="10440" w="14151">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4" name="Google Shape;3434;p44"/>
          <p:cNvSpPr/>
          <p:nvPr/>
        </p:nvSpPr>
        <p:spPr>
          <a:xfrm>
            <a:off x="7757624" y="3890117"/>
            <a:ext cx="234022" cy="172651"/>
          </a:xfrm>
          <a:custGeom>
            <a:rect b="b" l="l" r="r" t="t"/>
            <a:pathLst>
              <a:path extrusionOk="0" h="10440" w="14151">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5" name="Google Shape;3435;p44"/>
          <p:cNvSpPr/>
          <p:nvPr/>
        </p:nvSpPr>
        <p:spPr>
          <a:xfrm>
            <a:off x="6776839" y="2706375"/>
            <a:ext cx="183781" cy="181946"/>
          </a:xfrm>
          <a:custGeom>
            <a:rect b="b" l="l" r="r" t="t"/>
            <a:pathLst>
              <a:path extrusionOk="0" h="11002" w="11113">
                <a:moveTo>
                  <a:pt x="2619" y="0"/>
                </a:moveTo>
                <a:cubicBezTo>
                  <a:pt x="2492" y="0"/>
                  <a:pt x="2366" y="49"/>
                  <a:pt x="2268" y="146"/>
                </a:cubicBezTo>
                <a:lnTo>
                  <a:pt x="201" y="2213"/>
                </a:lnTo>
                <a:cubicBezTo>
                  <a:pt x="7" y="2407"/>
                  <a:pt x="7" y="2719"/>
                  <a:pt x="201" y="2914"/>
                </a:cubicBezTo>
                <a:lnTo>
                  <a:pt x="2782" y="5501"/>
                </a:lnTo>
                <a:lnTo>
                  <a:pt x="195" y="8081"/>
                </a:lnTo>
                <a:cubicBezTo>
                  <a:pt x="0" y="8275"/>
                  <a:pt x="0" y="8587"/>
                  <a:pt x="195" y="8782"/>
                </a:cubicBezTo>
                <a:lnTo>
                  <a:pt x="2268" y="10856"/>
                </a:lnTo>
                <a:cubicBezTo>
                  <a:pt x="2366" y="10953"/>
                  <a:pt x="2492" y="11001"/>
                  <a:pt x="2619" y="11001"/>
                </a:cubicBezTo>
                <a:cubicBezTo>
                  <a:pt x="2745" y="11001"/>
                  <a:pt x="2872" y="10953"/>
                  <a:pt x="2969" y="10856"/>
                </a:cubicBezTo>
                <a:lnTo>
                  <a:pt x="5556" y="8268"/>
                </a:lnTo>
                <a:lnTo>
                  <a:pt x="8143" y="10856"/>
                </a:lnTo>
                <a:cubicBezTo>
                  <a:pt x="8241" y="10953"/>
                  <a:pt x="8367" y="11001"/>
                  <a:pt x="8494" y="11001"/>
                </a:cubicBezTo>
                <a:cubicBezTo>
                  <a:pt x="8620" y="11001"/>
                  <a:pt x="8747" y="10953"/>
                  <a:pt x="8844" y="10856"/>
                </a:cubicBezTo>
                <a:lnTo>
                  <a:pt x="10911" y="8789"/>
                </a:lnTo>
                <a:cubicBezTo>
                  <a:pt x="11105" y="8594"/>
                  <a:pt x="11105" y="8275"/>
                  <a:pt x="10911" y="8081"/>
                </a:cubicBezTo>
                <a:lnTo>
                  <a:pt x="8331" y="5501"/>
                </a:lnTo>
                <a:lnTo>
                  <a:pt x="10918" y="2914"/>
                </a:lnTo>
                <a:cubicBezTo>
                  <a:pt x="11112" y="2719"/>
                  <a:pt x="11112" y="2407"/>
                  <a:pt x="10918" y="2213"/>
                </a:cubicBezTo>
                <a:lnTo>
                  <a:pt x="8844" y="146"/>
                </a:lnTo>
                <a:cubicBezTo>
                  <a:pt x="8747" y="49"/>
                  <a:pt x="8620" y="0"/>
                  <a:pt x="8494" y="0"/>
                </a:cubicBezTo>
                <a:cubicBezTo>
                  <a:pt x="8367" y="0"/>
                  <a:pt x="8241" y="49"/>
                  <a:pt x="8143" y="146"/>
                </a:cubicBezTo>
                <a:lnTo>
                  <a:pt x="5556" y="2726"/>
                </a:lnTo>
                <a:lnTo>
                  <a:pt x="2969" y="146"/>
                </a:lnTo>
                <a:cubicBezTo>
                  <a:pt x="2872" y="49"/>
                  <a:pt x="2745" y="0"/>
                  <a:pt x="2619" y="0"/>
                </a:cubicBezTo>
                <a:close/>
              </a:path>
            </a:pathLst>
          </a:custGeom>
          <a:solidFill>
            <a:schemeClr val="dk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6" name="Google Shape;3436;p44"/>
          <p:cNvSpPr/>
          <p:nvPr/>
        </p:nvSpPr>
        <p:spPr>
          <a:xfrm>
            <a:off x="6751711" y="2311092"/>
            <a:ext cx="234022" cy="172651"/>
          </a:xfrm>
          <a:custGeom>
            <a:rect b="b" l="l" r="r" t="t"/>
            <a:pathLst>
              <a:path extrusionOk="0" h="10440" w="14151">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7" name="Google Shape;3437;p44"/>
          <p:cNvSpPr/>
          <p:nvPr/>
        </p:nvSpPr>
        <p:spPr>
          <a:xfrm>
            <a:off x="6751711" y="3110967"/>
            <a:ext cx="234022" cy="172651"/>
          </a:xfrm>
          <a:custGeom>
            <a:rect b="b" l="l" r="r" t="t"/>
            <a:pathLst>
              <a:path extrusionOk="0" h="10440" w="14151">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8" name="Google Shape;3438;p44"/>
          <p:cNvSpPr/>
          <p:nvPr/>
        </p:nvSpPr>
        <p:spPr>
          <a:xfrm>
            <a:off x="6751711" y="3879492"/>
            <a:ext cx="234022" cy="172651"/>
          </a:xfrm>
          <a:custGeom>
            <a:rect b="b" l="l" r="r" t="t"/>
            <a:pathLst>
              <a:path extrusionOk="0" h="10440" w="14151">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9" name="Google Shape;3439;p44"/>
          <p:cNvSpPr/>
          <p:nvPr/>
        </p:nvSpPr>
        <p:spPr>
          <a:xfrm>
            <a:off x="6778101" y="3519425"/>
            <a:ext cx="183781" cy="181946"/>
          </a:xfrm>
          <a:custGeom>
            <a:rect b="b" l="l" r="r" t="t"/>
            <a:pathLst>
              <a:path extrusionOk="0" h="11002" w="11113">
                <a:moveTo>
                  <a:pt x="2619" y="0"/>
                </a:moveTo>
                <a:cubicBezTo>
                  <a:pt x="2492" y="0"/>
                  <a:pt x="2366" y="49"/>
                  <a:pt x="2268" y="146"/>
                </a:cubicBezTo>
                <a:lnTo>
                  <a:pt x="201" y="2213"/>
                </a:lnTo>
                <a:cubicBezTo>
                  <a:pt x="7" y="2407"/>
                  <a:pt x="7" y="2719"/>
                  <a:pt x="201" y="2914"/>
                </a:cubicBezTo>
                <a:lnTo>
                  <a:pt x="2782" y="5501"/>
                </a:lnTo>
                <a:lnTo>
                  <a:pt x="195" y="8081"/>
                </a:lnTo>
                <a:cubicBezTo>
                  <a:pt x="0" y="8275"/>
                  <a:pt x="0" y="8587"/>
                  <a:pt x="195" y="8782"/>
                </a:cubicBezTo>
                <a:lnTo>
                  <a:pt x="2268" y="10856"/>
                </a:lnTo>
                <a:cubicBezTo>
                  <a:pt x="2366" y="10953"/>
                  <a:pt x="2492" y="11001"/>
                  <a:pt x="2619" y="11001"/>
                </a:cubicBezTo>
                <a:cubicBezTo>
                  <a:pt x="2745" y="11001"/>
                  <a:pt x="2872" y="10953"/>
                  <a:pt x="2969" y="10856"/>
                </a:cubicBezTo>
                <a:lnTo>
                  <a:pt x="5556" y="8268"/>
                </a:lnTo>
                <a:lnTo>
                  <a:pt x="8143" y="10856"/>
                </a:lnTo>
                <a:cubicBezTo>
                  <a:pt x="8241" y="10953"/>
                  <a:pt x="8367" y="11001"/>
                  <a:pt x="8494" y="11001"/>
                </a:cubicBezTo>
                <a:cubicBezTo>
                  <a:pt x="8620" y="11001"/>
                  <a:pt x="8747" y="10953"/>
                  <a:pt x="8844" y="10856"/>
                </a:cubicBezTo>
                <a:lnTo>
                  <a:pt x="10911" y="8789"/>
                </a:lnTo>
                <a:cubicBezTo>
                  <a:pt x="11105" y="8594"/>
                  <a:pt x="11105" y="8275"/>
                  <a:pt x="10911" y="8081"/>
                </a:cubicBezTo>
                <a:lnTo>
                  <a:pt x="8331" y="5501"/>
                </a:lnTo>
                <a:lnTo>
                  <a:pt x="10918" y="2914"/>
                </a:lnTo>
                <a:cubicBezTo>
                  <a:pt x="11112" y="2719"/>
                  <a:pt x="11112" y="2407"/>
                  <a:pt x="10918" y="2213"/>
                </a:cubicBezTo>
                <a:lnTo>
                  <a:pt x="8844" y="146"/>
                </a:lnTo>
                <a:cubicBezTo>
                  <a:pt x="8747" y="49"/>
                  <a:pt x="8620" y="0"/>
                  <a:pt x="8494" y="0"/>
                </a:cubicBezTo>
                <a:cubicBezTo>
                  <a:pt x="8367" y="0"/>
                  <a:pt x="8241" y="49"/>
                  <a:pt x="8143" y="146"/>
                </a:cubicBezTo>
                <a:lnTo>
                  <a:pt x="5556" y="2726"/>
                </a:lnTo>
                <a:lnTo>
                  <a:pt x="2969" y="146"/>
                </a:lnTo>
                <a:cubicBezTo>
                  <a:pt x="2872" y="49"/>
                  <a:pt x="2745" y="0"/>
                  <a:pt x="2619" y="0"/>
                </a:cubicBezTo>
                <a:close/>
              </a:path>
            </a:pathLst>
          </a:custGeom>
          <a:solidFill>
            <a:schemeClr val="dk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0" name="Google Shape;3440;p44"/>
          <p:cNvSpPr/>
          <p:nvPr/>
        </p:nvSpPr>
        <p:spPr>
          <a:xfrm>
            <a:off x="5700689" y="2706375"/>
            <a:ext cx="183781" cy="181946"/>
          </a:xfrm>
          <a:custGeom>
            <a:rect b="b" l="l" r="r" t="t"/>
            <a:pathLst>
              <a:path extrusionOk="0" h="11002" w="11113">
                <a:moveTo>
                  <a:pt x="2619" y="0"/>
                </a:moveTo>
                <a:cubicBezTo>
                  <a:pt x="2492" y="0"/>
                  <a:pt x="2366" y="49"/>
                  <a:pt x="2268" y="146"/>
                </a:cubicBezTo>
                <a:lnTo>
                  <a:pt x="201" y="2213"/>
                </a:lnTo>
                <a:cubicBezTo>
                  <a:pt x="7" y="2407"/>
                  <a:pt x="7" y="2719"/>
                  <a:pt x="201" y="2914"/>
                </a:cubicBezTo>
                <a:lnTo>
                  <a:pt x="2782" y="5501"/>
                </a:lnTo>
                <a:lnTo>
                  <a:pt x="195" y="8081"/>
                </a:lnTo>
                <a:cubicBezTo>
                  <a:pt x="0" y="8275"/>
                  <a:pt x="0" y="8587"/>
                  <a:pt x="195" y="8782"/>
                </a:cubicBezTo>
                <a:lnTo>
                  <a:pt x="2268" y="10856"/>
                </a:lnTo>
                <a:cubicBezTo>
                  <a:pt x="2366" y="10953"/>
                  <a:pt x="2492" y="11001"/>
                  <a:pt x="2619" y="11001"/>
                </a:cubicBezTo>
                <a:cubicBezTo>
                  <a:pt x="2745" y="11001"/>
                  <a:pt x="2872" y="10953"/>
                  <a:pt x="2969" y="10856"/>
                </a:cubicBezTo>
                <a:lnTo>
                  <a:pt x="5556" y="8268"/>
                </a:lnTo>
                <a:lnTo>
                  <a:pt x="8143" y="10856"/>
                </a:lnTo>
                <a:cubicBezTo>
                  <a:pt x="8241" y="10953"/>
                  <a:pt x="8367" y="11001"/>
                  <a:pt x="8494" y="11001"/>
                </a:cubicBezTo>
                <a:cubicBezTo>
                  <a:pt x="8620" y="11001"/>
                  <a:pt x="8747" y="10953"/>
                  <a:pt x="8844" y="10856"/>
                </a:cubicBezTo>
                <a:lnTo>
                  <a:pt x="10911" y="8789"/>
                </a:lnTo>
                <a:cubicBezTo>
                  <a:pt x="11105" y="8594"/>
                  <a:pt x="11105" y="8275"/>
                  <a:pt x="10911" y="8081"/>
                </a:cubicBezTo>
                <a:lnTo>
                  <a:pt x="8331" y="5501"/>
                </a:lnTo>
                <a:lnTo>
                  <a:pt x="10918" y="2914"/>
                </a:lnTo>
                <a:cubicBezTo>
                  <a:pt x="11112" y="2719"/>
                  <a:pt x="11112" y="2407"/>
                  <a:pt x="10918" y="2213"/>
                </a:cubicBezTo>
                <a:lnTo>
                  <a:pt x="8844" y="146"/>
                </a:lnTo>
                <a:cubicBezTo>
                  <a:pt x="8747" y="49"/>
                  <a:pt x="8620" y="0"/>
                  <a:pt x="8494" y="0"/>
                </a:cubicBezTo>
                <a:cubicBezTo>
                  <a:pt x="8367" y="0"/>
                  <a:pt x="8241" y="49"/>
                  <a:pt x="8143" y="146"/>
                </a:cubicBezTo>
                <a:lnTo>
                  <a:pt x="5556" y="2726"/>
                </a:lnTo>
                <a:lnTo>
                  <a:pt x="2969" y="146"/>
                </a:lnTo>
                <a:cubicBezTo>
                  <a:pt x="2872" y="49"/>
                  <a:pt x="2745" y="0"/>
                  <a:pt x="2619" y="0"/>
                </a:cubicBezTo>
                <a:close/>
              </a:path>
            </a:pathLst>
          </a:custGeom>
          <a:solidFill>
            <a:schemeClr val="dk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1" name="Google Shape;3441;p44"/>
          <p:cNvSpPr/>
          <p:nvPr/>
        </p:nvSpPr>
        <p:spPr>
          <a:xfrm>
            <a:off x="5675561" y="2311092"/>
            <a:ext cx="234022" cy="172651"/>
          </a:xfrm>
          <a:custGeom>
            <a:rect b="b" l="l" r="r" t="t"/>
            <a:pathLst>
              <a:path extrusionOk="0" h="10440" w="14151">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2" name="Google Shape;3442;p44"/>
          <p:cNvSpPr/>
          <p:nvPr/>
        </p:nvSpPr>
        <p:spPr>
          <a:xfrm>
            <a:off x="5675561" y="3110967"/>
            <a:ext cx="234022" cy="172651"/>
          </a:xfrm>
          <a:custGeom>
            <a:rect b="b" l="l" r="r" t="t"/>
            <a:pathLst>
              <a:path extrusionOk="0" h="10440" w="14151">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3" name="Google Shape;3443;p44"/>
          <p:cNvSpPr/>
          <p:nvPr/>
        </p:nvSpPr>
        <p:spPr>
          <a:xfrm>
            <a:off x="5701951" y="3519425"/>
            <a:ext cx="183781" cy="181946"/>
          </a:xfrm>
          <a:custGeom>
            <a:rect b="b" l="l" r="r" t="t"/>
            <a:pathLst>
              <a:path extrusionOk="0" h="11002" w="11113">
                <a:moveTo>
                  <a:pt x="2619" y="0"/>
                </a:moveTo>
                <a:cubicBezTo>
                  <a:pt x="2492" y="0"/>
                  <a:pt x="2366" y="49"/>
                  <a:pt x="2268" y="146"/>
                </a:cubicBezTo>
                <a:lnTo>
                  <a:pt x="201" y="2213"/>
                </a:lnTo>
                <a:cubicBezTo>
                  <a:pt x="7" y="2407"/>
                  <a:pt x="7" y="2719"/>
                  <a:pt x="201" y="2914"/>
                </a:cubicBezTo>
                <a:lnTo>
                  <a:pt x="2782" y="5501"/>
                </a:lnTo>
                <a:lnTo>
                  <a:pt x="195" y="8081"/>
                </a:lnTo>
                <a:cubicBezTo>
                  <a:pt x="0" y="8275"/>
                  <a:pt x="0" y="8587"/>
                  <a:pt x="195" y="8782"/>
                </a:cubicBezTo>
                <a:lnTo>
                  <a:pt x="2268" y="10856"/>
                </a:lnTo>
                <a:cubicBezTo>
                  <a:pt x="2366" y="10953"/>
                  <a:pt x="2492" y="11001"/>
                  <a:pt x="2619" y="11001"/>
                </a:cubicBezTo>
                <a:cubicBezTo>
                  <a:pt x="2745" y="11001"/>
                  <a:pt x="2872" y="10953"/>
                  <a:pt x="2969" y="10856"/>
                </a:cubicBezTo>
                <a:lnTo>
                  <a:pt x="5556" y="8268"/>
                </a:lnTo>
                <a:lnTo>
                  <a:pt x="8143" y="10856"/>
                </a:lnTo>
                <a:cubicBezTo>
                  <a:pt x="8241" y="10953"/>
                  <a:pt x="8367" y="11001"/>
                  <a:pt x="8494" y="11001"/>
                </a:cubicBezTo>
                <a:cubicBezTo>
                  <a:pt x="8620" y="11001"/>
                  <a:pt x="8747" y="10953"/>
                  <a:pt x="8844" y="10856"/>
                </a:cubicBezTo>
                <a:lnTo>
                  <a:pt x="10911" y="8789"/>
                </a:lnTo>
                <a:cubicBezTo>
                  <a:pt x="11105" y="8594"/>
                  <a:pt x="11105" y="8275"/>
                  <a:pt x="10911" y="8081"/>
                </a:cubicBezTo>
                <a:lnTo>
                  <a:pt x="8331" y="5501"/>
                </a:lnTo>
                <a:lnTo>
                  <a:pt x="10918" y="2914"/>
                </a:lnTo>
                <a:cubicBezTo>
                  <a:pt x="11112" y="2719"/>
                  <a:pt x="11112" y="2407"/>
                  <a:pt x="10918" y="2213"/>
                </a:cubicBezTo>
                <a:lnTo>
                  <a:pt x="8844" y="146"/>
                </a:lnTo>
                <a:cubicBezTo>
                  <a:pt x="8747" y="49"/>
                  <a:pt x="8620" y="0"/>
                  <a:pt x="8494" y="0"/>
                </a:cubicBezTo>
                <a:cubicBezTo>
                  <a:pt x="8367" y="0"/>
                  <a:pt x="8241" y="49"/>
                  <a:pt x="8143" y="146"/>
                </a:cubicBezTo>
                <a:lnTo>
                  <a:pt x="5556" y="2726"/>
                </a:lnTo>
                <a:lnTo>
                  <a:pt x="2969" y="146"/>
                </a:lnTo>
                <a:cubicBezTo>
                  <a:pt x="2872" y="49"/>
                  <a:pt x="2745" y="0"/>
                  <a:pt x="2619" y="0"/>
                </a:cubicBezTo>
                <a:close/>
              </a:path>
            </a:pathLst>
          </a:custGeom>
          <a:solidFill>
            <a:schemeClr val="dk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4" name="Google Shape;3444;p44"/>
          <p:cNvSpPr/>
          <p:nvPr/>
        </p:nvSpPr>
        <p:spPr>
          <a:xfrm>
            <a:off x="5701964" y="3904912"/>
            <a:ext cx="183781" cy="181946"/>
          </a:xfrm>
          <a:custGeom>
            <a:rect b="b" l="l" r="r" t="t"/>
            <a:pathLst>
              <a:path extrusionOk="0" h="11002" w="11113">
                <a:moveTo>
                  <a:pt x="2619" y="0"/>
                </a:moveTo>
                <a:cubicBezTo>
                  <a:pt x="2492" y="0"/>
                  <a:pt x="2366" y="49"/>
                  <a:pt x="2268" y="146"/>
                </a:cubicBezTo>
                <a:lnTo>
                  <a:pt x="201" y="2213"/>
                </a:lnTo>
                <a:cubicBezTo>
                  <a:pt x="7" y="2407"/>
                  <a:pt x="7" y="2719"/>
                  <a:pt x="201" y="2914"/>
                </a:cubicBezTo>
                <a:lnTo>
                  <a:pt x="2782" y="5501"/>
                </a:lnTo>
                <a:lnTo>
                  <a:pt x="195" y="8081"/>
                </a:lnTo>
                <a:cubicBezTo>
                  <a:pt x="0" y="8275"/>
                  <a:pt x="0" y="8587"/>
                  <a:pt x="195" y="8782"/>
                </a:cubicBezTo>
                <a:lnTo>
                  <a:pt x="2268" y="10856"/>
                </a:lnTo>
                <a:cubicBezTo>
                  <a:pt x="2366" y="10953"/>
                  <a:pt x="2492" y="11001"/>
                  <a:pt x="2619" y="11001"/>
                </a:cubicBezTo>
                <a:cubicBezTo>
                  <a:pt x="2745" y="11001"/>
                  <a:pt x="2872" y="10953"/>
                  <a:pt x="2969" y="10856"/>
                </a:cubicBezTo>
                <a:lnTo>
                  <a:pt x="5556" y="8268"/>
                </a:lnTo>
                <a:lnTo>
                  <a:pt x="8143" y="10856"/>
                </a:lnTo>
                <a:cubicBezTo>
                  <a:pt x="8241" y="10953"/>
                  <a:pt x="8367" y="11001"/>
                  <a:pt x="8494" y="11001"/>
                </a:cubicBezTo>
                <a:cubicBezTo>
                  <a:pt x="8620" y="11001"/>
                  <a:pt x="8747" y="10953"/>
                  <a:pt x="8844" y="10856"/>
                </a:cubicBezTo>
                <a:lnTo>
                  <a:pt x="10911" y="8789"/>
                </a:lnTo>
                <a:cubicBezTo>
                  <a:pt x="11105" y="8594"/>
                  <a:pt x="11105" y="8275"/>
                  <a:pt x="10911" y="8081"/>
                </a:cubicBezTo>
                <a:lnTo>
                  <a:pt x="8331" y="5501"/>
                </a:lnTo>
                <a:lnTo>
                  <a:pt x="10918" y="2914"/>
                </a:lnTo>
                <a:cubicBezTo>
                  <a:pt x="11112" y="2719"/>
                  <a:pt x="11112" y="2407"/>
                  <a:pt x="10918" y="2213"/>
                </a:cubicBezTo>
                <a:lnTo>
                  <a:pt x="8844" y="146"/>
                </a:lnTo>
                <a:cubicBezTo>
                  <a:pt x="8747" y="49"/>
                  <a:pt x="8620" y="0"/>
                  <a:pt x="8494" y="0"/>
                </a:cubicBezTo>
                <a:cubicBezTo>
                  <a:pt x="8367" y="0"/>
                  <a:pt x="8241" y="49"/>
                  <a:pt x="8143" y="146"/>
                </a:cubicBezTo>
                <a:lnTo>
                  <a:pt x="5556" y="2726"/>
                </a:lnTo>
                <a:lnTo>
                  <a:pt x="2969" y="146"/>
                </a:lnTo>
                <a:cubicBezTo>
                  <a:pt x="2872" y="49"/>
                  <a:pt x="2745" y="0"/>
                  <a:pt x="2619" y="0"/>
                </a:cubicBezTo>
                <a:close/>
              </a:path>
            </a:pathLst>
          </a:custGeom>
          <a:solidFill>
            <a:schemeClr val="dk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5" name="Google Shape;3445;p44"/>
          <p:cNvSpPr/>
          <p:nvPr/>
        </p:nvSpPr>
        <p:spPr>
          <a:xfrm>
            <a:off x="4668451" y="4290387"/>
            <a:ext cx="183781" cy="181946"/>
          </a:xfrm>
          <a:custGeom>
            <a:rect b="b" l="l" r="r" t="t"/>
            <a:pathLst>
              <a:path extrusionOk="0" h="11002" w="11113">
                <a:moveTo>
                  <a:pt x="2619" y="0"/>
                </a:moveTo>
                <a:cubicBezTo>
                  <a:pt x="2492" y="0"/>
                  <a:pt x="2366" y="49"/>
                  <a:pt x="2268" y="146"/>
                </a:cubicBezTo>
                <a:lnTo>
                  <a:pt x="201" y="2213"/>
                </a:lnTo>
                <a:cubicBezTo>
                  <a:pt x="7" y="2407"/>
                  <a:pt x="7" y="2719"/>
                  <a:pt x="201" y="2914"/>
                </a:cubicBezTo>
                <a:lnTo>
                  <a:pt x="2782" y="5501"/>
                </a:lnTo>
                <a:lnTo>
                  <a:pt x="195" y="8081"/>
                </a:lnTo>
                <a:cubicBezTo>
                  <a:pt x="0" y="8275"/>
                  <a:pt x="0" y="8587"/>
                  <a:pt x="195" y="8782"/>
                </a:cubicBezTo>
                <a:lnTo>
                  <a:pt x="2268" y="10856"/>
                </a:lnTo>
                <a:cubicBezTo>
                  <a:pt x="2366" y="10953"/>
                  <a:pt x="2492" y="11001"/>
                  <a:pt x="2619" y="11001"/>
                </a:cubicBezTo>
                <a:cubicBezTo>
                  <a:pt x="2745" y="11001"/>
                  <a:pt x="2872" y="10953"/>
                  <a:pt x="2969" y="10856"/>
                </a:cubicBezTo>
                <a:lnTo>
                  <a:pt x="5556" y="8268"/>
                </a:lnTo>
                <a:lnTo>
                  <a:pt x="8143" y="10856"/>
                </a:lnTo>
                <a:cubicBezTo>
                  <a:pt x="8241" y="10953"/>
                  <a:pt x="8367" y="11001"/>
                  <a:pt x="8494" y="11001"/>
                </a:cubicBezTo>
                <a:cubicBezTo>
                  <a:pt x="8620" y="11001"/>
                  <a:pt x="8747" y="10953"/>
                  <a:pt x="8844" y="10856"/>
                </a:cubicBezTo>
                <a:lnTo>
                  <a:pt x="10911" y="8789"/>
                </a:lnTo>
                <a:cubicBezTo>
                  <a:pt x="11105" y="8594"/>
                  <a:pt x="11105" y="8275"/>
                  <a:pt x="10911" y="8081"/>
                </a:cubicBezTo>
                <a:lnTo>
                  <a:pt x="8331" y="5501"/>
                </a:lnTo>
                <a:lnTo>
                  <a:pt x="10918" y="2914"/>
                </a:lnTo>
                <a:cubicBezTo>
                  <a:pt x="11112" y="2719"/>
                  <a:pt x="11112" y="2407"/>
                  <a:pt x="10918" y="2213"/>
                </a:cubicBezTo>
                <a:lnTo>
                  <a:pt x="8844" y="146"/>
                </a:lnTo>
                <a:cubicBezTo>
                  <a:pt x="8747" y="49"/>
                  <a:pt x="8620" y="0"/>
                  <a:pt x="8494" y="0"/>
                </a:cubicBezTo>
                <a:cubicBezTo>
                  <a:pt x="8367" y="0"/>
                  <a:pt x="8241" y="49"/>
                  <a:pt x="8143" y="146"/>
                </a:cubicBezTo>
                <a:lnTo>
                  <a:pt x="5556" y="2726"/>
                </a:lnTo>
                <a:lnTo>
                  <a:pt x="2969" y="146"/>
                </a:lnTo>
                <a:cubicBezTo>
                  <a:pt x="2872" y="49"/>
                  <a:pt x="2745" y="0"/>
                  <a:pt x="2619" y="0"/>
                </a:cubicBezTo>
                <a:close/>
              </a:path>
            </a:pathLst>
          </a:custGeom>
          <a:solidFill>
            <a:schemeClr val="dk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6" name="Google Shape;3446;p44"/>
          <p:cNvSpPr/>
          <p:nvPr/>
        </p:nvSpPr>
        <p:spPr>
          <a:xfrm>
            <a:off x="7757624" y="4295017"/>
            <a:ext cx="234022" cy="172651"/>
          </a:xfrm>
          <a:custGeom>
            <a:rect b="b" l="l" r="r" t="t"/>
            <a:pathLst>
              <a:path extrusionOk="0" h="10440" w="14151">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7" name="Google Shape;3447;p44"/>
          <p:cNvSpPr/>
          <p:nvPr/>
        </p:nvSpPr>
        <p:spPr>
          <a:xfrm>
            <a:off x="6752974" y="4295017"/>
            <a:ext cx="234022" cy="172651"/>
          </a:xfrm>
          <a:custGeom>
            <a:rect b="b" l="l" r="r" t="t"/>
            <a:pathLst>
              <a:path extrusionOk="0" h="10440" w="14151">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8" name="Google Shape;3448;p44"/>
          <p:cNvSpPr/>
          <p:nvPr/>
        </p:nvSpPr>
        <p:spPr>
          <a:xfrm>
            <a:off x="5675561" y="4293342"/>
            <a:ext cx="234022" cy="172651"/>
          </a:xfrm>
          <a:custGeom>
            <a:rect b="b" l="l" r="r" t="t"/>
            <a:pathLst>
              <a:path extrusionOk="0" h="10440" w="14151">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9" name="Google Shape;3449;p44"/>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US National Dollar </a:t>
            </a:r>
            <a:r>
              <a:rPr lang="en"/>
              <a:t>Day infographics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3" name="Shape 3453"/>
        <p:cNvGrpSpPr/>
        <p:nvPr/>
      </p:nvGrpSpPr>
      <p:grpSpPr>
        <a:xfrm>
          <a:off x="0" y="0"/>
          <a:ext cx="0" cy="0"/>
          <a:chOff x="0" y="0"/>
          <a:chExt cx="0" cy="0"/>
        </a:xfrm>
      </p:grpSpPr>
      <p:graphicFrame>
        <p:nvGraphicFramePr>
          <p:cNvPr id="3454" name="Google Shape;3454;p45"/>
          <p:cNvGraphicFramePr/>
          <p:nvPr/>
        </p:nvGraphicFramePr>
        <p:xfrm>
          <a:off x="3340313" y="1190800"/>
          <a:ext cx="3000000" cy="3000000"/>
        </p:xfrm>
        <a:graphic>
          <a:graphicData uri="http://schemas.openxmlformats.org/drawingml/2006/table">
            <a:tbl>
              <a:tblPr>
                <a:noFill/>
                <a:tableStyleId>{5A9C4A02-D035-4262-8566-4B2CF2149614}</a:tableStyleId>
              </a:tblPr>
              <a:tblGrid>
                <a:gridCol w="718075"/>
                <a:gridCol w="718075"/>
                <a:gridCol w="718075"/>
                <a:gridCol w="718075"/>
                <a:gridCol w="718075"/>
                <a:gridCol w="718075"/>
                <a:gridCol w="718075"/>
              </a:tblGrid>
              <a:tr h="560650">
                <a:tc gridSpan="7">
                  <a:txBody>
                    <a:bodyPr/>
                    <a:lstStyle/>
                    <a:p>
                      <a:pPr indent="0" lvl="0" marL="0" rtl="0" algn="ctr">
                        <a:spcBef>
                          <a:spcPts val="0"/>
                        </a:spcBef>
                        <a:spcAft>
                          <a:spcPts val="0"/>
                        </a:spcAft>
                        <a:buNone/>
                      </a:pPr>
                      <a:r>
                        <a:rPr lang="en" sz="2000">
                          <a:solidFill>
                            <a:schemeClr val="dk2"/>
                          </a:solidFill>
                          <a:latin typeface="Anton"/>
                          <a:ea typeface="Anton"/>
                          <a:cs typeface="Anton"/>
                          <a:sym typeface="Anton"/>
                        </a:rPr>
                        <a:t>August</a:t>
                      </a:r>
                      <a:endParaRPr sz="2000">
                        <a:solidFill>
                          <a:schemeClr val="dk2"/>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19050">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2"/>
                    </a:solidFill>
                  </a:tcPr>
                </a:tc>
                <a:tc hMerge="1"/>
                <a:tc hMerge="1"/>
                <a:tc hMerge="1"/>
                <a:tc hMerge="1"/>
                <a:tc hMerge="1"/>
                <a:tc hMerge="1"/>
              </a:tr>
              <a:tr h="560650">
                <a:tc>
                  <a:txBody>
                    <a:bodyPr/>
                    <a:lstStyle/>
                    <a:p>
                      <a:pPr indent="0" lvl="0" marL="0" rtl="0" algn="ctr">
                        <a:spcBef>
                          <a:spcPts val="0"/>
                        </a:spcBef>
                        <a:spcAft>
                          <a:spcPts val="0"/>
                        </a:spcAft>
                        <a:buNone/>
                      </a:pPr>
                      <a:r>
                        <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01</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02</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03</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04</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05</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06</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r>
              <a:tr h="560650">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07</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sz="2000">
                          <a:solidFill>
                            <a:schemeClr val="dk2"/>
                          </a:solidFill>
                          <a:latin typeface="Anton"/>
                          <a:ea typeface="Anton"/>
                          <a:cs typeface="Anton"/>
                          <a:sym typeface="Anton"/>
                        </a:rPr>
                        <a:t>08</a:t>
                      </a:r>
                      <a:endParaRPr sz="2000">
                        <a:solidFill>
                          <a:schemeClr val="dk2"/>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1"/>
                    </a:solidFill>
                  </a:tcPr>
                </a:tc>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09</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10</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11</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12</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13</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r>
              <a:tr h="560650">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14</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15</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16</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17</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18</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19</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20</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r>
              <a:tr h="560650">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21</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22</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23</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24</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25</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26</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27</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r>
              <a:tr h="560650">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28</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19050">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29</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19050">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30</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19050">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31</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19050">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19050">
                      <a:solidFill>
                        <a:srgbClr val="191919">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19050">
                      <a:solidFill>
                        <a:srgbClr val="191919">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2000">
                        <a:solidFill>
                          <a:schemeClr val="dk1"/>
                        </a:solidFill>
                        <a:latin typeface="Anton"/>
                        <a:ea typeface="Anton"/>
                        <a:cs typeface="Anton"/>
                        <a:sym typeface="Anton"/>
                      </a:endParaRPr>
                    </a:p>
                  </a:txBody>
                  <a:tcPr marT="91425" marB="91425" marR="91425" marL="91425" anchor="ctr">
                    <a:lnL cap="flat" cmpd="sng" w="19050">
                      <a:solidFill>
                        <a:srgbClr val="007D85">
                          <a:alpha val="0"/>
                        </a:srgbClr>
                      </a:solidFill>
                      <a:prstDash val="solid"/>
                      <a:round/>
                      <a:headEnd len="sm" w="sm" type="none"/>
                      <a:tailEnd len="sm" w="sm" type="none"/>
                    </a:lnL>
                    <a:lnR cap="flat" cmpd="sng" w="19050">
                      <a:solidFill>
                        <a:srgbClr val="007D85">
                          <a:alpha val="0"/>
                        </a:srgbClr>
                      </a:solidFill>
                      <a:prstDash val="solid"/>
                      <a:round/>
                      <a:headEnd len="sm" w="sm" type="none"/>
                      <a:tailEnd len="sm" w="sm" type="none"/>
                    </a:lnR>
                    <a:lnT cap="flat" cmpd="sng" w="9525">
                      <a:solidFill>
                        <a:schemeClr val="lt2"/>
                      </a:solidFill>
                      <a:prstDash val="solid"/>
                      <a:round/>
                      <a:headEnd len="sm" w="sm" type="none"/>
                      <a:tailEnd len="sm" w="sm" type="none"/>
                    </a:lnT>
                    <a:lnB cap="flat" cmpd="sng" w="19050">
                      <a:solidFill>
                        <a:srgbClr val="191919">
                          <a:alpha val="0"/>
                        </a:srgbClr>
                      </a:solidFill>
                      <a:prstDash val="solid"/>
                      <a:round/>
                      <a:headEnd len="sm" w="sm" type="none"/>
                      <a:tailEnd len="sm" w="sm" type="none"/>
                    </a:lnB>
                  </a:tcPr>
                </a:tc>
              </a:tr>
            </a:tbl>
          </a:graphicData>
        </a:graphic>
      </p:graphicFrame>
      <p:grpSp>
        <p:nvGrpSpPr>
          <p:cNvPr id="3455" name="Google Shape;3455;p45"/>
          <p:cNvGrpSpPr/>
          <p:nvPr/>
        </p:nvGrpSpPr>
        <p:grpSpPr>
          <a:xfrm>
            <a:off x="1135975" y="2159698"/>
            <a:ext cx="1947600" cy="1307565"/>
            <a:chOff x="1135975" y="2159698"/>
            <a:chExt cx="1947600" cy="1307565"/>
          </a:xfrm>
        </p:grpSpPr>
        <p:sp>
          <p:nvSpPr>
            <p:cNvPr id="3456" name="Google Shape;3456;p45"/>
            <p:cNvSpPr txBox="1"/>
            <p:nvPr/>
          </p:nvSpPr>
          <p:spPr>
            <a:xfrm>
              <a:off x="1136116" y="2927863"/>
              <a:ext cx="1947300" cy="53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Mercury is quite a small planet</a:t>
              </a:r>
              <a:endParaRPr>
                <a:solidFill>
                  <a:schemeClr val="dk1"/>
                </a:solidFill>
                <a:latin typeface="Libre Franklin Medium"/>
                <a:ea typeface="Libre Franklin Medium"/>
                <a:cs typeface="Libre Franklin Medium"/>
                <a:sym typeface="Libre Franklin Medium"/>
              </a:endParaRPr>
            </a:p>
          </p:txBody>
        </p:sp>
        <p:sp>
          <p:nvSpPr>
            <p:cNvPr id="3457" name="Google Shape;3457;p45"/>
            <p:cNvSpPr txBox="1"/>
            <p:nvPr/>
          </p:nvSpPr>
          <p:spPr>
            <a:xfrm>
              <a:off x="1135975" y="2159698"/>
              <a:ext cx="1947600" cy="71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Anton"/>
                  <a:ea typeface="Anton"/>
                  <a:cs typeface="Anton"/>
                  <a:sym typeface="Anton"/>
                </a:rPr>
                <a:t>US National Dollar Day</a:t>
              </a:r>
              <a:endParaRPr sz="2000">
                <a:solidFill>
                  <a:schemeClr val="dk1"/>
                </a:solidFill>
              </a:endParaRPr>
            </a:p>
          </p:txBody>
        </p:sp>
      </p:grpSp>
      <p:sp>
        <p:nvSpPr>
          <p:cNvPr id="3458" name="Google Shape;3458;p45"/>
          <p:cNvSpPr/>
          <p:nvPr/>
        </p:nvSpPr>
        <p:spPr>
          <a:xfrm>
            <a:off x="713225" y="2285725"/>
            <a:ext cx="366600" cy="3666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9" name="Google Shape;3459;p45"/>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US National Dollar </a:t>
            </a:r>
            <a:r>
              <a:rPr lang="en"/>
              <a:t>Day infographics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3" name="Shape 2343"/>
        <p:cNvGrpSpPr/>
        <p:nvPr/>
      </p:nvGrpSpPr>
      <p:grpSpPr>
        <a:xfrm>
          <a:off x="0" y="0"/>
          <a:ext cx="0" cy="0"/>
          <a:chOff x="0" y="0"/>
          <a:chExt cx="0" cy="0"/>
        </a:xfrm>
      </p:grpSpPr>
      <p:sp>
        <p:nvSpPr>
          <p:cNvPr id="2344" name="Google Shape;2344;p28"/>
          <p:cNvSpPr txBox="1"/>
          <p:nvPr>
            <p:ph idx="1" type="body"/>
          </p:nvPr>
        </p:nvSpPr>
        <p:spPr>
          <a:xfrm>
            <a:off x="720000" y="1304875"/>
            <a:ext cx="7704000" cy="2220000"/>
          </a:xfrm>
          <a:prstGeom prst="rect">
            <a:avLst/>
          </a:prstGeom>
          <a:solidFill>
            <a:schemeClr val="dk2"/>
          </a:solidFill>
        </p:spPr>
        <p:txBody>
          <a:bodyPr anchorCtr="0" anchor="t" bIns="91425" lIns="91425" spcFirstLastPara="1" rIns="91425" wrap="square" tIns="91425">
            <a:noAutofit/>
          </a:bodyPr>
          <a:lstStyle/>
          <a:p>
            <a:pPr indent="-301625" lvl="0" marL="457200" rtl="0" algn="l">
              <a:spcBef>
                <a:spcPts val="0"/>
              </a:spcBef>
              <a:spcAft>
                <a:spcPts val="0"/>
              </a:spcAft>
              <a:buClr>
                <a:schemeClr val="dk1"/>
              </a:buClr>
              <a:buSzPts val="1150"/>
              <a:buFont typeface="Manrope"/>
              <a:buChar char="●"/>
            </a:pPr>
            <a:r>
              <a:rPr lang="en">
                <a:solidFill>
                  <a:schemeClr val="dk1"/>
                </a:solidFill>
              </a:rPr>
              <a:t>This template contains an assortment of complementary infographic resources for the </a:t>
            </a:r>
            <a:r>
              <a:rPr b="1" lang="en" u="sng">
                <a:solidFill>
                  <a:schemeClr val="hlink"/>
                </a:solidFill>
                <a:hlinkClick r:id="rId3"/>
              </a:rPr>
              <a:t>US National Dollar Day Minitheme</a:t>
            </a:r>
            <a:r>
              <a:rPr lang="en">
                <a:solidFill>
                  <a:schemeClr val="dk1"/>
                </a:solidFill>
              </a:rPr>
              <a:t> presentation</a:t>
            </a:r>
            <a:endParaRPr>
              <a:solidFill>
                <a:schemeClr val="dk1"/>
              </a:solidFill>
            </a:endParaRPr>
          </a:p>
          <a:p>
            <a:pPr indent="-301625" lvl="0" marL="457200" rtl="0" algn="l">
              <a:spcBef>
                <a:spcPts val="0"/>
              </a:spcBef>
              <a:spcAft>
                <a:spcPts val="0"/>
              </a:spcAft>
              <a:buClr>
                <a:schemeClr val="dk1"/>
              </a:buClr>
              <a:buSzPts val="1150"/>
              <a:buFont typeface="Lato"/>
              <a:buChar char="●"/>
            </a:pPr>
            <a:r>
              <a:rPr lang="en">
                <a:solidFill>
                  <a:schemeClr val="dk1"/>
                </a:solidFill>
              </a:rPr>
              <a:t>These infographics are adapted to the style of the aforementioned presentation, so you can insert them easily and have them completely integrated at once. You just need to do the following:</a:t>
            </a:r>
            <a:endParaRPr>
              <a:solidFill>
                <a:schemeClr val="dk1"/>
              </a:solidFill>
            </a:endParaRPr>
          </a:p>
          <a:p>
            <a:pPr indent="-301625" lvl="1" marL="914400" rtl="0" algn="l">
              <a:spcBef>
                <a:spcPts val="0"/>
              </a:spcBef>
              <a:spcAft>
                <a:spcPts val="0"/>
              </a:spcAft>
              <a:buClr>
                <a:schemeClr val="dk1"/>
              </a:buClr>
              <a:buSzPts val="1150"/>
              <a:buFont typeface="Lato"/>
              <a:buChar char="○"/>
            </a:pPr>
            <a:r>
              <a:rPr lang="en">
                <a:solidFill>
                  <a:schemeClr val="dk1"/>
                </a:solidFill>
              </a:rPr>
              <a:t>Select the element that you want to copy</a:t>
            </a:r>
            <a:endParaRPr>
              <a:solidFill>
                <a:schemeClr val="dk1"/>
              </a:solidFill>
            </a:endParaRPr>
          </a:p>
          <a:p>
            <a:pPr indent="-301625" lvl="1" marL="914400" rtl="0" algn="l">
              <a:spcBef>
                <a:spcPts val="0"/>
              </a:spcBef>
              <a:spcAft>
                <a:spcPts val="0"/>
              </a:spcAft>
              <a:buClr>
                <a:schemeClr val="dk1"/>
              </a:buClr>
              <a:buSzPts val="1150"/>
              <a:buFont typeface="Lato"/>
              <a:buChar char="○"/>
            </a:pPr>
            <a:r>
              <a:rPr lang="en">
                <a:solidFill>
                  <a:schemeClr val="dk1"/>
                </a:solidFill>
              </a:rPr>
              <a:t>Right-click and choose “Copy”</a:t>
            </a:r>
            <a:endParaRPr>
              <a:solidFill>
                <a:schemeClr val="dk1"/>
              </a:solidFill>
            </a:endParaRPr>
          </a:p>
          <a:p>
            <a:pPr indent="-301625" lvl="1" marL="914400" rtl="0" algn="l">
              <a:spcBef>
                <a:spcPts val="0"/>
              </a:spcBef>
              <a:spcAft>
                <a:spcPts val="0"/>
              </a:spcAft>
              <a:buClr>
                <a:schemeClr val="dk1"/>
              </a:buClr>
              <a:buSzPts val="1150"/>
              <a:buFont typeface="Lato"/>
              <a:buChar char="○"/>
            </a:pPr>
            <a:r>
              <a:rPr lang="en">
                <a:solidFill>
                  <a:schemeClr val="dk1"/>
                </a:solidFill>
              </a:rPr>
              <a:t>Go to the slide where you want the element to appear</a:t>
            </a:r>
            <a:endParaRPr>
              <a:solidFill>
                <a:schemeClr val="dk1"/>
              </a:solidFill>
            </a:endParaRPr>
          </a:p>
          <a:p>
            <a:pPr indent="-301625" lvl="1" marL="914400" rtl="0" algn="l">
              <a:spcBef>
                <a:spcPts val="0"/>
              </a:spcBef>
              <a:spcAft>
                <a:spcPts val="0"/>
              </a:spcAft>
              <a:buClr>
                <a:schemeClr val="dk1"/>
              </a:buClr>
              <a:buSzPts val="1150"/>
              <a:buFont typeface="Lato"/>
              <a:buChar char="○"/>
            </a:pPr>
            <a:r>
              <a:rPr lang="en">
                <a:solidFill>
                  <a:schemeClr val="dk1"/>
                </a:solidFill>
              </a:rPr>
              <a:t>Right-click and choose “Paste”</a:t>
            </a:r>
            <a:endParaRPr b="1">
              <a:solidFill>
                <a:schemeClr val="dk1"/>
              </a:solidFill>
            </a:endParaRPr>
          </a:p>
        </p:txBody>
      </p:sp>
      <p:sp>
        <p:nvSpPr>
          <p:cNvPr id="2345" name="Google Shape;2345;p28"/>
          <p:cNvSpPr txBox="1"/>
          <p:nvPr>
            <p:ph type="title"/>
          </p:nvPr>
        </p:nvSpPr>
        <p:spPr>
          <a:xfrm>
            <a:off x="720000" y="449250"/>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About these infographics</a:t>
            </a:r>
            <a:endParaRPr/>
          </a:p>
        </p:txBody>
      </p:sp>
      <p:grpSp>
        <p:nvGrpSpPr>
          <p:cNvPr id="2346" name="Google Shape;2346;p28"/>
          <p:cNvGrpSpPr/>
          <p:nvPr/>
        </p:nvGrpSpPr>
        <p:grpSpPr>
          <a:xfrm rot="4133998">
            <a:off x="740233" y="450138"/>
            <a:ext cx="875841" cy="1079659"/>
            <a:chOff x="9743146" y="2970638"/>
            <a:chExt cx="1446996" cy="1783072"/>
          </a:xfrm>
        </p:grpSpPr>
        <p:sp>
          <p:nvSpPr>
            <p:cNvPr id="2347" name="Google Shape;2347;p28"/>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48" name="Google Shape;2348;p28"/>
            <p:cNvGrpSpPr/>
            <p:nvPr/>
          </p:nvGrpSpPr>
          <p:grpSpPr>
            <a:xfrm rot="4346401">
              <a:off x="9694335" y="3347712"/>
              <a:ext cx="1544618" cy="1028925"/>
              <a:chOff x="2670525" y="1658075"/>
              <a:chExt cx="1301725" cy="867125"/>
            </a:xfrm>
          </p:grpSpPr>
          <p:sp>
            <p:nvSpPr>
              <p:cNvPr id="2349" name="Google Shape;2349;p28"/>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0" name="Google Shape;2350;p28"/>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1" name="Google Shape;2351;p28"/>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2" name="Google Shape;2352;p28"/>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3" name="Google Shape;2353;p28"/>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4" name="Google Shape;2354;p28"/>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5" name="Google Shape;2355;p28"/>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6" name="Google Shape;2356;p28"/>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357" name="Google Shape;2357;p28"/>
          <p:cNvGrpSpPr/>
          <p:nvPr/>
        </p:nvGrpSpPr>
        <p:grpSpPr>
          <a:xfrm rot="8972067">
            <a:off x="7466515" y="23762"/>
            <a:ext cx="1224333" cy="1509426"/>
            <a:chOff x="9743146" y="2970638"/>
            <a:chExt cx="1446996" cy="1783072"/>
          </a:xfrm>
        </p:grpSpPr>
        <p:sp>
          <p:nvSpPr>
            <p:cNvPr id="2358" name="Google Shape;2358;p28"/>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59" name="Google Shape;2359;p28"/>
            <p:cNvGrpSpPr/>
            <p:nvPr/>
          </p:nvGrpSpPr>
          <p:grpSpPr>
            <a:xfrm rot="4346401">
              <a:off x="9694335" y="3347712"/>
              <a:ext cx="1544618" cy="1028925"/>
              <a:chOff x="2670525" y="1658075"/>
              <a:chExt cx="1301725" cy="867125"/>
            </a:xfrm>
          </p:grpSpPr>
          <p:sp>
            <p:nvSpPr>
              <p:cNvPr id="2360" name="Google Shape;2360;p28"/>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1" name="Google Shape;2361;p28"/>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2" name="Google Shape;2362;p28"/>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3" name="Google Shape;2363;p28"/>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4" name="Google Shape;2364;p28"/>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5" name="Google Shape;2365;p28"/>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6" name="Google Shape;2366;p28"/>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7" name="Google Shape;2367;p28"/>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368" name="Google Shape;2368;p28"/>
          <p:cNvGrpSpPr/>
          <p:nvPr/>
        </p:nvGrpSpPr>
        <p:grpSpPr>
          <a:xfrm rot="4164829">
            <a:off x="6204317" y="3062423"/>
            <a:ext cx="1802902" cy="2221807"/>
            <a:chOff x="9743146" y="2970638"/>
            <a:chExt cx="1446996" cy="1783072"/>
          </a:xfrm>
        </p:grpSpPr>
        <p:sp>
          <p:nvSpPr>
            <p:cNvPr id="2369" name="Google Shape;2369;p28"/>
            <p:cNvSpPr/>
            <p:nvPr/>
          </p:nvSpPr>
          <p:spPr>
            <a:xfrm rot="4346401">
              <a:off x="9694335" y="3347712"/>
              <a:ext cx="1544618" cy="10289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cap="flat" cmpd="sng" w="76200">
              <a:solidFill>
                <a:schemeClr val="dk2"/>
              </a:solidFill>
              <a:prstDash val="solid"/>
              <a:round/>
              <a:headEnd len="sm" w="sm" type="none"/>
              <a:tailEnd len="sm" w="sm" type="none"/>
            </a:ln>
            <a:effectLst>
              <a:outerShdw rotWithShape="0" algn="bl" dir="648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70" name="Google Shape;2370;p28"/>
            <p:cNvGrpSpPr/>
            <p:nvPr/>
          </p:nvGrpSpPr>
          <p:grpSpPr>
            <a:xfrm rot="4346401">
              <a:off x="9694335" y="3347712"/>
              <a:ext cx="1544618" cy="1028925"/>
              <a:chOff x="2670525" y="1658075"/>
              <a:chExt cx="1301725" cy="867125"/>
            </a:xfrm>
          </p:grpSpPr>
          <p:sp>
            <p:nvSpPr>
              <p:cNvPr id="2371" name="Google Shape;2371;p28"/>
              <p:cNvSpPr/>
              <p:nvPr/>
            </p:nvSpPr>
            <p:spPr>
              <a:xfrm>
                <a:off x="2670525" y="1658075"/>
                <a:ext cx="1301725" cy="867125"/>
              </a:xfrm>
              <a:custGeom>
                <a:rect b="b" l="l" r="r" t="t"/>
                <a:pathLst>
                  <a:path extrusionOk="0" h="34685" w="52069">
                    <a:moveTo>
                      <a:pt x="41343" y="1"/>
                    </a:moveTo>
                    <a:cubicBezTo>
                      <a:pt x="29017" y="1"/>
                      <a:pt x="18759" y="10551"/>
                      <a:pt x="6419" y="10551"/>
                    </a:cubicBezTo>
                    <a:cubicBezTo>
                      <a:pt x="4345" y="10551"/>
                      <a:pt x="2212" y="10253"/>
                      <a:pt x="1" y="9556"/>
                    </a:cubicBezTo>
                    <a:lnTo>
                      <a:pt x="1" y="9556"/>
                    </a:lnTo>
                    <a:cubicBezTo>
                      <a:pt x="1460" y="17581"/>
                      <a:pt x="2888" y="25636"/>
                      <a:pt x="4347" y="33691"/>
                    </a:cubicBezTo>
                    <a:cubicBezTo>
                      <a:pt x="6555" y="34387"/>
                      <a:pt x="8684" y="34685"/>
                      <a:pt x="10756" y="34685"/>
                    </a:cubicBezTo>
                    <a:cubicBezTo>
                      <a:pt x="23078" y="34685"/>
                      <a:pt x="33337" y="24135"/>
                      <a:pt x="45680" y="24135"/>
                    </a:cubicBezTo>
                    <a:cubicBezTo>
                      <a:pt x="47745" y="24135"/>
                      <a:pt x="49868" y="24430"/>
                      <a:pt x="52068" y="25119"/>
                    </a:cubicBezTo>
                    <a:cubicBezTo>
                      <a:pt x="50609" y="17064"/>
                      <a:pt x="49181" y="9040"/>
                      <a:pt x="47722" y="985"/>
                    </a:cubicBezTo>
                    <a:cubicBezTo>
                      <a:pt x="45525" y="296"/>
                      <a:pt x="43405" y="1"/>
                      <a:pt x="413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2" name="Google Shape;2372;p28"/>
              <p:cNvSpPr/>
              <p:nvPr/>
            </p:nvSpPr>
            <p:spPr>
              <a:xfrm>
                <a:off x="2745750" y="1705450"/>
                <a:ext cx="1153550" cy="771375"/>
              </a:xfrm>
              <a:custGeom>
                <a:rect b="b" l="l" r="r" t="t"/>
                <a:pathLst>
                  <a:path extrusionOk="0" h="30855" w="46142">
                    <a:moveTo>
                      <a:pt x="38888" y="1"/>
                    </a:moveTo>
                    <a:cubicBezTo>
                      <a:pt x="26272" y="1"/>
                      <a:pt x="16314" y="10800"/>
                      <a:pt x="3682" y="10800"/>
                    </a:cubicBezTo>
                    <a:cubicBezTo>
                      <a:pt x="2481" y="10800"/>
                      <a:pt x="1255" y="10702"/>
                      <a:pt x="1" y="10488"/>
                    </a:cubicBezTo>
                    <a:lnTo>
                      <a:pt x="1" y="10488"/>
                    </a:lnTo>
                    <a:cubicBezTo>
                      <a:pt x="1217" y="17175"/>
                      <a:pt x="2402" y="23862"/>
                      <a:pt x="3618" y="30549"/>
                    </a:cubicBezTo>
                    <a:cubicBezTo>
                      <a:pt x="4859" y="30759"/>
                      <a:pt x="6071" y="30855"/>
                      <a:pt x="7260" y="30855"/>
                    </a:cubicBezTo>
                    <a:cubicBezTo>
                      <a:pt x="19880" y="30855"/>
                      <a:pt x="29823" y="20061"/>
                      <a:pt x="42486" y="20061"/>
                    </a:cubicBezTo>
                    <a:cubicBezTo>
                      <a:pt x="43679" y="20061"/>
                      <a:pt x="44896" y="20157"/>
                      <a:pt x="46142" y="20367"/>
                    </a:cubicBezTo>
                    <a:cubicBezTo>
                      <a:pt x="44926" y="13680"/>
                      <a:pt x="43710" y="6993"/>
                      <a:pt x="42524" y="306"/>
                    </a:cubicBezTo>
                    <a:cubicBezTo>
                      <a:pt x="41286" y="97"/>
                      <a:pt x="40075" y="1"/>
                      <a:pt x="3888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3" name="Google Shape;2373;p28"/>
              <p:cNvSpPr/>
              <p:nvPr/>
            </p:nvSpPr>
            <p:spPr>
              <a:xfrm>
                <a:off x="3095300" y="1846500"/>
                <a:ext cx="466600" cy="485400"/>
              </a:xfrm>
              <a:custGeom>
                <a:rect b="b" l="l" r="r" t="t"/>
                <a:pathLst>
                  <a:path extrusionOk="0" h="19416" w="18664">
                    <a:moveTo>
                      <a:pt x="11047" y="1"/>
                    </a:moveTo>
                    <a:cubicBezTo>
                      <a:pt x="9947" y="1"/>
                      <a:pt x="8804" y="266"/>
                      <a:pt x="7691" y="834"/>
                    </a:cubicBezTo>
                    <a:cubicBezTo>
                      <a:pt x="3223" y="3114"/>
                      <a:pt x="1" y="8646"/>
                      <a:pt x="852" y="13631"/>
                    </a:cubicBezTo>
                    <a:cubicBezTo>
                      <a:pt x="1434" y="17192"/>
                      <a:pt x="4244" y="19416"/>
                      <a:pt x="7422" y="19416"/>
                    </a:cubicBezTo>
                    <a:cubicBezTo>
                      <a:pt x="8557" y="19416"/>
                      <a:pt x="9739" y="19132"/>
                      <a:pt x="10883" y="18524"/>
                    </a:cubicBezTo>
                    <a:cubicBezTo>
                      <a:pt x="15168" y="16214"/>
                      <a:pt x="18664" y="10804"/>
                      <a:pt x="17722" y="5789"/>
                    </a:cubicBezTo>
                    <a:cubicBezTo>
                      <a:pt x="17066" y="2239"/>
                      <a:pt x="14240" y="1"/>
                      <a:pt x="110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4" name="Google Shape;2374;p28"/>
              <p:cNvSpPr/>
              <p:nvPr/>
            </p:nvSpPr>
            <p:spPr>
              <a:xfrm>
                <a:off x="3219175" y="1912175"/>
                <a:ext cx="218100" cy="337425"/>
              </a:xfrm>
              <a:custGeom>
                <a:rect b="b" l="l" r="r" t="t"/>
                <a:pathLst>
                  <a:path extrusionOk="0" h="13497" w="8724">
                    <a:moveTo>
                      <a:pt x="3192" y="3982"/>
                    </a:moveTo>
                    <a:cubicBezTo>
                      <a:pt x="3283" y="4742"/>
                      <a:pt x="3374" y="5107"/>
                      <a:pt x="3526" y="5897"/>
                    </a:cubicBezTo>
                    <a:cubicBezTo>
                      <a:pt x="3357" y="5923"/>
                      <a:pt x="3202" y="5938"/>
                      <a:pt x="3064" y="5938"/>
                    </a:cubicBezTo>
                    <a:cubicBezTo>
                      <a:pt x="2705" y="5938"/>
                      <a:pt x="2459" y="5831"/>
                      <a:pt x="2371" y="5502"/>
                    </a:cubicBezTo>
                    <a:cubicBezTo>
                      <a:pt x="2310" y="5046"/>
                      <a:pt x="2523" y="4499"/>
                      <a:pt x="3192" y="3982"/>
                    </a:cubicBezTo>
                    <a:close/>
                    <a:moveTo>
                      <a:pt x="5717" y="7576"/>
                    </a:moveTo>
                    <a:cubicBezTo>
                      <a:pt x="6076" y="7576"/>
                      <a:pt x="6317" y="7712"/>
                      <a:pt x="6383" y="8086"/>
                    </a:cubicBezTo>
                    <a:cubicBezTo>
                      <a:pt x="6444" y="8542"/>
                      <a:pt x="6231" y="9028"/>
                      <a:pt x="5624" y="9514"/>
                    </a:cubicBezTo>
                    <a:cubicBezTo>
                      <a:pt x="5472" y="8754"/>
                      <a:pt x="5411" y="8390"/>
                      <a:pt x="5259" y="7630"/>
                    </a:cubicBezTo>
                    <a:cubicBezTo>
                      <a:pt x="5427" y="7596"/>
                      <a:pt x="5581" y="7576"/>
                      <a:pt x="5717" y="7576"/>
                    </a:cubicBezTo>
                    <a:close/>
                    <a:moveTo>
                      <a:pt x="3830" y="0"/>
                    </a:moveTo>
                    <a:cubicBezTo>
                      <a:pt x="3344" y="244"/>
                      <a:pt x="3070" y="396"/>
                      <a:pt x="2523" y="669"/>
                    </a:cubicBezTo>
                    <a:cubicBezTo>
                      <a:pt x="2645" y="1277"/>
                      <a:pt x="2675" y="1581"/>
                      <a:pt x="2797" y="2189"/>
                    </a:cubicBezTo>
                    <a:cubicBezTo>
                      <a:pt x="1277" y="3101"/>
                      <a:pt x="0" y="4803"/>
                      <a:pt x="304" y="6657"/>
                    </a:cubicBezTo>
                    <a:cubicBezTo>
                      <a:pt x="514" y="7876"/>
                      <a:pt x="1260" y="8224"/>
                      <a:pt x="2163" y="8224"/>
                    </a:cubicBezTo>
                    <a:cubicBezTo>
                      <a:pt x="2700" y="8224"/>
                      <a:pt x="3293" y="8100"/>
                      <a:pt x="3861" y="7964"/>
                    </a:cubicBezTo>
                    <a:cubicBezTo>
                      <a:pt x="4013" y="8876"/>
                      <a:pt x="4134" y="9332"/>
                      <a:pt x="4286" y="10244"/>
                    </a:cubicBezTo>
                    <a:cubicBezTo>
                      <a:pt x="3636" y="10496"/>
                      <a:pt x="2956" y="10631"/>
                      <a:pt x="2348" y="10631"/>
                    </a:cubicBezTo>
                    <a:cubicBezTo>
                      <a:pt x="2075" y="10631"/>
                      <a:pt x="1816" y="10604"/>
                      <a:pt x="1581" y="10548"/>
                    </a:cubicBezTo>
                    <a:cubicBezTo>
                      <a:pt x="1429" y="11338"/>
                      <a:pt x="1307" y="11763"/>
                      <a:pt x="1155" y="12554"/>
                    </a:cubicBezTo>
                    <a:cubicBezTo>
                      <a:pt x="1385" y="12611"/>
                      <a:pt x="1649" y="12640"/>
                      <a:pt x="1938" y="12640"/>
                    </a:cubicBezTo>
                    <a:cubicBezTo>
                      <a:pt x="2722" y="12640"/>
                      <a:pt x="3688" y="12429"/>
                      <a:pt x="4620" y="12007"/>
                    </a:cubicBezTo>
                    <a:cubicBezTo>
                      <a:pt x="4742" y="12584"/>
                      <a:pt x="4772" y="12888"/>
                      <a:pt x="4894" y="13496"/>
                    </a:cubicBezTo>
                    <a:cubicBezTo>
                      <a:pt x="5380" y="13253"/>
                      <a:pt x="5654" y="13131"/>
                      <a:pt x="6171" y="12858"/>
                    </a:cubicBezTo>
                    <a:cubicBezTo>
                      <a:pt x="6049" y="12219"/>
                      <a:pt x="6019" y="11915"/>
                      <a:pt x="5928" y="11308"/>
                    </a:cubicBezTo>
                    <a:cubicBezTo>
                      <a:pt x="7447" y="10396"/>
                      <a:pt x="8724" y="8724"/>
                      <a:pt x="8390" y="6961"/>
                    </a:cubicBezTo>
                    <a:cubicBezTo>
                      <a:pt x="8198" y="5772"/>
                      <a:pt x="7449" y="5418"/>
                      <a:pt x="6541" y="5418"/>
                    </a:cubicBezTo>
                    <a:cubicBezTo>
                      <a:pt x="6010" y="5418"/>
                      <a:pt x="5424" y="5539"/>
                      <a:pt x="4864" y="5684"/>
                    </a:cubicBezTo>
                    <a:cubicBezTo>
                      <a:pt x="4712" y="4712"/>
                      <a:pt x="4590" y="4256"/>
                      <a:pt x="4438" y="3314"/>
                    </a:cubicBezTo>
                    <a:cubicBezTo>
                      <a:pt x="4976" y="3094"/>
                      <a:pt x="5552" y="2992"/>
                      <a:pt x="6137" y="2992"/>
                    </a:cubicBezTo>
                    <a:cubicBezTo>
                      <a:pt x="6280" y="2992"/>
                      <a:pt x="6423" y="2998"/>
                      <a:pt x="6566" y="3010"/>
                    </a:cubicBezTo>
                    <a:cubicBezTo>
                      <a:pt x="6718" y="2219"/>
                      <a:pt x="6748" y="1794"/>
                      <a:pt x="6900" y="1003"/>
                    </a:cubicBezTo>
                    <a:cubicBezTo>
                      <a:pt x="6733" y="979"/>
                      <a:pt x="6557" y="966"/>
                      <a:pt x="6377" y="966"/>
                    </a:cubicBezTo>
                    <a:cubicBezTo>
                      <a:pt x="5671" y="966"/>
                      <a:pt x="4878" y="1151"/>
                      <a:pt x="4104" y="1490"/>
                    </a:cubicBezTo>
                    <a:cubicBezTo>
                      <a:pt x="3982" y="912"/>
                      <a:pt x="3952" y="608"/>
                      <a:pt x="38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5" name="Google Shape;2375;p28"/>
              <p:cNvSpPr/>
              <p:nvPr/>
            </p:nvSpPr>
            <p:spPr>
              <a:xfrm>
                <a:off x="3710904" y="1696193"/>
                <a:ext cx="158250" cy="139500"/>
              </a:xfrm>
              <a:custGeom>
                <a:rect b="b" l="l" r="r" t="t"/>
                <a:pathLst>
                  <a:path extrusionOk="0" h="5580" w="6330">
                    <a:moveTo>
                      <a:pt x="2035" y="1"/>
                    </a:moveTo>
                    <a:cubicBezTo>
                      <a:pt x="802" y="1"/>
                      <a:pt x="0" y="1090"/>
                      <a:pt x="212" y="2386"/>
                    </a:cubicBezTo>
                    <a:cubicBezTo>
                      <a:pt x="516" y="3906"/>
                      <a:pt x="2005" y="5152"/>
                      <a:pt x="3616" y="5487"/>
                    </a:cubicBezTo>
                    <a:cubicBezTo>
                      <a:pt x="3887" y="5549"/>
                      <a:pt x="4147" y="5580"/>
                      <a:pt x="4389" y="5580"/>
                    </a:cubicBezTo>
                    <a:cubicBezTo>
                      <a:pt x="5559" y="5580"/>
                      <a:pt x="6330" y="4872"/>
                      <a:pt x="6078" y="3663"/>
                    </a:cubicBezTo>
                    <a:cubicBezTo>
                      <a:pt x="5744" y="2052"/>
                      <a:pt x="4285" y="471"/>
                      <a:pt x="2613" y="76"/>
                    </a:cubicBezTo>
                    <a:cubicBezTo>
                      <a:pt x="2412" y="25"/>
                      <a:pt x="2219" y="1"/>
                      <a:pt x="2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6" name="Google Shape;2376;p28"/>
              <p:cNvSpPr/>
              <p:nvPr/>
            </p:nvSpPr>
            <p:spPr>
              <a:xfrm>
                <a:off x="3774100" y="2106607"/>
                <a:ext cx="158375" cy="139725"/>
              </a:xfrm>
              <a:custGeom>
                <a:rect b="b" l="l" r="r" t="t"/>
                <a:pathLst>
                  <a:path extrusionOk="0" h="5589" w="6335">
                    <a:moveTo>
                      <a:pt x="2072" y="0"/>
                    </a:moveTo>
                    <a:cubicBezTo>
                      <a:pt x="819" y="0"/>
                      <a:pt x="1" y="1098"/>
                      <a:pt x="214" y="2406"/>
                    </a:cubicBezTo>
                    <a:cubicBezTo>
                      <a:pt x="518" y="3926"/>
                      <a:pt x="2008" y="5172"/>
                      <a:pt x="3619" y="5507"/>
                    </a:cubicBezTo>
                    <a:cubicBezTo>
                      <a:pt x="3880" y="5562"/>
                      <a:pt x="4131" y="5589"/>
                      <a:pt x="4365" y="5589"/>
                    </a:cubicBezTo>
                    <a:cubicBezTo>
                      <a:pt x="5550" y="5589"/>
                      <a:pt x="6334" y="4901"/>
                      <a:pt x="6081" y="3683"/>
                    </a:cubicBezTo>
                    <a:cubicBezTo>
                      <a:pt x="5746" y="2011"/>
                      <a:pt x="4257" y="461"/>
                      <a:pt x="2615" y="66"/>
                    </a:cubicBezTo>
                    <a:cubicBezTo>
                      <a:pt x="2427" y="21"/>
                      <a:pt x="2246" y="0"/>
                      <a:pt x="2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7" name="Google Shape;2377;p28"/>
              <p:cNvSpPr/>
              <p:nvPr/>
            </p:nvSpPr>
            <p:spPr>
              <a:xfrm>
                <a:off x="2694985" y="1936311"/>
                <a:ext cx="159000" cy="139950"/>
              </a:xfrm>
              <a:custGeom>
                <a:rect b="b" l="l" r="r" t="t"/>
                <a:pathLst>
                  <a:path extrusionOk="0" h="5598" w="6360">
                    <a:moveTo>
                      <a:pt x="2004" y="1"/>
                    </a:moveTo>
                    <a:cubicBezTo>
                      <a:pt x="792" y="1"/>
                      <a:pt x="0" y="707"/>
                      <a:pt x="255" y="1905"/>
                    </a:cubicBezTo>
                    <a:cubicBezTo>
                      <a:pt x="620" y="3576"/>
                      <a:pt x="2048" y="5096"/>
                      <a:pt x="3720" y="5522"/>
                    </a:cubicBezTo>
                    <a:cubicBezTo>
                      <a:pt x="3925" y="5573"/>
                      <a:pt x="4122" y="5597"/>
                      <a:pt x="4308" y="5597"/>
                    </a:cubicBezTo>
                    <a:cubicBezTo>
                      <a:pt x="5561" y="5597"/>
                      <a:pt x="6359" y="4508"/>
                      <a:pt x="6121" y="3212"/>
                    </a:cubicBezTo>
                    <a:cubicBezTo>
                      <a:pt x="5848" y="1692"/>
                      <a:pt x="4389" y="446"/>
                      <a:pt x="2747" y="81"/>
                    </a:cubicBezTo>
                    <a:cubicBezTo>
                      <a:pt x="2487" y="27"/>
                      <a:pt x="2238" y="1"/>
                      <a:pt x="20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8" name="Google Shape;2378;p28"/>
              <p:cNvSpPr/>
              <p:nvPr/>
            </p:nvSpPr>
            <p:spPr>
              <a:xfrm>
                <a:off x="2776216" y="2366185"/>
                <a:ext cx="158250" cy="139925"/>
              </a:xfrm>
              <a:custGeom>
                <a:rect b="b" l="l" r="r" t="t"/>
                <a:pathLst>
                  <a:path extrusionOk="0" h="5597" w="6330">
                    <a:moveTo>
                      <a:pt x="1978" y="1"/>
                    </a:moveTo>
                    <a:cubicBezTo>
                      <a:pt x="772" y="1"/>
                      <a:pt x="0" y="711"/>
                      <a:pt x="255" y="1935"/>
                    </a:cubicBezTo>
                    <a:cubicBezTo>
                      <a:pt x="590" y="3607"/>
                      <a:pt x="2049" y="5126"/>
                      <a:pt x="3690" y="5521"/>
                    </a:cubicBezTo>
                    <a:cubicBezTo>
                      <a:pt x="3895" y="5573"/>
                      <a:pt x="4092" y="5597"/>
                      <a:pt x="4278" y="5597"/>
                    </a:cubicBezTo>
                    <a:cubicBezTo>
                      <a:pt x="5531" y="5597"/>
                      <a:pt x="6329" y="4508"/>
                      <a:pt x="6091" y="3211"/>
                    </a:cubicBezTo>
                    <a:cubicBezTo>
                      <a:pt x="5787" y="1722"/>
                      <a:pt x="4328" y="476"/>
                      <a:pt x="2717" y="81"/>
                    </a:cubicBezTo>
                    <a:cubicBezTo>
                      <a:pt x="2458" y="27"/>
                      <a:pt x="2210" y="1"/>
                      <a:pt x="1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3" name="Shape 3463"/>
        <p:cNvGrpSpPr/>
        <p:nvPr/>
      </p:nvGrpSpPr>
      <p:grpSpPr>
        <a:xfrm>
          <a:off x="0" y="0"/>
          <a:ext cx="0" cy="0"/>
          <a:chOff x="0" y="0"/>
          <a:chExt cx="0" cy="0"/>
        </a:xfrm>
      </p:grpSpPr>
      <p:grpSp>
        <p:nvGrpSpPr>
          <p:cNvPr id="3464" name="Google Shape;3464;p46"/>
          <p:cNvGrpSpPr/>
          <p:nvPr/>
        </p:nvGrpSpPr>
        <p:grpSpPr>
          <a:xfrm>
            <a:off x="4590500" y="1049778"/>
            <a:ext cx="3833502" cy="3404917"/>
            <a:chOff x="6794416" y="3071053"/>
            <a:chExt cx="576302" cy="511871"/>
          </a:xfrm>
        </p:grpSpPr>
        <p:grpSp>
          <p:nvGrpSpPr>
            <p:cNvPr id="3465" name="Google Shape;3465;p46"/>
            <p:cNvGrpSpPr/>
            <p:nvPr/>
          </p:nvGrpSpPr>
          <p:grpSpPr>
            <a:xfrm>
              <a:off x="6794416" y="3071053"/>
              <a:ext cx="576302" cy="511871"/>
              <a:chOff x="6644304" y="3073628"/>
              <a:chExt cx="576302" cy="511871"/>
            </a:xfrm>
          </p:grpSpPr>
          <p:sp>
            <p:nvSpPr>
              <p:cNvPr id="3466" name="Google Shape;3466;p46"/>
              <p:cNvSpPr/>
              <p:nvPr/>
            </p:nvSpPr>
            <p:spPr>
              <a:xfrm>
                <a:off x="6644304" y="3073628"/>
                <a:ext cx="576302" cy="511871"/>
              </a:xfrm>
              <a:custGeom>
                <a:rect b="b" l="l" r="r" t="t"/>
                <a:pathLst>
                  <a:path extrusionOk="0" h="88751" w="99879">
                    <a:moveTo>
                      <a:pt x="50483" y="1"/>
                    </a:moveTo>
                    <a:cubicBezTo>
                      <a:pt x="46751" y="1"/>
                      <a:pt x="42953" y="456"/>
                      <a:pt x="39160" y="1409"/>
                    </a:cubicBezTo>
                    <a:cubicBezTo>
                      <a:pt x="14870" y="7513"/>
                      <a:pt x="1" y="31697"/>
                      <a:pt x="5963" y="55420"/>
                    </a:cubicBezTo>
                    <a:cubicBezTo>
                      <a:pt x="10993" y="75452"/>
                      <a:pt x="29236" y="88750"/>
                      <a:pt x="49406" y="88750"/>
                    </a:cubicBezTo>
                    <a:cubicBezTo>
                      <a:pt x="53141" y="88750"/>
                      <a:pt x="56941" y="88294"/>
                      <a:pt x="60736" y="87341"/>
                    </a:cubicBezTo>
                    <a:cubicBezTo>
                      <a:pt x="85027" y="81237"/>
                      <a:pt x="99878" y="57053"/>
                      <a:pt x="93917" y="33330"/>
                    </a:cubicBezTo>
                    <a:cubicBezTo>
                      <a:pt x="88901" y="13311"/>
                      <a:pt x="70655" y="1"/>
                      <a:pt x="50483"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467" name="Google Shape;3467;p46"/>
              <p:cNvGrpSpPr/>
              <p:nvPr/>
            </p:nvGrpSpPr>
            <p:grpSpPr>
              <a:xfrm>
                <a:off x="6712169" y="3085440"/>
                <a:ext cx="481622" cy="494913"/>
                <a:chOff x="6712169" y="3085440"/>
                <a:chExt cx="481622" cy="494913"/>
              </a:xfrm>
            </p:grpSpPr>
            <p:sp>
              <p:nvSpPr>
                <p:cNvPr id="3468" name="Google Shape;3468;p46"/>
                <p:cNvSpPr/>
                <p:nvPr/>
              </p:nvSpPr>
              <p:spPr>
                <a:xfrm>
                  <a:off x="6712169" y="3085440"/>
                  <a:ext cx="238757" cy="315615"/>
                </a:xfrm>
                <a:custGeom>
                  <a:rect b="b" l="l" r="r" t="t"/>
                  <a:pathLst>
                    <a:path extrusionOk="0" h="54723" w="41379">
                      <a:moveTo>
                        <a:pt x="20938" y="3904"/>
                      </a:moveTo>
                      <a:lnTo>
                        <a:pt x="22677" y="6583"/>
                      </a:lnTo>
                      <a:lnTo>
                        <a:pt x="22091" y="7097"/>
                      </a:lnTo>
                      <a:lnTo>
                        <a:pt x="18951" y="4400"/>
                      </a:lnTo>
                      <a:lnTo>
                        <a:pt x="20938" y="3904"/>
                      </a:lnTo>
                      <a:close/>
                      <a:moveTo>
                        <a:pt x="25072" y="0"/>
                      </a:moveTo>
                      <a:lnTo>
                        <a:pt x="25072" y="0"/>
                      </a:lnTo>
                      <a:cubicBezTo>
                        <a:pt x="24433" y="195"/>
                        <a:pt x="23812" y="408"/>
                        <a:pt x="23191" y="621"/>
                      </a:cubicBezTo>
                      <a:lnTo>
                        <a:pt x="23493" y="1047"/>
                      </a:lnTo>
                      <a:lnTo>
                        <a:pt x="21861" y="1136"/>
                      </a:lnTo>
                      <a:cubicBezTo>
                        <a:pt x="20920" y="1491"/>
                        <a:pt x="19980" y="1899"/>
                        <a:pt x="19075" y="2307"/>
                      </a:cubicBezTo>
                      <a:lnTo>
                        <a:pt x="17709" y="4489"/>
                      </a:lnTo>
                      <a:lnTo>
                        <a:pt x="19341" y="6778"/>
                      </a:lnTo>
                      <a:lnTo>
                        <a:pt x="19341" y="6778"/>
                      </a:lnTo>
                      <a:lnTo>
                        <a:pt x="16697" y="6086"/>
                      </a:lnTo>
                      <a:lnTo>
                        <a:pt x="17017" y="4542"/>
                      </a:lnTo>
                      <a:lnTo>
                        <a:pt x="15473" y="4205"/>
                      </a:lnTo>
                      <a:cubicBezTo>
                        <a:pt x="14124" y="4968"/>
                        <a:pt x="12811" y="5820"/>
                        <a:pt x="11552" y="6725"/>
                      </a:cubicBezTo>
                      <a:lnTo>
                        <a:pt x="12581" y="6920"/>
                      </a:lnTo>
                      <a:lnTo>
                        <a:pt x="11836" y="8091"/>
                      </a:lnTo>
                      <a:cubicBezTo>
                        <a:pt x="11392" y="7967"/>
                        <a:pt x="10842" y="7772"/>
                        <a:pt x="10363" y="7612"/>
                      </a:cubicBezTo>
                      <a:cubicBezTo>
                        <a:pt x="6300" y="10753"/>
                        <a:pt x="2804" y="14567"/>
                        <a:pt x="1" y="18897"/>
                      </a:cubicBezTo>
                      <a:cubicBezTo>
                        <a:pt x="356" y="19536"/>
                        <a:pt x="498" y="20299"/>
                        <a:pt x="373" y="21026"/>
                      </a:cubicBezTo>
                      <a:cubicBezTo>
                        <a:pt x="285" y="21895"/>
                        <a:pt x="870" y="22800"/>
                        <a:pt x="977" y="23723"/>
                      </a:cubicBezTo>
                      <a:cubicBezTo>
                        <a:pt x="1101" y="24681"/>
                        <a:pt x="835" y="25710"/>
                        <a:pt x="1048" y="26633"/>
                      </a:cubicBezTo>
                      <a:cubicBezTo>
                        <a:pt x="1580" y="28922"/>
                        <a:pt x="1651" y="28904"/>
                        <a:pt x="1314" y="30696"/>
                      </a:cubicBezTo>
                      <a:cubicBezTo>
                        <a:pt x="1260" y="30998"/>
                        <a:pt x="1243" y="31335"/>
                        <a:pt x="1189" y="31654"/>
                      </a:cubicBezTo>
                      <a:cubicBezTo>
                        <a:pt x="906" y="33943"/>
                        <a:pt x="852" y="36090"/>
                        <a:pt x="2378" y="38184"/>
                      </a:cubicBezTo>
                      <a:cubicBezTo>
                        <a:pt x="3194" y="39302"/>
                        <a:pt x="4490" y="39461"/>
                        <a:pt x="5217" y="40473"/>
                      </a:cubicBezTo>
                      <a:cubicBezTo>
                        <a:pt x="5377" y="41147"/>
                        <a:pt x="5679" y="41821"/>
                        <a:pt x="5679" y="42496"/>
                      </a:cubicBezTo>
                      <a:cubicBezTo>
                        <a:pt x="5679" y="43170"/>
                        <a:pt x="7311" y="43347"/>
                        <a:pt x="6406" y="44146"/>
                      </a:cubicBezTo>
                      <a:lnTo>
                        <a:pt x="8429" y="45122"/>
                      </a:lnTo>
                      <a:lnTo>
                        <a:pt x="8429" y="45122"/>
                      </a:lnTo>
                      <a:lnTo>
                        <a:pt x="8269" y="43170"/>
                      </a:lnTo>
                      <a:lnTo>
                        <a:pt x="8269" y="43170"/>
                      </a:lnTo>
                      <a:cubicBezTo>
                        <a:pt x="8872" y="43613"/>
                        <a:pt x="9298" y="43826"/>
                        <a:pt x="9600" y="44146"/>
                      </a:cubicBezTo>
                      <a:cubicBezTo>
                        <a:pt x="10345" y="44909"/>
                        <a:pt x="10948" y="45849"/>
                        <a:pt x="11765" y="46523"/>
                      </a:cubicBezTo>
                      <a:cubicBezTo>
                        <a:pt x="12652" y="47251"/>
                        <a:pt x="13734" y="47730"/>
                        <a:pt x="13255" y="49167"/>
                      </a:cubicBezTo>
                      <a:cubicBezTo>
                        <a:pt x="15142" y="50239"/>
                        <a:pt x="17068" y="51273"/>
                        <a:pt x="19240" y="51273"/>
                      </a:cubicBezTo>
                      <a:cubicBezTo>
                        <a:pt x="19621" y="51273"/>
                        <a:pt x="20009" y="51241"/>
                        <a:pt x="20406" y="51172"/>
                      </a:cubicBezTo>
                      <a:cubicBezTo>
                        <a:pt x="21066" y="51051"/>
                        <a:pt x="21687" y="50867"/>
                        <a:pt x="22299" y="50867"/>
                      </a:cubicBezTo>
                      <a:cubicBezTo>
                        <a:pt x="22856" y="50867"/>
                        <a:pt x="23406" y="51019"/>
                        <a:pt x="23972" y="51509"/>
                      </a:cubicBezTo>
                      <a:cubicBezTo>
                        <a:pt x="24575" y="52042"/>
                        <a:pt x="25551" y="52219"/>
                        <a:pt x="26403" y="52414"/>
                      </a:cubicBezTo>
                      <a:cubicBezTo>
                        <a:pt x="26412" y="52417"/>
                        <a:pt x="26421" y="52418"/>
                        <a:pt x="26431" y="52418"/>
                      </a:cubicBezTo>
                      <a:cubicBezTo>
                        <a:pt x="26612" y="52418"/>
                        <a:pt x="26911" y="51958"/>
                        <a:pt x="27130" y="51722"/>
                      </a:cubicBezTo>
                      <a:cubicBezTo>
                        <a:pt x="29563" y="53875"/>
                        <a:pt x="30553" y="54722"/>
                        <a:pt x="31970" y="54722"/>
                      </a:cubicBezTo>
                      <a:cubicBezTo>
                        <a:pt x="32888" y="54722"/>
                        <a:pt x="33985" y="54367"/>
                        <a:pt x="35771" y="53780"/>
                      </a:cubicBezTo>
                      <a:cubicBezTo>
                        <a:pt x="35754" y="53674"/>
                        <a:pt x="35736" y="53568"/>
                        <a:pt x="35700" y="53461"/>
                      </a:cubicBezTo>
                      <a:cubicBezTo>
                        <a:pt x="35026" y="53479"/>
                        <a:pt x="34387" y="53550"/>
                        <a:pt x="33731" y="53568"/>
                      </a:cubicBezTo>
                      <a:cubicBezTo>
                        <a:pt x="33590" y="53572"/>
                        <a:pt x="33456" y="53574"/>
                        <a:pt x="33329" y="53574"/>
                      </a:cubicBezTo>
                      <a:cubicBezTo>
                        <a:pt x="31461" y="53574"/>
                        <a:pt x="31079" y="53047"/>
                        <a:pt x="30697" y="50871"/>
                      </a:cubicBezTo>
                      <a:cubicBezTo>
                        <a:pt x="30590" y="50179"/>
                        <a:pt x="30005" y="49575"/>
                        <a:pt x="29650" y="48972"/>
                      </a:cubicBezTo>
                      <a:lnTo>
                        <a:pt x="26030" y="49628"/>
                      </a:lnTo>
                      <a:lnTo>
                        <a:pt x="26030" y="49628"/>
                      </a:lnTo>
                      <a:lnTo>
                        <a:pt x="26385" y="45406"/>
                      </a:lnTo>
                      <a:lnTo>
                        <a:pt x="24167" y="45956"/>
                      </a:lnTo>
                      <a:cubicBezTo>
                        <a:pt x="23812" y="46931"/>
                        <a:pt x="24007" y="48085"/>
                        <a:pt x="22553" y="48564"/>
                      </a:cubicBezTo>
                      <a:cubicBezTo>
                        <a:pt x="22259" y="48659"/>
                        <a:pt x="21992" y="48700"/>
                        <a:pt x="21745" y="48700"/>
                      </a:cubicBezTo>
                      <a:cubicBezTo>
                        <a:pt x="20706" y="48700"/>
                        <a:pt x="20016" y="47976"/>
                        <a:pt x="19199" y="47517"/>
                      </a:cubicBezTo>
                      <a:lnTo>
                        <a:pt x="17851" y="42123"/>
                      </a:lnTo>
                      <a:cubicBezTo>
                        <a:pt x="19459" y="40109"/>
                        <a:pt x="19754" y="39740"/>
                        <a:pt x="21393" y="39740"/>
                      </a:cubicBezTo>
                      <a:cubicBezTo>
                        <a:pt x="21761" y="39740"/>
                        <a:pt x="22197" y="39758"/>
                        <a:pt x="22730" y="39781"/>
                      </a:cubicBezTo>
                      <a:lnTo>
                        <a:pt x="22890" y="38237"/>
                      </a:lnTo>
                      <a:lnTo>
                        <a:pt x="27042" y="38113"/>
                      </a:lnTo>
                      <a:lnTo>
                        <a:pt x="30324" y="41786"/>
                      </a:lnTo>
                      <a:cubicBezTo>
                        <a:pt x="30679" y="39550"/>
                        <a:pt x="29064" y="38290"/>
                        <a:pt x="28532" y="36374"/>
                      </a:cubicBezTo>
                      <a:cubicBezTo>
                        <a:pt x="29366" y="35363"/>
                        <a:pt x="30324" y="34280"/>
                        <a:pt x="31229" y="33163"/>
                      </a:cubicBezTo>
                      <a:cubicBezTo>
                        <a:pt x="32045" y="32133"/>
                        <a:pt x="31974" y="31885"/>
                        <a:pt x="30644" y="30359"/>
                      </a:cubicBezTo>
                      <a:cubicBezTo>
                        <a:pt x="31105" y="29916"/>
                        <a:pt x="31886" y="29490"/>
                        <a:pt x="31957" y="28993"/>
                      </a:cubicBezTo>
                      <a:cubicBezTo>
                        <a:pt x="32152" y="27378"/>
                        <a:pt x="33411" y="26757"/>
                        <a:pt x="34441" y="25906"/>
                      </a:cubicBezTo>
                      <a:lnTo>
                        <a:pt x="34245" y="24273"/>
                      </a:lnTo>
                      <a:lnTo>
                        <a:pt x="36588" y="22996"/>
                      </a:lnTo>
                      <a:lnTo>
                        <a:pt x="37120" y="24096"/>
                      </a:lnTo>
                      <a:lnTo>
                        <a:pt x="40438" y="20849"/>
                      </a:lnTo>
                      <a:lnTo>
                        <a:pt x="40048" y="20387"/>
                      </a:lnTo>
                      <a:lnTo>
                        <a:pt x="38184" y="21700"/>
                      </a:lnTo>
                      <a:lnTo>
                        <a:pt x="36410" y="20547"/>
                      </a:lnTo>
                      <a:cubicBezTo>
                        <a:pt x="37315" y="19429"/>
                        <a:pt x="38309" y="18631"/>
                        <a:pt x="38752" y="17584"/>
                      </a:cubicBezTo>
                      <a:cubicBezTo>
                        <a:pt x="39285" y="16377"/>
                        <a:pt x="40686" y="16271"/>
                        <a:pt x="41378" y="15295"/>
                      </a:cubicBezTo>
                      <a:cubicBezTo>
                        <a:pt x="40314" y="14177"/>
                        <a:pt x="39285" y="13663"/>
                        <a:pt x="37989" y="13521"/>
                      </a:cubicBezTo>
                      <a:cubicBezTo>
                        <a:pt x="37031" y="13467"/>
                        <a:pt x="36162" y="12971"/>
                        <a:pt x="35647" y="12154"/>
                      </a:cubicBezTo>
                      <a:cubicBezTo>
                        <a:pt x="35257" y="11622"/>
                        <a:pt x="34813" y="11161"/>
                        <a:pt x="34281" y="10770"/>
                      </a:cubicBezTo>
                      <a:cubicBezTo>
                        <a:pt x="34068" y="10593"/>
                        <a:pt x="33678" y="10628"/>
                        <a:pt x="33323" y="10557"/>
                      </a:cubicBezTo>
                      <a:lnTo>
                        <a:pt x="32773" y="12509"/>
                      </a:lnTo>
                      <a:cubicBezTo>
                        <a:pt x="31022" y="12013"/>
                        <a:pt x="29978" y="9739"/>
                        <a:pt x="28235" y="9739"/>
                      </a:cubicBezTo>
                      <a:cubicBezTo>
                        <a:pt x="27735" y="9739"/>
                        <a:pt x="27176" y="9927"/>
                        <a:pt x="26527" y="10398"/>
                      </a:cubicBezTo>
                      <a:cubicBezTo>
                        <a:pt x="26793" y="11711"/>
                        <a:pt x="25942" y="13290"/>
                        <a:pt x="27343" y="14479"/>
                      </a:cubicBezTo>
                      <a:cubicBezTo>
                        <a:pt x="27538" y="14638"/>
                        <a:pt x="27609" y="15295"/>
                        <a:pt x="27485" y="15419"/>
                      </a:cubicBezTo>
                      <a:cubicBezTo>
                        <a:pt x="26154" y="16590"/>
                        <a:pt x="27095" y="18169"/>
                        <a:pt x="26935" y="19447"/>
                      </a:cubicBezTo>
                      <a:cubicBezTo>
                        <a:pt x="26757" y="19471"/>
                        <a:pt x="26594" y="19483"/>
                        <a:pt x="26444" y="19483"/>
                      </a:cubicBezTo>
                      <a:cubicBezTo>
                        <a:pt x="24534" y="19483"/>
                        <a:pt x="24803" y="17604"/>
                        <a:pt x="24309" y="16732"/>
                      </a:cubicBezTo>
                      <a:cubicBezTo>
                        <a:pt x="23538" y="16756"/>
                        <a:pt x="22881" y="16829"/>
                        <a:pt x="22272" y="16829"/>
                      </a:cubicBezTo>
                      <a:cubicBezTo>
                        <a:pt x="21985" y="16829"/>
                        <a:pt x="21708" y="16813"/>
                        <a:pt x="21435" y="16768"/>
                      </a:cubicBezTo>
                      <a:cubicBezTo>
                        <a:pt x="20583" y="16626"/>
                        <a:pt x="19767" y="16235"/>
                        <a:pt x="18968" y="15880"/>
                      </a:cubicBezTo>
                      <a:cubicBezTo>
                        <a:pt x="18099" y="15508"/>
                        <a:pt x="17904" y="14745"/>
                        <a:pt x="18117" y="13929"/>
                      </a:cubicBezTo>
                      <a:cubicBezTo>
                        <a:pt x="18489" y="12562"/>
                        <a:pt x="19820" y="11799"/>
                        <a:pt x="20317" y="10433"/>
                      </a:cubicBezTo>
                      <a:cubicBezTo>
                        <a:pt x="20420" y="10159"/>
                        <a:pt x="20643" y="10069"/>
                        <a:pt x="20926" y="10069"/>
                      </a:cubicBezTo>
                      <a:cubicBezTo>
                        <a:pt x="21466" y="10069"/>
                        <a:pt x="22224" y="10398"/>
                        <a:pt x="22783" y="10398"/>
                      </a:cubicBezTo>
                      <a:cubicBezTo>
                        <a:pt x="23422" y="10398"/>
                        <a:pt x="24078" y="10114"/>
                        <a:pt x="25445" y="9777"/>
                      </a:cubicBezTo>
                      <a:lnTo>
                        <a:pt x="22925" y="8836"/>
                      </a:lnTo>
                      <a:cubicBezTo>
                        <a:pt x="23351" y="8002"/>
                        <a:pt x="23759" y="7435"/>
                        <a:pt x="23972" y="6796"/>
                      </a:cubicBezTo>
                      <a:cubicBezTo>
                        <a:pt x="24489" y="5333"/>
                        <a:pt x="24808" y="4715"/>
                        <a:pt x="25467" y="4715"/>
                      </a:cubicBezTo>
                      <a:cubicBezTo>
                        <a:pt x="25870" y="4715"/>
                        <a:pt x="26401" y="4947"/>
                        <a:pt x="27184" y="5359"/>
                      </a:cubicBezTo>
                      <a:cubicBezTo>
                        <a:pt x="27485" y="5518"/>
                        <a:pt x="27787" y="5713"/>
                        <a:pt x="28177" y="5944"/>
                      </a:cubicBezTo>
                      <a:lnTo>
                        <a:pt x="26012" y="8694"/>
                      </a:lnTo>
                      <a:cubicBezTo>
                        <a:pt x="26754" y="8600"/>
                        <a:pt x="27262" y="8535"/>
                        <a:pt x="27696" y="8535"/>
                      </a:cubicBezTo>
                      <a:cubicBezTo>
                        <a:pt x="28642" y="8535"/>
                        <a:pt x="29231" y="8844"/>
                        <a:pt x="31105" y="9830"/>
                      </a:cubicBezTo>
                      <a:lnTo>
                        <a:pt x="32844" y="8304"/>
                      </a:lnTo>
                      <a:lnTo>
                        <a:pt x="31886" y="7346"/>
                      </a:lnTo>
                      <a:lnTo>
                        <a:pt x="32861" y="5341"/>
                      </a:lnTo>
                      <a:lnTo>
                        <a:pt x="25232" y="2005"/>
                      </a:lnTo>
                      <a:lnTo>
                        <a:pt x="21577" y="2733"/>
                      </a:lnTo>
                      <a:lnTo>
                        <a:pt x="21452" y="2218"/>
                      </a:lnTo>
                      <a:lnTo>
                        <a:pt x="24540" y="1437"/>
                      </a:lnTo>
                      <a:lnTo>
                        <a:pt x="2507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9" name="Google Shape;3469;p46"/>
                <p:cNvSpPr/>
                <p:nvPr/>
              </p:nvSpPr>
              <p:spPr>
                <a:xfrm>
                  <a:off x="6913100" y="3367694"/>
                  <a:ext cx="190537" cy="212659"/>
                </a:xfrm>
                <a:custGeom>
                  <a:rect b="b" l="l" r="r" t="t"/>
                  <a:pathLst>
                    <a:path extrusionOk="0" h="36872" w="33022">
                      <a:moveTo>
                        <a:pt x="11233" y="0"/>
                      </a:moveTo>
                      <a:cubicBezTo>
                        <a:pt x="10639" y="505"/>
                        <a:pt x="10418" y="1084"/>
                        <a:pt x="9687" y="1084"/>
                      </a:cubicBezTo>
                      <a:cubicBezTo>
                        <a:pt x="9544" y="1084"/>
                        <a:pt x="9381" y="1061"/>
                        <a:pt x="9192" y="1012"/>
                      </a:cubicBezTo>
                      <a:cubicBezTo>
                        <a:pt x="8542" y="845"/>
                        <a:pt x="7805" y="576"/>
                        <a:pt x="7089" y="576"/>
                      </a:cubicBezTo>
                      <a:cubicBezTo>
                        <a:pt x="6437" y="576"/>
                        <a:pt x="5804" y="799"/>
                        <a:pt x="5271" y="1526"/>
                      </a:cubicBezTo>
                      <a:lnTo>
                        <a:pt x="4632" y="231"/>
                      </a:lnTo>
                      <a:cubicBezTo>
                        <a:pt x="3940" y="1030"/>
                        <a:pt x="3780" y="2165"/>
                        <a:pt x="2591" y="2325"/>
                      </a:cubicBezTo>
                      <a:cubicBezTo>
                        <a:pt x="1208" y="2502"/>
                        <a:pt x="2538" y="4649"/>
                        <a:pt x="959" y="4844"/>
                      </a:cubicBezTo>
                      <a:lnTo>
                        <a:pt x="2006" y="8961"/>
                      </a:lnTo>
                      <a:lnTo>
                        <a:pt x="1" y="12190"/>
                      </a:lnTo>
                      <a:cubicBezTo>
                        <a:pt x="1190" y="12935"/>
                        <a:pt x="143" y="14302"/>
                        <a:pt x="640" y="15153"/>
                      </a:cubicBezTo>
                      <a:cubicBezTo>
                        <a:pt x="1882" y="15987"/>
                        <a:pt x="3071" y="16697"/>
                        <a:pt x="4135" y="17531"/>
                      </a:cubicBezTo>
                      <a:cubicBezTo>
                        <a:pt x="5058" y="18276"/>
                        <a:pt x="5732" y="19359"/>
                        <a:pt x="6726" y="19980"/>
                      </a:cubicBezTo>
                      <a:cubicBezTo>
                        <a:pt x="7808" y="20654"/>
                        <a:pt x="9121" y="20973"/>
                        <a:pt x="10044" y="21364"/>
                      </a:cubicBezTo>
                      <a:cubicBezTo>
                        <a:pt x="11250" y="25161"/>
                        <a:pt x="11587" y="28638"/>
                        <a:pt x="10878" y="32152"/>
                      </a:cubicBezTo>
                      <a:cubicBezTo>
                        <a:pt x="11091" y="32506"/>
                        <a:pt x="11623" y="32968"/>
                        <a:pt x="11605" y="33394"/>
                      </a:cubicBezTo>
                      <a:cubicBezTo>
                        <a:pt x="11552" y="34405"/>
                        <a:pt x="11605" y="35416"/>
                        <a:pt x="11783" y="36428"/>
                      </a:cubicBezTo>
                      <a:cubicBezTo>
                        <a:pt x="11800" y="36587"/>
                        <a:pt x="11836" y="36729"/>
                        <a:pt x="11871" y="36871"/>
                      </a:cubicBezTo>
                      <a:cubicBezTo>
                        <a:pt x="12634" y="36712"/>
                        <a:pt x="13379" y="36552"/>
                        <a:pt x="14125" y="36357"/>
                      </a:cubicBezTo>
                      <a:lnTo>
                        <a:pt x="14568" y="36233"/>
                      </a:lnTo>
                      <a:cubicBezTo>
                        <a:pt x="15172" y="34139"/>
                        <a:pt x="15828" y="32045"/>
                        <a:pt x="17798" y="30785"/>
                      </a:cubicBezTo>
                      <a:cubicBezTo>
                        <a:pt x="18543" y="30324"/>
                        <a:pt x="18951" y="29845"/>
                        <a:pt x="19235" y="29117"/>
                      </a:cubicBezTo>
                      <a:cubicBezTo>
                        <a:pt x="19377" y="28763"/>
                        <a:pt x="19465" y="28230"/>
                        <a:pt x="19732" y="28124"/>
                      </a:cubicBezTo>
                      <a:cubicBezTo>
                        <a:pt x="22233" y="27059"/>
                        <a:pt x="23334" y="24930"/>
                        <a:pt x="24008" y="22535"/>
                      </a:cubicBezTo>
                      <a:cubicBezTo>
                        <a:pt x="24345" y="21346"/>
                        <a:pt x="25232" y="20423"/>
                        <a:pt x="26403" y="20051"/>
                      </a:cubicBezTo>
                      <a:cubicBezTo>
                        <a:pt x="28550" y="19447"/>
                        <a:pt x="29065" y="17904"/>
                        <a:pt x="29615" y="16147"/>
                      </a:cubicBezTo>
                      <a:cubicBezTo>
                        <a:pt x="30449" y="13503"/>
                        <a:pt x="30999" y="10735"/>
                        <a:pt x="32844" y="8517"/>
                      </a:cubicBezTo>
                      <a:cubicBezTo>
                        <a:pt x="32933" y="8429"/>
                        <a:pt x="32986" y="8340"/>
                        <a:pt x="33021" y="8216"/>
                      </a:cubicBezTo>
                      <a:cubicBezTo>
                        <a:pt x="33021" y="7683"/>
                        <a:pt x="33021" y="7133"/>
                        <a:pt x="33021" y="6424"/>
                      </a:cubicBezTo>
                      <a:cubicBezTo>
                        <a:pt x="32898" y="6449"/>
                        <a:pt x="32778" y="6461"/>
                        <a:pt x="32662" y="6461"/>
                      </a:cubicBezTo>
                      <a:cubicBezTo>
                        <a:pt x="31610" y="6461"/>
                        <a:pt x="30838" y="5512"/>
                        <a:pt x="29835" y="5512"/>
                      </a:cubicBezTo>
                      <a:cubicBezTo>
                        <a:pt x="29647" y="5512"/>
                        <a:pt x="29450" y="5546"/>
                        <a:pt x="29242" y="5625"/>
                      </a:cubicBezTo>
                      <a:cubicBezTo>
                        <a:pt x="28763" y="5810"/>
                        <a:pt x="28295" y="5881"/>
                        <a:pt x="27833" y="5881"/>
                      </a:cubicBezTo>
                      <a:cubicBezTo>
                        <a:pt x="27010" y="5881"/>
                        <a:pt x="26203" y="5659"/>
                        <a:pt x="25374" y="5465"/>
                      </a:cubicBezTo>
                      <a:cubicBezTo>
                        <a:pt x="25322" y="5454"/>
                        <a:pt x="25270" y="5449"/>
                        <a:pt x="25215" y="5449"/>
                      </a:cubicBezTo>
                      <a:cubicBezTo>
                        <a:pt x="24767" y="5449"/>
                        <a:pt x="24231" y="5812"/>
                        <a:pt x="23582" y="6033"/>
                      </a:cubicBezTo>
                      <a:lnTo>
                        <a:pt x="20637" y="2112"/>
                      </a:lnTo>
                      <a:lnTo>
                        <a:pt x="16467" y="2201"/>
                      </a:lnTo>
                      <a:lnTo>
                        <a:pt x="1123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0" name="Google Shape;3470;p46"/>
                <p:cNvSpPr/>
                <p:nvPr/>
              </p:nvSpPr>
              <p:spPr>
                <a:xfrm>
                  <a:off x="7135734" y="3186037"/>
                  <a:ext cx="58058" cy="152383"/>
                </a:xfrm>
                <a:custGeom>
                  <a:rect b="b" l="l" r="r" t="t"/>
                  <a:pathLst>
                    <a:path extrusionOk="0" h="26421" w="10062">
                      <a:moveTo>
                        <a:pt x="2520" y="1"/>
                      </a:moveTo>
                      <a:lnTo>
                        <a:pt x="2254" y="19"/>
                      </a:lnTo>
                      <a:cubicBezTo>
                        <a:pt x="2077" y="515"/>
                        <a:pt x="2041" y="1474"/>
                        <a:pt x="1545" y="1864"/>
                      </a:cubicBezTo>
                      <a:cubicBezTo>
                        <a:pt x="107" y="3035"/>
                        <a:pt x="214" y="4401"/>
                        <a:pt x="586" y="5927"/>
                      </a:cubicBezTo>
                      <a:cubicBezTo>
                        <a:pt x="746" y="6566"/>
                        <a:pt x="1012" y="7311"/>
                        <a:pt x="835" y="7897"/>
                      </a:cubicBezTo>
                      <a:cubicBezTo>
                        <a:pt x="1" y="10523"/>
                        <a:pt x="799" y="13202"/>
                        <a:pt x="72" y="15917"/>
                      </a:cubicBezTo>
                      <a:lnTo>
                        <a:pt x="1686" y="15846"/>
                      </a:lnTo>
                      <a:cubicBezTo>
                        <a:pt x="1811" y="17177"/>
                        <a:pt x="2698" y="18241"/>
                        <a:pt x="1970" y="19590"/>
                      </a:cubicBezTo>
                      <a:cubicBezTo>
                        <a:pt x="1740" y="20051"/>
                        <a:pt x="2024" y="21293"/>
                        <a:pt x="2414" y="21506"/>
                      </a:cubicBezTo>
                      <a:cubicBezTo>
                        <a:pt x="4596" y="22642"/>
                        <a:pt x="4632" y="25587"/>
                        <a:pt x="6885" y="26421"/>
                      </a:cubicBezTo>
                      <a:lnTo>
                        <a:pt x="10061" y="24079"/>
                      </a:lnTo>
                      <a:cubicBezTo>
                        <a:pt x="9973" y="15491"/>
                        <a:pt x="7364" y="7098"/>
                        <a:pt x="252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1" name="Google Shape;3471;p46"/>
                <p:cNvSpPr/>
                <p:nvPr/>
              </p:nvSpPr>
              <p:spPr>
                <a:xfrm>
                  <a:off x="6870416" y="3332822"/>
                  <a:ext cx="47510" cy="11685"/>
                </a:xfrm>
                <a:custGeom>
                  <a:rect b="b" l="l" r="r" t="t"/>
                  <a:pathLst>
                    <a:path extrusionOk="0" h="2026" w="8234">
                      <a:moveTo>
                        <a:pt x="3405" y="1"/>
                      </a:moveTo>
                      <a:cubicBezTo>
                        <a:pt x="2255" y="1"/>
                        <a:pt x="1201" y="655"/>
                        <a:pt x="1" y="919"/>
                      </a:cubicBezTo>
                      <a:cubicBezTo>
                        <a:pt x="371" y="1711"/>
                        <a:pt x="675" y="1974"/>
                        <a:pt x="943" y="1974"/>
                      </a:cubicBezTo>
                      <a:cubicBezTo>
                        <a:pt x="1419" y="1974"/>
                        <a:pt x="1781" y="1142"/>
                        <a:pt x="2201" y="972"/>
                      </a:cubicBezTo>
                      <a:cubicBezTo>
                        <a:pt x="2266" y="967"/>
                        <a:pt x="2330" y="964"/>
                        <a:pt x="2394" y="964"/>
                      </a:cubicBezTo>
                      <a:cubicBezTo>
                        <a:pt x="3717" y="964"/>
                        <a:pt x="4976" y="2025"/>
                        <a:pt x="6356" y="2025"/>
                      </a:cubicBezTo>
                      <a:cubicBezTo>
                        <a:pt x="6954" y="2025"/>
                        <a:pt x="7575" y="1826"/>
                        <a:pt x="8234" y="1256"/>
                      </a:cubicBezTo>
                      <a:cubicBezTo>
                        <a:pt x="7932" y="936"/>
                        <a:pt x="7684" y="440"/>
                        <a:pt x="7400" y="422"/>
                      </a:cubicBezTo>
                      <a:cubicBezTo>
                        <a:pt x="7374" y="421"/>
                        <a:pt x="7348" y="420"/>
                        <a:pt x="7322" y="420"/>
                      </a:cubicBezTo>
                      <a:cubicBezTo>
                        <a:pt x="6763" y="420"/>
                        <a:pt x="6090" y="679"/>
                        <a:pt x="5591" y="679"/>
                      </a:cubicBezTo>
                      <a:cubicBezTo>
                        <a:pt x="5418" y="679"/>
                        <a:pt x="5266" y="648"/>
                        <a:pt x="5147" y="564"/>
                      </a:cubicBezTo>
                      <a:cubicBezTo>
                        <a:pt x="4527" y="150"/>
                        <a:pt x="3955" y="1"/>
                        <a:pt x="340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2" name="Google Shape;3472;p46"/>
                <p:cNvSpPr/>
                <p:nvPr/>
              </p:nvSpPr>
              <p:spPr>
                <a:xfrm>
                  <a:off x="6925590" y="3336277"/>
                  <a:ext cx="38094" cy="14228"/>
                </a:xfrm>
                <a:custGeom>
                  <a:rect b="b" l="l" r="r" t="t"/>
                  <a:pathLst>
                    <a:path extrusionOk="0" h="2467" w="6602">
                      <a:moveTo>
                        <a:pt x="6601" y="0"/>
                      </a:moveTo>
                      <a:cubicBezTo>
                        <a:pt x="4188" y="231"/>
                        <a:pt x="2254" y="391"/>
                        <a:pt x="338" y="604"/>
                      </a:cubicBezTo>
                      <a:cubicBezTo>
                        <a:pt x="231" y="621"/>
                        <a:pt x="160" y="976"/>
                        <a:pt x="1" y="1384"/>
                      </a:cubicBezTo>
                      <a:lnTo>
                        <a:pt x="1438" y="2467"/>
                      </a:lnTo>
                      <a:cubicBezTo>
                        <a:pt x="2573" y="621"/>
                        <a:pt x="4862" y="1491"/>
                        <a:pt x="660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73" name="Google Shape;3473;p46"/>
              <p:cNvSpPr/>
              <p:nvPr/>
            </p:nvSpPr>
            <p:spPr>
              <a:xfrm>
                <a:off x="6867451" y="3073651"/>
                <a:ext cx="102383" cy="56919"/>
              </a:xfrm>
              <a:custGeom>
                <a:rect b="b" l="l" r="r" t="t"/>
                <a:pathLst>
                  <a:path extrusionOk="0" h="9869" w="17744">
                    <a:moveTo>
                      <a:pt x="11775" y="1"/>
                    </a:moveTo>
                    <a:cubicBezTo>
                      <a:pt x="7969" y="1"/>
                      <a:pt x="4175" y="474"/>
                      <a:pt x="479" y="1405"/>
                    </a:cubicBezTo>
                    <a:lnTo>
                      <a:pt x="0" y="1530"/>
                    </a:lnTo>
                    <a:cubicBezTo>
                      <a:pt x="266" y="1749"/>
                      <a:pt x="570" y="1886"/>
                      <a:pt x="955" y="1886"/>
                    </a:cubicBezTo>
                    <a:cubicBezTo>
                      <a:pt x="1161" y="1886"/>
                      <a:pt x="1391" y="1847"/>
                      <a:pt x="1651" y="1760"/>
                    </a:cubicBezTo>
                    <a:cubicBezTo>
                      <a:pt x="2029" y="1630"/>
                      <a:pt x="2392" y="1564"/>
                      <a:pt x="2739" y="1564"/>
                    </a:cubicBezTo>
                    <a:cubicBezTo>
                      <a:pt x="3580" y="1564"/>
                      <a:pt x="4337" y="1950"/>
                      <a:pt x="5040" y="2754"/>
                    </a:cubicBezTo>
                    <a:cubicBezTo>
                      <a:pt x="5749" y="3588"/>
                      <a:pt x="7204" y="3428"/>
                      <a:pt x="7967" y="4422"/>
                    </a:cubicBezTo>
                    <a:cubicBezTo>
                      <a:pt x="8017" y="4486"/>
                      <a:pt x="8125" y="4504"/>
                      <a:pt x="8257" y="4504"/>
                    </a:cubicBezTo>
                    <a:cubicBezTo>
                      <a:pt x="8429" y="4504"/>
                      <a:pt x="8642" y="4473"/>
                      <a:pt x="8821" y="4473"/>
                    </a:cubicBezTo>
                    <a:cubicBezTo>
                      <a:pt x="8844" y="4473"/>
                      <a:pt x="8868" y="4474"/>
                      <a:pt x="8890" y="4475"/>
                    </a:cubicBezTo>
                    <a:lnTo>
                      <a:pt x="8233" y="6054"/>
                    </a:lnTo>
                    <a:cubicBezTo>
                      <a:pt x="9475" y="6533"/>
                      <a:pt x="11019" y="6640"/>
                      <a:pt x="11605" y="7420"/>
                    </a:cubicBezTo>
                    <a:cubicBezTo>
                      <a:pt x="13095" y="9479"/>
                      <a:pt x="15065" y="9745"/>
                      <a:pt x="17744" y="9869"/>
                    </a:cubicBezTo>
                    <a:cubicBezTo>
                      <a:pt x="17105" y="8982"/>
                      <a:pt x="16271" y="8325"/>
                      <a:pt x="16342" y="7828"/>
                    </a:cubicBezTo>
                    <a:cubicBezTo>
                      <a:pt x="16502" y="6888"/>
                      <a:pt x="16892" y="6125"/>
                      <a:pt x="15632" y="5717"/>
                    </a:cubicBezTo>
                    <a:lnTo>
                      <a:pt x="16857" y="4706"/>
                    </a:lnTo>
                    <a:lnTo>
                      <a:pt x="16484" y="3215"/>
                    </a:lnTo>
                    <a:cubicBezTo>
                      <a:pt x="16786" y="3073"/>
                      <a:pt x="17123" y="3002"/>
                      <a:pt x="17336" y="2772"/>
                    </a:cubicBezTo>
                    <a:cubicBezTo>
                      <a:pt x="17531" y="2559"/>
                      <a:pt x="17549" y="2222"/>
                      <a:pt x="17744" y="1689"/>
                    </a:cubicBezTo>
                    <a:cubicBezTo>
                      <a:pt x="16928" y="1441"/>
                      <a:pt x="16218" y="1281"/>
                      <a:pt x="15579" y="660"/>
                    </a:cubicBezTo>
                    <a:cubicBezTo>
                      <a:pt x="15384" y="465"/>
                      <a:pt x="15171" y="270"/>
                      <a:pt x="14940" y="110"/>
                    </a:cubicBezTo>
                    <a:cubicBezTo>
                      <a:pt x="13885" y="37"/>
                      <a:pt x="12830" y="1"/>
                      <a:pt x="1177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4" name="Google Shape;3474;p46"/>
              <p:cNvSpPr/>
              <p:nvPr/>
            </p:nvSpPr>
            <p:spPr>
              <a:xfrm>
                <a:off x="7069097" y="3119476"/>
                <a:ext cx="78535" cy="76898"/>
              </a:xfrm>
              <a:custGeom>
                <a:rect b="b" l="l" r="r" t="t"/>
                <a:pathLst>
                  <a:path extrusionOk="0" h="13333" w="13611">
                    <a:moveTo>
                      <a:pt x="1947" y="1"/>
                    </a:moveTo>
                    <a:cubicBezTo>
                      <a:pt x="1321" y="1"/>
                      <a:pt x="678" y="263"/>
                      <a:pt x="1" y="842"/>
                    </a:cubicBezTo>
                    <a:lnTo>
                      <a:pt x="1420" y="2634"/>
                    </a:lnTo>
                    <a:lnTo>
                      <a:pt x="5856" y="2829"/>
                    </a:lnTo>
                    <a:lnTo>
                      <a:pt x="5342" y="5224"/>
                    </a:lnTo>
                    <a:lnTo>
                      <a:pt x="8802" y="7105"/>
                    </a:lnTo>
                    <a:lnTo>
                      <a:pt x="7453" y="8702"/>
                    </a:lnTo>
                    <a:lnTo>
                      <a:pt x="9884" y="12925"/>
                    </a:lnTo>
                    <a:lnTo>
                      <a:pt x="12386" y="13333"/>
                    </a:lnTo>
                    <a:cubicBezTo>
                      <a:pt x="11889" y="12109"/>
                      <a:pt x="13610" y="10813"/>
                      <a:pt x="11694" y="9891"/>
                    </a:cubicBezTo>
                    <a:cubicBezTo>
                      <a:pt x="11605" y="9181"/>
                      <a:pt x="11232" y="8436"/>
                      <a:pt x="11179" y="7726"/>
                    </a:cubicBezTo>
                    <a:cubicBezTo>
                      <a:pt x="8713" y="4852"/>
                      <a:pt x="5892" y="2297"/>
                      <a:pt x="2769" y="150"/>
                    </a:cubicBezTo>
                    <a:cubicBezTo>
                      <a:pt x="2497" y="52"/>
                      <a:pt x="2224" y="1"/>
                      <a:pt x="19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5" name="Google Shape;3475;p46"/>
              <p:cNvSpPr/>
              <p:nvPr/>
            </p:nvSpPr>
            <p:spPr>
              <a:xfrm>
                <a:off x="6946266" y="3181844"/>
                <a:ext cx="21095" cy="14742"/>
              </a:xfrm>
              <a:custGeom>
                <a:rect b="b" l="l" r="r" t="t"/>
                <a:pathLst>
                  <a:path extrusionOk="0" h="2556" w="3656">
                    <a:moveTo>
                      <a:pt x="498" y="0"/>
                    </a:moveTo>
                    <a:cubicBezTo>
                      <a:pt x="444" y="426"/>
                      <a:pt x="373" y="852"/>
                      <a:pt x="302" y="1278"/>
                    </a:cubicBezTo>
                    <a:cubicBezTo>
                      <a:pt x="231" y="1686"/>
                      <a:pt x="107" y="2076"/>
                      <a:pt x="1" y="2555"/>
                    </a:cubicBezTo>
                    <a:lnTo>
                      <a:pt x="3656" y="2467"/>
                    </a:lnTo>
                    <a:lnTo>
                      <a:pt x="3319" y="1100"/>
                    </a:lnTo>
                    <a:lnTo>
                      <a:pt x="49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76" name="Google Shape;3476;p46"/>
            <p:cNvSpPr/>
            <p:nvPr/>
          </p:nvSpPr>
          <p:spPr>
            <a:xfrm>
              <a:off x="7138451" y="3087681"/>
              <a:ext cx="24269" cy="11004"/>
            </a:xfrm>
            <a:custGeom>
              <a:rect b="b" l="l" r="r" t="t"/>
              <a:pathLst>
                <a:path extrusionOk="0" h="1908" w="4206">
                  <a:moveTo>
                    <a:pt x="2533" y="1"/>
                  </a:moveTo>
                  <a:cubicBezTo>
                    <a:pt x="1985" y="1"/>
                    <a:pt x="1354" y="226"/>
                    <a:pt x="0" y="709"/>
                  </a:cubicBezTo>
                  <a:cubicBezTo>
                    <a:pt x="1204" y="1500"/>
                    <a:pt x="1825" y="1908"/>
                    <a:pt x="2340" y="1908"/>
                  </a:cubicBezTo>
                  <a:cubicBezTo>
                    <a:pt x="2889" y="1908"/>
                    <a:pt x="3319" y="1447"/>
                    <a:pt x="4206" y="496"/>
                  </a:cubicBezTo>
                  <a:cubicBezTo>
                    <a:pt x="3427" y="173"/>
                    <a:pt x="3012" y="1"/>
                    <a:pt x="253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77" name="Google Shape;3477;p46"/>
          <p:cNvGrpSpPr/>
          <p:nvPr/>
        </p:nvGrpSpPr>
        <p:grpSpPr>
          <a:xfrm>
            <a:off x="720003" y="1329348"/>
            <a:ext cx="700311" cy="517445"/>
            <a:chOff x="1251775" y="964725"/>
            <a:chExt cx="5096875" cy="3765975"/>
          </a:xfrm>
        </p:grpSpPr>
        <p:sp>
          <p:nvSpPr>
            <p:cNvPr id="3478" name="Google Shape;3478;p46"/>
            <p:cNvSpPr/>
            <p:nvPr/>
          </p:nvSpPr>
          <p:spPr>
            <a:xfrm>
              <a:off x="4707850" y="3619975"/>
              <a:ext cx="1060175" cy="1060175"/>
            </a:xfrm>
            <a:custGeom>
              <a:rect b="b" l="l" r="r" t="t"/>
              <a:pathLst>
                <a:path extrusionOk="0" h="42407" w="42407">
                  <a:moveTo>
                    <a:pt x="21203" y="1"/>
                  </a:moveTo>
                  <a:cubicBezTo>
                    <a:pt x="9493" y="1"/>
                    <a:pt x="0" y="9493"/>
                    <a:pt x="0" y="21203"/>
                  </a:cubicBezTo>
                  <a:cubicBezTo>
                    <a:pt x="0" y="32914"/>
                    <a:pt x="9493" y="42406"/>
                    <a:pt x="21203" y="42406"/>
                  </a:cubicBezTo>
                  <a:cubicBezTo>
                    <a:pt x="32914" y="42406"/>
                    <a:pt x="42406" y="32914"/>
                    <a:pt x="42406" y="21203"/>
                  </a:cubicBezTo>
                  <a:cubicBezTo>
                    <a:pt x="42406" y="9493"/>
                    <a:pt x="32914" y="1"/>
                    <a:pt x="21203" y="1"/>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9" name="Google Shape;3479;p46"/>
            <p:cNvSpPr/>
            <p:nvPr/>
          </p:nvSpPr>
          <p:spPr>
            <a:xfrm>
              <a:off x="4913350" y="3825475"/>
              <a:ext cx="649175" cy="649175"/>
            </a:xfrm>
            <a:custGeom>
              <a:rect b="b" l="l" r="r" t="t"/>
              <a:pathLst>
                <a:path extrusionOk="0" h="25967" w="25967">
                  <a:moveTo>
                    <a:pt x="12983" y="1"/>
                  </a:moveTo>
                  <a:cubicBezTo>
                    <a:pt x="5807" y="1"/>
                    <a:pt x="1" y="5807"/>
                    <a:pt x="1" y="12983"/>
                  </a:cubicBezTo>
                  <a:cubicBezTo>
                    <a:pt x="1" y="20160"/>
                    <a:pt x="5807" y="25966"/>
                    <a:pt x="12983" y="25966"/>
                  </a:cubicBezTo>
                  <a:cubicBezTo>
                    <a:pt x="20160" y="25966"/>
                    <a:pt x="25966" y="20160"/>
                    <a:pt x="25966" y="12983"/>
                  </a:cubicBezTo>
                  <a:cubicBezTo>
                    <a:pt x="25966" y="5807"/>
                    <a:pt x="20160" y="1"/>
                    <a:pt x="12983"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0" name="Google Shape;3480;p46"/>
            <p:cNvSpPr/>
            <p:nvPr/>
          </p:nvSpPr>
          <p:spPr>
            <a:xfrm>
              <a:off x="1427100" y="1533925"/>
              <a:ext cx="1939275" cy="2480775"/>
            </a:xfrm>
            <a:custGeom>
              <a:rect b="b" l="l" r="r" t="t"/>
              <a:pathLst>
                <a:path extrusionOk="0" h="99231" w="77571">
                  <a:moveTo>
                    <a:pt x="32914" y="1"/>
                  </a:moveTo>
                  <a:lnTo>
                    <a:pt x="11222" y="30337"/>
                  </a:lnTo>
                  <a:cubicBezTo>
                    <a:pt x="5416" y="38427"/>
                    <a:pt x="1730" y="47854"/>
                    <a:pt x="457" y="57738"/>
                  </a:cubicBezTo>
                  <a:cubicBezTo>
                    <a:pt x="1110" y="57445"/>
                    <a:pt x="1762" y="57281"/>
                    <a:pt x="2480" y="57281"/>
                  </a:cubicBezTo>
                  <a:cubicBezTo>
                    <a:pt x="5089" y="57281"/>
                    <a:pt x="7210" y="59402"/>
                    <a:pt x="7210" y="62011"/>
                  </a:cubicBezTo>
                  <a:lnTo>
                    <a:pt x="7210" y="71047"/>
                  </a:lnTo>
                  <a:cubicBezTo>
                    <a:pt x="7210" y="73657"/>
                    <a:pt x="5089" y="75777"/>
                    <a:pt x="2480" y="75777"/>
                  </a:cubicBezTo>
                  <a:cubicBezTo>
                    <a:pt x="1599" y="75777"/>
                    <a:pt x="718" y="75549"/>
                    <a:pt x="1" y="75092"/>
                  </a:cubicBezTo>
                  <a:lnTo>
                    <a:pt x="1" y="78941"/>
                  </a:lnTo>
                  <a:lnTo>
                    <a:pt x="14419" y="78941"/>
                  </a:lnTo>
                  <a:cubicBezTo>
                    <a:pt x="17159" y="78941"/>
                    <a:pt x="19377" y="81159"/>
                    <a:pt x="19377" y="83899"/>
                  </a:cubicBezTo>
                  <a:lnTo>
                    <a:pt x="19377" y="98317"/>
                  </a:lnTo>
                  <a:cubicBezTo>
                    <a:pt x="19377" y="98643"/>
                    <a:pt x="19344" y="98937"/>
                    <a:pt x="19312" y="99231"/>
                  </a:cubicBezTo>
                  <a:lnTo>
                    <a:pt x="26847" y="99231"/>
                  </a:lnTo>
                  <a:cubicBezTo>
                    <a:pt x="29293" y="89934"/>
                    <a:pt x="37709" y="83443"/>
                    <a:pt x="47332" y="83443"/>
                  </a:cubicBezTo>
                  <a:cubicBezTo>
                    <a:pt x="56955" y="83443"/>
                    <a:pt x="65371" y="89934"/>
                    <a:pt x="67850" y="99231"/>
                  </a:cubicBezTo>
                  <a:lnTo>
                    <a:pt x="77571" y="99231"/>
                  </a:lnTo>
                  <a:lnTo>
                    <a:pt x="77571" y="1"/>
                  </a:ln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1" name="Google Shape;3481;p46"/>
            <p:cNvSpPr/>
            <p:nvPr/>
          </p:nvSpPr>
          <p:spPr>
            <a:xfrm>
              <a:off x="1708450" y="1015275"/>
              <a:ext cx="4589650" cy="2999425"/>
            </a:xfrm>
            <a:custGeom>
              <a:rect b="b" l="l" r="r" t="t"/>
              <a:pathLst>
                <a:path extrusionOk="0" h="119977" w="183586">
                  <a:moveTo>
                    <a:pt x="14451" y="1"/>
                  </a:moveTo>
                  <a:cubicBezTo>
                    <a:pt x="6459" y="1"/>
                    <a:pt x="1" y="6459"/>
                    <a:pt x="1" y="14451"/>
                  </a:cubicBezTo>
                  <a:cubicBezTo>
                    <a:pt x="1" y="17942"/>
                    <a:pt x="2839" y="20747"/>
                    <a:pt x="6329" y="20747"/>
                  </a:cubicBezTo>
                  <a:lnTo>
                    <a:pt x="66317" y="20747"/>
                  </a:lnTo>
                  <a:lnTo>
                    <a:pt x="66317" y="119977"/>
                  </a:lnTo>
                  <a:lnTo>
                    <a:pt x="120661" y="119977"/>
                  </a:lnTo>
                  <a:cubicBezTo>
                    <a:pt x="123141" y="110680"/>
                    <a:pt x="131557" y="104189"/>
                    <a:pt x="141179" y="104189"/>
                  </a:cubicBezTo>
                  <a:cubicBezTo>
                    <a:pt x="150802" y="104189"/>
                    <a:pt x="159218" y="110680"/>
                    <a:pt x="161665" y="119977"/>
                  </a:cubicBezTo>
                  <a:lnTo>
                    <a:pt x="165514" y="119977"/>
                  </a:lnTo>
                  <a:cubicBezTo>
                    <a:pt x="175495" y="119977"/>
                    <a:pt x="183553" y="111887"/>
                    <a:pt x="183585" y="101938"/>
                  </a:cubicBezTo>
                  <a:lnTo>
                    <a:pt x="183585" y="20747"/>
                  </a:lnTo>
                  <a:lnTo>
                    <a:pt x="183585" y="14451"/>
                  </a:lnTo>
                  <a:cubicBezTo>
                    <a:pt x="183553" y="6459"/>
                    <a:pt x="177094" y="1"/>
                    <a:pt x="169135" y="1"/>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2" name="Google Shape;3482;p46"/>
            <p:cNvSpPr/>
            <p:nvPr/>
          </p:nvSpPr>
          <p:spPr>
            <a:xfrm>
              <a:off x="2032200" y="1872375"/>
              <a:ext cx="995750" cy="597775"/>
            </a:xfrm>
            <a:custGeom>
              <a:rect b="b" l="l" r="r" t="t"/>
              <a:pathLst>
                <a:path extrusionOk="0" h="23911" w="39830">
                  <a:moveTo>
                    <a:pt x="15202" y="0"/>
                  </a:moveTo>
                  <a:cubicBezTo>
                    <a:pt x="13636" y="0"/>
                    <a:pt x="12168" y="816"/>
                    <a:pt x="11320" y="2121"/>
                  </a:cubicBezTo>
                  <a:lnTo>
                    <a:pt x="1958" y="16832"/>
                  </a:lnTo>
                  <a:cubicBezTo>
                    <a:pt x="1" y="19898"/>
                    <a:pt x="2186" y="23911"/>
                    <a:pt x="5840" y="23911"/>
                  </a:cubicBezTo>
                  <a:lnTo>
                    <a:pt x="35230" y="23911"/>
                  </a:lnTo>
                  <a:cubicBezTo>
                    <a:pt x="37775" y="23911"/>
                    <a:pt x="39830" y="21856"/>
                    <a:pt x="39830" y="19311"/>
                  </a:cubicBezTo>
                  <a:lnTo>
                    <a:pt x="39830" y="4600"/>
                  </a:lnTo>
                  <a:cubicBezTo>
                    <a:pt x="39830" y="2055"/>
                    <a:pt x="37775" y="0"/>
                    <a:pt x="3523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3" name="Google Shape;3483;p46"/>
            <p:cNvSpPr/>
            <p:nvPr/>
          </p:nvSpPr>
          <p:spPr>
            <a:xfrm>
              <a:off x="1303150" y="3507450"/>
              <a:ext cx="608375" cy="608375"/>
            </a:xfrm>
            <a:custGeom>
              <a:rect b="b" l="l" r="r" t="t"/>
              <a:pathLst>
                <a:path extrusionOk="0" h="24335" w="24335">
                  <a:moveTo>
                    <a:pt x="4959" y="0"/>
                  </a:moveTo>
                  <a:cubicBezTo>
                    <a:pt x="2186" y="0"/>
                    <a:pt x="1" y="2218"/>
                    <a:pt x="1" y="4958"/>
                  </a:cubicBezTo>
                  <a:lnTo>
                    <a:pt x="1" y="19376"/>
                  </a:lnTo>
                  <a:cubicBezTo>
                    <a:pt x="1" y="22149"/>
                    <a:pt x="2186" y="24334"/>
                    <a:pt x="4959" y="24334"/>
                  </a:cubicBezTo>
                  <a:lnTo>
                    <a:pt x="19377" y="24334"/>
                  </a:lnTo>
                  <a:cubicBezTo>
                    <a:pt x="22117" y="24334"/>
                    <a:pt x="24335" y="22149"/>
                    <a:pt x="24335" y="19376"/>
                  </a:cubicBezTo>
                  <a:lnTo>
                    <a:pt x="24335" y="4958"/>
                  </a:lnTo>
                  <a:cubicBezTo>
                    <a:pt x="24335" y="2218"/>
                    <a:pt x="22117" y="0"/>
                    <a:pt x="19377" y="0"/>
                  </a:cubicBez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4" name="Google Shape;3484;p46"/>
            <p:cNvSpPr/>
            <p:nvPr/>
          </p:nvSpPr>
          <p:spPr>
            <a:xfrm>
              <a:off x="1370025" y="2965950"/>
              <a:ext cx="237325" cy="462400"/>
            </a:xfrm>
            <a:custGeom>
              <a:rect b="b" l="l" r="r" t="t"/>
              <a:pathLst>
                <a:path extrusionOk="0" h="18496" w="9493">
                  <a:moveTo>
                    <a:pt x="4763" y="0"/>
                  </a:moveTo>
                  <a:cubicBezTo>
                    <a:pt x="2121" y="0"/>
                    <a:pt x="0" y="2121"/>
                    <a:pt x="0" y="4730"/>
                  </a:cubicBezTo>
                  <a:lnTo>
                    <a:pt x="0" y="13766"/>
                  </a:lnTo>
                  <a:cubicBezTo>
                    <a:pt x="0" y="16376"/>
                    <a:pt x="2121" y="18496"/>
                    <a:pt x="4763" y="18496"/>
                  </a:cubicBezTo>
                  <a:cubicBezTo>
                    <a:pt x="7372" y="18496"/>
                    <a:pt x="9493" y="16376"/>
                    <a:pt x="9493" y="13766"/>
                  </a:cubicBezTo>
                  <a:lnTo>
                    <a:pt x="9493" y="4730"/>
                  </a:lnTo>
                  <a:cubicBezTo>
                    <a:pt x="9493" y="2121"/>
                    <a:pt x="7372" y="0"/>
                    <a:pt x="4763" y="0"/>
                  </a:cubicBezTo>
                  <a:close/>
                </a:path>
              </a:pathLst>
            </a:custGeom>
            <a:solidFill>
              <a:srgbClr val="F5D3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5" name="Google Shape;3485;p46"/>
            <p:cNvSpPr/>
            <p:nvPr/>
          </p:nvSpPr>
          <p:spPr>
            <a:xfrm>
              <a:off x="4257700" y="1698675"/>
              <a:ext cx="790225" cy="1691350"/>
            </a:xfrm>
            <a:custGeom>
              <a:rect b="b" l="l" r="r" t="t"/>
              <a:pathLst>
                <a:path extrusionOk="0" h="67654" w="31609">
                  <a:moveTo>
                    <a:pt x="16049" y="0"/>
                  </a:moveTo>
                  <a:cubicBezTo>
                    <a:pt x="14614" y="0"/>
                    <a:pt x="13440" y="1305"/>
                    <a:pt x="13440" y="2936"/>
                  </a:cubicBezTo>
                  <a:lnTo>
                    <a:pt x="13440" y="3556"/>
                  </a:lnTo>
                  <a:cubicBezTo>
                    <a:pt x="10047" y="3654"/>
                    <a:pt x="6850" y="5121"/>
                    <a:pt x="4567" y="7666"/>
                  </a:cubicBezTo>
                  <a:cubicBezTo>
                    <a:pt x="2251" y="10145"/>
                    <a:pt x="979" y="13407"/>
                    <a:pt x="1044" y="16832"/>
                  </a:cubicBezTo>
                  <a:cubicBezTo>
                    <a:pt x="1044" y="18920"/>
                    <a:pt x="1501" y="21007"/>
                    <a:pt x="2382" y="22899"/>
                  </a:cubicBezTo>
                  <a:cubicBezTo>
                    <a:pt x="3328" y="24889"/>
                    <a:pt x="4698" y="26651"/>
                    <a:pt x="6394" y="28053"/>
                  </a:cubicBezTo>
                  <a:cubicBezTo>
                    <a:pt x="8155" y="29554"/>
                    <a:pt x="11580" y="31641"/>
                    <a:pt x="16636" y="34218"/>
                  </a:cubicBezTo>
                  <a:cubicBezTo>
                    <a:pt x="19148" y="35491"/>
                    <a:pt x="20812" y="36763"/>
                    <a:pt x="21693" y="37970"/>
                  </a:cubicBezTo>
                  <a:cubicBezTo>
                    <a:pt x="22541" y="39242"/>
                    <a:pt x="22997" y="40742"/>
                    <a:pt x="22965" y="42276"/>
                  </a:cubicBezTo>
                  <a:cubicBezTo>
                    <a:pt x="22997" y="44167"/>
                    <a:pt x="22280" y="45962"/>
                    <a:pt x="20975" y="47332"/>
                  </a:cubicBezTo>
                  <a:cubicBezTo>
                    <a:pt x="19768" y="48669"/>
                    <a:pt x="18072" y="49452"/>
                    <a:pt x="16278" y="49485"/>
                  </a:cubicBezTo>
                  <a:cubicBezTo>
                    <a:pt x="13440" y="49485"/>
                    <a:pt x="10504" y="48114"/>
                    <a:pt x="7503" y="45309"/>
                  </a:cubicBezTo>
                  <a:cubicBezTo>
                    <a:pt x="6801" y="44637"/>
                    <a:pt x="5898" y="44301"/>
                    <a:pt x="4999" y="44301"/>
                  </a:cubicBezTo>
                  <a:cubicBezTo>
                    <a:pt x="3978" y="44301"/>
                    <a:pt x="2962" y="44735"/>
                    <a:pt x="2251" y="45603"/>
                  </a:cubicBezTo>
                  <a:lnTo>
                    <a:pt x="1566" y="46353"/>
                  </a:lnTo>
                  <a:cubicBezTo>
                    <a:pt x="0" y="48212"/>
                    <a:pt x="131" y="50920"/>
                    <a:pt x="1827" y="52616"/>
                  </a:cubicBezTo>
                  <a:cubicBezTo>
                    <a:pt x="3197" y="53921"/>
                    <a:pt x="4698" y="55063"/>
                    <a:pt x="6329" y="56074"/>
                  </a:cubicBezTo>
                  <a:cubicBezTo>
                    <a:pt x="8481" y="57346"/>
                    <a:pt x="10928" y="58161"/>
                    <a:pt x="13440" y="58422"/>
                  </a:cubicBezTo>
                  <a:lnTo>
                    <a:pt x="13440" y="64327"/>
                  </a:lnTo>
                  <a:cubicBezTo>
                    <a:pt x="13440" y="66186"/>
                    <a:pt x="14777" y="67654"/>
                    <a:pt x="16441" y="67654"/>
                  </a:cubicBezTo>
                  <a:cubicBezTo>
                    <a:pt x="18072" y="67654"/>
                    <a:pt x="19442" y="66186"/>
                    <a:pt x="19442" y="64327"/>
                  </a:cubicBezTo>
                  <a:lnTo>
                    <a:pt x="19442" y="58194"/>
                  </a:lnTo>
                  <a:cubicBezTo>
                    <a:pt x="22378" y="57509"/>
                    <a:pt x="24661" y="56498"/>
                    <a:pt x="26227" y="55193"/>
                  </a:cubicBezTo>
                  <a:cubicBezTo>
                    <a:pt x="27923" y="53692"/>
                    <a:pt x="29228" y="51866"/>
                    <a:pt x="30076" y="49778"/>
                  </a:cubicBezTo>
                  <a:cubicBezTo>
                    <a:pt x="31087" y="47462"/>
                    <a:pt x="31609" y="44918"/>
                    <a:pt x="31576" y="42373"/>
                  </a:cubicBezTo>
                  <a:cubicBezTo>
                    <a:pt x="31609" y="39894"/>
                    <a:pt x="31152" y="37448"/>
                    <a:pt x="30174" y="35164"/>
                  </a:cubicBezTo>
                  <a:cubicBezTo>
                    <a:pt x="29260" y="33044"/>
                    <a:pt x="27890" y="31152"/>
                    <a:pt x="26161" y="29619"/>
                  </a:cubicBezTo>
                  <a:cubicBezTo>
                    <a:pt x="24400" y="28086"/>
                    <a:pt x="21171" y="26227"/>
                    <a:pt x="16473" y="24041"/>
                  </a:cubicBezTo>
                  <a:cubicBezTo>
                    <a:pt x="13799" y="22834"/>
                    <a:pt x="12037" y="21725"/>
                    <a:pt x="11156" y="20649"/>
                  </a:cubicBezTo>
                  <a:cubicBezTo>
                    <a:pt x="10341" y="19800"/>
                    <a:pt x="9884" y="18659"/>
                    <a:pt x="9819" y="17484"/>
                  </a:cubicBezTo>
                  <a:cubicBezTo>
                    <a:pt x="9819" y="16212"/>
                    <a:pt x="10373" y="15005"/>
                    <a:pt x="11352" y="14190"/>
                  </a:cubicBezTo>
                  <a:cubicBezTo>
                    <a:pt x="12363" y="13210"/>
                    <a:pt x="13742" y="12720"/>
                    <a:pt x="15132" y="12720"/>
                  </a:cubicBezTo>
                  <a:cubicBezTo>
                    <a:pt x="15177" y="12720"/>
                    <a:pt x="15222" y="12721"/>
                    <a:pt x="15266" y="12722"/>
                  </a:cubicBezTo>
                  <a:cubicBezTo>
                    <a:pt x="17224" y="12755"/>
                    <a:pt x="19181" y="13537"/>
                    <a:pt x="21138" y="15136"/>
                  </a:cubicBezTo>
                  <a:cubicBezTo>
                    <a:pt x="21821" y="15715"/>
                    <a:pt x="22652" y="15996"/>
                    <a:pt x="23478" y="15996"/>
                  </a:cubicBezTo>
                  <a:cubicBezTo>
                    <a:pt x="24468" y="15996"/>
                    <a:pt x="25450" y="15592"/>
                    <a:pt x="26161" y="14810"/>
                  </a:cubicBezTo>
                  <a:lnTo>
                    <a:pt x="26814" y="14059"/>
                  </a:lnTo>
                  <a:cubicBezTo>
                    <a:pt x="28510" y="12200"/>
                    <a:pt x="28347" y="9329"/>
                    <a:pt x="26520" y="7601"/>
                  </a:cubicBezTo>
                  <a:cubicBezTo>
                    <a:pt x="25933" y="7111"/>
                    <a:pt x="25313" y="6622"/>
                    <a:pt x="24661" y="6198"/>
                  </a:cubicBezTo>
                  <a:cubicBezTo>
                    <a:pt x="23063" y="5219"/>
                    <a:pt x="21268" y="4469"/>
                    <a:pt x="19442" y="4012"/>
                  </a:cubicBezTo>
                  <a:lnTo>
                    <a:pt x="19442" y="2936"/>
                  </a:lnTo>
                  <a:cubicBezTo>
                    <a:pt x="19442" y="1305"/>
                    <a:pt x="18235" y="0"/>
                    <a:pt x="16800"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6" name="Google Shape;3486;p46"/>
            <p:cNvSpPr/>
            <p:nvPr/>
          </p:nvSpPr>
          <p:spPr>
            <a:xfrm>
              <a:off x="2081125" y="3619975"/>
              <a:ext cx="1059375" cy="1060175"/>
            </a:xfrm>
            <a:custGeom>
              <a:rect b="b" l="l" r="r" t="t"/>
              <a:pathLst>
                <a:path extrusionOk="0" h="42407" w="42375">
                  <a:moveTo>
                    <a:pt x="21171" y="1"/>
                  </a:moveTo>
                  <a:cubicBezTo>
                    <a:pt x="9461" y="1"/>
                    <a:pt x="1" y="9493"/>
                    <a:pt x="1" y="21203"/>
                  </a:cubicBezTo>
                  <a:cubicBezTo>
                    <a:pt x="1" y="32914"/>
                    <a:pt x="9461" y="42406"/>
                    <a:pt x="21171" y="42406"/>
                  </a:cubicBezTo>
                  <a:cubicBezTo>
                    <a:pt x="32882" y="42406"/>
                    <a:pt x="42374" y="32914"/>
                    <a:pt x="42374" y="21203"/>
                  </a:cubicBezTo>
                  <a:cubicBezTo>
                    <a:pt x="42374" y="9493"/>
                    <a:pt x="32882" y="1"/>
                    <a:pt x="21171" y="1"/>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7" name="Google Shape;3487;p46"/>
            <p:cNvSpPr/>
            <p:nvPr/>
          </p:nvSpPr>
          <p:spPr>
            <a:xfrm>
              <a:off x="2285825" y="3825475"/>
              <a:ext cx="649150" cy="649175"/>
            </a:xfrm>
            <a:custGeom>
              <a:rect b="b" l="l" r="r" t="t"/>
              <a:pathLst>
                <a:path extrusionOk="0" h="25967" w="25966">
                  <a:moveTo>
                    <a:pt x="12983" y="1"/>
                  </a:moveTo>
                  <a:cubicBezTo>
                    <a:pt x="5807" y="1"/>
                    <a:pt x="0" y="5807"/>
                    <a:pt x="0" y="12983"/>
                  </a:cubicBezTo>
                  <a:cubicBezTo>
                    <a:pt x="0" y="20160"/>
                    <a:pt x="5807" y="25966"/>
                    <a:pt x="12983" y="25966"/>
                  </a:cubicBezTo>
                  <a:cubicBezTo>
                    <a:pt x="20160" y="25966"/>
                    <a:pt x="25966" y="20160"/>
                    <a:pt x="25966" y="12983"/>
                  </a:cubicBezTo>
                  <a:cubicBezTo>
                    <a:pt x="25966" y="5807"/>
                    <a:pt x="20160" y="1"/>
                    <a:pt x="12983"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8" name="Google Shape;3488;p46"/>
            <p:cNvSpPr/>
            <p:nvPr/>
          </p:nvSpPr>
          <p:spPr>
            <a:xfrm>
              <a:off x="1427100" y="2327425"/>
              <a:ext cx="1514400" cy="1687275"/>
            </a:xfrm>
            <a:custGeom>
              <a:rect b="b" l="l" r="r" t="t"/>
              <a:pathLst>
                <a:path extrusionOk="0" h="67491" w="60576">
                  <a:moveTo>
                    <a:pt x="10211" y="0"/>
                  </a:moveTo>
                  <a:cubicBezTo>
                    <a:pt x="4992" y="7796"/>
                    <a:pt x="1664" y="16701"/>
                    <a:pt x="457" y="25998"/>
                  </a:cubicBezTo>
                  <a:cubicBezTo>
                    <a:pt x="1110" y="25705"/>
                    <a:pt x="1762" y="25541"/>
                    <a:pt x="2480" y="25541"/>
                  </a:cubicBezTo>
                  <a:cubicBezTo>
                    <a:pt x="5089" y="25541"/>
                    <a:pt x="7210" y="27662"/>
                    <a:pt x="7210" y="30271"/>
                  </a:cubicBezTo>
                  <a:lnTo>
                    <a:pt x="7210" y="39307"/>
                  </a:lnTo>
                  <a:cubicBezTo>
                    <a:pt x="7210" y="41917"/>
                    <a:pt x="5089" y="44037"/>
                    <a:pt x="2480" y="44037"/>
                  </a:cubicBezTo>
                  <a:cubicBezTo>
                    <a:pt x="1599" y="44037"/>
                    <a:pt x="718" y="43809"/>
                    <a:pt x="1" y="43352"/>
                  </a:cubicBezTo>
                  <a:lnTo>
                    <a:pt x="1" y="47201"/>
                  </a:lnTo>
                  <a:lnTo>
                    <a:pt x="14419" y="47201"/>
                  </a:lnTo>
                  <a:cubicBezTo>
                    <a:pt x="17159" y="47201"/>
                    <a:pt x="19377" y="49419"/>
                    <a:pt x="19377" y="52159"/>
                  </a:cubicBezTo>
                  <a:lnTo>
                    <a:pt x="19377" y="66577"/>
                  </a:lnTo>
                  <a:cubicBezTo>
                    <a:pt x="19377" y="66903"/>
                    <a:pt x="19344" y="67197"/>
                    <a:pt x="19312" y="67491"/>
                  </a:cubicBezTo>
                  <a:lnTo>
                    <a:pt x="26847" y="67491"/>
                  </a:lnTo>
                  <a:cubicBezTo>
                    <a:pt x="29455" y="57632"/>
                    <a:pt x="38249" y="51683"/>
                    <a:pt x="47393" y="51683"/>
                  </a:cubicBezTo>
                  <a:cubicBezTo>
                    <a:pt x="51744" y="51683"/>
                    <a:pt x="56173" y="53030"/>
                    <a:pt x="60054" y="55943"/>
                  </a:cubicBezTo>
                  <a:lnTo>
                    <a:pt x="60576" y="55226"/>
                  </a:lnTo>
                  <a:cubicBezTo>
                    <a:pt x="40482" y="40123"/>
                    <a:pt x="23422" y="21399"/>
                    <a:pt x="10211"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9" name="Google Shape;3489;p46"/>
            <p:cNvSpPr/>
            <p:nvPr/>
          </p:nvSpPr>
          <p:spPr>
            <a:xfrm>
              <a:off x="1303150" y="3507450"/>
              <a:ext cx="608375" cy="608375"/>
            </a:xfrm>
            <a:custGeom>
              <a:rect b="b" l="l" r="r" t="t"/>
              <a:pathLst>
                <a:path extrusionOk="0" h="24335" w="24335">
                  <a:moveTo>
                    <a:pt x="4959" y="0"/>
                  </a:moveTo>
                  <a:cubicBezTo>
                    <a:pt x="2186" y="0"/>
                    <a:pt x="1" y="2218"/>
                    <a:pt x="1" y="4958"/>
                  </a:cubicBezTo>
                  <a:lnTo>
                    <a:pt x="1" y="19376"/>
                  </a:lnTo>
                  <a:cubicBezTo>
                    <a:pt x="1" y="22149"/>
                    <a:pt x="2186" y="24334"/>
                    <a:pt x="4959" y="24334"/>
                  </a:cubicBezTo>
                  <a:lnTo>
                    <a:pt x="19377" y="24334"/>
                  </a:lnTo>
                  <a:cubicBezTo>
                    <a:pt x="22117" y="24334"/>
                    <a:pt x="24335" y="22149"/>
                    <a:pt x="24335" y="19376"/>
                  </a:cubicBezTo>
                  <a:lnTo>
                    <a:pt x="24335" y="4958"/>
                  </a:lnTo>
                  <a:cubicBezTo>
                    <a:pt x="24335" y="2218"/>
                    <a:pt x="22117" y="0"/>
                    <a:pt x="19377" y="0"/>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0" name="Google Shape;3490;p46"/>
            <p:cNvSpPr/>
            <p:nvPr/>
          </p:nvSpPr>
          <p:spPr>
            <a:xfrm>
              <a:off x="1370025" y="2965950"/>
              <a:ext cx="237325" cy="462400"/>
            </a:xfrm>
            <a:custGeom>
              <a:rect b="b" l="l" r="r" t="t"/>
              <a:pathLst>
                <a:path extrusionOk="0" h="18496" w="9493">
                  <a:moveTo>
                    <a:pt x="4763" y="0"/>
                  </a:moveTo>
                  <a:cubicBezTo>
                    <a:pt x="2121" y="0"/>
                    <a:pt x="0" y="2121"/>
                    <a:pt x="0" y="4730"/>
                  </a:cubicBezTo>
                  <a:lnTo>
                    <a:pt x="0" y="13766"/>
                  </a:lnTo>
                  <a:cubicBezTo>
                    <a:pt x="0" y="16376"/>
                    <a:pt x="2121" y="18496"/>
                    <a:pt x="4763" y="18496"/>
                  </a:cubicBezTo>
                  <a:cubicBezTo>
                    <a:pt x="7372" y="18496"/>
                    <a:pt x="9493" y="16376"/>
                    <a:pt x="9493" y="13766"/>
                  </a:cubicBezTo>
                  <a:lnTo>
                    <a:pt x="9493" y="4730"/>
                  </a:lnTo>
                  <a:cubicBezTo>
                    <a:pt x="9493" y="2121"/>
                    <a:pt x="7372" y="0"/>
                    <a:pt x="4763"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1" name="Google Shape;3491;p46"/>
            <p:cNvSpPr/>
            <p:nvPr/>
          </p:nvSpPr>
          <p:spPr>
            <a:xfrm>
              <a:off x="1984100" y="3569350"/>
              <a:ext cx="1207775" cy="1161350"/>
            </a:xfrm>
            <a:custGeom>
              <a:rect b="b" l="l" r="r" t="t"/>
              <a:pathLst>
                <a:path extrusionOk="0" h="46454" w="48311">
                  <a:moveTo>
                    <a:pt x="25052" y="4081"/>
                  </a:moveTo>
                  <a:cubicBezTo>
                    <a:pt x="35654" y="4081"/>
                    <a:pt x="44200" y="12660"/>
                    <a:pt x="44233" y="23228"/>
                  </a:cubicBezTo>
                  <a:cubicBezTo>
                    <a:pt x="44233" y="30959"/>
                    <a:pt x="39568" y="37973"/>
                    <a:pt x="32392" y="40941"/>
                  </a:cubicBezTo>
                  <a:cubicBezTo>
                    <a:pt x="30034" y="41910"/>
                    <a:pt x="27556" y="42381"/>
                    <a:pt x="25097" y="42381"/>
                  </a:cubicBezTo>
                  <a:cubicBezTo>
                    <a:pt x="20103" y="42381"/>
                    <a:pt x="15187" y="40438"/>
                    <a:pt x="11515" y="36766"/>
                  </a:cubicBezTo>
                  <a:cubicBezTo>
                    <a:pt x="6035" y="31286"/>
                    <a:pt x="4404" y="23065"/>
                    <a:pt x="7372" y="15889"/>
                  </a:cubicBezTo>
                  <a:cubicBezTo>
                    <a:pt x="10341" y="8745"/>
                    <a:pt x="17321" y="4081"/>
                    <a:pt x="25052" y="4081"/>
                  </a:cubicBezTo>
                  <a:close/>
                  <a:moveTo>
                    <a:pt x="25075" y="1"/>
                  </a:moveTo>
                  <a:cubicBezTo>
                    <a:pt x="19024" y="1"/>
                    <a:pt x="13075" y="2358"/>
                    <a:pt x="8644" y="6788"/>
                  </a:cubicBezTo>
                  <a:cubicBezTo>
                    <a:pt x="1990" y="13443"/>
                    <a:pt x="0" y="23424"/>
                    <a:pt x="3588" y="32134"/>
                  </a:cubicBezTo>
                  <a:cubicBezTo>
                    <a:pt x="7177" y="40811"/>
                    <a:pt x="15658" y="46454"/>
                    <a:pt x="25052" y="46454"/>
                  </a:cubicBezTo>
                  <a:cubicBezTo>
                    <a:pt x="37904" y="46454"/>
                    <a:pt x="48278" y="36048"/>
                    <a:pt x="48310" y="23228"/>
                  </a:cubicBezTo>
                  <a:cubicBezTo>
                    <a:pt x="48310" y="13834"/>
                    <a:pt x="42634" y="5353"/>
                    <a:pt x="33957" y="1765"/>
                  </a:cubicBezTo>
                  <a:cubicBezTo>
                    <a:pt x="31086" y="577"/>
                    <a:pt x="28068" y="1"/>
                    <a:pt x="25075"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2" name="Google Shape;3492;p46"/>
            <p:cNvSpPr/>
            <p:nvPr/>
          </p:nvSpPr>
          <p:spPr>
            <a:xfrm>
              <a:off x="2205100" y="3774125"/>
              <a:ext cx="781250" cy="751900"/>
            </a:xfrm>
            <a:custGeom>
              <a:rect b="b" l="l" r="r" t="t"/>
              <a:pathLst>
                <a:path extrusionOk="0" h="30076" w="31250">
                  <a:moveTo>
                    <a:pt x="16212" y="4077"/>
                  </a:moveTo>
                  <a:cubicBezTo>
                    <a:pt x="22279" y="4110"/>
                    <a:pt x="27172" y="9003"/>
                    <a:pt x="27172" y="15037"/>
                  </a:cubicBezTo>
                  <a:cubicBezTo>
                    <a:pt x="27172" y="19474"/>
                    <a:pt x="24498" y="23453"/>
                    <a:pt x="20420" y="25150"/>
                  </a:cubicBezTo>
                  <a:cubicBezTo>
                    <a:pt x="19062" y="25710"/>
                    <a:pt x="17640" y="25982"/>
                    <a:pt x="16231" y="25982"/>
                  </a:cubicBezTo>
                  <a:cubicBezTo>
                    <a:pt x="13377" y="25982"/>
                    <a:pt x="10578" y="24865"/>
                    <a:pt x="8481" y="22768"/>
                  </a:cubicBezTo>
                  <a:cubicBezTo>
                    <a:pt x="1598" y="15886"/>
                    <a:pt x="6459" y="4077"/>
                    <a:pt x="16212" y="4077"/>
                  </a:cubicBezTo>
                  <a:close/>
                  <a:moveTo>
                    <a:pt x="16219" y="1"/>
                  </a:moveTo>
                  <a:cubicBezTo>
                    <a:pt x="12304" y="1"/>
                    <a:pt x="8469" y="1524"/>
                    <a:pt x="5611" y="4403"/>
                  </a:cubicBezTo>
                  <a:cubicBezTo>
                    <a:pt x="1305" y="8709"/>
                    <a:pt x="0" y="15168"/>
                    <a:pt x="2349" y="20779"/>
                  </a:cubicBezTo>
                  <a:cubicBezTo>
                    <a:pt x="4665" y="26389"/>
                    <a:pt x="10145" y="30075"/>
                    <a:pt x="16212" y="30075"/>
                  </a:cubicBezTo>
                  <a:cubicBezTo>
                    <a:pt x="24530" y="30043"/>
                    <a:pt x="31250" y="23323"/>
                    <a:pt x="31250" y="15037"/>
                  </a:cubicBezTo>
                  <a:cubicBezTo>
                    <a:pt x="31250" y="8970"/>
                    <a:pt x="27597" y="3490"/>
                    <a:pt x="21986" y="1141"/>
                  </a:cubicBezTo>
                  <a:cubicBezTo>
                    <a:pt x="20117" y="374"/>
                    <a:pt x="18158" y="1"/>
                    <a:pt x="16219"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3" name="Google Shape;3493;p46"/>
            <p:cNvSpPr/>
            <p:nvPr/>
          </p:nvSpPr>
          <p:spPr>
            <a:xfrm>
              <a:off x="4610800" y="3569350"/>
              <a:ext cx="1207775" cy="1161350"/>
            </a:xfrm>
            <a:custGeom>
              <a:rect b="b" l="l" r="r" t="t"/>
              <a:pathLst>
                <a:path extrusionOk="0" h="46454" w="48311">
                  <a:moveTo>
                    <a:pt x="25085" y="4081"/>
                  </a:moveTo>
                  <a:cubicBezTo>
                    <a:pt x="35654" y="4081"/>
                    <a:pt x="44233" y="12660"/>
                    <a:pt x="44233" y="23228"/>
                  </a:cubicBezTo>
                  <a:cubicBezTo>
                    <a:pt x="44233" y="30959"/>
                    <a:pt x="39569" y="37973"/>
                    <a:pt x="32425" y="40941"/>
                  </a:cubicBezTo>
                  <a:cubicBezTo>
                    <a:pt x="30057" y="41910"/>
                    <a:pt x="27575" y="42381"/>
                    <a:pt x="25116" y="42381"/>
                  </a:cubicBezTo>
                  <a:cubicBezTo>
                    <a:pt x="20122" y="42381"/>
                    <a:pt x="15220" y="40438"/>
                    <a:pt x="11548" y="36766"/>
                  </a:cubicBezTo>
                  <a:cubicBezTo>
                    <a:pt x="6068" y="31286"/>
                    <a:pt x="4404" y="23065"/>
                    <a:pt x="7373" y="15889"/>
                  </a:cubicBezTo>
                  <a:cubicBezTo>
                    <a:pt x="10341" y="8745"/>
                    <a:pt x="17322" y="4081"/>
                    <a:pt x="25085" y="4081"/>
                  </a:cubicBezTo>
                  <a:close/>
                  <a:moveTo>
                    <a:pt x="25083" y="1"/>
                  </a:moveTo>
                  <a:cubicBezTo>
                    <a:pt x="19039" y="1"/>
                    <a:pt x="13097" y="2358"/>
                    <a:pt x="8645" y="6788"/>
                  </a:cubicBezTo>
                  <a:cubicBezTo>
                    <a:pt x="1991" y="13443"/>
                    <a:pt x="1" y="23424"/>
                    <a:pt x="3622" y="32134"/>
                  </a:cubicBezTo>
                  <a:cubicBezTo>
                    <a:pt x="7210" y="40811"/>
                    <a:pt x="15691" y="46454"/>
                    <a:pt x="25085" y="46454"/>
                  </a:cubicBezTo>
                  <a:cubicBezTo>
                    <a:pt x="37905" y="46454"/>
                    <a:pt x="48311" y="36048"/>
                    <a:pt x="48311" y="23228"/>
                  </a:cubicBezTo>
                  <a:cubicBezTo>
                    <a:pt x="48311" y="13834"/>
                    <a:pt x="42667" y="5353"/>
                    <a:pt x="33958" y="1765"/>
                  </a:cubicBezTo>
                  <a:cubicBezTo>
                    <a:pt x="31087" y="577"/>
                    <a:pt x="28072" y="1"/>
                    <a:pt x="25083"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4" name="Google Shape;3494;p46"/>
            <p:cNvSpPr/>
            <p:nvPr/>
          </p:nvSpPr>
          <p:spPr>
            <a:xfrm>
              <a:off x="4832625" y="3774125"/>
              <a:ext cx="780450" cy="751900"/>
            </a:xfrm>
            <a:custGeom>
              <a:rect b="b" l="l" r="r" t="t"/>
              <a:pathLst>
                <a:path extrusionOk="0" h="30076" w="31218">
                  <a:moveTo>
                    <a:pt x="16212" y="4077"/>
                  </a:moveTo>
                  <a:cubicBezTo>
                    <a:pt x="22247" y="4110"/>
                    <a:pt x="27140" y="9003"/>
                    <a:pt x="27140" y="15037"/>
                  </a:cubicBezTo>
                  <a:cubicBezTo>
                    <a:pt x="27140" y="19474"/>
                    <a:pt x="24498" y="23453"/>
                    <a:pt x="20388" y="25150"/>
                  </a:cubicBezTo>
                  <a:cubicBezTo>
                    <a:pt x="19040" y="25710"/>
                    <a:pt x="17625" y="25982"/>
                    <a:pt x="16222" y="25982"/>
                  </a:cubicBezTo>
                  <a:cubicBezTo>
                    <a:pt x="13377" y="25982"/>
                    <a:pt x="10578" y="24865"/>
                    <a:pt x="8481" y="22768"/>
                  </a:cubicBezTo>
                  <a:cubicBezTo>
                    <a:pt x="1566" y="15886"/>
                    <a:pt x="6459" y="4077"/>
                    <a:pt x="16212" y="4077"/>
                  </a:cubicBezTo>
                  <a:close/>
                  <a:moveTo>
                    <a:pt x="16209" y="1"/>
                  </a:moveTo>
                  <a:cubicBezTo>
                    <a:pt x="12301" y="1"/>
                    <a:pt x="8458" y="1524"/>
                    <a:pt x="5578" y="4403"/>
                  </a:cubicBezTo>
                  <a:cubicBezTo>
                    <a:pt x="1272" y="8709"/>
                    <a:pt x="0" y="15168"/>
                    <a:pt x="2316" y="20779"/>
                  </a:cubicBezTo>
                  <a:cubicBezTo>
                    <a:pt x="4665" y="26389"/>
                    <a:pt x="10145" y="30075"/>
                    <a:pt x="16212" y="30075"/>
                  </a:cubicBezTo>
                  <a:cubicBezTo>
                    <a:pt x="24498" y="30043"/>
                    <a:pt x="31218" y="23323"/>
                    <a:pt x="31218" y="15037"/>
                  </a:cubicBezTo>
                  <a:cubicBezTo>
                    <a:pt x="31218" y="8970"/>
                    <a:pt x="27564" y="3490"/>
                    <a:pt x="21953" y="1141"/>
                  </a:cubicBezTo>
                  <a:cubicBezTo>
                    <a:pt x="20095" y="374"/>
                    <a:pt x="18144" y="1"/>
                    <a:pt x="16209"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5" name="Google Shape;3495;p46"/>
            <p:cNvSpPr/>
            <p:nvPr/>
          </p:nvSpPr>
          <p:spPr>
            <a:xfrm>
              <a:off x="1375725" y="1483375"/>
              <a:ext cx="2041225" cy="2582700"/>
            </a:xfrm>
            <a:custGeom>
              <a:rect b="b" l="l" r="r" t="t"/>
              <a:pathLst>
                <a:path extrusionOk="0" h="103308" w="81649">
                  <a:moveTo>
                    <a:pt x="34969" y="1"/>
                  </a:moveTo>
                  <a:cubicBezTo>
                    <a:pt x="34317" y="1"/>
                    <a:pt x="33697" y="294"/>
                    <a:pt x="33306" y="849"/>
                  </a:cubicBezTo>
                  <a:lnTo>
                    <a:pt x="22574" y="15821"/>
                  </a:lnTo>
                  <a:cubicBezTo>
                    <a:pt x="21427" y="17413"/>
                    <a:pt x="22833" y="19088"/>
                    <a:pt x="24297" y="19088"/>
                  </a:cubicBezTo>
                  <a:cubicBezTo>
                    <a:pt x="24873" y="19088"/>
                    <a:pt x="25459" y="18829"/>
                    <a:pt x="25901" y="18202"/>
                  </a:cubicBezTo>
                  <a:lnTo>
                    <a:pt x="36013" y="4078"/>
                  </a:lnTo>
                  <a:lnTo>
                    <a:pt x="77571" y="4078"/>
                  </a:lnTo>
                  <a:lnTo>
                    <a:pt x="77571" y="99230"/>
                  </a:lnTo>
                  <a:lnTo>
                    <a:pt x="71406" y="99230"/>
                  </a:lnTo>
                  <a:cubicBezTo>
                    <a:pt x="68209" y="89770"/>
                    <a:pt x="59369" y="83442"/>
                    <a:pt x="49387" y="83442"/>
                  </a:cubicBezTo>
                  <a:cubicBezTo>
                    <a:pt x="39438" y="83442"/>
                    <a:pt x="30566" y="89770"/>
                    <a:pt x="27369" y="99230"/>
                  </a:cubicBezTo>
                  <a:lnTo>
                    <a:pt x="23487" y="99230"/>
                  </a:lnTo>
                  <a:lnTo>
                    <a:pt x="23487" y="85921"/>
                  </a:lnTo>
                  <a:cubicBezTo>
                    <a:pt x="23454" y="82039"/>
                    <a:pt x="20323" y="78908"/>
                    <a:pt x="16474" y="78908"/>
                  </a:cubicBezTo>
                  <a:lnTo>
                    <a:pt x="7927" y="78908"/>
                  </a:lnTo>
                  <a:cubicBezTo>
                    <a:pt x="10015" y="77701"/>
                    <a:pt x="11287" y="75483"/>
                    <a:pt x="11287" y="73069"/>
                  </a:cubicBezTo>
                  <a:lnTo>
                    <a:pt x="11287" y="64033"/>
                  </a:lnTo>
                  <a:cubicBezTo>
                    <a:pt x="11287" y="60478"/>
                    <a:pt x="8514" y="57509"/>
                    <a:pt x="4959" y="57281"/>
                  </a:cubicBezTo>
                  <a:cubicBezTo>
                    <a:pt x="6101" y="50790"/>
                    <a:pt x="8319" y="44527"/>
                    <a:pt x="11581" y="38786"/>
                  </a:cubicBezTo>
                  <a:cubicBezTo>
                    <a:pt x="12494" y="37181"/>
                    <a:pt x="11125" y="35729"/>
                    <a:pt x="9738" y="35729"/>
                  </a:cubicBezTo>
                  <a:cubicBezTo>
                    <a:pt x="9095" y="35729"/>
                    <a:pt x="8449" y="36041"/>
                    <a:pt x="8025" y="36796"/>
                  </a:cubicBezTo>
                  <a:cubicBezTo>
                    <a:pt x="4078" y="43809"/>
                    <a:pt x="1501" y="51507"/>
                    <a:pt x="490" y="59499"/>
                  </a:cubicBezTo>
                  <a:cubicBezTo>
                    <a:pt x="333" y="60779"/>
                    <a:pt x="1347" y="61786"/>
                    <a:pt x="2511" y="61786"/>
                  </a:cubicBezTo>
                  <a:cubicBezTo>
                    <a:pt x="2801" y="61786"/>
                    <a:pt x="3100" y="61724"/>
                    <a:pt x="3393" y="61587"/>
                  </a:cubicBezTo>
                  <a:cubicBezTo>
                    <a:pt x="3752" y="61424"/>
                    <a:pt x="4143" y="61358"/>
                    <a:pt x="4535" y="61358"/>
                  </a:cubicBezTo>
                  <a:cubicBezTo>
                    <a:pt x="6003" y="61358"/>
                    <a:pt x="7210" y="62565"/>
                    <a:pt x="7210" y="64033"/>
                  </a:cubicBezTo>
                  <a:lnTo>
                    <a:pt x="7210" y="73069"/>
                  </a:lnTo>
                  <a:cubicBezTo>
                    <a:pt x="7210" y="74570"/>
                    <a:pt x="6003" y="75776"/>
                    <a:pt x="4535" y="75776"/>
                  </a:cubicBezTo>
                  <a:cubicBezTo>
                    <a:pt x="4013" y="75776"/>
                    <a:pt x="3556" y="75613"/>
                    <a:pt x="3132" y="75352"/>
                  </a:cubicBezTo>
                  <a:cubicBezTo>
                    <a:pt x="2789" y="75148"/>
                    <a:pt x="2421" y="75054"/>
                    <a:pt x="2062" y="75054"/>
                  </a:cubicBezTo>
                  <a:cubicBezTo>
                    <a:pt x="990" y="75054"/>
                    <a:pt x="1" y="75892"/>
                    <a:pt x="1" y="77114"/>
                  </a:cubicBezTo>
                  <a:lnTo>
                    <a:pt x="1" y="80963"/>
                  </a:lnTo>
                  <a:cubicBezTo>
                    <a:pt x="1" y="82072"/>
                    <a:pt x="914" y="82985"/>
                    <a:pt x="2056" y="82985"/>
                  </a:cubicBezTo>
                  <a:lnTo>
                    <a:pt x="16474" y="82985"/>
                  </a:lnTo>
                  <a:cubicBezTo>
                    <a:pt x="18072" y="82985"/>
                    <a:pt x="19410" y="84290"/>
                    <a:pt x="19410" y="85921"/>
                  </a:cubicBezTo>
                  <a:lnTo>
                    <a:pt x="19410" y="100339"/>
                  </a:lnTo>
                  <a:cubicBezTo>
                    <a:pt x="19410" y="100535"/>
                    <a:pt x="19377" y="100698"/>
                    <a:pt x="19344" y="100861"/>
                  </a:cubicBezTo>
                  <a:cubicBezTo>
                    <a:pt x="19116" y="102133"/>
                    <a:pt x="20062" y="103308"/>
                    <a:pt x="21367" y="103308"/>
                  </a:cubicBezTo>
                  <a:lnTo>
                    <a:pt x="28902" y="103308"/>
                  </a:lnTo>
                  <a:cubicBezTo>
                    <a:pt x="29815" y="103308"/>
                    <a:pt x="30631" y="102655"/>
                    <a:pt x="30859" y="101775"/>
                  </a:cubicBezTo>
                  <a:cubicBezTo>
                    <a:pt x="33110" y="93359"/>
                    <a:pt x="40710" y="87520"/>
                    <a:pt x="49387" y="87520"/>
                  </a:cubicBezTo>
                  <a:cubicBezTo>
                    <a:pt x="58097" y="87520"/>
                    <a:pt x="65697" y="93359"/>
                    <a:pt x="67915" y="101775"/>
                  </a:cubicBezTo>
                  <a:cubicBezTo>
                    <a:pt x="68144" y="102655"/>
                    <a:pt x="68959" y="103308"/>
                    <a:pt x="69905" y="103308"/>
                  </a:cubicBezTo>
                  <a:lnTo>
                    <a:pt x="79626" y="103308"/>
                  </a:lnTo>
                  <a:cubicBezTo>
                    <a:pt x="80735" y="103308"/>
                    <a:pt x="81648" y="102394"/>
                    <a:pt x="81648" y="101253"/>
                  </a:cubicBezTo>
                  <a:lnTo>
                    <a:pt x="81648" y="2023"/>
                  </a:lnTo>
                  <a:cubicBezTo>
                    <a:pt x="81648" y="914"/>
                    <a:pt x="80735" y="1"/>
                    <a:pt x="79626"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6" name="Google Shape;3496;p46"/>
            <p:cNvSpPr/>
            <p:nvPr/>
          </p:nvSpPr>
          <p:spPr>
            <a:xfrm>
              <a:off x="1694600" y="2066675"/>
              <a:ext cx="206725" cy="202875"/>
            </a:xfrm>
            <a:custGeom>
              <a:rect b="b" l="l" r="r" t="t"/>
              <a:pathLst>
                <a:path extrusionOk="0" h="8115" w="8269">
                  <a:moveTo>
                    <a:pt x="5426" y="1"/>
                  </a:moveTo>
                  <a:cubicBezTo>
                    <a:pt x="4852" y="1"/>
                    <a:pt x="4267" y="256"/>
                    <a:pt x="3817" y="872"/>
                  </a:cubicBezTo>
                  <a:lnTo>
                    <a:pt x="979" y="4885"/>
                  </a:lnTo>
                  <a:cubicBezTo>
                    <a:pt x="0" y="6222"/>
                    <a:pt x="979" y="8114"/>
                    <a:pt x="2610" y="8114"/>
                  </a:cubicBezTo>
                  <a:cubicBezTo>
                    <a:pt x="3295" y="8114"/>
                    <a:pt x="3914" y="7788"/>
                    <a:pt x="4273" y="7266"/>
                  </a:cubicBezTo>
                  <a:lnTo>
                    <a:pt x="7144" y="3254"/>
                  </a:lnTo>
                  <a:cubicBezTo>
                    <a:pt x="8268" y="1661"/>
                    <a:pt x="6886" y="1"/>
                    <a:pt x="5426"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7" name="Google Shape;3497;p46"/>
            <p:cNvSpPr/>
            <p:nvPr/>
          </p:nvSpPr>
          <p:spPr>
            <a:xfrm>
              <a:off x="1657900" y="964725"/>
              <a:ext cx="4690750" cy="3101350"/>
            </a:xfrm>
            <a:custGeom>
              <a:rect b="b" l="l" r="r" t="t"/>
              <a:pathLst>
                <a:path extrusionOk="0" h="124054" w="187630">
                  <a:moveTo>
                    <a:pt x="171157" y="4078"/>
                  </a:moveTo>
                  <a:cubicBezTo>
                    <a:pt x="178007" y="4078"/>
                    <a:pt x="183552" y="9623"/>
                    <a:pt x="183552" y="16473"/>
                  </a:cubicBezTo>
                  <a:lnTo>
                    <a:pt x="183552" y="103960"/>
                  </a:lnTo>
                  <a:cubicBezTo>
                    <a:pt x="183552" y="112800"/>
                    <a:pt x="176376" y="119944"/>
                    <a:pt x="167536" y="119976"/>
                  </a:cubicBezTo>
                  <a:lnTo>
                    <a:pt x="165220" y="119976"/>
                  </a:lnTo>
                  <a:cubicBezTo>
                    <a:pt x="162023" y="110516"/>
                    <a:pt x="153150" y="104188"/>
                    <a:pt x="143201" y="104188"/>
                  </a:cubicBezTo>
                  <a:cubicBezTo>
                    <a:pt x="133220" y="104188"/>
                    <a:pt x="124380" y="110516"/>
                    <a:pt x="121183" y="119976"/>
                  </a:cubicBezTo>
                  <a:lnTo>
                    <a:pt x="70361" y="119976"/>
                  </a:lnTo>
                  <a:lnTo>
                    <a:pt x="70361" y="22769"/>
                  </a:lnTo>
                  <a:cubicBezTo>
                    <a:pt x="70361" y="21660"/>
                    <a:pt x="69448" y="20747"/>
                    <a:pt x="68339" y="20747"/>
                  </a:cubicBezTo>
                  <a:lnTo>
                    <a:pt x="8351" y="20747"/>
                  </a:lnTo>
                  <a:cubicBezTo>
                    <a:pt x="5970" y="20747"/>
                    <a:pt x="4078" y="18822"/>
                    <a:pt x="4078" y="16473"/>
                  </a:cubicBezTo>
                  <a:cubicBezTo>
                    <a:pt x="4078" y="9623"/>
                    <a:pt x="9623" y="4078"/>
                    <a:pt x="16473" y="4078"/>
                  </a:cubicBezTo>
                  <a:close/>
                  <a:moveTo>
                    <a:pt x="16473" y="0"/>
                  </a:moveTo>
                  <a:cubicBezTo>
                    <a:pt x="7372" y="0"/>
                    <a:pt x="0" y="7372"/>
                    <a:pt x="0" y="16473"/>
                  </a:cubicBezTo>
                  <a:cubicBezTo>
                    <a:pt x="0" y="21073"/>
                    <a:pt x="3719" y="24824"/>
                    <a:pt x="8351" y="24824"/>
                  </a:cubicBezTo>
                  <a:lnTo>
                    <a:pt x="66284" y="24824"/>
                  </a:lnTo>
                  <a:lnTo>
                    <a:pt x="66284" y="121999"/>
                  </a:lnTo>
                  <a:cubicBezTo>
                    <a:pt x="66284" y="123140"/>
                    <a:pt x="67197" y="124054"/>
                    <a:pt x="68339" y="124054"/>
                  </a:cubicBezTo>
                  <a:lnTo>
                    <a:pt x="122683" y="124054"/>
                  </a:lnTo>
                  <a:cubicBezTo>
                    <a:pt x="123629" y="124054"/>
                    <a:pt x="124445" y="123401"/>
                    <a:pt x="124673" y="122521"/>
                  </a:cubicBezTo>
                  <a:cubicBezTo>
                    <a:pt x="126891" y="114105"/>
                    <a:pt x="134492" y="108266"/>
                    <a:pt x="143201" y="108266"/>
                  </a:cubicBezTo>
                  <a:cubicBezTo>
                    <a:pt x="151878" y="108266"/>
                    <a:pt x="159511" y="114105"/>
                    <a:pt x="161729" y="122521"/>
                  </a:cubicBezTo>
                  <a:cubicBezTo>
                    <a:pt x="161958" y="123401"/>
                    <a:pt x="162773" y="124054"/>
                    <a:pt x="163687" y="124054"/>
                  </a:cubicBezTo>
                  <a:lnTo>
                    <a:pt x="167536" y="124054"/>
                  </a:lnTo>
                  <a:cubicBezTo>
                    <a:pt x="178627" y="124021"/>
                    <a:pt x="187630" y="115051"/>
                    <a:pt x="187630" y="103960"/>
                  </a:cubicBezTo>
                  <a:lnTo>
                    <a:pt x="187630" y="16473"/>
                  </a:lnTo>
                  <a:cubicBezTo>
                    <a:pt x="187630" y="7372"/>
                    <a:pt x="180258" y="0"/>
                    <a:pt x="17115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8" name="Google Shape;3498;p46"/>
            <p:cNvSpPr/>
            <p:nvPr/>
          </p:nvSpPr>
          <p:spPr>
            <a:xfrm>
              <a:off x="1966975" y="1821800"/>
              <a:ext cx="1111525" cy="698900"/>
            </a:xfrm>
            <a:custGeom>
              <a:rect b="b" l="l" r="r" t="t"/>
              <a:pathLst>
                <a:path extrusionOk="0" h="27956" w="44461">
                  <a:moveTo>
                    <a:pt x="17722" y="4077"/>
                  </a:moveTo>
                  <a:cubicBezTo>
                    <a:pt x="17752" y="4077"/>
                    <a:pt x="17781" y="4077"/>
                    <a:pt x="17811" y="4078"/>
                  </a:cubicBezTo>
                  <a:lnTo>
                    <a:pt x="37839" y="4078"/>
                  </a:lnTo>
                  <a:cubicBezTo>
                    <a:pt x="39242" y="4078"/>
                    <a:pt x="40384" y="5220"/>
                    <a:pt x="40384" y="6623"/>
                  </a:cubicBezTo>
                  <a:lnTo>
                    <a:pt x="40384" y="21334"/>
                  </a:lnTo>
                  <a:cubicBezTo>
                    <a:pt x="40384" y="22737"/>
                    <a:pt x="39242" y="23879"/>
                    <a:pt x="37839" y="23879"/>
                  </a:cubicBezTo>
                  <a:lnTo>
                    <a:pt x="8449" y="23879"/>
                  </a:lnTo>
                  <a:cubicBezTo>
                    <a:pt x="6426" y="23879"/>
                    <a:pt x="5187" y="21660"/>
                    <a:pt x="6263" y="19932"/>
                  </a:cubicBezTo>
                  <a:lnTo>
                    <a:pt x="15625" y="5253"/>
                  </a:lnTo>
                  <a:cubicBezTo>
                    <a:pt x="16098" y="4527"/>
                    <a:pt x="16875" y="4077"/>
                    <a:pt x="17722" y="4077"/>
                  </a:cubicBezTo>
                  <a:close/>
                  <a:moveTo>
                    <a:pt x="17718" y="0"/>
                  </a:moveTo>
                  <a:cubicBezTo>
                    <a:pt x="15470" y="0"/>
                    <a:pt x="13391" y="1169"/>
                    <a:pt x="12200" y="3067"/>
                  </a:cubicBezTo>
                  <a:lnTo>
                    <a:pt x="2838" y="17746"/>
                  </a:lnTo>
                  <a:cubicBezTo>
                    <a:pt x="0" y="22182"/>
                    <a:pt x="3197" y="27956"/>
                    <a:pt x="8449" y="27956"/>
                  </a:cubicBezTo>
                  <a:lnTo>
                    <a:pt x="37839" y="27956"/>
                  </a:lnTo>
                  <a:cubicBezTo>
                    <a:pt x="41493" y="27956"/>
                    <a:pt x="44461" y="24988"/>
                    <a:pt x="44461" y="21334"/>
                  </a:cubicBezTo>
                  <a:lnTo>
                    <a:pt x="44461" y="6623"/>
                  </a:lnTo>
                  <a:cubicBezTo>
                    <a:pt x="44461" y="2969"/>
                    <a:pt x="41493" y="1"/>
                    <a:pt x="37839" y="1"/>
                  </a:cubicBezTo>
                  <a:lnTo>
                    <a:pt x="17811" y="1"/>
                  </a:lnTo>
                  <a:cubicBezTo>
                    <a:pt x="17780" y="0"/>
                    <a:pt x="17749" y="0"/>
                    <a:pt x="17718"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9" name="Google Shape;3499;p46"/>
            <p:cNvSpPr/>
            <p:nvPr/>
          </p:nvSpPr>
          <p:spPr>
            <a:xfrm>
              <a:off x="1251775" y="3456050"/>
              <a:ext cx="711150" cy="711150"/>
            </a:xfrm>
            <a:custGeom>
              <a:rect b="b" l="l" r="r" t="t"/>
              <a:pathLst>
                <a:path extrusionOk="0" h="28446" w="28446">
                  <a:moveTo>
                    <a:pt x="21432" y="4078"/>
                  </a:moveTo>
                  <a:cubicBezTo>
                    <a:pt x="23030" y="4078"/>
                    <a:pt x="24368" y="5383"/>
                    <a:pt x="24368" y="7014"/>
                  </a:cubicBezTo>
                  <a:lnTo>
                    <a:pt x="24368" y="21432"/>
                  </a:lnTo>
                  <a:cubicBezTo>
                    <a:pt x="24368" y="23063"/>
                    <a:pt x="23030" y="24368"/>
                    <a:pt x="21432" y="24368"/>
                  </a:cubicBezTo>
                  <a:lnTo>
                    <a:pt x="7014" y="24368"/>
                  </a:lnTo>
                  <a:cubicBezTo>
                    <a:pt x="5383" y="24368"/>
                    <a:pt x="4078" y="23063"/>
                    <a:pt x="4078" y="21432"/>
                  </a:cubicBezTo>
                  <a:lnTo>
                    <a:pt x="4078" y="7014"/>
                  </a:lnTo>
                  <a:cubicBezTo>
                    <a:pt x="4078" y="5383"/>
                    <a:pt x="5383" y="4078"/>
                    <a:pt x="7014" y="4078"/>
                  </a:cubicBezTo>
                  <a:close/>
                  <a:moveTo>
                    <a:pt x="7014" y="1"/>
                  </a:moveTo>
                  <a:cubicBezTo>
                    <a:pt x="3132" y="1"/>
                    <a:pt x="0" y="3132"/>
                    <a:pt x="0" y="7014"/>
                  </a:cubicBezTo>
                  <a:lnTo>
                    <a:pt x="0" y="21432"/>
                  </a:lnTo>
                  <a:cubicBezTo>
                    <a:pt x="0" y="25314"/>
                    <a:pt x="3132" y="28446"/>
                    <a:pt x="7014" y="28446"/>
                  </a:cubicBezTo>
                  <a:lnTo>
                    <a:pt x="21432" y="28446"/>
                  </a:lnTo>
                  <a:cubicBezTo>
                    <a:pt x="25281" y="28446"/>
                    <a:pt x="28412" y="25314"/>
                    <a:pt x="28445" y="21432"/>
                  </a:cubicBezTo>
                  <a:lnTo>
                    <a:pt x="28445" y="7014"/>
                  </a:lnTo>
                  <a:cubicBezTo>
                    <a:pt x="28412" y="3132"/>
                    <a:pt x="25281" y="1"/>
                    <a:pt x="21432"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0" name="Google Shape;3500;p46"/>
            <p:cNvSpPr/>
            <p:nvPr/>
          </p:nvSpPr>
          <p:spPr>
            <a:xfrm>
              <a:off x="1319450" y="2915400"/>
              <a:ext cx="338475" cy="564325"/>
            </a:xfrm>
            <a:custGeom>
              <a:rect b="b" l="l" r="r" t="t"/>
              <a:pathLst>
                <a:path extrusionOk="0" h="22573" w="13539">
                  <a:moveTo>
                    <a:pt x="6786" y="4077"/>
                  </a:moveTo>
                  <a:cubicBezTo>
                    <a:pt x="8254" y="4077"/>
                    <a:pt x="9461" y="5284"/>
                    <a:pt x="9461" y="6752"/>
                  </a:cubicBezTo>
                  <a:lnTo>
                    <a:pt x="9461" y="15788"/>
                  </a:lnTo>
                  <a:cubicBezTo>
                    <a:pt x="9461" y="17289"/>
                    <a:pt x="8254" y="18495"/>
                    <a:pt x="6786" y="18495"/>
                  </a:cubicBezTo>
                  <a:cubicBezTo>
                    <a:pt x="5285" y="18495"/>
                    <a:pt x="4078" y="17289"/>
                    <a:pt x="4078" y="15788"/>
                  </a:cubicBezTo>
                  <a:lnTo>
                    <a:pt x="4078" y="6752"/>
                  </a:lnTo>
                  <a:cubicBezTo>
                    <a:pt x="4078" y="5284"/>
                    <a:pt x="5285" y="4077"/>
                    <a:pt x="6786" y="4077"/>
                  </a:cubicBezTo>
                  <a:close/>
                  <a:moveTo>
                    <a:pt x="6786" y="0"/>
                  </a:moveTo>
                  <a:cubicBezTo>
                    <a:pt x="3035" y="0"/>
                    <a:pt x="1" y="3034"/>
                    <a:pt x="1" y="6752"/>
                  </a:cubicBezTo>
                  <a:lnTo>
                    <a:pt x="1" y="15788"/>
                  </a:lnTo>
                  <a:cubicBezTo>
                    <a:pt x="1" y="19539"/>
                    <a:pt x="3035" y="22540"/>
                    <a:pt x="6786" y="22573"/>
                  </a:cubicBezTo>
                  <a:cubicBezTo>
                    <a:pt x="10505" y="22540"/>
                    <a:pt x="13538" y="19539"/>
                    <a:pt x="13538" y="15788"/>
                  </a:cubicBezTo>
                  <a:lnTo>
                    <a:pt x="13538" y="6752"/>
                  </a:lnTo>
                  <a:cubicBezTo>
                    <a:pt x="13538" y="3034"/>
                    <a:pt x="10505" y="0"/>
                    <a:pt x="6786"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1" name="Google Shape;3501;p46"/>
            <p:cNvSpPr/>
            <p:nvPr/>
          </p:nvSpPr>
          <p:spPr>
            <a:xfrm>
              <a:off x="4201425" y="1648100"/>
              <a:ext cx="897875" cy="1793300"/>
            </a:xfrm>
            <a:custGeom>
              <a:rect b="b" l="l" r="r" t="t"/>
              <a:pathLst>
                <a:path extrusionOk="0" h="71732" w="35915">
                  <a:moveTo>
                    <a:pt x="19051" y="4078"/>
                  </a:moveTo>
                  <a:cubicBezTo>
                    <a:pt x="19312" y="4078"/>
                    <a:pt x="19638" y="4437"/>
                    <a:pt x="19638" y="4959"/>
                  </a:cubicBezTo>
                  <a:lnTo>
                    <a:pt x="19638" y="6035"/>
                  </a:lnTo>
                  <a:cubicBezTo>
                    <a:pt x="19638" y="6949"/>
                    <a:pt x="20257" y="7764"/>
                    <a:pt x="21171" y="8025"/>
                  </a:cubicBezTo>
                  <a:cubicBezTo>
                    <a:pt x="22802" y="8417"/>
                    <a:pt x="24368" y="9069"/>
                    <a:pt x="25835" y="9950"/>
                  </a:cubicBezTo>
                  <a:cubicBezTo>
                    <a:pt x="26390" y="10309"/>
                    <a:pt x="26912" y="10733"/>
                    <a:pt x="27434" y="11189"/>
                  </a:cubicBezTo>
                  <a:cubicBezTo>
                    <a:pt x="27891" y="11613"/>
                    <a:pt x="28184" y="12233"/>
                    <a:pt x="28217" y="12886"/>
                  </a:cubicBezTo>
                  <a:cubicBezTo>
                    <a:pt x="28249" y="13538"/>
                    <a:pt x="28021" y="14223"/>
                    <a:pt x="27597" y="14712"/>
                  </a:cubicBezTo>
                  <a:lnTo>
                    <a:pt x="26912" y="15430"/>
                  </a:lnTo>
                  <a:cubicBezTo>
                    <a:pt x="26610" y="15803"/>
                    <a:pt x="26172" y="15992"/>
                    <a:pt x="25731" y="15992"/>
                  </a:cubicBezTo>
                  <a:cubicBezTo>
                    <a:pt x="25362" y="15992"/>
                    <a:pt x="24991" y="15860"/>
                    <a:pt x="24694" y="15593"/>
                  </a:cubicBezTo>
                  <a:cubicBezTo>
                    <a:pt x="22345" y="13701"/>
                    <a:pt x="19931" y="12722"/>
                    <a:pt x="17517" y="12722"/>
                  </a:cubicBezTo>
                  <a:cubicBezTo>
                    <a:pt x="17436" y="12720"/>
                    <a:pt x="17354" y="12718"/>
                    <a:pt x="17272" y="12718"/>
                  </a:cubicBezTo>
                  <a:cubicBezTo>
                    <a:pt x="15400" y="12718"/>
                    <a:pt x="13576" y="13431"/>
                    <a:pt x="12200" y="14712"/>
                  </a:cubicBezTo>
                  <a:cubicBezTo>
                    <a:pt x="10830" y="15952"/>
                    <a:pt x="10047" y="17681"/>
                    <a:pt x="10047" y="19507"/>
                  </a:cubicBezTo>
                  <a:cubicBezTo>
                    <a:pt x="10080" y="21171"/>
                    <a:pt x="10732" y="22769"/>
                    <a:pt x="11842" y="23976"/>
                  </a:cubicBezTo>
                  <a:cubicBezTo>
                    <a:pt x="12951" y="25281"/>
                    <a:pt x="14908" y="26586"/>
                    <a:pt x="17844" y="27923"/>
                  </a:cubicBezTo>
                  <a:cubicBezTo>
                    <a:pt x="22378" y="30011"/>
                    <a:pt x="25477" y="31772"/>
                    <a:pt x="27075" y="33175"/>
                  </a:cubicBezTo>
                  <a:cubicBezTo>
                    <a:pt x="28576" y="34513"/>
                    <a:pt x="29750" y="36144"/>
                    <a:pt x="30565" y="37970"/>
                  </a:cubicBezTo>
                  <a:cubicBezTo>
                    <a:pt x="31413" y="40025"/>
                    <a:pt x="31838" y="42211"/>
                    <a:pt x="31805" y="44396"/>
                  </a:cubicBezTo>
                  <a:cubicBezTo>
                    <a:pt x="31805" y="46680"/>
                    <a:pt x="31381" y="48931"/>
                    <a:pt x="30467" y="50986"/>
                  </a:cubicBezTo>
                  <a:cubicBezTo>
                    <a:pt x="29750" y="52780"/>
                    <a:pt x="28608" y="54378"/>
                    <a:pt x="27173" y="55650"/>
                  </a:cubicBezTo>
                  <a:cubicBezTo>
                    <a:pt x="25835" y="56759"/>
                    <a:pt x="23846" y="57640"/>
                    <a:pt x="21203" y="58227"/>
                  </a:cubicBezTo>
                  <a:cubicBezTo>
                    <a:pt x="20290" y="58456"/>
                    <a:pt x="19638" y="59271"/>
                    <a:pt x="19638" y="60217"/>
                  </a:cubicBezTo>
                  <a:lnTo>
                    <a:pt x="19638" y="66350"/>
                  </a:lnTo>
                  <a:cubicBezTo>
                    <a:pt x="19638" y="67067"/>
                    <a:pt x="19214" y="67654"/>
                    <a:pt x="18692" y="67654"/>
                  </a:cubicBezTo>
                  <a:cubicBezTo>
                    <a:pt x="18170" y="67654"/>
                    <a:pt x="17713" y="67067"/>
                    <a:pt x="17713" y="66350"/>
                  </a:cubicBezTo>
                  <a:lnTo>
                    <a:pt x="17713" y="60445"/>
                  </a:lnTo>
                  <a:cubicBezTo>
                    <a:pt x="17713" y="59402"/>
                    <a:pt x="16963" y="58553"/>
                    <a:pt x="15952" y="58423"/>
                  </a:cubicBezTo>
                  <a:cubicBezTo>
                    <a:pt x="13701" y="58195"/>
                    <a:pt x="11581" y="57477"/>
                    <a:pt x="9623" y="56368"/>
                  </a:cubicBezTo>
                  <a:cubicBezTo>
                    <a:pt x="8156" y="55422"/>
                    <a:pt x="6753" y="54345"/>
                    <a:pt x="5481" y="53171"/>
                  </a:cubicBezTo>
                  <a:cubicBezTo>
                    <a:pt x="4567" y="52225"/>
                    <a:pt x="4535" y="50757"/>
                    <a:pt x="5350" y="49746"/>
                  </a:cubicBezTo>
                  <a:lnTo>
                    <a:pt x="6035" y="48963"/>
                  </a:lnTo>
                  <a:cubicBezTo>
                    <a:pt x="6329" y="48604"/>
                    <a:pt x="6753" y="48409"/>
                    <a:pt x="7177" y="48376"/>
                  </a:cubicBezTo>
                  <a:lnTo>
                    <a:pt x="7275" y="48376"/>
                  </a:lnTo>
                  <a:cubicBezTo>
                    <a:pt x="7666" y="48376"/>
                    <a:pt x="8090" y="48539"/>
                    <a:pt x="8384" y="48833"/>
                  </a:cubicBezTo>
                  <a:cubicBezTo>
                    <a:pt x="11709" y="51965"/>
                    <a:pt x="15099" y="53530"/>
                    <a:pt x="18426" y="53530"/>
                  </a:cubicBezTo>
                  <a:cubicBezTo>
                    <a:pt x="18460" y="53530"/>
                    <a:pt x="18494" y="53530"/>
                    <a:pt x="18529" y="53530"/>
                  </a:cubicBezTo>
                  <a:cubicBezTo>
                    <a:pt x="20910" y="53497"/>
                    <a:pt x="23128" y="52486"/>
                    <a:pt x="24726" y="50725"/>
                  </a:cubicBezTo>
                  <a:cubicBezTo>
                    <a:pt x="26357" y="48996"/>
                    <a:pt x="27271" y="46680"/>
                    <a:pt x="27271" y="44299"/>
                  </a:cubicBezTo>
                  <a:cubicBezTo>
                    <a:pt x="27303" y="42341"/>
                    <a:pt x="26716" y="40449"/>
                    <a:pt x="25607" y="38818"/>
                  </a:cubicBezTo>
                  <a:cubicBezTo>
                    <a:pt x="24531" y="37318"/>
                    <a:pt x="22639" y="35883"/>
                    <a:pt x="19833" y="34447"/>
                  </a:cubicBezTo>
                  <a:cubicBezTo>
                    <a:pt x="14940" y="31936"/>
                    <a:pt x="11613" y="29913"/>
                    <a:pt x="9950" y="28511"/>
                  </a:cubicBezTo>
                  <a:cubicBezTo>
                    <a:pt x="8482" y="27304"/>
                    <a:pt x="7307" y="25770"/>
                    <a:pt x="6492" y="24074"/>
                  </a:cubicBezTo>
                  <a:cubicBezTo>
                    <a:pt x="5709" y="22411"/>
                    <a:pt x="5318" y="20649"/>
                    <a:pt x="5350" y="18855"/>
                  </a:cubicBezTo>
                  <a:cubicBezTo>
                    <a:pt x="5285" y="15952"/>
                    <a:pt x="6329" y="13147"/>
                    <a:pt x="8319" y="11059"/>
                  </a:cubicBezTo>
                  <a:cubicBezTo>
                    <a:pt x="10243" y="8939"/>
                    <a:pt x="12918" y="7699"/>
                    <a:pt x="15789" y="7601"/>
                  </a:cubicBezTo>
                  <a:cubicBezTo>
                    <a:pt x="16865" y="7569"/>
                    <a:pt x="17713" y="6655"/>
                    <a:pt x="17713" y="5579"/>
                  </a:cubicBezTo>
                  <a:lnTo>
                    <a:pt x="17713" y="4959"/>
                  </a:lnTo>
                  <a:cubicBezTo>
                    <a:pt x="17713" y="4437"/>
                    <a:pt x="18039" y="4078"/>
                    <a:pt x="18300" y="4078"/>
                  </a:cubicBezTo>
                  <a:close/>
                  <a:moveTo>
                    <a:pt x="18300" y="1"/>
                  </a:moveTo>
                  <a:cubicBezTo>
                    <a:pt x="16115" y="33"/>
                    <a:pt x="14255" y="1599"/>
                    <a:pt x="13799" y="3719"/>
                  </a:cubicBezTo>
                  <a:cubicBezTo>
                    <a:pt x="10537" y="4241"/>
                    <a:pt x="7536" y="5840"/>
                    <a:pt x="5318" y="8286"/>
                  </a:cubicBezTo>
                  <a:cubicBezTo>
                    <a:pt x="2643" y="11157"/>
                    <a:pt x="1207" y="14941"/>
                    <a:pt x="1273" y="18855"/>
                  </a:cubicBezTo>
                  <a:cubicBezTo>
                    <a:pt x="1240" y="21236"/>
                    <a:pt x="1762" y="23618"/>
                    <a:pt x="2773" y="25770"/>
                  </a:cubicBezTo>
                  <a:cubicBezTo>
                    <a:pt x="3850" y="28021"/>
                    <a:pt x="5383" y="30011"/>
                    <a:pt x="7307" y="31609"/>
                  </a:cubicBezTo>
                  <a:cubicBezTo>
                    <a:pt x="9232" y="33240"/>
                    <a:pt x="12722" y="35361"/>
                    <a:pt x="17974" y="38068"/>
                  </a:cubicBezTo>
                  <a:cubicBezTo>
                    <a:pt x="20682" y="39471"/>
                    <a:pt x="21823" y="40547"/>
                    <a:pt x="22280" y="41167"/>
                  </a:cubicBezTo>
                  <a:cubicBezTo>
                    <a:pt x="22900" y="42080"/>
                    <a:pt x="23226" y="43189"/>
                    <a:pt x="23193" y="44299"/>
                  </a:cubicBezTo>
                  <a:cubicBezTo>
                    <a:pt x="23193" y="45669"/>
                    <a:pt x="22671" y="46973"/>
                    <a:pt x="21725" y="47952"/>
                  </a:cubicBezTo>
                  <a:cubicBezTo>
                    <a:pt x="20910" y="48898"/>
                    <a:pt x="19736" y="49420"/>
                    <a:pt x="18496" y="49452"/>
                  </a:cubicBezTo>
                  <a:lnTo>
                    <a:pt x="18463" y="49452"/>
                  </a:lnTo>
                  <a:cubicBezTo>
                    <a:pt x="16180" y="49452"/>
                    <a:pt x="13734" y="48246"/>
                    <a:pt x="11157" y="45864"/>
                  </a:cubicBezTo>
                  <a:cubicBezTo>
                    <a:pt x="10059" y="44813"/>
                    <a:pt x="8655" y="44295"/>
                    <a:pt x="7258" y="44295"/>
                  </a:cubicBezTo>
                  <a:cubicBezTo>
                    <a:pt x="5665" y="44295"/>
                    <a:pt x="4081" y="44968"/>
                    <a:pt x="2969" y="46288"/>
                  </a:cubicBezTo>
                  <a:lnTo>
                    <a:pt x="2284" y="47039"/>
                  </a:lnTo>
                  <a:cubicBezTo>
                    <a:pt x="1" y="49713"/>
                    <a:pt x="196" y="53693"/>
                    <a:pt x="2708" y="56140"/>
                  </a:cubicBezTo>
                  <a:cubicBezTo>
                    <a:pt x="4176" y="57542"/>
                    <a:pt x="5774" y="58749"/>
                    <a:pt x="7503" y="59826"/>
                  </a:cubicBezTo>
                  <a:cubicBezTo>
                    <a:pt x="9395" y="60967"/>
                    <a:pt x="11483" y="61750"/>
                    <a:pt x="13636" y="62174"/>
                  </a:cubicBezTo>
                  <a:lnTo>
                    <a:pt x="13636" y="66350"/>
                  </a:lnTo>
                  <a:cubicBezTo>
                    <a:pt x="13636" y="69318"/>
                    <a:pt x="15886" y="71732"/>
                    <a:pt x="18692" y="71732"/>
                  </a:cubicBezTo>
                  <a:cubicBezTo>
                    <a:pt x="21464" y="71732"/>
                    <a:pt x="23715" y="69318"/>
                    <a:pt x="23715" y="66350"/>
                  </a:cubicBezTo>
                  <a:lnTo>
                    <a:pt x="23715" y="61783"/>
                  </a:lnTo>
                  <a:cubicBezTo>
                    <a:pt x="26260" y="61065"/>
                    <a:pt x="28249" y="60054"/>
                    <a:pt x="29782" y="58782"/>
                  </a:cubicBezTo>
                  <a:cubicBezTo>
                    <a:pt x="31707" y="57086"/>
                    <a:pt x="33208" y="54998"/>
                    <a:pt x="34186" y="52649"/>
                  </a:cubicBezTo>
                  <a:cubicBezTo>
                    <a:pt x="35328" y="50040"/>
                    <a:pt x="35882" y="47234"/>
                    <a:pt x="35882" y="44396"/>
                  </a:cubicBezTo>
                  <a:cubicBezTo>
                    <a:pt x="35915" y="41656"/>
                    <a:pt x="35360" y="38916"/>
                    <a:pt x="34284" y="36372"/>
                  </a:cubicBezTo>
                  <a:cubicBezTo>
                    <a:pt x="33273" y="33958"/>
                    <a:pt x="31707" y="31838"/>
                    <a:pt x="29750" y="30109"/>
                  </a:cubicBezTo>
                  <a:cubicBezTo>
                    <a:pt x="27858" y="28413"/>
                    <a:pt x="24498" y="26488"/>
                    <a:pt x="19540" y="24205"/>
                  </a:cubicBezTo>
                  <a:cubicBezTo>
                    <a:pt x="16474" y="22802"/>
                    <a:pt x="15364" y="21823"/>
                    <a:pt x="15006" y="21367"/>
                  </a:cubicBezTo>
                  <a:cubicBezTo>
                    <a:pt x="14973" y="21367"/>
                    <a:pt x="14973" y="21367"/>
                    <a:pt x="14973" y="21334"/>
                  </a:cubicBezTo>
                  <a:cubicBezTo>
                    <a:pt x="14484" y="20845"/>
                    <a:pt x="14158" y="20192"/>
                    <a:pt x="14125" y="19507"/>
                  </a:cubicBezTo>
                  <a:cubicBezTo>
                    <a:pt x="14125" y="18790"/>
                    <a:pt x="14451" y="18137"/>
                    <a:pt x="15006" y="17681"/>
                  </a:cubicBezTo>
                  <a:cubicBezTo>
                    <a:pt x="15633" y="17113"/>
                    <a:pt x="16452" y="16792"/>
                    <a:pt x="17287" y="16792"/>
                  </a:cubicBezTo>
                  <a:cubicBezTo>
                    <a:pt x="17364" y="16792"/>
                    <a:pt x="17440" y="16794"/>
                    <a:pt x="17517" y="16800"/>
                  </a:cubicBezTo>
                  <a:cubicBezTo>
                    <a:pt x="18985" y="16800"/>
                    <a:pt x="20518" y="17452"/>
                    <a:pt x="22117" y="18757"/>
                  </a:cubicBezTo>
                  <a:cubicBezTo>
                    <a:pt x="23166" y="19629"/>
                    <a:pt x="24450" y="20059"/>
                    <a:pt x="25729" y="20059"/>
                  </a:cubicBezTo>
                  <a:cubicBezTo>
                    <a:pt x="27272" y="20059"/>
                    <a:pt x="28807" y="19433"/>
                    <a:pt x="29913" y="18203"/>
                  </a:cubicBezTo>
                  <a:lnTo>
                    <a:pt x="30565" y="17485"/>
                  </a:lnTo>
                  <a:cubicBezTo>
                    <a:pt x="31772" y="16148"/>
                    <a:pt x="32392" y="14419"/>
                    <a:pt x="32262" y="12657"/>
                  </a:cubicBezTo>
                  <a:cubicBezTo>
                    <a:pt x="32196" y="10896"/>
                    <a:pt x="31413" y="9265"/>
                    <a:pt x="30109" y="8090"/>
                  </a:cubicBezTo>
                  <a:cubicBezTo>
                    <a:pt x="29456" y="7536"/>
                    <a:pt x="28771" y="6981"/>
                    <a:pt x="28021" y="6525"/>
                  </a:cubicBezTo>
                  <a:cubicBezTo>
                    <a:pt x="26684" y="5677"/>
                    <a:pt x="25216" y="4992"/>
                    <a:pt x="23683" y="4502"/>
                  </a:cubicBezTo>
                  <a:cubicBezTo>
                    <a:pt x="23487" y="1991"/>
                    <a:pt x="21464" y="1"/>
                    <a:pt x="19051"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2" name="Google Shape;3502;p46"/>
            <p:cNvSpPr/>
            <p:nvPr/>
          </p:nvSpPr>
          <p:spPr>
            <a:xfrm>
              <a:off x="2811825" y="2725375"/>
              <a:ext cx="325400" cy="122350"/>
            </a:xfrm>
            <a:custGeom>
              <a:rect b="b" l="l" r="r" t="t"/>
              <a:pathLst>
                <a:path extrusionOk="0" h="4894" w="13016">
                  <a:moveTo>
                    <a:pt x="2447" y="1"/>
                  </a:moveTo>
                  <a:cubicBezTo>
                    <a:pt x="1077" y="1"/>
                    <a:pt x="0" y="1110"/>
                    <a:pt x="0" y="2447"/>
                  </a:cubicBezTo>
                  <a:cubicBezTo>
                    <a:pt x="0" y="3784"/>
                    <a:pt x="1077" y="4894"/>
                    <a:pt x="2447" y="4894"/>
                  </a:cubicBezTo>
                  <a:lnTo>
                    <a:pt x="10602" y="4894"/>
                  </a:lnTo>
                  <a:cubicBezTo>
                    <a:pt x="11939" y="4894"/>
                    <a:pt x="13016" y="3784"/>
                    <a:pt x="13016" y="2447"/>
                  </a:cubicBezTo>
                  <a:cubicBezTo>
                    <a:pt x="13016" y="1110"/>
                    <a:pt x="11939" y="1"/>
                    <a:pt x="10602"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03" name="Google Shape;3503;p46"/>
          <p:cNvSpPr/>
          <p:nvPr/>
        </p:nvSpPr>
        <p:spPr>
          <a:xfrm>
            <a:off x="5192975" y="1979100"/>
            <a:ext cx="96300" cy="96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4" name="Google Shape;3504;p46"/>
          <p:cNvSpPr/>
          <p:nvPr/>
        </p:nvSpPr>
        <p:spPr>
          <a:xfrm>
            <a:off x="5660525" y="2268800"/>
            <a:ext cx="96300" cy="96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5" name="Google Shape;3505;p46"/>
          <p:cNvSpPr/>
          <p:nvPr/>
        </p:nvSpPr>
        <p:spPr>
          <a:xfrm>
            <a:off x="5631150" y="2873325"/>
            <a:ext cx="96300" cy="96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6" name="Google Shape;3506;p46"/>
          <p:cNvSpPr/>
          <p:nvPr/>
        </p:nvSpPr>
        <p:spPr>
          <a:xfrm>
            <a:off x="6566550" y="3262375"/>
            <a:ext cx="96300" cy="96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507" name="Google Shape;3507;p46"/>
          <p:cNvCxnSpPr>
            <a:stCxn id="3503" idx="3"/>
            <a:endCxn id="3504" idx="1"/>
          </p:cNvCxnSpPr>
          <p:nvPr/>
        </p:nvCxnSpPr>
        <p:spPr>
          <a:xfrm>
            <a:off x="5289275" y="2027250"/>
            <a:ext cx="371400" cy="289800"/>
          </a:xfrm>
          <a:prstGeom prst="curvedConnector3">
            <a:avLst>
              <a:gd fmla="val 49980" name="adj1"/>
            </a:avLst>
          </a:prstGeom>
          <a:noFill/>
          <a:ln cap="flat" cmpd="sng" w="9525">
            <a:solidFill>
              <a:schemeClr val="dk1"/>
            </a:solidFill>
            <a:prstDash val="solid"/>
            <a:round/>
            <a:headEnd len="med" w="med" type="none"/>
            <a:tailEnd len="med" w="med" type="none"/>
          </a:ln>
        </p:spPr>
      </p:cxnSp>
      <p:cxnSp>
        <p:nvCxnSpPr>
          <p:cNvPr id="3508" name="Google Shape;3508;p46"/>
          <p:cNvCxnSpPr>
            <a:stCxn id="3504" idx="2"/>
            <a:endCxn id="3505" idx="0"/>
          </p:cNvCxnSpPr>
          <p:nvPr/>
        </p:nvCxnSpPr>
        <p:spPr>
          <a:xfrm rot="5400000">
            <a:off x="5439875" y="2604500"/>
            <a:ext cx="508200" cy="29400"/>
          </a:xfrm>
          <a:prstGeom prst="curvedConnector3">
            <a:avLst>
              <a:gd fmla="val 50002" name="adj1"/>
            </a:avLst>
          </a:prstGeom>
          <a:noFill/>
          <a:ln cap="flat" cmpd="sng" w="9525">
            <a:solidFill>
              <a:schemeClr val="dk1"/>
            </a:solidFill>
            <a:prstDash val="solid"/>
            <a:round/>
            <a:headEnd len="med" w="med" type="none"/>
            <a:tailEnd len="med" w="med" type="none"/>
          </a:ln>
        </p:spPr>
      </p:cxnSp>
      <p:cxnSp>
        <p:nvCxnSpPr>
          <p:cNvPr id="3509" name="Google Shape;3509;p46"/>
          <p:cNvCxnSpPr>
            <a:stCxn id="3505" idx="3"/>
            <a:endCxn id="3506" idx="1"/>
          </p:cNvCxnSpPr>
          <p:nvPr/>
        </p:nvCxnSpPr>
        <p:spPr>
          <a:xfrm>
            <a:off x="5727450" y="2921475"/>
            <a:ext cx="839100" cy="389100"/>
          </a:xfrm>
          <a:prstGeom prst="curvedConnector3">
            <a:avLst>
              <a:gd fmla="val 50000" name="adj1"/>
            </a:avLst>
          </a:prstGeom>
          <a:noFill/>
          <a:ln cap="flat" cmpd="sng" w="9525">
            <a:solidFill>
              <a:schemeClr val="dk1"/>
            </a:solidFill>
            <a:prstDash val="solid"/>
            <a:round/>
            <a:headEnd len="med" w="med" type="none"/>
            <a:tailEnd len="med" w="med" type="none"/>
          </a:ln>
        </p:spPr>
      </p:cxnSp>
      <p:sp>
        <p:nvSpPr>
          <p:cNvPr id="3510" name="Google Shape;3510;p46"/>
          <p:cNvSpPr txBox="1"/>
          <p:nvPr/>
        </p:nvSpPr>
        <p:spPr>
          <a:xfrm>
            <a:off x="4590500" y="1814100"/>
            <a:ext cx="6171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500">
                <a:solidFill>
                  <a:schemeClr val="dk1"/>
                </a:solidFill>
                <a:latin typeface="Anton"/>
                <a:ea typeface="Anton"/>
                <a:cs typeface="Anton"/>
                <a:sym typeface="Anton"/>
              </a:rPr>
              <a:t>01</a:t>
            </a:r>
            <a:endParaRPr>
              <a:solidFill>
                <a:schemeClr val="dk1"/>
              </a:solidFill>
            </a:endParaRPr>
          </a:p>
        </p:txBody>
      </p:sp>
      <p:sp>
        <p:nvSpPr>
          <p:cNvPr id="3511" name="Google Shape;3511;p46"/>
          <p:cNvSpPr txBox="1"/>
          <p:nvPr/>
        </p:nvSpPr>
        <p:spPr>
          <a:xfrm>
            <a:off x="5707425" y="2027250"/>
            <a:ext cx="6171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500">
                <a:solidFill>
                  <a:schemeClr val="dk1"/>
                </a:solidFill>
                <a:latin typeface="Anton"/>
                <a:ea typeface="Anton"/>
                <a:cs typeface="Anton"/>
                <a:sym typeface="Anton"/>
              </a:rPr>
              <a:t>02</a:t>
            </a:r>
            <a:endParaRPr>
              <a:solidFill>
                <a:schemeClr val="dk1"/>
              </a:solidFill>
            </a:endParaRPr>
          </a:p>
        </p:txBody>
      </p:sp>
      <p:sp>
        <p:nvSpPr>
          <p:cNvPr id="3512" name="Google Shape;3512;p46"/>
          <p:cNvSpPr txBox="1"/>
          <p:nvPr/>
        </p:nvSpPr>
        <p:spPr>
          <a:xfrm>
            <a:off x="4982125" y="2741425"/>
            <a:ext cx="6171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500">
                <a:solidFill>
                  <a:schemeClr val="dk1"/>
                </a:solidFill>
                <a:latin typeface="Anton"/>
                <a:ea typeface="Anton"/>
                <a:cs typeface="Anton"/>
                <a:sym typeface="Anton"/>
              </a:rPr>
              <a:t>03</a:t>
            </a:r>
            <a:endParaRPr>
              <a:solidFill>
                <a:schemeClr val="dk1"/>
              </a:solidFill>
            </a:endParaRPr>
          </a:p>
        </p:txBody>
      </p:sp>
      <p:sp>
        <p:nvSpPr>
          <p:cNvPr id="3513" name="Google Shape;3513;p46"/>
          <p:cNvSpPr txBox="1"/>
          <p:nvPr/>
        </p:nvSpPr>
        <p:spPr>
          <a:xfrm>
            <a:off x="6662900" y="2896500"/>
            <a:ext cx="6171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500">
                <a:solidFill>
                  <a:schemeClr val="dk1"/>
                </a:solidFill>
                <a:latin typeface="Anton"/>
                <a:ea typeface="Anton"/>
                <a:cs typeface="Anton"/>
                <a:sym typeface="Anton"/>
              </a:rPr>
              <a:t>04</a:t>
            </a:r>
            <a:endParaRPr>
              <a:solidFill>
                <a:schemeClr val="dk1"/>
              </a:solidFill>
            </a:endParaRPr>
          </a:p>
        </p:txBody>
      </p:sp>
      <p:graphicFrame>
        <p:nvGraphicFramePr>
          <p:cNvPr id="3514" name="Google Shape;3514;p46"/>
          <p:cNvGraphicFramePr/>
          <p:nvPr/>
        </p:nvGraphicFramePr>
        <p:xfrm>
          <a:off x="697775" y="1937125"/>
          <a:ext cx="3000000" cy="3000000"/>
        </p:xfrm>
        <a:graphic>
          <a:graphicData uri="http://schemas.openxmlformats.org/drawingml/2006/table">
            <a:tbl>
              <a:tblPr>
                <a:noFill/>
                <a:tableStyleId>{5A9C4A02-D035-4262-8566-4B2CF2149614}</a:tableStyleId>
              </a:tblPr>
              <a:tblGrid>
                <a:gridCol w="529125"/>
                <a:gridCol w="3013975"/>
              </a:tblGrid>
              <a:tr h="381000">
                <a:tc>
                  <a:txBody>
                    <a:bodyPr/>
                    <a:lstStyle/>
                    <a:p>
                      <a:pPr indent="0" lvl="0" marL="0" rtl="0" algn="ctr">
                        <a:spcBef>
                          <a:spcPts val="0"/>
                        </a:spcBef>
                        <a:spcAft>
                          <a:spcPts val="1600"/>
                        </a:spcAft>
                        <a:buNone/>
                      </a:pPr>
                      <a:r>
                        <a:rPr lang="en" sz="2500">
                          <a:solidFill>
                            <a:schemeClr val="dk1"/>
                          </a:solidFill>
                          <a:latin typeface="Anton"/>
                          <a:ea typeface="Anton"/>
                          <a:cs typeface="Anton"/>
                          <a:sym typeface="Anton"/>
                        </a:rPr>
                        <a:t>01</a:t>
                      </a:r>
                      <a:endParaRPr>
                        <a:solidFill>
                          <a:schemeClr val="dk1"/>
                        </a:solidFill>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Mercury is the smallest planet in the Solar System</a:t>
                      </a:r>
                      <a:endParaRPr>
                        <a:solidFill>
                          <a:schemeClr val="dk1"/>
                        </a:solidFill>
                        <a:latin typeface="Libre Franklin Medium"/>
                        <a:ea typeface="Libre Franklin Medium"/>
                        <a:cs typeface="Libre Franklin Medium"/>
                        <a:sym typeface="Libre Franklin Medium"/>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r>
              <a:tr h="381000">
                <a:tc>
                  <a:txBody>
                    <a:bodyPr/>
                    <a:lstStyle/>
                    <a:p>
                      <a:pPr indent="0" lvl="0" marL="0" rtl="0" algn="ctr">
                        <a:spcBef>
                          <a:spcPts val="0"/>
                        </a:spcBef>
                        <a:spcAft>
                          <a:spcPts val="1600"/>
                        </a:spcAft>
                        <a:buNone/>
                      </a:pPr>
                      <a:r>
                        <a:rPr lang="en" sz="2500">
                          <a:solidFill>
                            <a:schemeClr val="dk1"/>
                          </a:solidFill>
                          <a:latin typeface="Anton"/>
                          <a:ea typeface="Anton"/>
                          <a:cs typeface="Anton"/>
                          <a:sym typeface="Anton"/>
                        </a:rPr>
                        <a:t>02</a:t>
                      </a:r>
                      <a:endParaRPr>
                        <a:solidFill>
                          <a:schemeClr val="dk1"/>
                        </a:solidFill>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Venus has a beautiful name, but also high temperatures</a:t>
                      </a:r>
                      <a:endParaRPr>
                        <a:solidFill>
                          <a:schemeClr val="dk1"/>
                        </a:solidFill>
                        <a:latin typeface="Libre Franklin Medium"/>
                        <a:ea typeface="Libre Franklin Medium"/>
                        <a:cs typeface="Libre Franklin Medium"/>
                        <a:sym typeface="Libre Franklin Medium"/>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r>
              <a:tr h="381000">
                <a:tc>
                  <a:txBody>
                    <a:bodyPr/>
                    <a:lstStyle/>
                    <a:p>
                      <a:pPr indent="0" lvl="0" marL="0" rtl="0" algn="ctr">
                        <a:spcBef>
                          <a:spcPts val="0"/>
                        </a:spcBef>
                        <a:spcAft>
                          <a:spcPts val="1600"/>
                        </a:spcAft>
                        <a:buNone/>
                      </a:pPr>
                      <a:r>
                        <a:rPr lang="en" sz="2500">
                          <a:solidFill>
                            <a:schemeClr val="dk1"/>
                          </a:solidFill>
                          <a:latin typeface="Anton"/>
                          <a:ea typeface="Anton"/>
                          <a:cs typeface="Anton"/>
                          <a:sym typeface="Anton"/>
                        </a:rPr>
                        <a:t>03</a:t>
                      </a:r>
                      <a:endParaRPr>
                        <a:solidFill>
                          <a:schemeClr val="dk1"/>
                        </a:solidFill>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Despite being red, Mars is actually a very cold place</a:t>
                      </a:r>
                      <a:endParaRPr>
                        <a:solidFill>
                          <a:schemeClr val="dk1"/>
                        </a:solidFill>
                        <a:latin typeface="Libre Franklin Medium"/>
                        <a:ea typeface="Libre Franklin Medium"/>
                        <a:cs typeface="Libre Franklin Medium"/>
                        <a:sym typeface="Libre Franklin Medium"/>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r>
              <a:tr h="381000">
                <a:tc>
                  <a:txBody>
                    <a:bodyPr/>
                    <a:lstStyle/>
                    <a:p>
                      <a:pPr indent="0" lvl="0" marL="0" rtl="0" algn="ctr">
                        <a:spcBef>
                          <a:spcPts val="0"/>
                        </a:spcBef>
                        <a:spcAft>
                          <a:spcPts val="1600"/>
                        </a:spcAft>
                        <a:buNone/>
                      </a:pPr>
                      <a:r>
                        <a:rPr lang="en" sz="2500">
                          <a:solidFill>
                            <a:schemeClr val="dk1"/>
                          </a:solidFill>
                          <a:latin typeface="Anton"/>
                          <a:ea typeface="Anton"/>
                          <a:cs typeface="Anton"/>
                          <a:sym typeface="Anton"/>
                        </a:rPr>
                        <a:t>04</a:t>
                      </a:r>
                      <a:endParaRPr>
                        <a:solidFill>
                          <a:schemeClr val="dk1"/>
                        </a:solidFill>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Jupiter is the biggest planet in the Solar System</a:t>
                      </a:r>
                      <a:endParaRPr>
                        <a:solidFill>
                          <a:schemeClr val="dk1"/>
                        </a:solidFill>
                        <a:latin typeface="Libre Franklin Medium"/>
                        <a:ea typeface="Libre Franklin Medium"/>
                        <a:cs typeface="Libre Franklin Medium"/>
                        <a:sym typeface="Libre Franklin Medium"/>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r>
            </a:tbl>
          </a:graphicData>
        </a:graphic>
      </p:graphicFrame>
      <p:sp>
        <p:nvSpPr>
          <p:cNvPr id="3515" name="Google Shape;3515;p46"/>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US National Dollar </a:t>
            </a:r>
            <a:r>
              <a:rPr lang="en"/>
              <a:t>Day infographics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9" name="Shape 3519"/>
        <p:cNvGrpSpPr/>
        <p:nvPr/>
      </p:nvGrpSpPr>
      <p:grpSpPr>
        <a:xfrm>
          <a:off x="0" y="0"/>
          <a:ext cx="0" cy="0"/>
          <a:chOff x="0" y="0"/>
          <a:chExt cx="0" cy="0"/>
        </a:xfrm>
      </p:grpSpPr>
      <p:pic>
        <p:nvPicPr>
          <p:cNvPr id="3520" name="Google Shape;3520;p47" title="Points scored">
            <a:hlinkClick r:id="rId3"/>
          </p:cNvPr>
          <p:cNvPicPr preferRelativeResize="0"/>
          <p:nvPr/>
        </p:nvPicPr>
        <p:blipFill>
          <a:blip r:embed="rId4">
            <a:alphaModFix/>
          </a:blip>
          <a:stretch>
            <a:fillRect/>
          </a:stretch>
        </p:blipFill>
        <p:spPr>
          <a:xfrm>
            <a:off x="713225" y="1127100"/>
            <a:ext cx="5037396" cy="3114799"/>
          </a:xfrm>
          <a:prstGeom prst="rect">
            <a:avLst/>
          </a:prstGeom>
          <a:noFill/>
          <a:ln>
            <a:noFill/>
          </a:ln>
        </p:spPr>
      </p:pic>
      <p:grpSp>
        <p:nvGrpSpPr>
          <p:cNvPr id="3521" name="Google Shape;3521;p47"/>
          <p:cNvGrpSpPr/>
          <p:nvPr/>
        </p:nvGrpSpPr>
        <p:grpSpPr>
          <a:xfrm>
            <a:off x="6574622" y="2463100"/>
            <a:ext cx="1856100" cy="965700"/>
            <a:chOff x="6574622" y="2463100"/>
            <a:chExt cx="1856100" cy="965700"/>
          </a:xfrm>
        </p:grpSpPr>
        <p:sp>
          <p:nvSpPr>
            <p:cNvPr id="3522" name="Google Shape;3522;p47"/>
            <p:cNvSpPr txBox="1"/>
            <p:nvPr/>
          </p:nvSpPr>
          <p:spPr>
            <a:xfrm>
              <a:off x="6574771" y="2889400"/>
              <a:ext cx="1855800" cy="53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Neptune is far away from Earth</a:t>
              </a:r>
              <a:endParaRPr>
                <a:solidFill>
                  <a:schemeClr val="dk1"/>
                </a:solidFill>
                <a:latin typeface="Libre Franklin Medium"/>
                <a:ea typeface="Libre Franklin Medium"/>
                <a:cs typeface="Libre Franklin Medium"/>
                <a:sym typeface="Libre Franklin Medium"/>
              </a:endParaRPr>
            </a:p>
          </p:txBody>
        </p:sp>
        <p:sp>
          <p:nvSpPr>
            <p:cNvPr id="3523" name="Google Shape;3523;p47"/>
            <p:cNvSpPr txBox="1"/>
            <p:nvPr/>
          </p:nvSpPr>
          <p:spPr>
            <a:xfrm>
              <a:off x="6574622" y="2463100"/>
              <a:ext cx="1856100" cy="4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1600"/>
                </a:spcAft>
                <a:buNone/>
              </a:pPr>
              <a:r>
                <a:rPr lang="en" sz="2000">
                  <a:solidFill>
                    <a:schemeClr val="dk1"/>
                  </a:solidFill>
                  <a:latin typeface="Anton"/>
                  <a:ea typeface="Anton"/>
                  <a:cs typeface="Anton"/>
                  <a:sym typeface="Anton"/>
                </a:rPr>
                <a:t>Neptune</a:t>
              </a:r>
              <a:endParaRPr sz="2000">
                <a:solidFill>
                  <a:schemeClr val="dk1"/>
                </a:solidFill>
                <a:latin typeface="Anton"/>
                <a:ea typeface="Anton"/>
                <a:cs typeface="Anton"/>
                <a:sym typeface="Anton"/>
              </a:endParaRPr>
            </a:p>
          </p:txBody>
        </p:sp>
      </p:grpSp>
      <p:grpSp>
        <p:nvGrpSpPr>
          <p:cNvPr id="3524" name="Google Shape;3524;p47"/>
          <p:cNvGrpSpPr/>
          <p:nvPr/>
        </p:nvGrpSpPr>
        <p:grpSpPr>
          <a:xfrm>
            <a:off x="6574675" y="1268788"/>
            <a:ext cx="1856100" cy="965700"/>
            <a:chOff x="6574675" y="1268788"/>
            <a:chExt cx="1856100" cy="965700"/>
          </a:xfrm>
        </p:grpSpPr>
        <p:sp>
          <p:nvSpPr>
            <p:cNvPr id="3525" name="Google Shape;3525;p47"/>
            <p:cNvSpPr txBox="1"/>
            <p:nvPr/>
          </p:nvSpPr>
          <p:spPr>
            <a:xfrm>
              <a:off x="6574783" y="1695088"/>
              <a:ext cx="1855800" cy="53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Mercury is quite a small planet</a:t>
              </a:r>
              <a:endParaRPr>
                <a:solidFill>
                  <a:schemeClr val="dk1"/>
                </a:solidFill>
                <a:latin typeface="Libre Franklin Medium"/>
                <a:ea typeface="Libre Franklin Medium"/>
                <a:cs typeface="Libre Franklin Medium"/>
                <a:sym typeface="Libre Franklin Medium"/>
              </a:endParaRPr>
            </a:p>
          </p:txBody>
        </p:sp>
        <p:sp>
          <p:nvSpPr>
            <p:cNvPr id="3526" name="Google Shape;3526;p47"/>
            <p:cNvSpPr txBox="1"/>
            <p:nvPr/>
          </p:nvSpPr>
          <p:spPr>
            <a:xfrm>
              <a:off x="6574675" y="1268788"/>
              <a:ext cx="1856100" cy="4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1600"/>
                </a:spcAft>
                <a:buNone/>
              </a:pPr>
              <a:r>
                <a:rPr lang="en" sz="2000">
                  <a:solidFill>
                    <a:schemeClr val="dk1"/>
                  </a:solidFill>
                  <a:latin typeface="Anton"/>
                  <a:ea typeface="Anton"/>
                  <a:cs typeface="Anton"/>
                  <a:sym typeface="Anton"/>
                </a:rPr>
                <a:t>Mercury</a:t>
              </a:r>
              <a:endParaRPr sz="2000">
                <a:solidFill>
                  <a:schemeClr val="dk1"/>
                </a:solidFill>
                <a:latin typeface="Anton"/>
                <a:ea typeface="Anton"/>
                <a:cs typeface="Anton"/>
                <a:sym typeface="Anton"/>
              </a:endParaRPr>
            </a:p>
          </p:txBody>
        </p:sp>
      </p:grpSp>
      <p:grpSp>
        <p:nvGrpSpPr>
          <p:cNvPr id="3527" name="Google Shape;3527;p47"/>
          <p:cNvGrpSpPr/>
          <p:nvPr/>
        </p:nvGrpSpPr>
        <p:grpSpPr>
          <a:xfrm>
            <a:off x="6574622" y="3657388"/>
            <a:ext cx="1856100" cy="965700"/>
            <a:chOff x="6574622" y="3657388"/>
            <a:chExt cx="1856100" cy="965700"/>
          </a:xfrm>
        </p:grpSpPr>
        <p:sp>
          <p:nvSpPr>
            <p:cNvPr id="3528" name="Google Shape;3528;p47"/>
            <p:cNvSpPr txBox="1"/>
            <p:nvPr/>
          </p:nvSpPr>
          <p:spPr>
            <a:xfrm>
              <a:off x="6574622" y="4083688"/>
              <a:ext cx="1856100" cy="53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Jupiter doesn’t have a solid surface</a:t>
              </a:r>
              <a:endParaRPr>
                <a:solidFill>
                  <a:schemeClr val="dk1"/>
                </a:solidFill>
                <a:latin typeface="Libre Franklin Medium"/>
                <a:ea typeface="Libre Franklin Medium"/>
                <a:cs typeface="Libre Franklin Medium"/>
                <a:sym typeface="Libre Franklin Medium"/>
              </a:endParaRPr>
            </a:p>
            <a:p>
              <a:pPr indent="0" lvl="0" marL="0" rtl="0" algn="l">
                <a:spcBef>
                  <a:spcPts val="0"/>
                </a:spcBef>
                <a:spcAft>
                  <a:spcPts val="0"/>
                </a:spcAft>
                <a:buNone/>
              </a:pPr>
              <a:r>
                <a:t/>
              </a:r>
              <a:endParaRPr>
                <a:solidFill>
                  <a:schemeClr val="dk1"/>
                </a:solidFill>
                <a:latin typeface="Libre Franklin Medium"/>
                <a:ea typeface="Libre Franklin Medium"/>
                <a:cs typeface="Libre Franklin Medium"/>
                <a:sym typeface="Libre Franklin Medium"/>
              </a:endParaRPr>
            </a:p>
          </p:txBody>
        </p:sp>
        <p:sp>
          <p:nvSpPr>
            <p:cNvPr id="3529" name="Google Shape;3529;p47"/>
            <p:cNvSpPr txBox="1"/>
            <p:nvPr/>
          </p:nvSpPr>
          <p:spPr>
            <a:xfrm>
              <a:off x="6574622" y="3657388"/>
              <a:ext cx="1856100" cy="4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1600"/>
                </a:spcAft>
                <a:buNone/>
              </a:pPr>
              <a:r>
                <a:rPr lang="en" sz="2000">
                  <a:solidFill>
                    <a:schemeClr val="dk1"/>
                  </a:solidFill>
                  <a:latin typeface="Anton"/>
                  <a:ea typeface="Anton"/>
                  <a:cs typeface="Anton"/>
                  <a:sym typeface="Anton"/>
                </a:rPr>
                <a:t>Jupiter</a:t>
              </a:r>
              <a:endParaRPr sz="2000">
                <a:solidFill>
                  <a:schemeClr val="dk1"/>
                </a:solidFill>
                <a:latin typeface="Anton"/>
                <a:ea typeface="Anton"/>
                <a:cs typeface="Anton"/>
                <a:sym typeface="Anton"/>
              </a:endParaRPr>
            </a:p>
          </p:txBody>
        </p:sp>
      </p:grpSp>
      <p:sp>
        <p:nvSpPr>
          <p:cNvPr id="3530" name="Google Shape;3530;p47"/>
          <p:cNvSpPr/>
          <p:nvPr/>
        </p:nvSpPr>
        <p:spPr>
          <a:xfrm>
            <a:off x="6208025" y="1345000"/>
            <a:ext cx="366600" cy="3666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1" name="Google Shape;3531;p47"/>
          <p:cNvSpPr/>
          <p:nvPr/>
        </p:nvSpPr>
        <p:spPr>
          <a:xfrm>
            <a:off x="6208025" y="2539300"/>
            <a:ext cx="366600" cy="366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2" name="Google Shape;3532;p47"/>
          <p:cNvSpPr/>
          <p:nvPr/>
        </p:nvSpPr>
        <p:spPr>
          <a:xfrm>
            <a:off x="6208025" y="3717100"/>
            <a:ext cx="366600" cy="366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3" name="Google Shape;3533;p47"/>
          <p:cNvSpPr txBox="1"/>
          <p:nvPr/>
        </p:nvSpPr>
        <p:spPr>
          <a:xfrm>
            <a:off x="713225" y="4241900"/>
            <a:ext cx="5383200" cy="3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100">
                <a:solidFill>
                  <a:schemeClr val="dk1"/>
                </a:solidFill>
                <a:latin typeface="Libre Franklin Medium"/>
                <a:ea typeface="Libre Franklin Medium"/>
                <a:cs typeface="Libre Franklin Medium"/>
                <a:sym typeface="Libre Franklin Medium"/>
              </a:rPr>
              <a:t>Follow the link in the graph to modify its data and then paste the new one here. </a:t>
            </a:r>
            <a:r>
              <a:rPr b="1" lang="en" sz="1100">
                <a:solidFill>
                  <a:schemeClr val="dk1"/>
                </a:solidFill>
                <a:uFill>
                  <a:noFill/>
                </a:uFill>
                <a:latin typeface="Libre Franklin Medium"/>
                <a:ea typeface="Libre Franklin Medium"/>
                <a:cs typeface="Libre Franklin Medium"/>
                <a:sym typeface="Libre Franklin Medium"/>
                <a:hlinkClick r:id="rId5">
                  <a:extLst>
                    <a:ext uri="{A12FA001-AC4F-418D-AE19-62706E023703}">
                      <ahyp:hlinkClr val="tx"/>
                    </a:ext>
                  </a:extLst>
                </a:hlinkClick>
              </a:rPr>
              <a:t>For more info, click here</a:t>
            </a:r>
            <a:endParaRPr b="1" sz="1100">
              <a:solidFill>
                <a:schemeClr val="dk1"/>
              </a:solidFill>
              <a:latin typeface="Libre Franklin Medium"/>
              <a:ea typeface="Libre Franklin Medium"/>
              <a:cs typeface="Libre Franklin Medium"/>
              <a:sym typeface="Libre Franklin Medium"/>
            </a:endParaRPr>
          </a:p>
        </p:txBody>
      </p:sp>
      <p:sp>
        <p:nvSpPr>
          <p:cNvPr id="3534" name="Google Shape;3534;p47"/>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US National Dollar </a:t>
            </a:r>
            <a:r>
              <a:rPr lang="en"/>
              <a:t>Day infographics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8" name="Shape 3538"/>
        <p:cNvGrpSpPr/>
        <p:nvPr/>
      </p:nvGrpSpPr>
      <p:grpSpPr>
        <a:xfrm>
          <a:off x="0" y="0"/>
          <a:ext cx="0" cy="0"/>
          <a:chOff x="0" y="0"/>
          <a:chExt cx="0" cy="0"/>
        </a:xfrm>
      </p:grpSpPr>
      <p:sp>
        <p:nvSpPr>
          <p:cNvPr id="3539" name="Google Shape;3539;p48"/>
          <p:cNvSpPr txBox="1"/>
          <p:nvPr/>
        </p:nvSpPr>
        <p:spPr>
          <a:xfrm>
            <a:off x="3621450" y="4173801"/>
            <a:ext cx="1901100" cy="4302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2000">
                <a:solidFill>
                  <a:schemeClr val="dk1"/>
                </a:solidFill>
                <a:latin typeface="Anton"/>
                <a:ea typeface="Anton"/>
                <a:cs typeface="Anton"/>
                <a:sym typeface="Anton"/>
              </a:rPr>
              <a:t>Venus</a:t>
            </a:r>
            <a:endParaRPr sz="2000">
              <a:solidFill>
                <a:schemeClr val="dk1"/>
              </a:solidFill>
              <a:latin typeface="Anton"/>
              <a:ea typeface="Anton"/>
              <a:cs typeface="Anton"/>
              <a:sym typeface="Anton"/>
            </a:endParaRPr>
          </a:p>
        </p:txBody>
      </p:sp>
      <p:sp>
        <p:nvSpPr>
          <p:cNvPr id="3540" name="Google Shape;3540;p48"/>
          <p:cNvSpPr txBox="1"/>
          <p:nvPr/>
        </p:nvSpPr>
        <p:spPr>
          <a:xfrm>
            <a:off x="3622650" y="2025525"/>
            <a:ext cx="1898700" cy="4302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2000">
                <a:solidFill>
                  <a:schemeClr val="dk1"/>
                </a:solidFill>
                <a:latin typeface="Anton"/>
                <a:ea typeface="Anton"/>
                <a:cs typeface="Anton"/>
                <a:sym typeface="Anton"/>
              </a:rPr>
              <a:t>Jupiter</a:t>
            </a:r>
            <a:endParaRPr sz="2000">
              <a:solidFill>
                <a:schemeClr val="dk1"/>
              </a:solidFill>
              <a:latin typeface="Anton"/>
              <a:ea typeface="Anton"/>
              <a:cs typeface="Anton"/>
              <a:sym typeface="Anton"/>
            </a:endParaRPr>
          </a:p>
        </p:txBody>
      </p:sp>
      <p:cxnSp>
        <p:nvCxnSpPr>
          <p:cNvPr id="3541" name="Google Shape;3541;p48"/>
          <p:cNvCxnSpPr>
            <a:stCxn id="3542" idx="2"/>
            <a:endCxn id="3543" idx="0"/>
          </p:cNvCxnSpPr>
          <p:nvPr/>
        </p:nvCxnSpPr>
        <p:spPr>
          <a:xfrm flipH="1">
            <a:off x="1602400" y="1572825"/>
            <a:ext cx="2527200" cy="446400"/>
          </a:xfrm>
          <a:prstGeom prst="bentConnector2">
            <a:avLst/>
          </a:prstGeom>
          <a:noFill/>
          <a:ln cap="flat" cmpd="sng" w="19050">
            <a:solidFill>
              <a:schemeClr val="dk1"/>
            </a:solidFill>
            <a:prstDash val="solid"/>
            <a:round/>
            <a:headEnd len="med" w="med" type="diamond"/>
            <a:tailEnd len="med" w="med" type="diamond"/>
          </a:ln>
        </p:spPr>
      </p:cxnSp>
      <p:sp>
        <p:nvSpPr>
          <p:cNvPr id="3542" name="Google Shape;3542;p48"/>
          <p:cNvSpPr/>
          <p:nvPr/>
        </p:nvSpPr>
        <p:spPr>
          <a:xfrm>
            <a:off x="4129600" y="1463475"/>
            <a:ext cx="218700" cy="218700"/>
          </a:xfrm>
          <a:prstGeom prst="ellipse">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4" name="Google Shape;3544;p48"/>
          <p:cNvSpPr/>
          <p:nvPr/>
        </p:nvSpPr>
        <p:spPr>
          <a:xfrm>
            <a:off x="4778625" y="1463475"/>
            <a:ext cx="218700" cy="218700"/>
          </a:xfrm>
          <a:prstGeom prst="ellipse">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545" name="Google Shape;3545;p48"/>
          <p:cNvCxnSpPr>
            <a:stCxn id="3544" idx="6"/>
            <a:endCxn id="3546" idx="0"/>
          </p:cNvCxnSpPr>
          <p:nvPr/>
        </p:nvCxnSpPr>
        <p:spPr>
          <a:xfrm>
            <a:off x="4997325" y="1572825"/>
            <a:ext cx="2544300" cy="446400"/>
          </a:xfrm>
          <a:prstGeom prst="bentConnector2">
            <a:avLst/>
          </a:prstGeom>
          <a:noFill/>
          <a:ln cap="flat" cmpd="sng" w="19050">
            <a:solidFill>
              <a:schemeClr val="dk1"/>
            </a:solidFill>
            <a:prstDash val="solid"/>
            <a:round/>
            <a:headEnd len="med" w="med" type="diamond"/>
            <a:tailEnd len="med" w="med" type="diamond"/>
          </a:ln>
        </p:spPr>
      </p:cxnSp>
      <p:sp>
        <p:nvSpPr>
          <p:cNvPr id="3547" name="Google Shape;3547;p48"/>
          <p:cNvSpPr/>
          <p:nvPr/>
        </p:nvSpPr>
        <p:spPr>
          <a:xfrm>
            <a:off x="4138138" y="3675575"/>
            <a:ext cx="218700" cy="218700"/>
          </a:xfrm>
          <a:prstGeom prst="ellipse">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8" name="Google Shape;3548;p48"/>
          <p:cNvSpPr/>
          <p:nvPr/>
        </p:nvSpPr>
        <p:spPr>
          <a:xfrm>
            <a:off x="4787163" y="3675575"/>
            <a:ext cx="218700" cy="218700"/>
          </a:xfrm>
          <a:prstGeom prst="ellipse">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549" name="Google Shape;3549;p48"/>
          <p:cNvCxnSpPr>
            <a:stCxn id="3550" idx="2"/>
            <a:endCxn id="3547" idx="2"/>
          </p:cNvCxnSpPr>
          <p:nvPr/>
        </p:nvCxnSpPr>
        <p:spPr>
          <a:xfrm flipH="1" rot="-5400000">
            <a:off x="2647141" y="2293825"/>
            <a:ext cx="446400" cy="2535600"/>
          </a:xfrm>
          <a:prstGeom prst="bentConnector2">
            <a:avLst/>
          </a:prstGeom>
          <a:noFill/>
          <a:ln cap="flat" cmpd="sng" w="19050">
            <a:solidFill>
              <a:schemeClr val="dk1"/>
            </a:solidFill>
            <a:prstDash val="solid"/>
            <a:round/>
            <a:headEnd len="med" w="med" type="diamond"/>
            <a:tailEnd len="med" w="med" type="diamond"/>
          </a:ln>
        </p:spPr>
      </p:cxnSp>
      <p:cxnSp>
        <p:nvCxnSpPr>
          <p:cNvPr id="3551" name="Google Shape;3551;p48"/>
          <p:cNvCxnSpPr>
            <a:stCxn id="3552" idx="2"/>
            <a:endCxn id="3548" idx="6"/>
          </p:cNvCxnSpPr>
          <p:nvPr/>
        </p:nvCxnSpPr>
        <p:spPr>
          <a:xfrm rot="5400000">
            <a:off x="6050538" y="2293825"/>
            <a:ext cx="446400" cy="2535600"/>
          </a:xfrm>
          <a:prstGeom prst="bentConnector2">
            <a:avLst/>
          </a:prstGeom>
          <a:noFill/>
          <a:ln cap="flat" cmpd="sng" w="19050">
            <a:solidFill>
              <a:schemeClr val="dk1"/>
            </a:solidFill>
            <a:prstDash val="solid"/>
            <a:round/>
            <a:headEnd len="med" w="med" type="diamond"/>
            <a:tailEnd len="med" w="med" type="diamond"/>
          </a:ln>
        </p:spPr>
      </p:cxnSp>
      <p:grpSp>
        <p:nvGrpSpPr>
          <p:cNvPr id="3553" name="Google Shape;3553;p48"/>
          <p:cNvGrpSpPr/>
          <p:nvPr/>
        </p:nvGrpSpPr>
        <p:grpSpPr>
          <a:xfrm>
            <a:off x="719988" y="2019300"/>
            <a:ext cx="1764900" cy="1319125"/>
            <a:chOff x="719988" y="2019300"/>
            <a:chExt cx="1764900" cy="1319125"/>
          </a:xfrm>
        </p:grpSpPr>
        <p:sp>
          <p:nvSpPr>
            <p:cNvPr id="3550" name="Google Shape;3550;p48"/>
            <p:cNvSpPr txBox="1"/>
            <p:nvPr/>
          </p:nvSpPr>
          <p:spPr>
            <a:xfrm>
              <a:off x="720241" y="2447425"/>
              <a:ext cx="1764600" cy="891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Mercury is the smallest planet in the Solar System</a:t>
              </a:r>
              <a:endParaRPr>
                <a:solidFill>
                  <a:schemeClr val="dk1"/>
                </a:solidFill>
                <a:latin typeface="Libre Franklin Medium"/>
                <a:ea typeface="Libre Franklin Medium"/>
                <a:cs typeface="Libre Franklin Medium"/>
                <a:sym typeface="Libre Franklin Medium"/>
              </a:endParaRPr>
            </a:p>
          </p:txBody>
        </p:sp>
        <p:sp>
          <p:nvSpPr>
            <p:cNvPr id="3543" name="Google Shape;3543;p48"/>
            <p:cNvSpPr txBox="1"/>
            <p:nvPr/>
          </p:nvSpPr>
          <p:spPr>
            <a:xfrm>
              <a:off x="719988" y="2019300"/>
              <a:ext cx="17649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000">
                  <a:solidFill>
                    <a:schemeClr val="dk1"/>
                  </a:solidFill>
                  <a:latin typeface="Anton"/>
                  <a:ea typeface="Anton"/>
                  <a:cs typeface="Anton"/>
                  <a:sym typeface="Anton"/>
                </a:rPr>
                <a:t>Mercury</a:t>
              </a:r>
              <a:endParaRPr sz="2000">
                <a:solidFill>
                  <a:schemeClr val="dk1"/>
                </a:solidFill>
              </a:endParaRPr>
            </a:p>
          </p:txBody>
        </p:sp>
      </p:grpSp>
      <p:grpSp>
        <p:nvGrpSpPr>
          <p:cNvPr id="3554" name="Google Shape;3554;p48"/>
          <p:cNvGrpSpPr/>
          <p:nvPr/>
        </p:nvGrpSpPr>
        <p:grpSpPr>
          <a:xfrm>
            <a:off x="6659088" y="2019300"/>
            <a:ext cx="1764900" cy="1319125"/>
            <a:chOff x="6659088" y="2019300"/>
            <a:chExt cx="1764900" cy="1319125"/>
          </a:xfrm>
        </p:grpSpPr>
        <p:sp>
          <p:nvSpPr>
            <p:cNvPr id="3552" name="Google Shape;3552;p48"/>
            <p:cNvSpPr txBox="1"/>
            <p:nvPr/>
          </p:nvSpPr>
          <p:spPr>
            <a:xfrm>
              <a:off x="6659088" y="2447425"/>
              <a:ext cx="1764900" cy="891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Despite being red, Mars is actually a cold place</a:t>
              </a:r>
              <a:endParaRPr>
                <a:solidFill>
                  <a:schemeClr val="dk1"/>
                </a:solidFill>
                <a:latin typeface="Libre Franklin Medium"/>
                <a:ea typeface="Libre Franklin Medium"/>
                <a:cs typeface="Libre Franklin Medium"/>
                <a:sym typeface="Libre Franklin Medium"/>
              </a:endParaRPr>
            </a:p>
            <a:p>
              <a:pPr indent="0" lvl="0" marL="0" rtl="0" algn="ctr">
                <a:spcBef>
                  <a:spcPts val="0"/>
                </a:spcBef>
                <a:spcAft>
                  <a:spcPts val="0"/>
                </a:spcAft>
                <a:buNone/>
              </a:pPr>
              <a:r>
                <a:t/>
              </a:r>
              <a:endParaRPr>
                <a:solidFill>
                  <a:schemeClr val="dk1"/>
                </a:solidFill>
                <a:latin typeface="Libre Franklin Medium"/>
                <a:ea typeface="Libre Franklin Medium"/>
                <a:cs typeface="Libre Franklin Medium"/>
                <a:sym typeface="Libre Franklin Medium"/>
              </a:endParaRPr>
            </a:p>
          </p:txBody>
        </p:sp>
        <p:sp>
          <p:nvSpPr>
            <p:cNvPr id="3546" name="Google Shape;3546;p48"/>
            <p:cNvSpPr txBox="1"/>
            <p:nvPr/>
          </p:nvSpPr>
          <p:spPr>
            <a:xfrm>
              <a:off x="6659088" y="2019300"/>
              <a:ext cx="17649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000">
                  <a:solidFill>
                    <a:schemeClr val="dk1"/>
                  </a:solidFill>
                  <a:latin typeface="Anton"/>
                  <a:ea typeface="Anton"/>
                  <a:cs typeface="Anton"/>
                  <a:sym typeface="Anton"/>
                </a:rPr>
                <a:t>Mars</a:t>
              </a:r>
              <a:endParaRPr sz="2000">
                <a:solidFill>
                  <a:schemeClr val="dk1"/>
                </a:solidFill>
              </a:endParaRPr>
            </a:p>
          </p:txBody>
        </p:sp>
      </p:grpSp>
      <p:grpSp>
        <p:nvGrpSpPr>
          <p:cNvPr id="3555" name="Google Shape;3555;p48"/>
          <p:cNvGrpSpPr/>
          <p:nvPr/>
        </p:nvGrpSpPr>
        <p:grpSpPr>
          <a:xfrm>
            <a:off x="4297460" y="1258688"/>
            <a:ext cx="549081" cy="525850"/>
            <a:chOff x="1242000" y="397550"/>
            <a:chExt cx="5117250" cy="4900750"/>
          </a:xfrm>
        </p:grpSpPr>
        <p:sp>
          <p:nvSpPr>
            <p:cNvPr id="3556" name="Google Shape;3556;p48"/>
            <p:cNvSpPr/>
            <p:nvPr/>
          </p:nvSpPr>
          <p:spPr>
            <a:xfrm>
              <a:off x="1303150" y="4792650"/>
              <a:ext cx="4994950" cy="444475"/>
            </a:xfrm>
            <a:custGeom>
              <a:rect b="b" l="l" r="r" t="t"/>
              <a:pathLst>
                <a:path extrusionOk="0" h="17779" w="199798">
                  <a:moveTo>
                    <a:pt x="6361" y="1"/>
                  </a:moveTo>
                  <a:cubicBezTo>
                    <a:pt x="2838" y="1"/>
                    <a:pt x="1" y="2871"/>
                    <a:pt x="1" y="6394"/>
                  </a:cubicBezTo>
                  <a:lnTo>
                    <a:pt x="1" y="17779"/>
                  </a:lnTo>
                  <a:lnTo>
                    <a:pt x="199797" y="17779"/>
                  </a:lnTo>
                  <a:lnTo>
                    <a:pt x="199797" y="8906"/>
                  </a:lnTo>
                  <a:cubicBezTo>
                    <a:pt x="199797" y="3981"/>
                    <a:pt x="195785" y="1"/>
                    <a:pt x="190892" y="1"/>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7" name="Google Shape;3557;p48"/>
            <p:cNvSpPr/>
            <p:nvPr/>
          </p:nvSpPr>
          <p:spPr>
            <a:xfrm>
              <a:off x="1580425" y="4349025"/>
              <a:ext cx="4439575" cy="443650"/>
            </a:xfrm>
            <a:custGeom>
              <a:rect b="b" l="l" r="r" t="t"/>
              <a:pathLst>
                <a:path extrusionOk="0" h="17746" w="177583">
                  <a:moveTo>
                    <a:pt x="7894" y="1"/>
                  </a:moveTo>
                  <a:cubicBezTo>
                    <a:pt x="3523" y="1"/>
                    <a:pt x="0" y="3524"/>
                    <a:pt x="0" y="7895"/>
                  </a:cubicBezTo>
                  <a:lnTo>
                    <a:pt x="0" y="17746"/>
                  </a:lnTo>
                  <a:lnTo>
                    <a:pt x="177583" y="17746"/>
                  </a:lnTo>
                  <a:lnTo>
                    <a:pt x="177583" y="7895"/>
                  </a:lnTo>
                  <a:cubicBezTo>
                    <a:pt x="177583" y="3524"/>
                    <a:pt x="174060" y="1"/>
                    <a:pt x="169689"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8" name="Google Shape;3558;p48"/>
            <p:cNvSpPr/>
            <p:nvPr/>
          </p:nvSpPr>
          <p:spPr>
            <a:xfrm>
              <a:off x="3517225" y="4155750"/>
              <a:ext cx="565975" cy="191675"/>
            </a:xfrm>
            <a:custGeom>
              <a:rect b="b" l="l" r="r" t="t"/>
              <a:pathLst>
                <a:path extrusionOk="0" h="7667" w="22639">
                  <a:moveTo>
                    <a:pt x="2871" y="1"/>
                  </a:moveTo>
                  <a:cubicBezTo>
                    <a:pt x="1273" y="1"/>
                    <a:pt x="0" y="1273"/>
                    <a:pt x="0" y="2839"/>
                  </a:cubicBezTo>
                  <a:lnTo>
                    <a:pt x="0" y="7666"/>
                  </a:lnTo>
                  <a:lnTo>
                    <a:pt x="22639" y="7666"/>
                  </a:lnTo>
                  <a:lnTo>
                    <a:pt x="22639" y="2839"/>
                  </a:lnTo>
                  <a:cubicBezTo>
                    <a:pt x="22639" y="1273"/>
                    <a:pt x="21366" y="1"/>
                    <a:pt x="19801"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9" name="Google Shape;3559;p48"/>
            <p:cNvSpPr/>
            <p:nvPr/>
          </p:nvSpPr>
          <p:spPr>
            <a:xfrm>
              <a:off x="3611825" y="2751475"/>
              <a:ext cx="376775" cy="1404300"/>
            </a:xfrm>
            <a:custGeom>
              <a:rect b="b" l="l" r="r" t="t"/>
              <a:pathLst>
                <a:path extrusionOk="0" h="56172" w="15071">
                  <a:moveTo>
                    <a:pt x="0" y="0"/>
                  </a:moveTo>
                  <a:lnTo>
                    <a:pt x="0" y="56172"/>
                  </a:lnTo>
                  <a:lnTo>
                    <a:pt x="15071" y="56172"/>
                  </a:lnTo>
                  <a:lnTo>
                    <a:pt x="15071" y="0"/>
                  </a:ln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0" name="Google Shape;3560;p48"/>
            <p:cNvSpPr/>
            <p:nvPr/>
          </p:nvSpPr>
          <p:spPr>
            <a:xfrm>
              <a:off x="3517225" y="2559825"/>
              <a:ext cx="565975" cy="191675"/>
            </a:xfrm>
            <a:custGeom>
              <a:rect b="b" l="l" r="r" t="t"/>
              <a:pathLst>
                <a:path extrusionOk="0" h="7667" w="22639">
                  <a:moveTo>
                    <a:pt x="0" y="1"/>
                  </a:moveTo>
                  <a:lnTo>
                    <a:pt x="0" y="4796"/>
                  </a:lnTo>
                  <a:cubicBezTo>
                    <a:pt x="0" y="6394"/>
                    <a:pt x="1273" y="7666"/>
                    <a:pt x="2871" y="7666"/>
                  </a:cubicBezTo>
                  <a:lnTo>
                    <a:pt x="19801" y="7666"/>
                  </a:lnTo>
                  <a:cubicBezTo>
                    <a:pt x="21366" y="7666"/>
                    <a:pt x="22639" y="6394"/>
                    <a:pt x="22639" y="4796"/>
                  </a:cubicBezTo>
                  <a:lnTo>
                    <a:pt x="22639" y="1"/>
                  </a:ln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1" name="Google Shape;3561;p48"/>
            <p:cNvSpPr/>
            <p:nvPr/>
          </p:nvSpPr>
          <p:spPr>
            <a:xfrm>
              <a:off x="5176750" y="4155750"/>
              <a:ext cx="566000" cy="191675"/>
            </a:xfrm>
            <a:custGeom>
              <a:rect b="b" l="l" r="r" t="t"/>
              <a:pathLst>
                <a:path extrusionOk="0" h="7667" w="22640">
                  <a:moveTo>
                    <a:pt x="2839" y="1"/>
                  </a:moveTo>
                  <a:cubicBezTo>
                    <a:pt x="1273" y="1"/>
                    <a:pt x="1" y="1273"/>
                    <a:pt x="1" y="2839"/>
                  </a:cubicBezTo>
                  <a:lnTo>
                    <a:pt x="1" y="7666"/>
                  </a:lnTo>
                  <a:lnTo>
                    <a:pt x="22639" y="7666"/>
                  </a:lnTo>
                  <a:lnTo>
                    <a:pt x="22639" y="2839"/>
                  </a:lnTo>
                  <a:cubicBezTo>
                    <a:pt x="22639" y="1273"/>
                    <a:pt x="21367" y="1"/>
                    <a:pt x="19769"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2" name="Google Shape;3562;p48"/>
            <p:cNvSpPr/>
            <p:nvPr/>
          </p:nvSpPr>
          <p:spPr>
            <a:xfrm>
              <a:off x="5270550" y="2751475"/>
              <a:ext cx="377600" cy="1404300"/>
            </a:xfrm>
            <a:custGeom>
              <a:rect b="b" l="l" r="r" t="t"/>
              <a:pathLst>
                <a:path extrusionOk="0" h="56172" w="15104">
                  <a:moveTo>
                    <a:pt x="0" y="0"/>
                  </a:moveTo>
                  <a:lnTo>
                    <a:pt x="0" y="56172"/>
                  </a:lnTo>
                  <a:lnTo>
                    <a:pt x="15103" y="56172"/>
                  </a:lnTo>
                  <a:lnTo>
                    <a:pt x="15103" y="0"/>
                  </a:ln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3" name="Google Shape;3563;p48"/>
            <p:cNvSpPr/>
            <p:nvPr/>
          </p:nvSpPr>
          <p:spPr>
            <a:xfrm>
              <a:off x="5176750" y="2559825"/>
              <a:ext cx="566000" cy="191675"/>
            </a:xfrm>
            <a:custGeom>
              <a:rect b="b" l="l" r="r" t="t"/>
              <a:pathLst>
                <a:path extrusionOk="0" h="7667" w="22640">
                  <a:moveTo>
                    <a:pt x="1" y="1"/>
                  </a:moveTo>
                  <a:lnTo>
                    <a:pt x="1" y="4796"/>
                  </a:lnTo>
                  <a:cubicBezTo>
                    <a:pt x="1" y="6394"/>
                    <a:pt x="1273" y="7666"/>
                    <a:pt x="2839" y="7666"/>
                  </a:cubicBezTo>
                  <a:lnTo>
                    <a:pt x="19769" y="7666"/>
                  </a:lnTo>
                  <a:cubicBezTo>
                    <a:pt x="21367" y="7666"/>
                    <a:pt x="22639" y="6394"/>
                    <a:pt x="22639" y="4796"/>
                  </a:cubicBezTo>
                  <a:lnTo>
                    <a:pt x="22639" y="1"/>
                  </a:ln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4" name="Google Shape;3564;p48"/>
            <p:cNvSpPr/>
            <p:nvPr/>
          </p:nvSpPr>
          <p:spPr>
            <a:xfrm>
              <a:off x="1952275" y="2751475"/>
              <a:ext cx="377600" cy="1404300"/>
            </a:xfrm>
            <a:custGeom>
              <a:rect b="b" l="l" r="r" t="t"/>
              <a:pathLst>
                <a:path extrusionOk="0" h="56172" w="15104">
                  <a:moveTo>
                    <a:pt x="1" y="0"/>
                  </a:moveTo>
                  <a:lnTo>
                    <a:pt x="1" y="56172"/>
                  </a:lnTo>
                  <a:lnTo>
                    <a:pt x="15104" y="56172"/>
                  </a:lnTo>
                  <a:lnTo>
                    <a:pt x="15104" y="0"/>
                  </a:ln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5" name="Google Shape;3565;p48"/>
            <p:cNvSpPr/>
            <p:nvPr/>
          </p:nvSpPr>
          <p:spPr>
            <a:xfrm>
              <a:off x="1857700" y="2559825"/>
              <a:ext cx="565975" cy="191675"/>
            </a:xfrm>
            <a:custGeom>
              <a:rect b="b" l="l" r="r" t="t"/>
              <a:pathLst>
                <a:path extrusionOk="0" h="7667" w="22639">
                  <a:moveTo>
                    <a:pt x="0" y="1"/>
                  </a:moveTo>
                  <a:lnTo>
                    <a:pt x="0" y="4796"/>
                  </a:lnTo>
                  <a:cubicBezTo>
                    <a:pt x="0" y="6394"/>
                    <a:pt x="1272" y="7666"/>
                    <a:pt x="2871" y="7666"/>
                  </a:cubicBezTo>
                  <a:lnTo>
                    <a:pt x="19800" y="7666"/>
                  </a:lnTo>
                  <a:cubicBezTo>
                    <a:pt x="21366" y="7666"/>
                    <a:pt x="22638" y="6394"/>
                    <a:pt x="22638" y="4796"/>
                  </a:cubicBezTo>
                  <a:lnTo>
                    <a:pt x="22638" y="1"/>
                  </a:ln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6" name="Google Shape;3566;p48"/>
            <p:cNvSpPr/>
            <p:nvPr/>
          </p:nvSpPr>
          <p:spPr>
            <a:xfrm>
              <a:off x="1334950" y="458700"/>
              <a:ext cx="4930525" cy="1882600"/>
            </a:xfrm>
            <a:custGeom>
              <a:rect b="b" l="l" r="r" t="t"/>
              <a:pathLst>
                <a:path extrusionOk="0" h="75304" w="197221">
                  <a:moveTo>
                    <a:pt x="98611" y="1"/>
                  </a:moveTo>
                  <a:cubicBezTo>
                    <a:pt x="97298" y="1"/>
                    <a:pt x="95985" y="408"/>
                    <a:pt x="94859" y="1224"/>
                  </a:cubicBezTo>
                  <a:lnTo>
                    <a:pt x="2871" y="68649"/>
                  </a:lnTo>
                  <a:cubicBezTo>
                    <a:pt x="1" y="70769"/>
                    <a:pt x="1501" y="75304"/>
                    <a:pt x="5057" y="75304"/>
                  </a:cubicBezTo>
                  <a:lnTo>
                    <a:pt x="192164" y="75304"/>
                  </a:lnTo>
                  <a:cubicBezTo>
                    <a:pt x="195720" y="75304"/>
                    <a:pt x="197220" y="70769"/>
                    <a:pt x="194350" y="68649"/>
                  </a:cubicBezTo>
                  <a:lnTo>
                    <a:pt x="102362" y="1224"/>
                  </a:lnTo>
                  <a:cubicBezTo>
                    <a:pt x="101236" y="408"/>
                    <a:pt x="99924" y="1"/>
                    <a:pt x="98611"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7" name="Google Shape;3567;p48"/>
            <p:cNvSpPr/>
            <p:nvPr/>
          </p:nvSpPr>
          <p:spPr>
            <a:xfrm>
              <a:off x="1347200" y="2339650"/>
              <a:ext cx="4906050" cy="222650"/>
            </a:xfrm>
            <a:custGeom>
              <a:rect b="b" l="l" r="r" t="t"/>
              <a:pathLst>
                <a:path extrusionOk="0" h="8906" w="196242">
                  <a:moveTo>
                    <a:pt x="4436" y="0"/>
                  </a:moveTo>
                  <a:cubicBezTo>
                    <a:pt x="1990" y="0"/>
                    <a:pt x="0" y="1990"/>
                    <a:pt x="0" y="4469"/>
                  </a:cubicBezTo>
                  <a:cubicBezTo>
                    <a:pt x="0" y="6916"/>
                    <a:pt x="1990" y="8906"/>
                    <a:pt x="4436" y="8906"/>
                  </a:cubicBezTo>
                  <a:lnTo>
                    <a:pt x="191805" y="8906"/>
                  </a:lnTo>
                  <a:cubicBezTo>
                    <a:pt x="194251" y="8906"/>
                    <a:pt x="196241" y="6916"/>
                    <a:pt x="196241" y="4469"/>
                  </a:cubicBezTo>
                  <a:cubicBezTo>
                    <a:pt x="196241" y="1990"/>
                    <a:pt x="194251" y="0"/>
                    <a:pt x="191805" y="0"/>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8" name="Google Shape;3568;p48"/>
            <p:cNvSpPr/>
            <p:nvPr/>
          </p:nvSpPr>
          <p:spPr>
            <a:xfrm>
              <a:off x="3350875" y="1079700"/>
              <a:ext cx="919075" cy="919100"/>
            </a:xfrm>
            <a:custGeom>
              <a:rect b="b" l="l" r="r" t="t"/>
              <a:pathLst>
                <a:path extrusionOk="0" h="36764" w="36763">
                  <a:moveTo>
                    <a:pt x="18365" y="1"/>
                  </a:moveTo>
                  <a:cubicBezTo>
                    <a:pt x="8220" y="1"/>
                    <a:pt x="0" y="8221"/>
                    <a:pt x="0" y="18366"/>
                  </a:cubicBezTo>
                  <a:cubicBezTo>
                    <a:pt x="0" y="28510"/>
                    <a:pt x="8220" y="36763"/>
                    <a:pt x="18365" y="36763"/>
                  </a:cubicBezTo>
                  <a:cubicBezTo>
                    <a:pt x="28510" y="36763"/>
                    <a:pt x="36763" y="28510"/>
                    <a:pt x="36763" y="18366"/>
                  </a:cubicBezTo>
                  <a:cubicBezTo>
                    <a:pt x="36763" y="8221"/>
                    <a:pt x="28510" y="1"/>
                    <a:pt x="18365"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9" name="Google Shape;3569;p48"/>
            <p:cNvSpPr/>
            <p:nvPr/>
          </p:nvSpPr>
          <p:spPr>
            <a:xfrm>
              <a:off x="1580425" y="4349025"/>
              <a:ext cx="1366800" cy="443650"/>
            </a:xfrm>
            <a:custGeom>
              <a:rect b="b" l="l" r="r" t="t"/>
              <a:pathLst>
                <a:path extrusionOk="0" h="17746" w="54672">
                  <a:moveTo>
                    <a:pt x="7894" y="1"/>
                  </a:moveTo>
                  <a:cubicBezTo>
                    <a:pt x="3523" y="1"/>
                    <a:pt x="0" y="3524"/>
                    <a:pt x="0" y="7895"/>
                  </a:cubicBezTo>
                  <a:lnTo>
                    <a:pt x="0" y="17746"/>
                  </a:lnTo>
                  <a:lnTo>
                    <a:pt x="54671" y="17746"/>
                  </a:lnTo>
                  <a:cubicBezTo>
                    <a:pt x="49811" y="12103"/>
                    <a:pt x="45277" y="6166"/>
                    <a:pt x="41069" y="1"/>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0" name="Google Shape;3570;p48"/>
            <p:cNvSpPr/>
            <p:nvPr/>
          </p:nvSpPr>
          <p:spPr>
            <a:xfrm>
              <a:off x="1857700" y="4155750"/>
              <a:ext cx="565975" cy="191675"/>
            </a:xfrm>
            <a:custGeom>
              <a:rect b="b" l="l" r="r" t="t"/>
              <a:pathLst>
                <a:path extrusionOk="0" h="7667" w="22639">
                  <a:moveTo>
                    <a:pt x="2871" y="1"/>
                  </a:moveTo>
                  <a:cubicBezTo>
                    <a:pt x="1272" y="1"/>
                    <a:pt x="0" y="1273"/>
                    <a:pt x="0" y="2839"/>
                  </a:cubicBezTo>
                  <a:lnTo>
                    <a:pt x="0" y="7666"/>
                  </a:lnTo>
                  <a:lnTo>
                    <a:pt x="22638" y="7666"/>
                  </a:lnTo>
                  <a:lnTo>
                    <a:pt x="22638" y="2839"/>
                  </a:lnTo>
                  <a:cubicBezTo>
                    <a:pt x="22638" y="1273"/>
                    <a:pt x="21366" y="1"/>
                    <a:pt x="19800"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1" name="Google Shape;3571;p48"/>
            <p:cNvSpPr/>
            <p:nvPr/>
          </p:nvSpPr>
          <p:spPr>
            <a:xfrm>
              <a:off x="1952275" y="2975725"/>
              <a:ext cx="377600" cy="1180050"/>
            </a:xfrm>
            <a:custGeom>
              <a:rect b="b" l="l" r="r" t="t"/>
              <a:pathLst>
                <a:path extrusionOk="0" h="47202" w="15104">
                  <a:moveTo>
                    <a:pt x="1" y="1"/>
                  </a:moveTo>
                  <a:lnTo>
                    <a:pt x="1" y="47202"/>
                  </a:lnTo>
                  <a:lnTo>
                    <a:pt x="15104" y="47202"/>
                  </a:lnTo>
                  <a:lnTo>
                    <a:pt x="15104" y="36600"/>
                  </a:lnTo>
                  <a:cubicBezTo>
                    <a:pt x="8841" y="24922"/>
                    <a:pt x="3785" y="12690"/>
                    <a:pt x="1"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2" name="Google Shape;3572;p48"/>
            <p:cNvSpPr/>
            <p:nvPr/>
          </p:nvSpPr>
          <p:spPr>
            <a:xfrm>
              <a:off x="1334950" y="1918850"/>
              <a:ext cx="471375" cy="422450"/>
            </a:xfrm>
            <a:custGeom>
              <a:rect b="b" l="l" r="r" t="t"/>
              <a:pathLst>
                <a:path extrusionOk="0" h="16898" w="18855">
                  <a:moveTo>
                    <a:pt x="16865" y="1"/>
                  </a:moveTo>
                  <a:lnTo>
                    <a:pt x="2871" y="10243"/>
                  </a:lnTo>
                  <a:cubicBezTo>
                    <a:pt x="1" y="12363"/>
                    <a:pt x="1501" y="16898"/>
                    <a:pt x="5057" y="16898"/>
                  </a:cubicBezTo>
                  <a:lnTo>
                    <a:pt x="18855" y="16898"/>
                  </a:lnTo>
                  <a:cubicBezTo>
                    <a:pt x="17942" y="11320"/>
                    <a:pt x="17289" y="5709"/>
                    <a:pt x="16865" y="1"/>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3" name="Google Shape;3573;p48"/>
            <p:cNvSpPr/>
            <p:nvPr/>
          </p:nvSpPr>
          <p:spPr>
            <a:xfrm>
              <a:off x="1347200" y="2339650"/>
              <a:ext cx="499900" cy="222650"/>
            </a:xfrm>
            <a:custGeom>
              <a:rect b="b" l="l" r="r" t="t"/>
              <a:pathLst>
                <a:path extrusionOk="0" h="8906" w="19996">
                  <a:moveTo>
                    <a:pt x="4436" y="0"/>
                  </a:moveTo>
                  <a:cubicBezTo>
                    <a:pt x="1990" y="0"/>
                    <a:pt x="0" y="1990"/>
                    <a:pt x="0" y="4469"/>
                  </a:cubicBezTo>
                  <a:cubicBezTo>
                    <a:pt x="0" y="6916"/>
                    <a:pt x="1990" y="8906"/>
                    <a:pt x="4436" y="8906"/>
                  </a:cubicBezTo>
                  <a:lnTo>
                    <a:pt x="19996" y="8906"/>
                  </a:lnTo>
                  <a:cubicBezTo>
                    <a:pt x="19376" y="5970"/>
                    <a:pt x="18854" y="3001"/>
                    <a:pt x="18365"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4" name="Google Shape;3574;p48"/>
            <p:cNvSpPr/>
            <p:nvPr/>
          </p:nvSpPr>
          <p:spPr>
            <a:xfrm>
              <a:off x="1242000" y="4731500"/>
              <a:ext cx="5117250" cy="566800"/>
            </a:xfrm>
            <a:custGeom>
              <a:rect b="b" l="l" r="r" t="t"/>
              <a:pathLst>
                <a:path extrusionOk="0" h="22672" w="204690">
                  <a:moveTo>
                    <a:pt x="193338" y="4893"/>
                  </a:moveTo>
                  <a:cubicBezTo>
                    <a:pt x="196894" y="4893"/>
                    <a:pt x="199764" y="7797"/>
                    <a:pt x="199797" y="11352"/>
                  </a:cubicBezTo>
                  <a:lnTo>
                    <a:pt x="199797" y="17778"/>
                  </a:lnTo>
                  <a:lnTo>
                    <a:pt x="4893" y="17778"/>
                  </a:lnTo>
                  <a:lnTo>
                    <a:pt x="4893" y="8840"/>
                  </a:lnTo>
                  <a:cubicBezTo>
                    <a:pt x="4893" y="6655"/>
                    <a:pt x="6655" y="4893"/>
                    <a:pt x="8807" y="4893"/>
                  </a:cubicBezTo>
                  <a:close/>
                  <a:moveTo>
                    <a:pt x="8807" y="0"/>
                  </a:moveTo>
                  <a:cubicBezTo>
                    <a:pt x="3947" y="0"/>
                    <a:pt x="0" y="3947"/>
                    <a:pt x="0" y="8840"/>
                  </a:cubicBezTo>
                  <a:lnTo>
                    <a:pt x="0" y="20225"/>
                  </a:lnTo>
                  <a:cubicBezTo>
                    <a:pt x="0" y="21562"/>
                    <a:pt x="1077" y="22671"/>
                    <a:pt x="2447" y="22671"/>
                  </a:cubicBezTo>
                  <a:lnTo>
                    <a:pt x="202243" y="22671"/>
                  </a:lnTo>
                  <a:cubicBezTo>
                    <a:pt x="203581" y="22671"/>
                    <a:pt x="204690" y="21562"/>
                    <a:pt x="204690" y="20225"/>
                  </a:cubicBezTo>
                  <a:lnTo>
                    <a:pt x="204690" y="11352"/>
                  </a:lnTo>
                  <a:cubicBezTo>
                    <a:pt x="204657" y="5089"/>
                    <a:pt x="199601" y="0"/>
                    <a:pt x="193338"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5" name="Google Shape;3575;p48"/>
            <p:cNvSpPr/>
            <p:nvPr/>
          </p:nvSpPr>
          <p:spPr>
            <a:xfrm>
              <a:off x="1519250" y="4287875"/>
              <a:ext cx="4561925" cy="565975"/>
            </a:xfrm>
            <a:custGeom>
              <a:rect b="b" l="l" r="r" t="t"/>
              <a:pathLst>
                <a:path extrusionOk="0" h="22639" w="182477">
                  <a:moveTo>
                    <a:pt x="172136" y="4893"/>
                  </a:moveTo>
                  <a:cubicBezTo>
                    <a:pt x="175137" y="4893"/>
                    <a:pt x="177583" y="7340"/>
                    <a:pt x="177583" y="10341"/>
                  </a:cubicBezTo>
                  <a:lnTo>
                    <a:pt x="177583" y="17745"/>
                  </a:lnTo>
                  <a:lnTo>
                    <a:pt x="4894" y="17745"/>
                  </a:lnTo>
                  <a:lnTo>
                    <a:pt x="4894" y="10341"/>
                  </a:lnTo>
                  <a:cubicBezTo>
                    <a:pt x="4894" y="7340"/>
                    <a:pt x="7340" y="4893"/>
                    <a:pt x="10341" y="4893"/>
                  </a:cubicBezTo>
                  <a:close/>
                  <a:moveTo>
                    <a:pt x="10341" y="0"/>
                  </a:moveTo>
                  <a:cubicBezTo>
                    <a:pt x="4633" y="0"/>
                    <a:pt x="1" y="4632"/>
                    <a:pt x="1" y="10341"/>
                  </a:cubicBezTo>
                  <a:lnTo>
                    <a:pt x="1" y="20192"/>
                  </a:lnTo>
                  <a:cubicBezTo>
                    <a:pt x="1" y="21562"/>
                    <a:pt x="1077" y="22638"/>
                    <a:pt x="2447" y="22638"/>
                  </a:cubicBezTo>
                  <a:lnTo>
                    <a:pt x="180030" y="22638"/>
                  </a:lnTo>
                  <a:cubicBezTo>
                    <a:pt x="181400" y="22638"/>
                    <a:pt x="182476" y="21562"/>
                    <a:pt x="182476" y="20192"/>
                  </a:cubicBezTo>
                  <a:lnTo>
                    <a:pt x="182476" y="10341"/>
                  </a:lnTo>
                  <a:cubicBezTo>
                    <a:pt x="182476" y="4632"/>
                    <a:pt x="177844" y="0"/>
                    <a:pt x="172136"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6" name="Google Shape;3576;p48"/>
            <p:cNvSpPr/>
            <p:nvPr/>
          </p:nvSpPr>
          <p:spPr>
            <a:xfrm>
              <a:off x="3456050" y="4094600"/>
              <a:ext cx="688325" cy="313975"/>
            </a:xfrm>
            <a:custGeom>
              <a:rect b="b" l="l" r="r" t="t"/>
              <a:pathLst>
                <a:path extrusionOk="0" h="12559" w="27533">
                  <a:moveTo>
                    <a:pt x="22248" y="4893"/>
                  </a:moveTo>
                  <a:cubicBezTo>
                    <a:pt x="22443" y="4893"/>
                    <a:pt x="22639" y="5089"/>
                    <a:pt x="22639" y="5285"/>
                  </a:cubicBezTo>
                  <a:lnTo>
                    <a:pt x="22639" y="7666"/>
                  </a:lnTo>
                  <a:lnTo>
                    <a:pt x="4894" y="7666"/>
                  </a:lnTo>
                  <a:lnTo>
                    <a:pt x="4894" y="5285"/>
                  </a:lnTo>
                  <a:cubicBezTo>
                    <a:pt x="4894" y="5089"/>
                    <a:pt x="5090" y="4893"/>
                    <a:pt x="5285" y="4893"/>
                  </a:cubicBezTo>
                  <a:close/>
                  <a:moveTo>
                    <a:pt x="5285" y="0"/>
                  </a:moveTo>
                  <a:cubicBezTo>
                    <a:pt x="2382" y="0"/>
                    <a:pt x="1" y="2382"/>
                    <a:pt x="1" y="5285"/>
                  </a:cubicBezTo>
                  <a:lnTo>
                    <a:pt x="1" y="10112"/>
                  </a:lnTo>
                  <a:cubicBezTo>
                    <a:pt x="1" y="11450"/>
                    <a:pt x="1077" y="12559"/>
                    <a:pt x="2447" y="12559"/>
                  </a:cubicBezTo>
                  <a:lnTo>
                    <a:pt x="25086" y="12559"/>
                  </a:lnTo>
                  <a:cubicBezTo>
                    <a:pt x="26456" y="12559"/>
                    <a:pt x="27532" y="11450"/>
                    <a:pt x="27532" y="10112"/>
                  </a:cubicBezTo>
                  <a:lnTo>
                    <a:pt x="27532" y="5285"/>
                  </a:lnTo>
                  <a:cubicBezTo>
                    <a:pt x="27532" y="2382"/>
                    <a:pt x="25151" y="0"/>
                    <a:pt x="22248"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7" name="Google Shape;3577;p48"/>
            <p:cNvSpPr/>
            <p:nvPr/>
          </p:nvSpPr>
          <p:spPr>
            <a:xfrm>
              <a:off x="3550650" y="2690300"/>
              <a:ext cx="499125" cy="1526650"/>
            </a:xfrm>
            <a:custGeom>
              <a:rect b="b" l="l" r="r" t="t"/>
              <a:pathLst>
                <a:path extrusionOk="0" h="61066" w="19965">
                  <a:moveTo>
                    <a:pt x="15071" y="4894"/>
                  </a:moveTo>
                  <a:lnTo>
                    <a:pt x="15071" y="56172"/>
                  </a:lnTo>
                  <a:lnTo>
                    <a:pt x="4894" y="56172"/>
                  </a:lnTo>
                  <a:lnTo>
                    <a:pt x="4894" y="4894"/>
                  </a:lnTo>
                  <a:close/>
                  <a:moveTo>
                    <a:pt x="2447" y="1"/>
                  </a:moveTo>
                  <a:cubicBezTo>
                    <a:pt x="1077" y="1"/>
                    <a:pt x="1" y="1110"/>
                    <a:pt x="1" y="2447"/>
                  </a:cubicBezTo>
                  <a:lnTo>
                    <a:pt x="1" y="58619"/>
                  </a:lnTo>
                  <a:cubicBezTo>
                    <a:pt x="1" y="59956"/>
                    <a:pt x="1077" y="61065"/>
                    <a:pt x="2447" y="61065"/>
                  </a:cubicBezTo>
                  <a:lnTo>
                    <a:pt x="17518" y="61065"/>
                  </a:lnTo>
                  <a:cubicBezTo>
                    <a:pt x="18888" y="61065"/>
                    <a:pt x="19964" y="59956"/>
                    <a:pt x="19964" y="58619"/>
                  </a:cubicBezTo>
                  <a:lnTo>
                    <a:pt x="19964" y="2447"/>
                  </a:lnTo>
                  <a:cubicBezTo>
                    <a:pt x="19964" y="1110"/>
                    <a:pt x="18888" y="1"/>
                    <a:pt x="17518"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8" name="Google Shape;3578;p48"/>
            <p:cNvSpPr/>
            <p:nvPr/>
          </p:nvSpPr>
          <p:spPr>
            <a:xfrm>
              <a:off x="3456050" y="2501615"/>
              <a:ext cx="688325" cy="313975"/>
            </a:xfrm>
            <a:custGeom>
              <a:rect b="b" l="l" r="r" t="t"/>
              <a:pathLst>
                <a:path extrusionOk="0" h="12559" w="27533">
                  <a:moveTo>
                    <a:pt x="22639" y="4893"/>
                  </a:moveTo>
                  <a:lnTo>
                    <a:pt x="22639" y="7242"/>
                  </a:lnTo>
                  <a:cubicBezTo>
                    <a:pt x="22639" y="7470"/>
                    <a:pt x="22443" y="7666"/>
                    <a:pt x="22248" y="7666"/>
                  </a:cubicBezTo>
                  <a:lnTo>
                    <a:pt x="5285" y="7666"/>
                  </a:lnTo>
                  <a:cubicBezTo>
                    <a:pt x="5090" y="7666"/>
                    <a:pt x="4894" y="7470"/>
                    <a:pt x="4894" y="7242"/>
                  </a:cubicBezTo>
                  <a:lnTo>
                    <a:pt x="4894" y="4893"/>
                  </a:lnTo>
                  <a:close/>
                  <a:moveTo>
                    <a:pt x="2447" y="0"/>
                  </a:moveTo>
                  <a:cubicBezTo>
                    <a:pt x="1077" y="0"/>
                    <a:pt x="1" y="1109"/>
                    <a:pt x="1" y="2447"/>
                  </a:cubicBezTo>
                  <a:lnTo>
                    <a:pt x="1" y="7242"/>
                  </a:lnTo>
                  <a:cubicBezTo>
                    <a:pt x="1" y="10178"/>
                    <a:pt x="2382" y="12559"/>
                    <a:pt x="5285" y="12559"/>
                  </a:cubicBezTo>
                  <a:lnTo>
                    <a:pt x="22248" y="12559"/>
                  </a:lnTo>
                  <a:cubicBezTo>
                    <a:pt x="25151" y="12559"/>
                    <a:pt x="27532" y="10178"/>
                    <a:pt x="27532" y="7242"/>
                  </a:cubicBezTo>
                  <a:lnTo>
                    <a:pt x="27532" y="2447"/>
                  </a:lnTo>
                  <a:cubicBezTo>
                    <a:pt x="27532" y="1109"/>
                    <a:pt x="26456" y="0"/>
                    <a:pt x="25086"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9" name="Google Shape;3579;p48"/>
            <p:cNvSpPr/>
            <p:nvPr/>
          </p:nvSpPr>
          <p:spPr>
            <a:xfrm>
              <a:off x="5115600" y="4094600"/>
              <a:ext cx="688300" cy="313975"/>
            </a:xfrm>
            <a:custGeom>
              <a:rect b="b" l="l" r="r" t="t"/>
              <a:pathLst>
                <a:path extrusionOk="0" h="12559" w="27532">
                  <a:moveTo>
                    <a:pt x="22215" y="4893"/>
                  </a:moveTo>
                  <a:cubicBezTo>
                    <a:pt x="22443" y="4893"/>
                    <a:pt x="22639" y="5089"/>
                    <a:pt x="22639" y="5285"/>
                  </a:cubicBezTo>
                  <a:lnTo>
                    <a:pt x="22639" y="7666"/>
                  </a:lnTo>
                  <a:lnTo>
                    <a:pt x="4893" y="7666"/>
                  </a:lnTo>
                  <a:lnTo>
                    <a:pt x="4893" y="5285"/>
                  </a:lnTo>
                  <a:cubicBezTo>
                    <a:pt x="4893" y="5089"/>
                    <a:pt x="5056" y="4893"/>
                    <a:pt x="5285" y="4893"/>
                  </a:cubicBezTo>
                  <a:close/>
                  <a:moveTo>
                    <a:pt x="5285" y="0"/>
                  </a:moveTo>
                  <a:cubicBezTo>
                    <a:pt x="2382" y="0"/>
                    <a:pt x="0" y="2382"/>
                    <a:pt x="0" y="5285"/>
                  </a:cubicBezTo>
                  <a:lnTo>
                    <a:pt x="0" y="10112"/>
                  </a:lnTo>
                  <a:cubicBezTo>
                    <a:pt x="0" y="11450"/>
                    <a:pt x="1077" y="12559"/>
                    <a:pt x="2447" y="12559"/>
                  </a:cubicBezTo>
                  <a:lnTo>
                    <a:pt x="25085" y="12559"/>
                  </a:lnTo>
                  <a:cubicBezTo>
                    <a:pt x="26422" y="12559"/>
                    <a:pt x="27532" y="11450"/>
                    <a:pt x="27532" y="10112"/>
                  </a:cubicBezTo>
                  <a:lnTo>
                    <a:pt x="27532" y="5285"/>
                  </a:lnTo>
                  <a:cubicBezTo>
                    <a:pt x="27532" y="2382"/>
                    <a:pt x="25150" y="0"/>
                    <a:pt x="22215"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0" name="Google Shape;3580;p48"/>
            <p:cNvSpPr/>
            <p:nvPr/>
          </p:nvSpPr>
          <p:spPr>
            <a:xfrm>
              <a:off x="5209375" y="2690300"/>
              <a:ext cx="499925" cy="1526650"/>
            </a:xfrm>
            <a:custGeom>
              <a:rect b="b" l="l" r="r" t="t"/>
              <a:pathLst>
                <a:path extrusionOk="0" h="61066" w="19997">
                  <a:moveTo>
                    <a:pt x="15104" y="4894"/>
                  </a:moveTo>
                  <a:lnTo>
                    <a:pt x="15104" y="56172"/>
                  </a:lnTo>
                  <a:lnTo>
                    <a:pt x="4894" y="56172"/>
                  </a:lnTo>
                  <a:lnTo>
                    <a:pt x="4894" y="4894"/>
                  </a:lnTo>
                  <a:close/>
                  <a:moveTo>
                    <a:pt x="2447" y="1"/>
                  </a:moveTo>
                  <a:cubicBezTo>
                    <a:pt x="1110" y="1"/>
                    <a:pt x="1" y="1110"/>
                    <a:pt x="1" y="2447"/>
                  </a:cubicBezTo>
                  <a:lnTo>
                    <a:pt x="1" y="58619"/>
                  </a:lnTo>
                  <a:cubicBezTo>
                    <a:pt x="1" y="59956"/>
                    <a:pt x="1110" y="61065"/>
                    <a:pt x="2447" y="61065"/>
                  </a:cubicBezTo>
                  <a:lnTo>
                    <a:pt x="17550" y="61065"/>
                  </a:lnTo>
                  <a:cubicBezTo>
                    <a:pt x="18920" y="61065"/>
                    <a:pt x="19997" y="59956"/>
                    <a:pt x="19997" y="58619"/>
                  </a:cubicBezTo>
                  <a:lnTo>
                    <a:pt x="19997" y="2447"/>
                  </a:lnTo>
                  <a:cubicBezTo>
                    <a:pt x="19997" y="1110"/>
                    <a:pt x="18920" y="1"/>
                    <a:pt x="17550"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1" name="Google Shape;3581;p48"/>
            <p:cNvSpPr/>
            <p:nvPr/>
          </p:nvSpPr>
          <p:spPr>
            <a:xfrm>
              <a:off x="5115600" y="2501615"/>
              <a:ext cx="688300" cy="313975"/>
            </a:xfrm>
            <a:custGeom>
              <a:rect b="b" l="l" r="r" t="t"/>
              <a:pathLst>
                <a:path extrusionOk="0" h="12559" w="27532">
                  <a:moveTo>
                    <a:pt x="22639" y="4893"/>
                  </a:moveTo>
                  <a:lnTo>
                    <a:pt x="22639" y="7242"/>
                  </a:lnTo>
                  <a:cubicBezTo>
                    <a:pt x="22639" y="7470"/>
                    <a:pt x="22443" y="7666"/>
                    <a:pt x="22215" y="7666"/>
                  </a:cubicBezTo>
                  <a:lnTo>
                    <a:pt x="5285" y="7666"/>
                  </a:lnTo>
                  <a:cubicBezTo>
                    <a:pt x="5056" y="7666"/>
                    <a:pt x="4893" y="7470"/>
                    <a:pt x="4893" y="7242"/>
                  </a:cubicBezTo>
                  <a:lnTo>
                    <a:pt x="4893" y="4893"/>
                  </a:lnTo>
                  <a:close/>
                  <a:moveTo>
                    <a:pt x="2447" y="0"/>
                  </a:moveTo>
                  <a:cubicBezTo>
                    <a:pt x="1077" y="0"/>
                    <a:pt x="0" y="1109"/>
                    <a:pt x="0" y="2447"/>
                  </a:cubicBezTo>
                  <a:lnTo>
                    <a:pt x="0" y="7242"/>
                  </a:lnTo>
                  <a:cubicBezTo>
                    <a:pt x="0" y="10178"/>
                    <a:pt x="2382" y="12559"/>
                    <a:pt x="5285" y="12559"/>
                  </a:cubicBezTo>
                  <a:lnTo>
                    <a:pt x="22215" y="12559"/>
                  </a:lnTo>
                  <a:cubicBezTo>
                    <a:pt x="25150" y="12559"/>
                    <a:pt x="27532" y="10178"/>
                    <a:pt x="27532" y="7242"/>
                  </a:cubicBezTo>
                  <a:lnTo>
                    <a:pt x="27532" y="2447"/>
                  </a:lnTo>
                  <a:cubicBezTo>
                    <a:pt x="27532" y="1109"/>
                    <a:pt x="26422" y="0"/>
                    <a:pt x="25085"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2" name="Google Shape;3582;p48"/>
            <p:cNvSpPr/>
            <p:nvPr/>
          </p:nvSpPr>
          <p:spPr>
            <a:xfrm>
              <a:off x="1796525" y="4094600"/>
              <a:ext cx="688300" cy="313975"/>
            </a:xfrm>
            <a:custGeom>
              <a:rect b="b" l="l" r="r" t="t"/>
              <a:pathLst>
                <a:path extrusionOk="0" h="12559" w="27532">
                  <a:moveTo>
                    <a:pt x="22247" y="4893"/>
                  </a:moveTo>
                  <a:cubicBezTo>
                    <a:pt x="22476" y="4893"/>
                    <a:pt x="22639" y="5089"/>
                    <a:pt x="22639" y="5285"/>
                  </a:cubicBezTo>
                  <a:lnTo>
                    <a:pt x="22639" y="7666"/>
                  </a:lnTo>
                  <a:lnTo>
                    <a:pt x="4894" y="7666"/>
                  </a:lnTo>
                  <a:lnTo>
                    <a:pt x="4894" y="5285"/>
                  </a:lnTo>
                  <a:cubicBezTo>
                    <a:pt x="4894" y="5089"/>
                    <a:pt x="5089" y="4893"/>
                    <a:pt x="5318" y="4893"/>
                  </a:cubicBezTo>
                  <a:close/>
                  <a:moveTo>
                    <a:pt x="5318" y="0"/>
                  </a:moveTo>
                  <a:cubicBezTo>
                    <a:pt x="2382" y="0"/>
                    <a:pt x="1" y="2382"/>
                    <a:pt x="1" y="5285"/>
                  </a:cubicBezTo>
                  <a:lnTo>
                    <a:pt x="1" y="10112"/>
                  </a:lnTo>
                  <a:cubicBezTo>
                    <a:pt x="1" y="11450"/>
                    <a:pt x="1110" y="12559"/>
                    <a:pt x="2447" y="12559"/>
                  </a:cubicBezTo>
                  <a:lnTo>
                    <a:pt x="25085" y="12559"/>
                  </a:lnTo>
                  <a:cubicBezTo>
                    <a:pt x="26455" y="12559"/>
                    <a:pt x="27532" y="11450"/>
                    <a:pt x="27532" y="10112"/>
                  </a:cubicBezTo>
                  <a:lnTo>
                    <a:pt x="27532" y="5285"/>
                  </a:lnTo>
                  <a:cubicBezTo>
                    <a:pt x="27532" y="2382"/>
                    <a:pt x="25150" y="0"/>
                    <a:pt x="2224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3" name="Google Shape;3583;p48"/>
            <p:cNvSpPr/>
            <p:nvPr/>
          </p:nvSpPr>
          <p:spPr>
            <a:xfrm>
              <a:off x="1891125" y="2690300"/>
              <a:ext cx="499925" cy="1526650"/>
            </a:xfrm>
            <a:custGeom>
              <a:rect b="b" l="l" r="r" t="t"/>
              <a:pathLst>
                <a:path extrusionOk="0" h="61066" w="19997">
                  <a:moveTo>
                    <a:pt x="15103" y="4894"/>
                  </a:moveTo>
                  <a:lnTo>
                    <a:pt x="15103" y="56172"/>
                  </a:lnTo>
                  <a:lnTo>
                    <a:pt x="4893" y="56172"/>
                  </a:lnTo>
                  <a:lnTo>
                    <a:pt x="4893" y="4894"/>
                  </a:lnTo>
                  <a:close/>
                  <a:moveTo>
                    <a:pt x="2447" y="1"/>
                  </a:moveTo>
                  <a:cubicBezTo>
                    <a:pt x="1077" y="1"/>
                    <a:pt x="0" y="1110"/>
                    <a:pt x="0" y="2447"/>
                  </a:cubicBezTo>
                  <a:lnTo>
                    <a:pt x="0" y="58619"/>
                  </a:lnTo>
                  <a:cubicBezTo>
                    <a:pt x="0" y="59956"/>
                    <a:pt x="1077" y="61065"/>
                    <a:pt x="2447" y="61065"/>
                  </a:cubicBezTo>
                  <a:lnTo>
                    <a:pt x="17550" y="61065"/>
                  </a:lnTo>
                  <a:cubicBezTo>
                    <a:pt x="18887" y="61065"/>
                    <a:pt x="19996" y="59956"/>
                    <a:pt x="19996" y="58619"/>
                  </a:cubicBezTo>
                  <a:lnTo>
                    <a:pt x="19996" y="2447"/>
                  </a:lnTo>
                  <a:cubicBezTo>
                    <a:pt x="19996" y="1110"/>
                    <a:pt x="18887" y="1"/>
                    <a:pt x="17550"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4" name="Google Shape;3584;p48"/>
            <p:cNvSpPr/>
            <p:nvPr/>
          </p:nvSpPr>
          <p:spPr>
            <a:xfrm>
              <a:off x="1796525" y="2501615"/>
              <a:ext cx="688300" cy="313975"/>
            </a:xfrm>
            <a:custGeom>
              <a:rect b="b" l="l" r="r" t="t"/>
              <a:pathLst>
                <a:path extrusionOk="0" h="12559" w="27532">
                  <a:moveTo>
                    <a:pt x="22639" y="4893"/>
                  </a:moveTo>
                  <a:lnTo>
                    <a:pt x="22639" y="7242"/>
                  </a:lnTo>
                  <a:cubicBezTo>
                    <a:pt x="22639" y="7470"/>
                    <a:pt x="22476" y="7666"/>
                    <a:pt x="22247" y="7666"/>
                  </a:cubicBezTo>
                  <a:lnTo>
                    <a:pt x="5318" y="7666"/>
                  </a:lnTo>
                  <a:cubicBezTo>
                    <a:pt x="5089" y="7666"/>
                    <a:pt x="4894" y="7470"/>
                    <a:pt x="4894" y="7242"/>
                  </a:cubicBezTo>
                  <a:lnTo>
                    <a:pt x="4894" y="4893"/>
                  </a:lnTo>
                  <a:close/>
                  <a:moveTo>
                    <a:pt x="2447" y="0"/>
                  </a:moveTo>
                  <a:cubicBezTo>
                    <a:pt x="1110" y="0"/>
                    <a:pt x="1" y="1109"/>
                    <a:pt x="1" y="2447"/>
                  </a:cubicBezTo>
                  <a:lnTo>
                    <a:pt x="1" y="7242"/>
                  </a:lnTo>
                  <a:cubicBezTo>
                    <a:pt x="1" y="10178"/>
                    <a:pt x="2382" y="12559"/>
                    <a:pt x="5318" y="12559"/>
                  </a:cubicBezTo>
                  <a:lnTo>
                    <a:pt x="22247" y="12559"/>
                  </a:lnTo>
                  <a:cubicBezTo>
                    <a:pt x="25150" y="12559"/>
                    <a:pt x="27532" y="10178"/>
                    <a:pt x="27532" y="7242"/>
                  </a:cubicBezTo>
                  <a:lnTo>
                    <a:pt x="27532" y="2447"/>
                  </a:lnTo>
                  <a:cubicBezTo>
                    <a:pt x="27532" y="1109"/>
                    <a:pt x="26455" y="0"/>
                    <a:pt x="25085"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5" name="Google Shape;3585;p48"/>
            <p:cNvSpPr/>
            <p:nvPr/>
          </p:nvSpPr>
          <p:spPr>
            <a:xfrm>
              <a:off x="2109675" y="1438325"/>
              <a:ext cx="288725" cy="222050"/>
            </a:xfrm>
            <a:custGeom>
              <a:rect b="b" l="l" r="r" t="t"/>
              <a:pathLst>
                <a:path extrusionOk="0" h="8882" w="11549">
                  <a:moveTo>
                    <a:pt x="8790" y="1"/>
                  </a:moveTo>
                  <a:cubicBezTo>
                    <a:pt x="8290" y="1"/>
                    <a:pt x="7784" y="152"/>
                    <a:pt x="7340" y="465"/>
                  </a:cubicBezTo>
                  <a:lnTo>
                    <a:pt x="1893" y="4445"/>
                  </a:lnTo>
                  <a:cubicBezTo>
                    <a:pt x="1" y="5847"/>
                    <a:pt x="979" y="8881"/>
                    <a:pt x="3328" y="8881"/>
                  </a:cubicBezTo>
                  <a:cubicBezTo>
                    <a:pt x="3850" y="8881"/>
                    <a:pt x="4372" y="8718"/>
                    <a:pt x="4796" y="8392"/>
                  </a:cubicBezTo>
                  <a:lnTo>
                    <a:pt x="10243" y="4412"/>
                  </a:lnTo>
                  <a:cubicBezTo>
                    <a:pt x="11320" y="3597"/>
                    <a:pt x="11548" y="2063"/>
                    <a:pt x="10765" y="987"/>
                  </a:cubicBezTo>
                  <a:cubicBezTo>
                    <a:pt x="10276" y="341"/>
                    <a:pt x="9540" y="1"/>
                    <a:pt x="8790"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6" name="Google Shape;3586;p48"/>
            <p:cNvSpPr/>
            <p:nvPr/>
          </p:nvSpPr>
          <p:spPr>
            <a:xfrm>
              <a:off x="1251775" y="397550"/>
              <a:ext cx="5096875" cy="2004925"/>
            </a:xfrm>
            <a:custGeom>
              <a:rect b="b" l="l" r="r" t="t"/>
              <a:pathLst>
                <a:path extrusionOk="0" h="80197" w="203875">
                  <a:moveTo>
                    <a:pt x="101938" y="0"/>
                  </a:moveTo>
                  <a:cubicBezTo>
                    <a:pt x="100119" y="0"/>
                    <a:pt x="98300" y="571"/>
                    <a:pt x="96751" y="1713"/>
                  </a:cubicBezTo>
                  <a:lnTo>
                    <a:pt x="53106" y="33713"/>
                  </a:lnTo>
                  <a:cubicBezTo>
                    <a:pt x="50965" y="35272"/>
                    <a:pt x="52464" y="38158"/>
                    <a:pt x="54515" y="38158"/>
                  </a:cubicBezTo>
                  <a:cubicBezTo>
                    <a:pt x="54995" y="38158"/>
                    <a:pt x="55507" y="37999"/>
                    <a:pt x="56009" y="37627"/>
                  </a:cubicBezTo>
                  <a:lnTo>
                    <a:pt x="99654" y="5660"/>
                  </a:lnTo>
                  <a:cubicBezTo>
                    <a:pt x="100323" y="5154"/>
                    <a:pt x="101122" y="4901"/>
                    <a:pt x="101925" y="4901"/>
                  </a:cubicBezTo>
                  <a:cubicBezTo>
                    <a:pt x="102729" y="4901"/>
                    <a:pt x="103536" y="5154"/>
                    <a:pt x="104221" y="5660"/>
                  </a:cubicBezTo>
                  <a:lnTo>
                    <a:pt x="196209" y="73085"/>
                  </a:lnTo>
                  <a:cubicBezTo>
                    <a:pt x="197188" y="73770"/>
                    <a:pt x="196698" y="75303"/>
                    <a:pt x="195491" y="75303"/>
                  </a:cubicBezTo>
                  <a:lnTo>
                    <a:pt x="8384" y="75303"/>
                  </a:lnTo>
                  <a:cubicBezTo>
                    <a:pt x="7177" y="75303"/>
                    <a:pt x="6688" y="73770"/>
                    <a:pt x="7666" y="73085"/>
                  </a:cubicBezTo>
                  <a:lnTo>
                    <a:pt x="27662" y="58406"/>
                  </a:lnTo>
                  <a:cubicBezTo>
                    <a:pt x="28739" y="57623"/>
                    <a:pt x="29000" y="56090"/>
                    <a:pt x="28184" y="54981"/>
                  </a:cubicBezTo>
                  <a:cubicBezTo>
                    <a:pt x="27719" y="54342"/>
                    <a:pt x="26978" y="54001"/>
                    <a:pt x="26227" y="54001"/>
                  </a:cubicBezTo>
                  <a:cubicBezTo>
                    <a:pt x="25714" y="54001"/>
                    <a:pt x="25196" y="54161"/>
                    <a:pt x="24759" y="54492"/>
                  </a:cubicBezTo>
                  <a:lnTo>
                    <a:pt x="4763" y="69138"/>
                  </a:lnTo>
                  <a:cubicBezTo>
                    <a:pt x="0" y="72628"/>
                    <a:pt x="2447" y="80196"/>
                    <a:pt x="8384" y="80196"/>
                  </a:cubicBezTo>
                  <a:lnTo>
                    <a:pt x="195491" y="80196"/>
                  </a:lnTo>
                  <a:cubicBezTo>
                    <a:pt x="201428" y="80196"/>
                    <a:pt x="203875" y="72628"/>
                    <a:pt x="199112" y="69138"/>
                  </a:cubicBezTo>
                  <a:lnTo>
                    <a:pt x="107124" y="1713"/>
                  </a:lnTo>
                  <a:cubicBezTo>
                    <a:pt x="105575" y="571"/>
                    <a:pt x="103756" y="0"/>
                    <a:pt x="101938"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7" name="Google Shape;3587;p48"/>
            <p:cNvSpPr/>
            <p:nvPr/>
          </p:nvSpPr>
          <p:spPr>
            <a:xfrm>
              <a:off x="1286025" y="2278475"/>
              <a:ext cx="5028375" cy="345000"/>
            </a:xfrm>
            <a:custGeom>
              <a:rect b="b" l="l" r="r" t="t"/>
              <a:pathLst>
                <a:path extrusionOk="0" h="13800" w="201135">
                  <a:moveTo>
                    <a:pt x="194252" y="4894"/>
                  </a:moveTo>
                  <a:cubicBezTo>
                    <a:pt x="195361" y="4894"/>
                    <a:pt x="196242" y="5807"/>
                    <a:pt x="196242" y="6916"/>
                  </a:cubicBezTo>
                  <a:cubicBezTo>
                    <a:pt x="196242" y="7993"/>
                    <a:pt x="195361" y="8906"/>
                    <a:pt x="194252" y="8906"/>
                  </a:cubicBezTo>
                  <a:lnTo>
                    <a:pt x="6883" y="8906"/>
                  </a:lnTo>
                  <a:cubicBezTo>
                    <a:pt x="4241" y="8906"/>
                    <a:pt x="4241" y="4894"/>
                    <a:pt x="6883" y="4894"/>
                  </a:cubicBezTo>
                  <a:close/>
                  <a:moveTo>
                    <a:pt x="6883" y="1"/>
                  </a:moveTo>
                  <a:cubicBezTo>
                    <a:pt x="3067" y="1"/>
                    <a:pt x="1" y="3100"/>
                    <a:pt x="1" y="6916"/>
                  </a:cubicBezTo>
                  <a:cubicBezTo>
                    <a:pt x="1" y="10700"/>
                    <a:pt x="3067" y="13799"/>
                    <a:pt x="6883" y="13799"/>
                  </a:cubicBezTo>
                  <a:lnTo>
                    <a:pt x="194252" y="13799"/>
                  </a:lnTo>
                  <a:cubicBezTo>
                    <a:pt x="198068" y="13799"/>
                    <a:pt x="201135" y="10700"/>
                    <a:pt x="201135" y="6916"/>
                  </a:cubicBezTo>
                  <a:cubicBezTo>
                    <a:pt x="201135" y="3100"/>
                    <a:pt x="198068" y="1"/>
                    <a:pt x="194252"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8" name="Google Shape;3588;p48"/>
            <p:cNvSpPr/>
            <p:nvPr/>
          </p:nvSpPr>
          <p:spPr>
            <a:xfrm>
              <a:off x="3248925" y="1018400"/>
              <a:ext cx="1082200" cy="1041550"/>
            </a:xfrm>
            <a:custGeom>
              <a:rect b="b" l="l" r="r" t="t"/>
              <a:pathLst>
                <a:path extrusionOk="0" h="41662" w="43288">
                  <a:moveTo>
                    <a:pt x="22443" y="4899"/>
                  </a:moveTo>
                  <a:cubicBezTo>
                    <a:pt x="31250" y="4899"/>
                    <a:pt x="38362" y="12043"/>
                    <a:pt x="38394" y="20818"/>
                  </a:cubicBezTo>
                  <a:cubicBezTo>
                    <a:pt x="38394" y="27276"/>
                    <a:pt x="34512" y="33083"/>
                    <a:pt x="28543" y="35562"/>
                  </a:cubicBezTo>
                  <a:cubicBezTo>
                    <a:pt x="26585" y="36369"/>
                    <a:pt x="24528" y="36760"/>
                    <a:pt x="22485" y="36760"/>
                  </a:cubicBezTo>
                  <a:cubicBezTo>
                    <a:pt x="18336" y="36760"/>
                    <a:pt x="14250" y="35143"/>
                    <a:pt x="11189" y="32104"/>
                  </a:cubicBezTo>
                  <a:cubicBezTo>
                    <a:pt x="6622" y="27537"/>
                    <a:pt x="5252" y="20687"/>
                    <a:pt x="7731" y="14718"/>
                  </a:cubicBezTo>
                  <a:cubicBezTo>
                    <a:pt x="10211" y="8781"/>
                    <a:pt x="16017" y="4899"/>
                    <a:pt x="22443" y="4899"/>
                  </a:cubicBezTo>
                  <a:close/>
                  <a:moveTo>
                    <a:pt x="22469" y="0"/>
                  </a:moveTo>
                  <a:cubicBezTo>
                    <a:pt x="17038" y="0"/>
                    <a:pt x="11705" y="2110"/>
                    <a:pt x="7731" y="6106"/>
                  </a:cubicBezTo>
                  <a:cubicBezTo>
                    <a:pt x="1762" y="12043"/>
                    <a:pt x="1" y="21013"/>
                    <a:pt x="3197" y="28810"/>
                  </a:cubicBezTo>
                  <a:cubicBezTo>
                    <a:pt x="6427" y="36573"/>
                    <a:pt x="14027" y="41662"/>
                    <a:pt x="22443" y="41662"/>
                  </a:cubicBezTo>
                  <a:cubicBezTo>
                    <a:pt x="33958" y="41629"/>
                    <a:pt x="43254" y="32332"/>
                    <a:pt x="43287" y="20818"/>
                  </a:cubicBezTo>
                  <a:cubicBezTo>
                    <a:pt x="43287" y="12402"/>
                    <a:pt x="38198" y="4801"/>
                    <a:pt x="30435" y="1572"/>
                  </a:cubicBezTo>
                  <a:cubicBezTo>
                    <a:pt x="27857" y="515"/>
                    <a:pt x="25151" y="0"/>
                    <a:pt x="22469"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89" name="Google Shape;3589;p48"/>
          <p:cNvGrpSpPr/>
          <p:nvPr/>
        </p:nvGrpSpPr>
        <p:grpSpPr>
          <a:xfrm>
            <a:off x="4297252" y="3541099"/>
            <a:ext cx="549497" cy="487656"/>
            <a:chOff x="1241175" y="494150"/>
            <a:chExt cx="5304025" cy="4707100"/>
          </a:xfrm>
        </p:grpSpPr>
        <p:sp>
          <p:nvSpPr>
            <p:cNvPr id="3590" name="Google Shape;3590;p48"/>
            <p:cNvSpPr/>
            <p:nvPr/>
          </p:nvSpPr>
          <p:spPr>
            <a:xfrm>
              <a:off x="3615900" y="555550"/>
              <a:ext cx="2929300" cy="4422825"/>
            </a:xfrm>
            <a:custGeom>
              <a:rect b="b" l="l" r="r" t="t"/>
              <a:pathLst>
                <a:path extrusionOk="0" h="176913" w="117172">
                  <a:moveTo>
                    <a:pt x="26890" y="1"/>
                  </a:moveTo>
                  <a:cubicBezTo>
                    <a:pt x="18055" y="1"/>
                    <a:pt x="8998" y="1217"/>
                    <a:pt x="0" y="3743"/>
                  </a:cubicBezTo>
                  <a:cubicBezTo>
                    <a:pt x="46908" y="5635"/>
                    <a:pt x="84290" y="40082"/>
                    <a:pt x="84290" y="82292"/>
                  </a:cubicBezTo>
                  <a:cubicBezTo>
                    <a:pt x="84290" y="113933"/>
                    <a:pt x="63283" y="141204"/>
                    <a:pt x="33044" y="153697"/>
                  </a:cubicBezTo>
                  <a:lnTo>
                    <a:pt x="20616" y="164853"/>
                  </a:lnTo>
                  <a:lnTo>
                    <a:pt x="55193" y="176661"/>
                  </a:lnTo>
                  <a:cubicBezTo>
                    <a:pt x="55709" y="176833"/>
                    <a:pt x="56219" y="176913"/>
                    <a:pt x="56713" y="176913"/>
                  </a:cubicBezTo>
                  <a:cubicBezTo>
                    <a:pt x="59877" y="176913"/>
                    <a:pt x="62354" y="173647"/>
                    <a:pt x="61000" y="170431"/>
                  </a:cubicBezTo>
                  <a:lnTo>
                    <a:pt x="56465" y="159536"/>
                  </a:lnTo>
                  <a:cubicBezTo>
                    <a:pt x="54671" y="155230"/>
                    <a:pt x="56368" y="150272"/>
                    <a:pt x="60412" y="147956"/>
                  </a:cubicBezTo>
                  <a:cubicBezTo>
                    <a:pt x="98741" y="126101"/>
                    <a:pt x="117171" y="82781"/>
                    <a:pt x="101905" y="46051"/>
                  </a:cubicBezTo>
                  <a:cubicBezTo>
                    <a:pt x="89835" y="16996"/>
                    <a:pt x="59917" y="1"/>
                    <a:pt x="26890" y="1"/>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1" name="Google Shape;3591;p48"/>
            <p:cNvSpPr/>
            <p:nvPr/>
          </p:nvSpPr>
          <p:spPr>
            <a:xfrm>
              <a:off x="1303150" y="646675"/>
              <a:ext cx="4420025" cy="4493325"/>
            </a:xfrm>
            <a:custGeom>
              <a:rect b="b" l="l" r="r" t="t"/>
              <a:pathLst>
                <a:path extrusionOk="0" h="179733" w="176801">
                  <a:moveTo>
                    <a:pt x="88400" y="1"/>
                  </a:moveTo>
                  <a:cubicBezTo>
                    <a:pt x="39568" y="1"/>
                    <a:pt x="1" y="35230"/>
                    <a:pt x="1" y="78647"/>
                  </a:cubicBezTo>
                  <a:cubicBezTo>
                    <a:pt x="1" y="118215"/>
                    <a:pt x="32816" y="150965"/>
                    <a:pt x="75581" y="156478"/>
                  </a:cubicBezTo>
                  <a:cubicBezTo>
                    <a:pt x="80180" y="157065"/>
                    <a:pt x="83638" y="161012"/>
                    <a:pt x="83638" y="165644"/>
                  </a:cubicBezTo>
                  <a:lnTo>
                    <a:pt x="83638" y="173310"/>
                  </a:lnTo>
                  <a:cubicBezTo>
                    <a:pt x="83638" y="177146"/>
                    <a:pt x="86775" y="179733"/>
                    <a:pt x="90080" y="179733"/>
                  </a:cubicBezTo>
                  <a:cubicBezTo>
                    <a:pt x="91553" y="179733"/>
                    <a:pt x="93060" y="179219"/>
                    <a:pt x="94337" y="178072"/>
                  </a:cubicBezTo>
                  <a:lnTo>
                    <a:pt x="125554" y="150052"/>
                  </a:lnTo>
                  <a:cubicBezTo>
                    <a:pt x="155826" y="137559"/>
                    <a:pt x="176800" y="110288"/>
                    <a:pt x="176800" y="78647"/>
                  </a:cubicBezTo>
                  <a:cubicBezTo>
                    <a:pt x="176800" y="35230"/>
                    <a:pt x="137200" y="1"/>
                    <a:pt x="88400"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2" name="Google Shape;3592;p48"/>
            <p:cNvSpPr/>
            <p:nvPr/>
          </p:nvSpPr>
          <p:spPr>
            <a:xfrm>
              <a:off x="2059925" y="1843000"/>
              <a:ext cx="2905650" cy="1664475"/>
            </a:xfrm>
            <a:custGeom>
              <a:rect b="b" l="l" r="r" t="t"/>
              <a:pathLst>
                <a:path extrusionOk="0" h="66579" w="116226">
                  <a:moveTo>
                    <a:pt x="4568" y="1"/>
                  </a:moveTo>
                  <a:cubicBezTo>
                    <a:pt x="2056" y="1"/>
                    <a:pt x="1" y="2023"/>
                    <a:pt x="1" y="4568"/>
                  </a:cubicBezTo>
                  <a:lnTo>
                    <a:pt x="1" y="62011"/>
                  </a:lnTo>
                  <a:cubicBezTo>
                    <a:pt x="1" y="64556"/>
                    <a:pt x="2056" y="66578"/>
                    <a:pt x="4568" y="66578"/>
                  </a:cubicBezTo>
                  <a:lnTo>
                    <a:pt x="111659" y="66578"/>
                  </a:lnTo>
                  <a:cubicBezTo>
                    <a:pt x="114203" y="66578"/>
                    <a:pt x="116225" y="64556"/>
                    <a:pt x="116225" y="62011"/>
                  </a:cubicBezTo>
                  <a:lnTo>
                    <a:pt x="116225" y="4568"/>
                  </a:lnTo>
                  <a:cubicBezTo>
                    <a:pt x="116225" y="2023"/>
                    <a:pt x="114203" y="1"/>
                    <a:pt x="111659" y="1"/>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3" name="Google Shape;3593;p48"/>
            <p:cNvSpPr/>
            <p:nvPr/>
          </p:nvSpPr>
          <p:spPr>
            <a:xfrm>
              <a:off x="2356775" y="2101525"/>
              <a:ext cx="2312775" cy="1147425"/>
            </a:xfrm>
            <a:custGeom>
              <a:rect b="b" l="l" r="r" t="t"/>
              <a:pathLst>
                <a:path extrusionOk="0" h="45897" w="92511">
                  <a:moveTo>
                    <a:pt x="7666" y="0"/>
                  </a:moveTo>
                  <a:cubicBezTo>
                    <a:pt x="6753" y="0"/>
                    <a:pt x="5970" y="588"/>
                    <a:pt x="5742" y="1468"/>
                  </a:cubicBezTo>
                  <a:cubicBezTo>
                    <a:pt x="5187" y="3556"/>
                    <a:pt x="3556" y="5187"/>
                    <a:pt x="1468" y="5741"/>
                  </a:cubicBezTo>
                  <a:cubicBezTo>
                    <a:pt x="588" y="6002"/>
                    <a:pt x="0" y="6785"/>
                    <a:pt x="0" y="7699"/>
                  </a:cubicBezTo>
                  <a:lnTo>
                    <a:pt x="0" y="38198"/>
                  </a:lnTo>
                  <a:cubicBezTo>
                    <a:pt x="0" y="39112"/>
                    <a:pt x="588" y="39894"/>
                    <a:pt x="1468" y="40123"/>
                  </a:cubicBezTo>
                  <a:cubicBezTo>
                    <a:pt x="3556" y="40710"/>
                    <a:pt x="5187" y="42341"/>
                    <a:pt x="5742" y="44429"/>
                  </a:cubicBezTo>
                  <a:cubicBezTo>
                    <a:pt x="5970" y="45309"/>
                    <a:pt x="6753" y="45897"/>
                    <a:pt x="7666" y="45897"/>
                  </a:cubicBezTo>
                  <a:lnTo>
                    <a:pt x="85171" y="45897"/>
                  </a:lnTo>
                  <a:cubicBezTo>
                    <a:pt x="86084" y="45897"/>
                    <a:pt x="86900" y="45277"/>
                    <a:pt x="87128" y="44363"/>
                  </a:cubicBezTo>
                  <a:cubicBezTo>
                    <a:pt x="87650" y="42406"/>
                    <a:pt x="89150" y="40873"/>
                    <a:pt x="91042" y="40221"/>
                  </a:cubicBezTo>
                  <a:cubicBezTo>
                    <a:pt x="91891" y="39960"/>
                    <a:pt x="92478" y="39177"/>
                    <a:pt x="92510" y="38296"/>
                  </a:cubicBezTo>
                  <a:lnTo>
                    <a:pt x="92510" y="7601"/>
                  </a:lnTo>
                  <a:cubicBezTo>
                    <a:pt x="92478" y="6720"/>
                    <a:pt x="91891" y="5937"/>
                    <a:pt x="91042" y="5676"/>
                  </a:cubicBezTo>
                  <a:cubicBezTo>
                    <a:pt x="89150" y="5024"/>
                    <a:pt x="87650" y="3458"/>
                    <a:pt x="87128" y="1534"/>
                  </a:cubicBezTo>
                  <a:cubicBezTo>
                    <a:pt x="86900" y="620"/>
                    <a:pt x="86084" y="0"/>
                    <a:pt x="85171"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4" name="Google Shape;3594;p48"/>
            <p:cNvSpPr/>
            <p:nvPr/>
          </p:nvSpPr>
          <p:spPr>
            <a:xfrm>
              <a:off x="3096425" y="2258925"/>
              <a:ext cx="832650" cy="832625"/>
            </a:xfrm>
            <a:custGeom>
              <a:rect b="b" l="l" r="r" t="t"/>
              <a:pathLst>
                <a:path extrusionOk="0" h="33305" w="33306">
                  <a:moveTo>
                    <a:pt x="16669" y="0"/>
                  </a:moveTo>
                  <a:cubicBezTo>
                    <a:pt x="7471" y="0"/>
                    <a:pt x="1" y="7470"/>
                    <a:pt x="1" y="16636"/>
                  </a:cubicBezTo>
                  <a:cubicBezTo>
                    <a:pt x="1" y="25835"/>
                    <a:pt x="7471" y="33305"/>
                    <a:pt x="16669" y="33305"/>
                  </a:cubicBezTo>
                  <a:cubicBezTo>
                    <a:pt x="25836" y="33305"/>
                    <a:pt x="33306" y="25835"/>
                    <a:pt x="33306" y="16636"/>
                  </a:cubicBezTo>
                  <a:cubicBezTo>
                    <a:pt x="33306" y="7470"/>
                    <a:pt x="25836" y="0"/>
                    <a:pt x="16669"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5" name="Google Shape;3595;p48"/>
            <p:cNvSpPr/>
            <p:nvPr/>
          </p:nvSpPr>
          <p:spPr>
            <a:xfrm>
              <a:off x="1303150" y="1531500"/>
              <a:ext cx="2650400" cy="3608500"/>
            </a:xfrm>
            <a:custGeom>
              <a:rect b="b" l="l" r="r" t="t"/>
              <a:pathLst>
                <a:path extrusionOk="0" h="144340" w="106016">
                  <a:moveTo>
                    <a:pt x="14549" y="0"/>
                  </a:moveTo>
                  <a:cubicBezTo>
                    <a:pt x="5350" y="12396"/>
                    <a:pt x="1" y="27270"/>
                    <a:pt x="1" y="43254"/>
                  </a:cubicBezTo>
                  <a:cubicBezTo>
                    <a:pt x="1" y="82822"/>
                    <a:pt x="32816" y="115572"/>
                    <a:pt x="75581" y="121085"/>
                  </a:cubicBezTo>
                  <a:cubicBezTo>
                    <a:pt x="80180" y="121672"/>
                    <a:pt x="83638" y="125619"/>
                    <a:pt x="83638" y="130251"/>
                  </a:cubicBezTo>
                  <a:lnTo>
                    <a:pt x="83638" y="137917"/>
                  </a:lnTo>
                  <a:cubicBezTo>
                    <a:pt x="83638" y="141753"/>
                    <a:pt x="86790" y="144340"/>
                    <a:pt x="90095" y="144340"/>
                  </a:cubicBezTo>
                  <a:cubicBezTo>
                    <a:pt x="91567" y="144340"/>
                    <a:pt x="93070" y="143826"/>
                    <a:pt x="94337" y="142679"/>
                  </a:cubicBezTo>
                  <a:lnTo>
                    <a:pt x="106015" y="132208"/>
                  </a:lnTo>
                  <a:cubicBezTo>
                    <a:pt x="59108" y="103536"/>
                    <a:pt x="25085" y="55911"/>
                    <a:pt x="14549"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6" name="Google Shape;3596;p48"/>
            <p:cNvSpPr/>
            <p:nvPr/>
          </p:nvSpPr>
          <p:spPr>
            <a:xfrm>
              <a:off x="2059925" y="2735975"/>
              <a:ext cx="457525" cy="771500"/>
            </a:xfrm>
            <a:custGeom>
              <a:rect b="b" l="l" r="r" t="t"/>
              <a:pathLst>
                <a:path extrusionOk="0" h="30860" w="18301">
                  <a:moveTo>
                    <a:pt x="1" y="1"/>
                  </a:moveTo>
                  <a:lnTo>
                    <a:pt x="1" y="26292"/>
                  </a:lnTo>
                  <a:cubicBezTo>
                    <a:pt x="1" y="28804"/>
                    <a:pt x="2056" y="30859"/>
                    <a:pt x="4568" y="30859"/>
                  </a:cubicBezTo>
                  <a:lnTo>
                    <a:pt x="18301" y="30859"/>
                  </a:lnTo>
                  <a:cubicBezTo>
                    <a:pt x="11287" y="21138"/>
                    <a:pt x="5155" y="10830"/>
                    <a:pt x="1"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7" name="Google Shape;3597;p48"/>
            <p:cNvSpPr/>
            <p:nvPr/>
          </p:nvSpPr>
          <p:spPr>
            <a:xfrm>
              <a:off x="3531900" y="494150"/>
              <a:ext cx="2938250" cy="4545625"/>
            </a:xfrm>
            <a:custGeom>
              <a:rect b="b" l="l" r="r" t="t"/>
              <a:pathLst>
                <a:path extrusionOk="0" h="181825" w="117530">
                  <a:moveTo>
                    <a:pt x="30096" y="4920"/>
                  </a:moveTo>
                  <a:cubicBezTo>
                    <a:pt x="62445" y="4920"/>
                    <a:pt x="91474" y="21716"/>
                    <a:pt x="103014" y="49453"/>
                  </a:cubicBezTo>
                  <a:cubicBezTo>
                    <a:pt x="117530" y="84357"/>
                    <a:pt x="100144" y="126860"/>
                    <a:pt x="62566" y="148292"/>
                  </a:cubicBezTo>
                  <a:cubicBezTo>
                    <a:pt x="57444" y="151227"/>
                    <a:pt x="55324" y="157490"/>
                    <a:pt x="57575" y="162905"/>
                  </a:cubicBezTo>
                  <a:lnTo>
                    <a:pt x="62109" y="173833"/>
                  </a:lnTo>
                  <a:cubicBezTo>
                    <a:pt x="62729" y="175354"/>
                    <a:pt x="61572" y="176925"/>
                    <a:pt x="60068" y="176925"/>
                  </a:cubicBezTo>
                  <a:cubicBezTo>
                    <a:pt x="59831" y="176925"/>
                    <a:pt x="59585" y="176886"/>
                    <a:pt x="59336" y="176801"/>
                  </a:cubicBezTo>
                  <a:lnTo>
                    <a:pt x="28706" y="166330"/>
                  </a:lnTo>
                  <a:lnTo>
                    <a:pt x="37742" y="158241"/>
                  </a:lnTo>
                  <a:cubicBezTo>
                    <a:pt x="53073" y="151814"/>
                    <a:pt x="66056" y="141735"/>
                    <a:pt x="75353" y="129078"/>
                  </a:cubicBezTo>
                  <a:cubicBezTo>
                    <a:pt x="84975" y="115900"/>
                    <a:pt x="90097" y="100569"/>
                    <a:pt x="90097" y="84748"/>
                  </a:cubicBezTo>
                  <a:cubicBezTo>
                    <a:pt x="90097" y="63708"/>
                    <a:pt x="81094" y="43745"/>
                    <a:pt x="64751" y="28577"/>
                  </a:cubicBezTo>
                  <a:cubicBezTo>
                    <a:pt x="52192" y="16899"/>
                    <a:pt x="36307" y="9005"/>
                    <a:pt x="18953" y="5580"/>
                  </a:cubicBezTo>
                  <a:cubicBezTo>
                    <a:pt x="22696" y="5137"/>
                    <a:pt x="26417" y="4920"/>
                    <a:pt x="30096" y="4920"/>
                  </a:cubicBezTo>
                  <a:close/>
                  <a:moveTo>
                    <a:pt x="30290" y="1"/>
                  </a:moveTo>
                  <a:cubicBezTo>
                    <a:pt x="21115" y="1"/>
                    <a:pt x="11802" y="1279"/>
                    <a:pt x="2675" y="3851"/>
                  </a:cubicBezTo>
                  <a:cubicBezTo>
                    <a:pt x="1" y="4601"/>
                    <a:pt x="457" y="8515"/>
                    <a:pt x="3230" y="8646"/>
                  </a:cubicBezTo>
                  <a:cubicBezTo>
                    <a:pt x="49191" y="10505"/>
                    <a:pt x="85204" y="43941"/>
                    <a:pt x="85204" y="84748"/>
                  </a:cubicBezTo>
                  <a:cubicBezTo>
                    <a:pt x="85204" y="114269"/>
                    <a:pt x="65664" y="141409"/>
                    <a:pt x="35491" y="153870"/>
                  </a:cubicBezTo>
                  <a:cubicBezTo>
                    <a:pt x="35230" y="153967"/>
                    <a:pt x="34969" y="154130"/>
                    <a:pt x="34773" y="154326"/>
                  </a:cubicBezTo>
                  <a:lnTo>
                    <a:pt x="22345" y="165482"/>
                  </a:lnTo>
                  <a:cubicBezTo>
                    <a:pt x="20943" y="166722"/>
                    <a:pt x="21432" y="169005"/>
                    <a:pt x="23193" y="169625"/>
                  </a:cubicBezTo>
                  <a:lnTo>
                    <a:pt x="57770" y="181433"/>
                  </a:lnTo>
                  <a:cubicBezTo>
                    <a:pt x="58521" y="181694"/>
                    <a:pt x="59304" y="181825"/>
                    <a:pt x="60086" y="181825"/>
                  </a:cubicBezTo>
                  <a:cubicBezTo>
                    <a:pt x="65143" y="181760"/>
                    <a:pt x="68568" y="176638"/>
                    <a:pt x="66643" y="171974"/>
                  </a:cubicBezTo>
                  <a:lnTo>
                    <a:pt x="62076" y="161046"/>
                  </a:lnTo>
                  <a:cubicBezTo>
                    <a:pt x="60771" y="157882"/>
                    <a:pt x="62011" y="154261"/>
                    <a:pt x="64979" y="152565"/>
                  </a:cubicBezTo>
                  <a:cubicBezTo>
                    <a:pt x="84127" y="141637"/>
                    <a:pt x="99002" y="125099"/>
                    <a:pt x="106896" y="105984"/>
                  </a:cubicBezTo>
                  <a:cubicBezTo>
                    <a:pt x="114888" y="86575"/>
                    <a:pt x="115116" y="65829"/>
                    <a:pt x="107516" y="47594"/>
                  </a:cubicBezTo>
                  <a:cubicBezTo>
                    <a:pt x="99915" y="29262"/>
                    <a:pt x="84975" y="14778"/>
                    <a:pt x="65501" y="6787"/>
                  </a:cubicBezTo>
                  <a:cubicBezTo>
                    <a:pt x="54521" y="2275"/>
                    <a:pt x="42528" y="1"/>
                    <a:pt x="30290"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8" name="Google Shape;3598;p48"/>
            <p:cNvSpPr/>
            <p:nvPr/>
          </p:nvSpPr>
          <p:spPr>
            <a:xfrm>
              <a:off x="1425475" y="1637825"/>
              <a:ext cx="199825" cy="221525"/>
            </a:xfrm>
            <a:custGeom>
              <a:rect b="b" l="l" r="r" t="t"/>
              <a:pathLst>
                <a:path extrusionOk="0" h="8861" w="7993">
                  <a:moveTo>
                    <a:pt x="5190" y="1"/>
                  </a:moveTo>
                  <a:cubicBezTo>
                    <a:pt x="4357" y="1"/>
                    <a:pt x="3551" y="421"/>
                    <a:pt x="3099" y="1195"/>
                  </a:cubicBezTo>
                  <a:cubicBezTo>
                    <a:pt x="2284" y="2565"/>
                    <a:pt x="1534" y="3935"/>
                    <a:pt x="849" y="5305"/>
                  </a:cubicBezTo>
                  <a:cubicBezTo>
                    <a:pt x="1" y="6936"/>
                    <a:pt x="1207" y="8860"/>
                    <a:pt x="3034" y="8860"/>
                  </a:cubicBezTo>
                  <a:cubicBezTo>
                    <a:pt x="3948" y="8860"/>
                    <a:pt x="4796" y="8338"/>
                    <a:pt x="5187" y="7523"/>
                  </a:cubicBezTo>
                  <a:cubicBezTo>
                    <a:pt x="5839" y="6251"/>
                    <a:pt x="6557" y="4979"/>
                    <a:pt x="7307" y="3674"/>
                  </a:cubicBezTo>
                  <a:cubicBezTo>
                    <a:pt x="7992" y="2532"/>
                    <a:pt x="7601" y="1032"/>
                    <a:pt x="6459" y="347"/>
                  </a:cubicBezTo>
                  <a:cubicBezTo>
                    <a:pt x="6059" y="113"/>
                    <a:pt x="5621" y="1"/>
                    <a:pt x="5190"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9" name="Google Shape;3599;p48"/>
            <p:cNvSpPr/>
            <p:nvPr/>
          </p:nvSpPr>
          <p:spPr>
            <a:xfrm>
              <a:off x="1241175" y="585525"/>
              <a:ext cx="4543150" cy="4615725"/>
            </a:xfrm>
            <a:custGeom>
              <a:rect b="b" l="l" r="r" t="t"/>
              <a:pathLst>
                <a:path extrusionOk="0" h="184629" w="181726">
                  <a:moveTo>
                    <a:pt x="90879" y="0"/>
                  </a:moveTo>
                  <a:cubicBezTo>
                    <a:pt x="61195" y="0"/>
                    <a:pt x="33338" y="12983"/>
                    <a:pt x="16343" y="34708"/>
                  </a:cubicBezTo>
                  <a:cubicBezTo>
                    <a:pt x="15527" y="35784"/>
                    <a:pt x="15691" y="37317"/>
                    <a:pt x="16767" y="38133"/>
                  </a:cubicBezTo>
                  <a:cubicBezTo>
                    <a:pt x="17208" y="38477"/>
                    <a:pt x="17737" y="38647"/>
                    <a:pt x="18264" y="38647"/>
                  </a:cubicBezTo>
                  <a:cubicBezTo>
                    <a:pt x="18984" y="38647"/>
                    <a:pt x="19702" y="38330"/>
                    <a:pt x="20192" y="37709"/>
                  </a:cubicBezTo>
                  <a:cubicBezTo>
                    <a:pt x="36274" y="17158"/>
                    <a:pt x="62696" y="4893"/>
                    <a:pt x="90879" y="4893"/>
                  </a:cubicBezTo>
                  <a:cubicBezTo>
                    <a:pt x="138276" y="4893"/>
                    <a:pt x="176833" y="39079"/>
                    <a:pt x="176833" y="81093"/>
                  </a:cubicBezTo>
                  <a:cubicBezTo>
                    <a:pt x="176833" y="110614"/>
                    <a:pt x="157293" y="137754"/>
                    <a:pt x="127120" y="150215"/>
                  </a:cubicBezTo>
                  <a:cubicBezTo>
                    <a:pt x="126859" y="150312"/>
                    <a:pt x="126598" y="150475"/>
                    <a:pt x="126402" y="150671"/>
                  </a:cubicBezTo>
                  <a:lnTo>
                    <a:pt x="95185" y="178692"/>
                  </a:lnTo>
                  <a:cubicBezTo>
                    <a:pt x="94399" y="179407"/>
                    <a:pt x="93468" y="179727"/>
                    <a:pt x="92555" y="179727"/>
                  </a:cubicBezTo>
                  <a:cubicBezTo>
                    <a:pt x="90511" y="179727"/>
                    <a:pt x="88563" y="178123"/>
                    <a:pt x="88563" y="175756"/>
                  </a:cubicBezTo>
                  <a:lnTo>
                    <a:pt x="88563" y="168090"/>
                  </a:lnTo>
                  <a:cubicBezTo>
                    <a:pt x="88531" y="162219"/>
                    <a:pt x="84192" y="157260"/>
                    <a:pt x="78353" y="156510"/>
                  </a:cubicBezTo>
                  <a:cubicBezTo>
                    <a:pt x="36502" y="151095"/>
                    <a:pt x="4926" y="118671"/>
                    <a:pt x="4926" y="81093"/>
                  </a:cubicBezTo>
                  <a:cubicBezTo>
                    <a:pt x="4893" y="73101"/>
                    <a:pt x="6296" y="65175"/>
                    <a:pt x="9069" y="57639"/>
                  </a:cubicBezTo>
                  <a:cubicBezTo>
                    <a:pt x="9525" y="56367"/>
                    <a:pt x="8873" y="54965"/>
                    <a:pt x="7601" y="54508"/>
                  </a:cubicBezTo>
                  <a:cubicBezTo>
                    <a:pt x="7326" y="54409"/>
                    <a:pt x="7045" y="54362"/>
                    <a:pt x="6768" y="54362"/>
                  </a:cubicBezTo>
                  <a:cubicBezTo>
                    <a:pt x="5766" y="54362"/>
                    <a:pt x="4827" y="54979"/>
                    <a:pt x="4469" y="55976"/>
                  </a:cubicBezTo>
                  <a:cubicBezTo>
                    <a:pt x="1534" y="64033"/>
                    <a:pt x="0" y="72547"/>
                    <a:pt x="33" y="81093"/>
                  </a:cubicBezTo>
                  <a:cubicBezTo>
                    <a:pt x="33" y="100763"/>
                    <a:pt x="7992" y="119715"/>
                    <a:pt x="22476" y="134492"/>
                  </a:cubicBezTo>
                  <a:cubicBezTo>
                    <a:pt x="36763" y="149073"/>
                    <a:pt x="56400" y="158598"/>
                    <a:pt x="77734" y="161371"/>
                  </a:cubicBezTo>
                  <a:cubicBezTo>
                    <a:pt x="81126" y="161795"/>
                    <a:pt x="83670" y="164665"/>
                    <a:pt x="83670" y="168090"/>
                  </a:cubicBezTo>
                  <a:lnTo>
                    <a:pt x="83670" y="175756"/>
                  </a:lnTo>
                  <a:cubicBezTo>
                    <a:pt x="83638" y="179246"/>
                    <a:pt x="85693" y="182443"/>
                    <a:pt x="88922" y="183846"/>
                  </a:cubicBezTo>
                  <a:cubicBezTo>
                    <a:pt x="90064" y="184368"/>
                    <a:pt x="91303" y="184628"/>
                    <a:pt x="92576" y="184628"/>
                  </a:cubicBezTo>
                  <a:cubicBezTo>
                    <a:pt x="94761" y="184628"/>
                    <a:pt x="96849" y="183813"/>
                    <a:pt x="98447" y="182345"/>
                  </a:cubicBezTo>
                  <a:lnTo>
                    <a:pt x="129371" y="154586"/>
                  </a:lnTo>
                  <a:cubicBezTo>
                    <a:pt x="144702" y="148159"/>
                    <a:pt x="157685" y="138080"/>
                    <a:pt x="166982" y="125423"/>
                  </a:cubicBezTo>
                  <a:cubicBezTo>
                    <a:pt x="176604" y="112245"/>
                    <a:pt x="181726" y="96914"/>
                    <a:pt x="181726" y="81093"/>
                  </a:cubicBezTo>
                  <a:cubicBezTo>
                    <a:pt x="181726" y="59401"/>
                    <a:pt x="172233" y="38981"/>
                    <a:pt x="155010" y="23649"/>
                  </a:cubicBezTo>
                  <a:cubicBezTo>
                    <a:pt x="137852" y="8416"/>
                    <a:pt x="115083" y="0"/>
                    <a:pt x="90879"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0" name="Google Shape;3600;p48"/>
            <p:cNvSpPr/>
            <p:nvPr/>
          </p:nvSpPr>
          <p:spPr>
            <a:xfrm>
              <a:off x="1998775" y="1781850"/>
              <a:ext cx="3027950" cy="1786775"/>
            </a:xfrm>
            <a:custGeom>
              <a:rect b="b" l="l" r="r" t="t"/>
              <a:pathLst>
                <a:path extrusionOk="0" h="71471" w="121118">
                  <a:moveTo>
                    <a:pt x="114105" y="4893"/>
                  </a:moveTo>
                  <a:cubicBezTo>
                    <a:pt x="115279" y="4893"/>
                    <a:pt x="116225" y="5839"/>
                    <a:pt x="116225" y="7014"/>
                  </a:cubicBezTo>
                  <a:lnTo>
                    <a:pt x="116225" y="64457"/>
                  </a:lnTo>
                  <a:cubicBezTo>
                    <a:pt x="116225" y="65632"/>
                    <a:pt x="115279" y="66578"/>
                    <a:pt x="114105" y="66578"/>
                  </a:cubicBezTo>
                  <a:lnTo>
                    <a:pt x="7014" y="66578"/>
                  </a:lnTo>
                  <a:cubicBezTo>
                    <a:pt x="5839" y="66578"/>
                    <a:pt x="4893" y="65632"/>
                    <a:pt x="4893" y="64457"/>
                  </a:cubicBezTo>
                  <a:lnTo>
                    <a:pt x="4893" y="7014"/>
                  </a:lnTo>
                  <a:cubicBezTo>
                    <a:pt x="4893" y="5839"/>
                    <a:pt x="5839" y="4893"/>
                    <a:pt x="7014" y="4893"/>
                  </a:cubicBezTo>
                  <a:close/>
                  <a:moveTo>
                    <a:pt x="7014" y="0"/>
                  </a:moveTo>
                  <a:cubicBezTo>
                    <a:pt x="3132" y="0"/>
                    <a:pt x="0" y="3132"/>
                    <a:pt x="0" y="7014"/>
                  </a:cubicBezTo>
                  <a:lnTo>
                    <a:pt x="0" y="64457"/>
                  </a:lnTo>
                  <a:cubicBezTo>
                    <a:pt x="0" y="68339"/>
                    <a:pt x="3132" y="71471"/>
                    <a:pt x="7014" y="71471"/>
                  </a:cubicBezTo>
                  <a:lnTo>
                    <a:pt x="114105" y="71471"/>
                  </a:lnTo>
                  <a:cubicBezTo>
                    <a:pt x="117986" y="71471"/>
                    <a:pt x="121118" y="68339"/>
                    <a:pt x="121118" y="64457"/>
                  </a:cubicBezTo>
                  <a:lnTo>
                    <a:pt x="121118" y="7014"/>
                  </a:lnTo>
                  <a:cubicBezTo>
                    <a:pt x="121118" y="3132"/>
                    <a:pt x="117986" y="0"/>
                    <a:pt x="114105"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1" name="Google Shape;3601;p48"/>
            <p:cNvSpPr/>
            <p:nvPr/>
          </p:nvSpPr>
          <p:spPr>
            <a:xfrm>
              <a:off x="2295600" y="2040350"/>
              <a:ext cx="2435100" cy="1269775"/>
            </a:xfrm>
            <a:custGeom>
              <a:rect b="b" l="l" r="r" t="t"/>
              <a:pathLst>
                <a:path extrusionOk="0" h="50791" w="97404">
                  <a:moveTo>
                    <a:pt x="87292" y="4894"/>
                  </a:moveTo>
                  <a:cubicBezTo>
                    <a:pt x="88075" y="7438"/>
                    <a:pt x="89999" y="9461"/>
                    <a:pt x="92511" y="10341"/>
                  </a:cubicBezTo>
                  <a:lnTo>
                    <a:pt x="92511" y="40417"/>
                  </a:lnTo>
                  <a:cubicBezTo>
                    <a:pt x="89999" y="41330"/>
                    <a:pt x="88075" y="43353"/>
                    <a:pt x="87292" y="45897"/>
                  </a:cubicBezTo>
                  <a:lnTo>
                    <a:pt x="10439" y="45897"/>
                  </a:lnTo>
                  <a:cubicBezTo>
                    <a:pt x="9624" y="43255"/>
                    <a:pt x="7536" y="41167"/>
                    <a:pt x="4894" y="40319"/>
                  </a:cubicBezTo>
                  <a:lnTo>
                    <a:pt x="4894" y="10472"/>
                  </a:lnTo>
                  <a:cubicBezTo>
                    <a:pt x="7536" y="9624"/>
                    <a:pt x="9624" y="7536"/>
                    <a:pt x="10439" y="4894"/>
                  </a:cubicBezTo>
                  <a:close/>
                  <a:moveTo>
                    <a:pt x="10113" y="1"/>
                  </a:moveTo>
                  <a:cubicBezTo>
                    <a:pt x="8091" y="1"/>
                    <a:pt x="6329" y="1338"/>
                    <a:pt x="5807" y="3263"/>
                  </a:cubicBezTo>
                  <a:cubicBezTo>
                    <a:pt x="5481" y="4502"/>
                    <a:pt x="4535" y="5481"/>
                    <a:pt x="3296" y="5840"/>
                  </a:cubicBezTo>
                  <a:cubicBezTo>
                    <a:pt x="1338" y="6362"/>
                    <a:pt x="1" y="8123"/>
                    <a:pt x="1" y="10146"/>
                  </a:cubicBezTo>
                  <a:lnTo>
                    <a:pt x="1" y="40645"/>
                  </a:lnTo>
                  <a:cubicBezTo>
                    <a:pt x="1" y="42668"/>
                    <a:pt x="1338" y="44429"/>
                    <a:pt x="3296" y="44951"/>
                  </a:cubicBezTo>
                  <a:cubicBezTo>
                    <a:pt x="4535" y="45277"/>
                    <a:pt x="5481" y="46256"/>
                    <a:pt x="5807" y="47528"/>
                  </a:cubicBezTo>
                  <a:cubicBezTo>
                    <a:pt x="6329" y="49453"/>
                    <a:pt x="8091" y="50790"/>
                    <a:pt x="10113" y="50790"/>
                  </a:cubicBezTo>
                  <a:lnTo>
                    <a:pt x="87618" y="50790"/>
                  </a:lnTo>
                  <a:cubicBezTo>
                    <a:pt x="89640" y="50757"/>
                    <a:pt x="91402" y="49420"/>
                    <a:pt x="91924" y="47463"/>
                  </a:cubicBezTo>
                  <a:cubicBezTo>
                    <a:pt x="92250" y="46321"/>
                    <a:pt x="93131" y="45375"/>
                    <a:pt x="94272" y="44984"/>
                  </a:cubicBezTo>
                  <a:cubicBezTo>
                    <a:pt x="96132" y="44397"/>
                    <a:pt x="97371" y="42700"/>
                    <a:pt x="97404" y="40743"/>
                  </a:cubicBezTo>
                  <a:lnTo>
                    <a:pt x="97404" y="10048"/>
                  </a:lnTo>
                  <a:cubicBezTo>
                    <a:pt x="97371" y="8091"/>
                    <a:pt x="96132" y="6362"/>
                    <a:pt x="94272" y="5775"/>
                  </a:cubicBezTo>
                  <a:cubicBezTo>
                    <a:pt x="93131" y="5383"/>
                    <a:pt x="92250" y="4470"/>
                    <a:pt x="91924" y="3296"/>
                  </a:cubicBezTo>
                  <a:cubicBezTo>
                    <a:pt x="91402" y="1371"/>
                    <a:pt x="89640" y="1"/>
                    <a:pt x="87618"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2" name="Google Shape;3602;p48"/>
            <p:cNvSpPr/>
            <p:nvPr/>
          </p:nvSpPr>
          <p:spPr>
            <a:xfrm>
              <a:off x="2997750" y="2197875"/>
              <a:ext cx="992475" cy="954850"/>
            </a:xfrm>
            <a:custGeom>
              <a:rect b="b" l="l" r="r" t="t"/>
              <a:pathLst>
                <a:path extrusionOk="0" h="38194" w="39699">
                  <a:moveTo>
                    <a:pt x="20616" y="4889"/>
                  </a:moveTo>
                  <a:cubicBezTo>
                    <a:pt x="28445" y="4921"/>
                    <a:pt x="34773" y="11249"/>
                    <a:pt x="34806" y="19078"/>
                  </a:cubicBezTo>
                  <a:cubicBezTo>
                    <a:pt x="34806" y="24819"/>
                    <a:pt x="31348" y="30006"/>
                    <a:pt x="26031" y="32191"/>
                  </a:cubicBezTo>
                  <a:cubicBezTo>
                    <a:pt x="24273" y="32929"/>
                    <a:pt x="22420" y="33288"/>
                    <a:pt x="20582" y="33288"/>
                  </a:cubicBezTo>
                  <a:cubicBezTo>
                    <a:pt x="16897" y="33288"/>
                    <a:pt x="13268" y="31846"/>
                    <a:pt x="10569" y="29125"/>
                  </a:cubicBezTo>
                  <a:cubicBezTo>
                    <a:pt x="6492" y="25080"/>
                    <a:pt x="5285" y="18948"/>
                    <a:pt x="7503" y="13663"/>
                  </a:cubicBezTo>
                  <a:cubicBezTo>
                    <a:pt x="9689" y="8346"/>
                    <a:pt x="14875" y="4889"/>
                    <a:pt x="20616" y="4889"/>
                  </a:cubicBezTo>
                  <a:close/>
                  <a:moveTo>
                    <a:pt x="20600" y="0"/>
                  </a:moveTo>
                  <a:cubicBezTo>
                    <a:pt x="15632" y="0"/>
                    <a:pt x="10753" y="1944"/>
                    <a:pt x="7112" y="5606"/>
                  </a:cubicBezTo>
                  <a:cubicBezTo>
                    <a:pt x="1664" y="11054"/>
                    <a:pt x="1" y="19274"/>
                    <a:pt x="2969" y="26385"/>
                  </a:cubicBezTo>
                  <a:cubicBezTo>
                    <a:pt x="5937" y="33529"/>
                    <a:pt x="12885" y="38193"/>
                    <a:pt x="20616" y="38193"/>
                  </a:cubicBezTo>
                  <a:cubicBezTo>
                    <a:pt x="31153" y="38161"/>
                    <a:pt x="39666" y="29614"/>
                    <a:pt x="39699" y="19078"/>
                  </a:cubicBezTo>
                  <a:cubicBezTo>
                    <a:pt x="39699" y="11380"/>
                    <a:pt x="35034" y="4399"/>
                    <a:pt x="27923" y="1463"/>
                  </a:cubicBezTo>
                  <a:cubicBezTo>
                    <a:pt x="25554" y="479"/>
                    <a:pt x="23066" y="0"/>
                    <a:pt x="20600"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03" name="Google Shape;3603;p48"/>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US National Dollar </a:t>
            </a:r>
            <a:r>
              <a:rPr lang="en"/>
              <a:t>Day infographics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7" name="Shape 3607"/>
        <p:cNvGrpSpPr/>
        <p:nvPr/>
      </p:nvGrpSpPr>
      <p:grpSpPr>
        <a:xfrm>
          <a:off x="0" y="0"/>
          <a:ext cx="0" cy="0"/>
          <a:chOff x="0" y="0"/>
          <a:chExt cx="0" cy="0"/>
        </a:xfrm>
      </p:grpSpPr>
      <p:sp>
        <p:nvSpPr>
          <p:cNvPr id="3608" name="Google Shape;3608;p49"/>
          <p:cNvSpPr/>
          <p:nvPr/>
        </p:nvSpPr>
        <p:spPr>
          <a:xfrm>
            <a:off x="2947416" y="1219194"/>
            <a:ext cx="976800" cy="977100"/>
          </a:xfrm>
          <a:prstGeom prst="ellipse">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9" name="Google Shape;3609;p49"/>
          <p:cNvSpPr/>
          <p:nvPr/>
        </p:nvSpPr>
        <p:spPr>
          <a:xfrm>
            <a:off x="5193641" y="1219432"/>
            <a:ext cx="976800" cy="977100"/>
          </a:xfrm>
          <a:prstGeom prst="ellipse">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0" name="Google Shape;3610;p49"/>
          <p:cNvSpPr/>
          <p:nvPr/>
        </p:nvSpPr>
        <p:spPr>
          <a:xfrm>
            <a:off x="5193654" y="3635007"/>
            <a:ext cx="976800" cy="977100"/>
          </a:xfrm>
          <a:prstGeom prst="ellipse">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1" name="Google Shape;3611;p49"/>
          <p:cNvSpPr/>
          <p:nvPr/>
        </p:nvSpPr>
        <p:spPr>
          <a:xfrm>
            <a:off x="2947429" y="3634769"/>
            <a:ext cx="976800" cy="977100"/>
          </a:xfrm>
          <a:prstGeom prst="ellipse">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2" name="Google Shape;3612;p49"/>
          <p:cNvSpPr/>
          <p:nvPr/>
        </p:nvSpPr>
        <p:spPr>
          <a:xfrm>
            <a:off x="2947404" y="2426982"/>
            <a:ext cx="976800" cy="977100"/>
          </a:xfrm>
          <a:prstGeom prst="ellipse">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3" name="Google Shape;3613;p49"/>
          <p:cNvSpPr/>
          <p:nvPr/>
        </p:nvSpPr>
        <p:spPr>
          <a:xfrm>
            <a:off x="5193629" y="2427107"/>
            <a:ext cx="976800" cy="977100"/>
          </a:xfrm>
          <a:prstGeom prst="ellipse">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614" name="Google Shape;3614;p49"/>
          <p:cNvGrpSpPr/>
          <p:nvPr/>
        </p:nvGrpSpPr>
        <p:grpSpPr>
          <a:xfrm>
            <a:off x="3208180" y="3874350"/>
            <a:ext cx="455298" cy="497938"/>
            <a:chOff x="1460550" y="289200"/>
            <a:chExt cx="4679325" cy="5117550"/>
          </a:xfrm>
        </p:grpSpPr>
        <p:sp>
          <p:nvSpPr>
            <p:cNvPr id="3615" name="Google Shape;3615;p49"/>
            <p:cNvSpPr/>
            <p:nvPr/>
          </p:nvSpPr>
          <p:spPr>
            <a:xfrm>
              <a:off x="1529050" y="350325"/>
              <a:ext cx="4542325" cy="2520225"/>
            </a:xfrm>
            <a:custGeom>
              <a:rect b="b" l="l" r="r" t="t"/>
              <a:pathLst>
                <a:path extrusionOk="0" h="100809" w="181693">
                  <a:moveTo>
                    <a:pt x="137678" y="0"/>
                  </a:moveTo>
                  <a:cubicBezTo>
                    <a:pt x="135699" y="0"/>
                    <a:pt x="133686" y="340"/>
                    <a:pt x="131719" y="1057"/>
                  </a:cubicBezTo>
                  <a:lnTo>
                    <a:pt x="13701" y="44018"/>
                  </a:lnTo>
                  <a:cubicBezTo>
                    <a:pt x="4665" y="47312"/>
                    <a:pt x="0" y="57294"/>
                    <a:pt x="3295" y="66330"/>
                  </a:cubicBezTo>
                  <a:lnTo>
                    <a:pt x="15299" y="99308"/>
                  </a:lnTo>
                  <a:cubicBezTo>
                    <a:pt x="18594" y="95785"/>
                    <a:pt x="23193" y="93763"/>
                    <a:pt x="28053" y="93763"/>
                  </a:cubicBezTo>
                  <a:lnTo>
                    <a:pt x="153640" y="93763"/>
                  </a:lnTo>
                  <a:cubicBezTo>
                    <a:pt x="159153" y="93763"/>
                    <a:pt x="164372" y="96373"/>
                    <a:pt x="167634" y="100809"/>
                  </a:cubicBezTo>
                  <a:lnTo>
                    <a:pt x="167993" y="100678"/>
                  </a:lnTo>
                  <a:cubicBezTo>
                    <a:pt x="177028" y="97384"/>
                    <a:pt x="181693" y="87402"/>
                    <a:pt x="178398" y="78366"/>
                  </a:cubicBezTo>
                  <a:lnTo>
                    <a:pt x="154031" y="11463"/>
                  </a:lnTo>
                  <a:cubicBezTo>
                    <a:pt x="151479" y="4394"/>
                    <a:pt x="144794" y="0"/>
                    <a:pt x="137678"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6" name="Google Shape;3616;p49"/>
            <p:cNvSpPr/>
            <p:nvPr/>
          </p:nvSpPr>
          <p:spPr>
            <a:xfrm>
              <a:off x="1704375" y="892950"/>
              <a:ext cx="3954375" cy="1877300"/>
            </a:xfrm>
            <a:custGeom>
              <a:rect b="b" l="l" r="r" t="t"/>
              <a:pathLst>
                <a:path extrusionOk="0" h="75092" w="158175">
                  <a:moveTo>
                    <a:pt x="150802" y="1"/>
                  </a:moveTo>
                  <a:lnTo>
                    <a:pt x="1" y="54867"/>
                  </a:lnTo>
                  <a:lnTo>
                    <a:pt x="7373" y="75092"/>
                  </a:lnTo>
                  <a:lnTo>
                    <a:pt x="158174" y="20225"/>
                  </a:lnTo>
                  <a:lnTo>
                    <a:pt x="150802" y="1"/>
                  </a:ln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7" name="Google Shape;3617;p49"/>
            <p:cNvSpPr/>
            <p:nvPr/>
          </p:nvSpPr>
          <p:spPr>
            <a:xfrm>
              <a:off x="1794900" y="2694400"/>
              <a:ext cx="4010625" cy="2651200"/>
            </a:xfrm>
            <a:custGeom>
              <a:rect b="b" l="l" r="r" t="t"/>
              <a:pathLst>
                <a:path extrusionOk="0" h="106048" w="160425">
                  <a:moveTo>
                    <a:pt x="17419" y="0"/>
                  </a:moveTo>
                  <a:cubicBezTo>
                    <a:pt x="7796" y="0"/>
                    <a:pt x="0" y="7796"/>
                    <a:pt x="0" y="17419"/>
                  </a:cubicBezTo>
                  <a:lnTo>
                    <a:pt x="0" y="88628"/>
                  </a:lnTo>
                  <a:cubicBezTo>
                    <a:pt x="0" y="98251"/>
                    <a:pt x="7796" y="106047"/>
                    <a:pt x="17419" y="106047"/>
                  </a:cubicBezTo>
                  <a:lnTo>
                    <a:pt x="143006" y="106047"/>
                  </a:lnTo>
                  <a:cubicBezTo>
                    <a:pt x="152629" y="106047"/>
                    <a:pt x="160425" y="98251"/>
                    <a:pt x="160425" y="88628"/>
                  </a:cubicBezTo>
                  <a:lnTo>
                    <a:pt x="160425" y="17419"/>
                  </a:lnTo>
                  <a:cubicBezTo>
                    <a:pt x="160425" y="7796"/>
                    <a:pt x="152629" y="0"/>
                    <a:pt x="143006"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8" name="Google Shape;3618;p49"/>
            <p:cNvSpPr/>
            <p:nvPr/>
          </p:nvSpPr>
          <p:spPr>
            <a:xfrm>
              <a:off x="4859525" y="3642800"/>
              <a:ext cx="729075" cy="505650"/>
            </a:xfrm>
            <a:custGeom>
              <a:rect b="b" l="l" r="r" t="t"/>
              <a:pathLst>
                <a:path extrusionOk="0" h="20226" w="29163">
                  <a:moveTo>
                    <a:pt x="7340" y="1"/>
                  </a:moveTo>
                  <a:cubicBezTo>
                    <a:pt x="3295" y="1"/>
                    <a:pt x="1" y="3296"/>
                    <a:pt x="1" y="7340"/>
                  </a:cubicBezTo>
                  <a:lnTo>
                    <a:pt x="1" y="12886"/>
                  </a:lnTo>
                  <a:cubicBezTo>
                    <a:pt x="1" y="16931"/>
                    <a:pt x="3295" y="20225"/>
                    <a:pt x="7340" y="20225"/>
                  </a:cubicBezTo>
                  <a:lnTo>
                    <a:pt x="21791" y="20225"/>
                  </a:lnTo>
                  <a:cubicBezTo>
                    <a:pt x="25868" y="20225"/>
                    <a:pt x="29163" y="16931"/>
                    <a:pt x="29163" y="12886"/>
                  </a:cubicBezTo>
                  <a:lnTo>
                    <a:pt x="29163" y="7340"/>
                  </a:lnTo>
                  <a:cubicBezTo>
                    <a:pt x="29163" y="3296"/>
                    <a:pt x="25868" y="1"/>
                    <a:pt x="21791" y="1"/>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9" name="Google Shape;3619;p49"/>
            <p:cNvSpPr/>
            <p:nvPr/>
          </p:nvSpPr>
          <p:spPr>
            <a:xfrm>
              <a:off x="2201825" y="3187775"/>
              <a:ext cx="1248550" cy="399600"/>
            </a:xfrm>
            <a:custGeom>
              <a:rect b="b" l="l" r="r" t="t"/>
              <a:pathLst>
                <a:path extrusionOk="0" h="15984" w="49942">
                  <a:moveTo>
                    <a:pt x="7993" y="0"/>
                  </a:moveTo>
                  <a:cubicBezTo>
                    <a:pt x="3589" y="0"/>
                    <a:pt x="1" y="3556"/>
                    <a:pt x="1" y="7992"/>
                  </a:cubicBezTo>
                  <a:cubicBezTo>
                    <a:pt x="1" y="12396"/>
                    <a:pt x="3589" y="15984"/>
                    <a:pt x="7993" y="15984"/>
                  </a:cubicBezTo>
                  <a:lnTo>
                    <a:pt x="41950" y="15984"/>
                  </a:lnTo>
                  <a:cubicBezTo>
                    <a:pt x="46386" y="15984"/>
                    <a:pt x="49942" y="12396"/>
                    <a:pt x="49942" y="7992"/>
                  </a:cubicBezTo>
                  <a:cubicBezTo>
                    <a:pt x="49942" y="3556"/>
                    <a:pt x="46386" y="0"/>
                    <a:pt x="41950"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0" name="Google Shape;3620;p49"/>
            <p:cNvSpPr/>
            <p:nvPr/>
          </p:nvSpPr>
          <p:spPr>
            <a:xfrm>
              <a:off x="1482550" y="1335775"/>
              <a:ext cx="587200" cy="1497275"/>
            </a:xfrm>
            <a:custGeom>
              <a:rect b="b" l="l" r="r" t="t"/>
              <a:pathLst>
                <a:path extrusionOk="0" h="59891" w="23488">
                  <a:moveTo>
                    <a:pt x="23487" y="0"/>
                  </a:moveTo>
                  <a:lnTo>
                    <a:pt x="13995" y="3458"/>
                  </a:lnTo>
                  <a:cubicBezTo>
                    <a:pt x="4763" y="6818"/>
                    <a:pt x="1" y="16995"/>
                    <a:pt x="3361" y="26227"/>
                  </a:cubicBezTo>
                  <a:lnTo>
                    <a:pt x="15626" y="59890"/>
                  </a:lnTo>
                  <a:cubicBezTo>
                    <a:pt x="17289" y="58096"/>
                    <a:pt x="19344" y="56661"/>
                    <a:pt x="21595" y="55682"/>
                  </a:cubicBezTo>
                  <a:cubicBezTo>
                    <a:pt x="20878" y="48734"/>
                    <a:pt x="20519" y="41754"/>
                    <a:pt x="20551" y="34806"/>
                  </a:cubicBezTo>
                  <a:cubicBezTo>
                    <a:pt x="20519" y="23128"/>
                    <a:pt x="21530" y="11483"/>
                    <a:pt x="23487" y="0"/>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1" name="Google Shape;3621;p49"/>
            <p:cNvSpPr/>
            <p:nvPr/>
          </p:nvSpPr>
          <p:spPr>
            <a:xfrm>
              <a:off x="1661975" y="2130875"/>
              <a:ext cx="358025" cy="636925"/>
            </a:xfrm>
            <a:custGeom>
              <a:rect b="b" l="l" r="r" t="t"/>
              <a:pathLst>
                <a:path extrusionOk="0" h="25477" w="14321">
                  <a:moveTo>
                    <a:pt x="13374" y="1"/>
                  </a:moveTo>
                  <a:lnTo>
                    <a:pt x="0" y="4861"/>
                  </a:lnTo>
                  <a:lnTo>
                    <a:pt x="7503" y="25477"/>
                  </a:lnTo>
                  <a:lnTo>
                    <a:pt x="14320" y="22998"/>
                  </a:lnTo>
                  <a:cubicBezTo>
                    <a:pt x="13668" y="16408"/>
                    <a:pt x="13374" y="9754"/>
                    <a:pt x="13374" y="3002"/>
                  </a:cubicBezTo>
                  <a:cubicBezTo>
                    <a:pt x="13374" y="1991"/>
                    <a:pt x="13374" y="979"/>
                    <a:pt x="13374" y="1"/>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2" name="Google Shape;3622;p49"/>
            <p:cNvSpPr/>
            <p:nvPr/>
          </p:nvSpPr>
          <p:spPr>
            <a:xfrm>
              <a:off x="1754125" y="2727825"/>
              <a:ext cx="1363525" cy="2668325"/>
            </a:xfrm>
            <a:custGeom>
              <a:rect b="b" l="l" r="r" t="t"/>
              <a:pathLst>
                <a:path extrusionOk="0" h="106733" w="54541">
                  <a:moveTo>
                    <a:pt x="10732" y="0"/>
                  </a:moveTo>
                  <a:cubicBezTo>
                    <a:pt x="4208" y="2806"/>
                    <a:pt x="0" y="9199"/>
                    <a:pt x="0" y="16310"/>
                  </a:cubicBezTo>
                  <a:lnTo>
                    <a:pt x="0" y="88987"/>
                  </a:lnTo>
                  <a:cubicBezTo>
                    <a:pt x="0" y="98773"/>
                    <a:pt x="7960" y="106733"/>
                    <a:pt x="17746" y="106733"/>
                  </a:cubicBezTo>
                  <a:lnTo>
                    <a:pt x="54541" y="106733"/>
                  </a:lnTo>
                  <a:cubicBezTo>
                    <a:pt x="29913" y="76135"/>
                    <a:pt x="14712" y="39046"/>
                    <a:pt x="10732"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3" name="Google Shape;3623;p49"/>
            <p:cNvSpPr/>
            <p:nvPr/>
          </p:nvSpPr>
          <p:spPr>
            <a:xfrm>
              <a:off x="1460550" y="289200"/>
              <a:ext cx="4679325" cy="2642525"/>
            </a:xfrm>
            <a:custGeom>
              <a:rect b="b" l="l" r="r" t="t"/>
              <a:pathLst>
                <a:path extrusionOk="0" h="105701" w="187173">
                  <a:moveTo>
                    <a:pt x="140395" y="4891"/>
                  </a:moveTo>
                  <a:cubicBezTo>
                    <a:pt x="146515" y="4891"/>
                    <a:pt x="152264" y="8666"/>
                    <a:pt x="154488" y="14724"/>
                  </a:cubicBezTo>
                  <a:lnTo>
                    <a:pt x="178855" y="81660"/>
                  </a:lnTo>
                  <a:cubicBezTo>
                    <a:pt x="181497" y="88999"/>
                    <a:pt x="178072" y="97089"/>
                    <a:pt x="171124" y="100318"/>
                  </a:cubicBezTo>
                  <a:cubicBezTo>
                    <a:pt x="167405" y="96175"/>
                    <a:pt x="162023" y="93762"/>
                    <a:pt x="156412" y="93762"/>
                  </a:cubicBezTo>
                  <a:lnTo>
                    <a:pt x="30761" y="93762"/>
                  </a:lnTo>
                  <a:cubicBezTo>
                    <a:pt x="26553" y="93762"/>
                    <a:pt x="22475" y="95132"/>
                    <a:pt x="19115" y="97545"/>
                  </a:cubicBezTo>
                  <a:lnTo>
                    <a:pt x="8318" y="67927"/>
                  </a:lnTo>
                  <a:cubicBezTo>
                    <a:pt x="5513" y="60196"/>
                    <a:pt x="9525" y="51584"/>
                    <a:pt x="17289" y="48746"/>
                  </a:cubicBezTo>
                  <a:lnTo>
                    <a:pt x="135307" y="5786"/>
                  </a:lnTo>
                  <a:cubicBezTo>
                    <a:pt x="136987" y="5179"/>
                    <a:pt x="138705" y="4891"/>
                    <a:pt x="140395" y="4891"/>
                  </a:cubicBezTo>
                  <a:close/>
                  <a:moveTo>
                    <a:pt x="140384" y="0"/>
                  </a:moveTo>
                  <a:cubicBezTo>
                    <a:pt x="138143" y="0"/>
                    <a:pt x="135867" y="382"/>
                    <a:pt x="133644" y="1186"/>
                  </a:cubicBezTo>
                  <a:lnTo>
                    <a:pt x="15592" y="44147"/>
                  </a:lnTo>
                  <a:cubicBezTo>
                    <a:pt x="5317" y="47898"/>
                    <a:pt x="0" y="59315"/>
                    <a:pt x="3751" y="69590"/>
                  </a:cubicBezTo>
                  <a:lnTo>
                    <a:pt x="15756" y="102602"/>
                  </a:lnTo>
                  <a:cubicBezTo>
                    <a:pt x="16049" y="103384"/>
                    <a:pt x="16734" y="104004"/>
                    <a:pt x="17550" y="104167"/>
                  </a:cubicBezTo>
                  <a:cubicBezTo>
                    <a:pt x="17705" y="104197"/>
                    <a:pt x="17861" y="104212"/>
                    <a:pt x="18015" y="104212"/>
                  </a:cubicBezTo>
                  <a:cubicBezTo>
                    <a:pt x="18700" y="104212"/>
                    <a:pt x="19354" y="103923"/>
                    <a:pt x="19833" y="103417"/>
                  </a:cubicBezTo>
                  <a:cubicBezTo>
                    <a:pt x="22638" y="100383"/>
                    <a:pt x="26618" y="98655"/>
                    <a:pt x="30761" y="98655"/>
                  </a:cubicBezTo>
                  <a:lnTo>
                    <a:pt x="156412" y="98655"/>
                  </a:lnTo>
                  <a:cubicBezTo>
                    <a:pt x="161110" y="98655"/>
                    <a:pt x="165611" y="100938"/>
                    <a:pt x="168417" y="104722"/>
                  </a:cubicBezTo>
                  <a:cubicBezTo>
                    <a:pt x="168873" y="105342"/>
                    <a:pt x="169623" y="105700"/>
                    <a:pt x="170374" y="105700"/>
                  </a:cubicBezTo>
                  <a:cubicBezTo>
                    <a:pt x="170667" y="105700"/>
                    <a:pt x="170928" y="105668"/>
                    <a:pt x="171222" y="105570"/>
                  </a:cubicBezTo>
                  <a:lnTo>
                    <a:pt x="171581" y="105439"/>
                  </a:lnTo>
                  <a:cubicBezTo>
                    <a:pt x="181856" y="101688"/>
                    <a:pt x="187173" y="90271"/>
                    <a:pt x="183422" y="79996"/>
                  </a:cubicBezTo>
                  <a:lnTo>
                    <a:pt x="159087" y="13060"/>
                  </a:lnTo>
                  <a:cubicBezTo>
                    <a:pt x="156148" y="5008"/>
                    <a:pt x="148500" y="0"/>
                    <a:pt x="140384"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4" name="Google Shape;3624;p49"/>
            <p:cNvSpPr/>
            <p:nvPr/>
          </p:nvSpPr>
          <p:spPr>
            <a:xfrm>
              <a:off x="1641575" y="832225"/>
              <a:ext cx="4079950" cy="1999200"/>
            </a:xfrm>
            <a:custGeom>
              <a:rect b="b" l="l" r="r" t="t"/>
              <a:pathLst>
                <a:path extrusionOk="0" h="79968" w="163198">
                  <a:moveTo>
                    <a:pt x="151846" y="5594"/>
                  </a:moveTo>
                  <a:lnTo>
                    <a:pt x="157555" y="21186"/>
                  </a:lnTo>
                  <a:lnTo>
                    <a:pt x="11353" y="74389"/>
                  </a:lnTo>
                  <a:lnTo>
                    <a:pt x="5677" y="58764"/>
                  </a:lnTo>
                  <a:lnTo>
                    <a:pt x="151846" y="5594"/>
                  </a:lnTo>
                  <a:close/>
                  <a:moveTo>
                    <a:pt x="153331" y="1"/>
                  </a:moveTo>
                  <a:cubicBezTo>
                    <a:pt x="153055" y="1"/>
                    <a:pt x="152774" y="48"/>
                    <a:pt x="152499" y="146"/>
                  </a:cubicBezTo>
                  <a:lnTo>
                    <a:pt x="1697" y="55013"/>
                  </a:lnTo>
                  <a:cubicBezTo>
                    <a:pt x="1077" y="55241"/>
                    <a:pt x="588" y="55698"/>
                    <a:pt x="294" y="56285"/>
                  </a:cubicBezTo>
                  <a:cubicBezTo>
                    <a:pt x="33" y="56872"/>
                    <a:pt x="1" y="57525"/>
                    <a:pt x="229" y="58144"/>
                  </a:cubicBezTo>
                  <a:lnTo>
                    <a:pt x="7569" y="78336"/>
                  </a:lnTo>
                  <a:cubicBezTo>
                    <a:pt x="7927" y="79347"/>
                    <a:pt x="8873" y="79967"/>
                    <a:pt x="9885" y="79967"/>
                  </a:cubicBezTo>
                  <a:cubicBezTo>
                    <a:pt x="10146" y="79967"/>
                    <a:pt x="10439" y="79902"/>
                    <a:pt x="10700" y="79804"/>
                  </a:cubicBezTo>
                  <a:lnTo>
                    <a:pt x="161502" y="24937"/>
                  </a:lnTo>
                  <a:cubicBezTo>
                    <a:pt x="162122" y="24742"/>
                    <a:pt x="162611" y="24285"/>
                    <a:pt x="162904" y="23698"/>
                  </a:cubicBezTo>
                  <a:cubicBezTo>
                    <a:pt x="163165" y="23111"/>
                    <a:pt x="163198" y="22426"/>
                    <a:pt x="162970" y="21806"/>
                  </a:cubicBezTo>
                  <a:lnTo>
                    <a:pt x="155630" y="1614"/>
                  </a:lnTo>
                  <a:cubicBezTo>
                    <a:pt x="155272" y="617"/>
                    <a:pt x="154333" y="1"/>
                    <a:pt x="153331"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5" name="Google Shape;3625;p49"/>
            <p:cNvSpPr/>
            <p:nvPr/>
          </p:nvSpPr>
          <p:spPr>
            <a:xfrm>
              <a:off x="1733725" y="2633225"/>
              <a:ext cx="4132975" cy="2773525"/>
            </a:xfrm>
            <a:custGeom>
              <a:rect b="b" l="l" r="r" t="t"/>
              <a:pathLst>
                <a:path extrusionOk="0" h="110941" w="165319">
                  <a:moveTo>
                    <a:pt x="19866" y="1"/>
                  </a:moveTo>
                  <a:cubicBezTo>
                    <a:pt x="8906" y="1"/>
                    <a:pt x="1" y="8906"/>
                    <a:pt x="1" y="19866"/>
                  </a:cubicBezTo>
                  <a:lnTo>
                    <a:pt x="1" y="40156"/>
                  </a:lnTo>
                  <a:cubicBezTo>
                    <a:pt x="1" y="41493"/>
                    <a:pt x="1110" y="42602"/>
                    <a:pt x="2447" y="42602"/>
                  </a:cubicBezTo>
                  <a:cubicBezTo>
                    <a:pt x="3785" y="42602"/>
                    <a:pt x="4894" y="41493"/>
                    <a:pt x="4894" y="40156"/>
                  </a:cubicBezTo>
                  <a:lnTo>
                    <a:pt x="4894" y="19866"/>
                  </a:lnTo>
                  <a:cubicBezTo>
                    <a:pt x="4894" y="11613"/>
                    <a:pt x="11614" y="4894"/>
                    <a:pt x="19866" y="4894"/>
                  </a:cubicBezTo>
                  <a:lnTo>
                    <a:pt x="145453" y="4894"/>
                  </a:lnTo>
                  <a:cubicBezTo>
                    <a:pt x="149465" y="4894"/>
                    <a:pt x="153216" y="6459"/>
                    <a:pt x="156054" y="9297"/>
                  </a:cubicBezTo>
                  <a:cubicBezTo>
                    <a:pt x="158860" y="12103"/>
                    <a:pt x="160425" y="15854"/>
                    <a:pt x="160425" y="19866"/>
                  </a:cubicBezTo>
                  <a:lnTo>
                    <a:pt x="160425" y="91075"/>
                  </a:lnTo>
                  <a:cubicBezTo>
                    <a:pt x="160425" y="99328"/>
                    <a:pt x="153706" y="106015"/>
                    <a:pt x="145453" y="106048"/>
                  </a:cubicBezTo>
                  <a:lnTo>
                    <a:pt x="19866" y="106048"/>
                  </a:lnTo>
                  <a:cubicBezTo>
                    <a:pt x="11614" y="106048"/>
                    <a:pt x="4894" y="99328"/>
                    <a:pt x="4894" y="91075"/>
                  </a:cubicBezTo>
                  <a:lnTo>
                    <a:pt x="4894" y="60934"/>
                  </a:lnTo>
                  <a:cubicBezTo>
                    <a:pt x="4894" y="59564"/>
                    <a:pt x="3785" y="58488"/>
                    <a:pt x="2447" y="58488"/>
                  </a:cubicBezTo>
                  <a:cubicBezTo>
                    <a:pt x="1110" y="58488"/>
                    <a:pt x="1" y="59564"/>
                    <a:pt x="1" y="60934"/>
                  </a:cubicBezTo>
                  <a:lnTo>
                    <a:pt x="1" y="91075"/>
                  </a:lnTo>
                  <a:cubicBezTo>
                    <a:pt x="1" y="102035"/>
                    <a:pt x="8906" y="110941"/>
                    <a:pt x="19866" y="110941"/>
                  </a:cubicBezTo>
                  <a:lnTo>
                    <a:pt x="145453" y="110941"/>
                  </a:lnTo>
                  <a:cubicBezTo>
                    <a:pt x="156413" y="110908"/>
                    <a:pt x="165318" y="102003"/>
                    <a:pt x="165318" y="91075"/>
                  </a:cubicBezTo>
                  <a:lnTo>
                    <a:pt x="165318" y="19866"/>
                  </a:lnTo>
                  <a:cubicBezTo>
                    <a:pt x="165318" y="14549"/>
                    <a:pt x="163263" y="9558"/>
                    <a:pt x="159512" y="5807"/>
                  </a:cubicBezTo>
                  <a:cubicBezTo>
                    <a:pt x="155761" y="2056"/>
                    <a:pt x="150770" y="1"/>
                    <a:pt x="145453"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6" name="Google Shape;3626;p49"/>
            <p:cNvSpPr/>
            <p:nvPr/>
          </p:nvSpPr>
          <p:spPr>
            <a:xfrm>
              <a:off x="1733725" y="3785525"/>
              <a:ext cx="122350" cy="222650"/>
            </a:xfrm>
            <a:custGeom>
              <a:rect b="b" l="l" r="r" t="t"/>
              <a:pathLst>
                <a:path extrusionOk="0" h="8906" w="4894">
                  <a:moveTo>
                    <a:pt x="2447" y="0"/>
                  </a:moveTo>
                  <a:cubicBezTo>
                    <a:pt x="1110" y="0"/>
                    <a:pt x="1" y="1109"/>
                    <a:pt x="1" y="2447"/>
                  </a:cubicBezTo>
                  <a:lnTo>
                    <a:pt x="1" y="6459"/>
                  </a:lnTo>
                  <a:cubicBezTo>
                    <a:pt x="1" y="7797"/>
                    <a:pt x="1110" y="8906"/>
                    <a:pt x="2447" y="8906"/>
                  </a:cubicBezTo>
                  <a:cubicBezTo>
                    <a:pt x="3785" y="8906"/>
                    <a:pt x="4894" y="7797"/>
                    <a:pt x="4894" y="6459"/>
                  </a:cubicBezTo>
                  <a:lnTo>
                    <a:pt x="4894" y="2447"/>
                  </a:lnTo>
                  <a:cubicBezTo>
                    <a:pt x="4894" y="1109"/>
                    <a:pt x="3785" y="0"/>
                    <a:pt x="244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7" name="Google Shape;3627;p49"/>
            <p:cNvSpPr/>
            <p:nvPr/>
          </p:nvSpPr>
          <p:spPr>
            <a:xfrm>
              <a:off x="4798375" y="3581650"/>
              <a:ext cx="851400" cy="627950"/>
            </a:xfrm>
            <a:custGeom>
              <a:rect b="b" l="l" r="r" t="t"/>
              <a:pathLst>
                <a:path extrusionOk="0" h="25118" w="34056">
                  <a:moveTo>
                    <a:pt x="24237" y="4893"/>
                  </a:moveTo>
                  <a:cubicBezTo>
                    <a:pt x="26944" y="4893"/>
                    <a:pt x="29162" y="7079"/>
                    <a:pt x="29162" y="9786"/>
                  </a:cubicBezTo>
                  <a:lnTo>
                    <a:pt x="29162" y="15332"/>
                  </a:lnTo>
                  <a:cubicBezTo>
                    <a:pt x="29162" y="18007"/>
                    <a:pt x="26944" y="20225"/>
                    <a:pt x="24237" y="20225"/>
                  </a:cubicBezTo>
                  <a:lnTo>
                    <a:pt x="9786" y="20225"/>
                  </a:lnTo>
                  <a:cubicBezTo>
                    <a:pt x="7111" y="20225"/>
                    <a:pt x="4893" y="18007"/>
                    <a:pt x="4893" y="15332"/>
                  </a:cubicBezTo>
                  <a:lnTo>
                    <a:pt x="4893" y="9786"/>
                  </a:lnTo>
                  <a:cubicBezTo>
                    <a:pt x="4893" y="7079"/>
                    <a:pt x="7111" y="4893"/>
                    <a:pt x="9786" y="4893"/>
                  </a:cubicBezTo>
                  <a:close/>
                  <a:moveTo>
                    <a:pt x="9786" y="0"/>
                  </a:moveTo>
                  <a:cubicBezTo>
                    <a:pt x="4404" y="0"/>
                    <a:pt x="0" y="4404"/>
                    <a:pt x="0" y="9786"/>
                  </a:cubicBezTo>
                  <a:lnTo>
                    <a:pt x="0" y="15332"/>
                  </a:lnTo>
                  <a:cubicBezTo>
                    <a:pt x="0" y="20714"/>
                    <a:pt x="4404" y="25118"/>
                    <a:pt x="9786" y="25118"/>
                  </a:cubicBezTo>
                  <a:lnTo>
                    <a:pt x="24237" y="25118"/>
                  </a:lnTo>
                  <a:cubicBezTo>
                    <a:pt x="29652" y="25118"/>
                    <a:pt x="34055" y="20714"/>
                    <a:pt x="34055" y="15332"/>
                  </a:cubicBezTo>
                  <a:lnTo>
                    <a:pt x="34055" y="9786"/>
                  </a:lnTo>
                  <a:cubicBezTo>
                    <a:pt x="34055" y="4404"/>
                    <a:pt x="29652" y="0"/>
                    <a:pt x="2423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8" name="Google Shape;3628;p49"/>
            <p:cNvSpPr/>
            <p:nvPr/>
          </p:nvSpPr>
          <p:spPr>
            <a:xfrm>
              <a:off x="2140675" y="3125775"/>
              <a:ext cx="1370875" cy="522775"/>
            </a:xfrm>
            <a:custGeom>
              <a:rect b="b" l="l" r="r" t="t"/>
              <a:pathLst>
                <a:path extrusionOk="0" h="20911" w="54835">
                  <a:moveTo>
                    <a:pt x="44396" y="4927"/>
                  </a:moveTo>
                  <a:cubicBezTo>
                    <a:pt x="47462" y="4927"/>
                    <a:pt x="49941" y="7406"/>
                    <a:pt x="49941" y="10472"/>
                  </a:cubicBezTo>
                  <a:cubicBezTo>
                    <a:pt x="49941" y="13506"/>
                    <a:pt x="47462" y="16017"/>
                    <a:pt x="44396" y="16017"/>
                  </a:cubicBezTo>
                  <a:lnTo>
                    <a:pt x="10439" y="16017"/>
                  </a:lnTo>
                  <a:cubicBezTo>
                    <a:pt x="7372" y="16017"/>
                    <a:pt x="4893" y="13506"/>
                    <a:pt x="4893" y="10472"/>
                  </a:cubicBezTo>
                  <a:cubicBezTo>
                    <a:pt x="4893" y="7406"/>
                    <a:pt x="7372" y="4927"/>
                    <a:pt x="10439" y="4927"/>
                  </a:cubicBezTo>
                  <a:close/>
                  <a:moveTo>
                    <a:pt x="10439" y="1"/>
                  </a:moveTo>
                  <a:cubicBezTo>
                    <a:pt x="4697" y="1"/>
                    <a:pt x="0" y="4698"/>
                    <a:pt x="0" y="10439"/>
                  </a:cubicBezTo>
                  <a:cubicBezTo>
                    <a:pt x="0" y="16213"/>
                    <a:pt x="4697" y="20910"/>
                    <a:pt x="10439" y="20910"/>
                  </a:cubicBezTo>
                  <a:lnTo>
                    <a:pt x="44396" y="20910"/>
                  </a:lnTo>
                  <a:cubicBezTo>
                    <a:pt x="50169" y="20910"/>
                    <a:pt x="54834" y="16213"/>
                    <a:pt x="54834" y="10439"/>
                  </a:cubicBezTo>
                  <a:cubicBezTo>
                    <a:pt x="54834" y="4698"/>
                    <a:pt x="50169" y="1"/>
                    <a:pt x="44396"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9" name="Google Shape;3629;p49"/>
            <p:cNvSpPr/>
            <p:nvPr/>
          </p:nvSpPr>
          <p:spPr>
            <a:xfrm>
              <a:off x="2081125" y="4734750"/>
              <a:ext cx="801675" cy="122350"/>
            </a:xfrm>
            <a:custGeom>
              <a:rect b="b" l="l" r="r" t="t"/>
              <a:pathLst>
                <a:path extrusionOk="0" h="4894" w="32067">
                  <a:moveTo>
                    <a:pt x="2447" y="1"/>
                  </a:moveTo>
                  <a:cubicBezTo>
                    <a:pt x="1077" y="1"/>
                    <a:pt x="1" y="1077"/>
                    <a:pt x="1" y="2447"/>
                  </a:cubicBezTo>
                  <a:cubicBezTo>
                    <a:pt x="1" y="3785"/>
                    <a:pt x="1077" y="4894"/>
                    <a:pt x="2447" y="4894"/>
                  </a:cubicBezTo>
                  <a:lnTo>
                    <a:pt x="29620" y="4894"/>
                  </a:lnTo>
                  <a:cubicBezTo>
                    <a:pt x="30957" y="4894"/>
                    <a:pt x="32066" y="3785"/>
                    <a:pt x="32066" y="2447"/>
                  </a:cubicBezTo>
                  <a:cubicBezTo>
                    <a:pt x="32066" y="1077"/>
                    <a:pt x="30957" y="1"/>
                    <a:pt x="29620"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0" name="Google Shape;3630;p49"/>
            <p:cNvSpPr/>
            <p:nvPr/>
          </p:nvSpPr>
          <p:spPr>
            <a:xfrm>
              <a:off x="2960250" y="4734750"/>
              <a:ext cx="801650" cy="122350"/>
            </a:xfrm>
            <a:custGeom>
              <a:rect b="b" l="l" r="r" t="t"/>
              <a:pathLst>
                <a:path extrusionOk="0" h="4894" w="32066">
                  <a:moveTo>
                    <a:pt x="2447" y="1"/>
                  </a:moveTo>
                  <a:cubicBezTo>
                    <a:pt x="1077" y="1"/>
                    <a:pt x="0" y="1077"/>
                    <a:pt x="0" y="2447"/>
                  </a:cubicBezTo>
                  <a:cubicBezTo>
                    <a:pt x="0" y="3785"/>
                    <a:pt x="1077" y="4894"/>
                    <a:pt x="2447" y="4894"/>
                  </a:cubicBezTo>
                  <a:lnTo>
                    <a:pt x="29619" y="4894"/>
                  </a:lnTo>
                  <a:cubicBezTo>
                    <a:pt x="30956" y="4894"/>
                    <a:pt x="32065" y="3785"/>
                    <a:pt x="32065" y="2447"/>
                  </a:cubicBezTo>
                  <a:cubicBezTo>
                    <a:pt x="32065" y="1077"/>
                    <a:pt x="30956" y="1"/>
                    <a:pt x="29619"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1" name="Google Shape;3631;p49"/>
            <p:cNvSpPr/>
            <p:nvPr/>
          </p:nvSpPr>
          <p:spPr>
            <a:xfrm>
              <a:off x="3839350" y="4734750"/>
              <a:ext cx="801650" cy="122350"/>
            </a:xfrm>
            <a:custGeom>
              <a:rect b="b" l="l" r="r" t="t"/>
              <a:pathLst>
                <a:path extrusionOk="0" h="4894" w="32066">
                  <a:moveTo>
                    <a:pt x="2447" y="1"/>
                  </a:moveTo>
                  <a:cubicBezTo>
                    <a:pt x="1077" y="1"/>
                    <a:pt x="0" y="1077"/>
                    <a:pt x="0" y="2447"/>
                  </a:cubicBezTo>
                  <a:cubicBezTo>
                    <a:pt x="0" y="3785"/>
                    <a:pt x="1077" y="4894"/>
                    <a:pt x="2447" y="4894"/>
                  </a:cubicBezTo>
                  <a:lnTo>
                    <a:pt x="29619" y="4894"/>
                  </a:lnTo>
                  <a:cubicBezTo>
                    <a:pt x="30957" y="4894"/>
                    <a:pt x="32066" y="3785"/>
                    <a:pt x="32066" y="2447"/>
                  </a:cubicBezTo>
                  <a:cubicBezTo>
                    <a:pt x="32066" y="1077"/>
                    <a:pt x="30957" y="1"/>
                    <a:pt x="29619"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2" name="Google Shape;3632;p49"/>
            <p:cNvSpPr/>
            <p:nvPr/>
          </p:nvSpPr>
          <p:spPr>
            <a:xfrm>
              <a:off x="4718450" y="4734750"/>
              <a:ext cx="801650" cy="122350"/>
            </a:xfrm>
            <a:custGeom>
              <a:rect b="b" l="l" r="r" t="t"/>
              <a:pathLst>
                <a:path extrusionOk="0" h="4894" w="32066">
                  <a:moveTo>
                    <a:pt x="2447" y="1"/>
                  </a:moveTo>
                  <a:cubicBezTo>
                    <a:pt x="1077" y="1"/>
                    <a:pt x="1" y="1077"/>
                    <a:pt x="1" y="2447"/>
                  </a:cubicBezTo>
                  <a:cubicBezTo>
                    <a:pt x="1" y="3785"/>
                    <a:pt x="1077" y="4894"/>
                    <a:pt x="2447" y="4894"/>
                  </a:cubicBezTo>
                  <a:lnTo>
                    <a:pt x="29619" y="4894"/>
                  </a:lnTo>
                  <a:cubicBezTo>
                    <a:pt x="30957" y="4894"/>
                    <a:pt x="32066" y="3785"/>
                    <a:pt x="32066" y="2447"/>
                  </a:cubicBezTo>
                  <a:cubicBezTo>
                    <a:pt x="32066" y="1077"/>
                    <a:pt x="30957" y="1"/>
                    <a:pt x="29619"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33" name="Google Shape;3633;p49"/>
          <p:cNvGrpSpPr/>
          <p:nvPr/>
        </p:nvGrpSpPr>
        <p:grpSpPr>
          <a:xfrm>
            <a:off x="3178918" y="2689603"/>
            <a:ext cx="513772" cy="451632"/>
            <a:chOff x="1242000" y="598550"/>
            <a:chExt cx="5117250" cy="4498325"/>
          </a:xfrm>
        </p:grpSpPr>
        <p:sp>
          <p:nvSpPr>
            <p:cNvPr id="3634" name="Google Shape;3634;p49"/>
            <p:cNvSpPr/>
            <p:nvPr/>
          </p:nvSpPr>
          <p:spPr>
            <a:xfrm>
              <a:off x="1523325" y="1234650"/>
              <a:ext cx="4553775" cy="2784125"/>
            </a:xfrm>
            <a:custGeom>
              <a:rect b="b" l="l" r="r" t="t"/>
              <a:pathLst>
                <a:path extrusionOk="0" h="111365" w="182151">
                  <a:moveTo>
                    <a:pt x="72515" y="0"/>
                  </a:moveTo>
                  <a:lnTo>
                    <a:pt x="72515" y="38427"/>
                  </a:lnTo>
                  <a:lnTo>
                    <a:pt x="38916" y="38427"/>
                  </a:lnTo>
                  <a:lnTo>
                    <a:pt x="38916" y="3752"/>
                  </a:lnTo>
                  <a:cubicBezTo>
                    <a:pt x="28348" y="8808"/>
                    <a:pt x="20649" y="18463"/>
                    <a:pt x="18138" y="29913"/>
                  </a:cubicBezTo>
                  <a:lnTo>
                    <a:pt x="1" y="111365"/>
                  </a:lnTo>
                  <a:lnTo>
                    <a:pt x="182150" y="111365"/>
                  </a:lnTo>
                  <a:lnTo>
                    <a:pt x="164014" y="29913"/>
                  </a:lnTo>
                  <a:cubicBezTo>
                    <a:pt x="160132" y="12429"/>
                    <a:pt x="144637" y="0"/>
                    <a:pt x="126729"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5" name="Google Shape;3635;p49"/>
            <p:cNvSpPr/>
            <p:nvPr/>
          </p:nvSpPr>
          <p:spPr>
            <a:xfrm>
              <a:off x="3888275" y="1902550"/>
              <a:ext cx="1536425" cy="1448350"/>
            </a:xfrm>
            <a:custGeom>
              <a:rect b="b" l="l" r="r" t="t"/>
              <a:pathLst>
                <a:path extrusionOk="0" h="57934" w="61457">
                  <a:moveTo>
                    <a:pt x="12918" y="0"/>
                  </a:moveTo>
                  <a:cubicBezTo>
                    <a:pt x="5774" y="0"/>
                    <a:pt x="1" y="5774"/>
                    <a:pt x="1" y="12918"/>
                  </a:cubicBezTo>
                  <a:lnTo>
                    <a:pt x="1" y="45016"/>
                  </a:lnTo>
                  <a:cubicBezTo>
                    <a:pt x="1" y="52159"/>
                    <a:pt x="5774" y="57933"/>
                    <a:pt x="12918" y="57933"/>
                  </a:cubicBezTo>
                  <a:lnTo>
                    <a:pt x="48539" y="57933"/>
                  </a:lnTo>
                  <a:cubicBezTo>
                    <a:pt x="55683" y="57933"/>
                    <a:pt x="61456" y="52159"/>
                    <a:pt x="61456" y="45016"/>
                  </a:cubicBezTo>
                  <a:lnTo>
                    <a:pt x="61456" y="12918"/>
                  </a:lnTo>
                  <a:cubicBezTo>
                    <a:pt x="61456" y="5774"/>
                    <a:pt x="55683" y="0"/>
                    <a:pt x="48539"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6" name="Google Shape;3636;p49"/>
            <p:cNvSpPr/>
            <p:nvPr/>
          </p:nvSpPr>
          <p:spPr>
            <a:xfrm>
              <a:off x="1303150" y="4018750"/>
              <a:ext cx="4994950" cy="1016950"/>
            </a:xfrm>
            <a:custGeom>
              <a:rect b="b" l="l" r="r" t="t"/>
              <a:pathLst>
                <a:path extrusionOk="0" h="40678" w="199798">
                  <a:moveTo>
                    <a:pt x="12527" y="1"/>
                  </a:moveTo>
                  <a:cubicBezTo>
                    <a:pt x="5579" y="1"/>
                    <a:pt x="1" y="5611"/>
                    <a:pt x="1" y="12559"/>
                  </a:cubicBezTo>
                  <a:lnTo>
                    <a:pt x="1" y="28152"/>
                  </a:lnTo>
                  <a:cubicBezTo>
                    <a:pt x="1" y="35100"/>
                    <a:pt x="5579" y="40678"/>
                    <a:pt x="12527" y="40678"/>
                  </a:cubicBezTo>
                  <a:lnTo>
                    <a:pt x="187239" y="40678"/>
                  </a:lnTo>
                  <a:cubicBezTo>
                    <a:pt x="194187" y="40678"/>
                    <a:pt x="199797" y="35100"/>
                    <a:pt x="199797" y="28152"/>
                  </a:cubicBezTo>
                  <a:lnTo>
                    <a:pt x="199797" y="12559"/>
                  </a:lnTo>
                  <a:cubicBezTo>
                    <a:pt x="199797" y="5611"/>
                    <a:pt x="194187" y="1"/>
                    <a:pt x="187239"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7" name="Google Shape;3637;p49"/>
            <p:cNvSpPr/>
            <p:nvPr/>
          </p:nvSpPr>
          <p:spPr>
            <a:xfrm>
              <a:off x="3535175" y="4262600"/>
              <a:ext cx="530100" cy="530075"/>
            </a:xfrm>
            <a:custGeom>
              <a:rect b="b" l="l" r="r" t="t"/>
              <a:pathLst>
                <a:path extrusionOk="0" h="21203" w="21204">
                  <a:moveTo>
                    <a:pt x="10602" y="0"/>
                  </a:moveTo>
                  <a:cubicBezTo>
                    <a:pt x="4730" y="0"/>
                    <a:pt x="0" y="4730"/>
                    <a:pt x="0" y="10601"/>
                  </a:cubicBezTo>
                  <a:cubicBezTo>
                    <a:pt x="0" y="16440"/>
                    <a:pt x="4730" y="21203"/>
                    <a:pt x="10602" y="21203"/>
                  </a:cubicBezTo>
                  <a:cubicBezTo>
                    <a:pt x="16473" y="21203"/>
                    <a:pt x="21203" y="16440"/>
                    <a:pt x="21203" y="10601"/>
                  </a:cubicBezTo>
                  <a:cubicBezTo>
                    <a:pt x="21203" y="4730"/>
                    <a:pt x="16473" y="0"/>
                    <a:pt x="10602" y="0"/>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8" name="Google Shape;3638;p49"/>
            <p:cNvSpPr/>
            <p:nvPr/>
          </p:nvSpPr>
          <p:spPr>
            <a:xfrm>
              <a:off x="2292350" y="2859125"/>
              <a:ext cx="336000" cy="336000"/>
            </a:xfrm>
            <a:custGeom>
              <a:rect b="b" l="l" r="r" t="t"/>
              <a:pathLst>
                <a:path extrusionOk="0" h="13440" w="13440">
                  <a:moveTo>
                    <a:pt x="4763" y="0"/>
                  </a:moveTo>
                  <a:cubicBezTo>
                    <a:pt x="2121" y="0"/>
                    <a:pt x="0" y="2121"/>
                    <a:pt x="0" y="4763"/>
                  </a:cubicBezTo>
                  <a:lnTo>
                    <a:pt x="0" y="8677"/>
                  </a:lnTo>
                  <a:cubicBezTo>
                    <a:pt x="0" y="11319"/>
                    <a:pt x="2121" y="13440"/>
                    <a:pt x="4763" y="13440"/>
                  </a:cubicBezTo>
                  <a:lnTo>
                    <a:pt x="8677" y="13440"/>
                  </a:lnTo>
                  <a:cubicBezTo>
                    <a:pt x="11320" y="13440"/>
                    <a:pt x="13440" y="11319"/>
                    <a:pt x="13440" y="8677"/>
                  </a:cubicBezTo>
                  <a:lnTo>
                    <a:pt x="13440" y="4763"/>
                  </a:lnTo>
                  <a:cubicBezTo>
                    <a:pt x="13440" y="2121"/>
                    <a:pt x="11320" y="0"/>
                    <a:pt x="8677"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9" name="Google Shape;3639;p49"/>
            <p:cNvSpPr/>
            <p:nvPr/>
          </p:nvSpPr>
          <p:spPr>
            <a:xfrm>
              <a:off x="2748200" y="2859125"/>
              <a:ext cx="336025" cy="336000"/>
            </a:xfrm>
            <a:custGeom>
              <a:rect b="b" l="l" r="r" t="t"/>
              <a:pathLst>
                <a:path extrusionOk="0" h="13440" w="13441">
                  <a:moveTo>
                    <a:pt x="4763" y="0"/>
                  </a:moveTo>
                  <a:cubicBezTo>
                    <a:pt x="2121" y="0"/>
                    <a:pt x="1" y="2121"/>
                    <a:pt x="1" y="4763"/>
                  </a:cubicBezTo>
                  <a:lnTo>
                    <a:pt x="1" y="8677"/>
                  </a:lnTo>
                  <a:cubicBezTo>
                    <a:pt x="1" y="11319"/>
                    <a:pt x="2121" y="13440"/>
                    <a:pt x="4763" y="13440"/>
                  </a:cubicBezTo>
                  <a:lnTo>
                    <a:pt x="8678" y="13440"/>
                  </a:lnTo>
                  <a:cubicBezTo>
                    <a:pt x="11320" y="13440"/>
                    <a:pt x="13440" y="11319"/>
                    <a:pt x="13440" y="8677"/>
                  </a:cubicBezTo>
                  <a:lnTo>
                    <a:pt x="13440" y="4763"/>
                  </a:lnTo>
                  <a:cubicBezTo>
                    <a:pt x="13440" y="2121"/>
                    <a:pt x="11320" y="0"/>
                    <a:pt x="8678"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0" name="Google Shape;3640;p49"/>
            <p:cNvSpPr/>
            <p:nvPr/>
          </p:nvSpPr>
          <p:spPr>
            <a:xfrm>
              <a:off x="3204075" y="2859125"/>
              <a:ext cx="336000" cy="336000"/>
            </a:xfrm>
            <a:custGeom>
              <a:rect b="b" l="l" r="r" t="t"/>
              <a:pathLst>
                <a:path extrusionOk="0" h="13440" w="13440">
                  <a:moveTo>
                    <a:pt x="4763" y="0"/>
                  </a:moveTo>
                  <a:cubicBezTo>
                    <a:pt x="2121" y="0"/>
                    <a:pt x="0" y="2121"/>
                    <a:pt x="0" y="4763"/>
                  </a:cubicBezTo>
                  <a:lnTo>
                    <a:pt x="0" y="8677"/>
                  </a:lnTo>
                  <a:cubicBezTo>
                    <a:pt x="0" y="11319"/>
                    <a:pt x="2121" y="13440"/>
                    <a:pt x="4763" y="13440"/>
                  </a:cubicBezTo>
                  <a:lnTo>
                    <a:pt x="8677" y="13440"/>
                  </a:lnTo>
                  <a:cubicBezTo>
                    <a:pt x="11320" y="13440"/>
                    <a:pt x="13440" y="11319"/>
                    <a:pt x="13440" y="8677"/>
                  </a:cubicBezTo>
                  <a:lnTo>
                    <a:pt x="13440" y="4763"/>
                  </a:lnTo>
                  <a:cubicBezTo>
                    <a:pt x="13440" y="2121"/>
                    <a:pt x="11320" y="0"/>
                    <a:pt x="8677"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1" name="Google Shape;3641;p49"/>
            <p:cNvSpPr/>
            <p:nvPr/>
          </p:nvSpPr>
          <p:spPr>
            <a:xfrm>
              <a:off x="2292350" y="3350875"/>
              <a:ext cx="336000" cy="336825"/>
            </a:xfrm>
            <a:custGeom>
              <a:rect b="b" l="l" r="r" t="t"/>
              <a:pathLst>
                <a:path extrusionOk="0" h="13473" w="13440">
                  <a:moveTo>
                    <a:pt x="4763" y="0"/>
                  </a:moveTo>
                  <a:cubicBezTo>
                    <a:pt x="2121" y="0"/>
                    <a:pt x="0" y="2120"/>
                    <a:pt x="0" y="4763"/>
                  </a:cubicBezTo>
                  <a:lnTo>
                    <a:pt x="0" y="8710"/>
                  </a:lnTo>
                  <a:cubicBezTo>
                    <a:pt x="0" y="11352"/>
                    <a:pt x="2121" y="13472"/>
                    <a:pt x="4763" y="13472"/>
                  </a:cubicBezTo>
                  <a:lnTo>
                    <a:pt x="8677" y="13472"/>
                  </a:lnTo>
                  <a:cubicBezTo>
                    <a:pt x="11320" y="13472"/>
                    <a:pt x="13440" y="11352"/>
                    <a:pt x="13440" y="8710"/>
                  </a:cubicBezTo>
                  <a:lnTo>
                    <a:pt x="13440" y="4763"/>
                  </a:lnTo>
                  <a:cubicBezTo>
                    <a:pt x="13440" y="2120"/>
                    <a:pt x="11320" y="0"/>
                    <a:pt x="8677"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2" name="Google Shape;3642;p49"/>
            <p:cNvSpPr/>
            <p:nvPr/>
          </p:nvSpPr>
          <p:spPr>
            <a:xfrm>
              <a:off x="2748200" y="3350875"/>
              <a:ext cx="336025" cy="336825"/>
            </a:xfrm>
            <a:custGeom>
              <a:rect b="b" l="l" r="r" t="t"/>
              <a:pathLst>
                <a:path extrusionOk="0" h="13473" w="13441">
                  <a:moveTo>
                    <a:pt x="4763" y="0"/>
                  </a:moveTo>
                  <a:cubicBezTo>
                    <a:pt x="2121" y="0"/>
                    <a:pt x="1" y="2120"/>
                    <a:pt x="1" y="4763"/>
                  </a:cubicBezTo>
                  <a:lnTo>
                    <a:pt x="1" y="8710"/>
                  </a:lnTo>
                  <a:cubicBezTo>
                    <a:pt x="1" y="11352"/>
                    <a:pt x="2121" y="13472"/>
                    <a:pt x="4763" y="13472"/>
                  </a:cubicBezTo>
                  <a:lnTo>
                    <a:pt x="8678" y="13472"/>
                  </a:lnTo>
                  <a:cubicBezTo>
                    <a:pt x="11320" y="13472"/>
                    <a:pt x="13440" y="11352"/>
                    <a:pt x="13440" y="8710"/>
                  </a:cubicBezTo>
                  <a:lnTo>
                    <a:pt x="13440" y="4763"/>
                  </a:lnTo>
                  <a:cubicBezTo>
                    <a:pt x="13440" y="2120"/>
                    <a:pt x="11320" y="0"/>
                    <a:pt x="8678"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3" name="Google Shape;3643;p49"/>
            <p:cNvSpPr/>
            <p:nvPr/>
          </p:nvSpPr>
          <p:spPr>
            <a:xfrm>
              <a:off x="3204075" y="3350875"/>
              <a:ext cx="336000" cy="336825"/>
            </a:xfrm>
            <a:custGeom>
              <a:rect b="b" l="l" r="r" t="t"/>
              <a:pathLst>
                <a:path extrusionOk="0" h="13473" w="13440">
                  <a:moveTo>
                    <a:pt x="4763" y="0"/>
                  </a:moveTo>
                  <a:cubicBezTo>
                    <a:pt x="2121" y="0"/>
                    <a:pt x="0" y="2120"/>
                    <a:pt x="0" y="4763"/>
                  </a:cubicBezTo>
                  <a:lnTo>
                    <a:pt x="0" y="8710"/>
                  </a:lnTo>
                  <a:cubicBezTo>
                    <a:pt x="0" y="11352"/>
                    <a:pt x="2121" y="13472"/>
                    <a:pt x="4763" y="13472"/>
                  </a:cubicBezTo>
                  <a:lnTo>
                    <a:pt x="8677" y="13472"/>
                  </a:lnTo>
                  <a:cubicBezTo>
                    <a:pt x="11320" y="13472"/>
                    <a:pt x="13440" y="11352"/>
                    <a:pt x="13440" y="8710"/>
                  </a:cubicBezTo>
                  <a:lnTo>
                    <a:pt x="13440" y="4763"/>
                  </a:lnTo>
                  <a:cubicBezTo>
                    <a:pt x="13440" y="2120"/>
                    <a:pt x="11320" y="0"/>
                    <a:pt x="8677"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4" name="Google Shape;3644;p49"/>
            <p:cNvSpPr/>
            <p:nvPr/>
          </p:nvSpPr>
          <p:spPr>
            <a:xfrm>
              <a:off x="2291525" y="2029750"/>
              <a:ext cx="1249375" cy="342550"/>
            </a:xfrm>
            <a:custGeom>
              <a:rect b="b" l="l" r="r" t="t"/>
              <a:pathLst>
                <a:path extrusionOk="0" h="13702" w="49975">
                  <a:moveTo>
                    <a:pt x="6851" y="1"/>
                  </a:moveTo>
                  <a:cubicBezTo>
                    <a:pt x="3067" y="1"/>
                    <a:pt x="1" y="3067"/>
                    <a:pt x="1" y="6851"/>
                  </a:cubicBezTo>
                  <a:cubicBezTo>
                    <a:pt x="1" y="10635"/>
                    <a:pt x="3067" y="13701"/>
                    <a:pt x="6851" y="13701"/>
                  </a:cubicBezTo>
                  <a:lnTo>
                    <a:pt x="43124" y="13701"/>
                  </a:lnTo>
                  <a:cubicBezTo>
                    <a:pt x="46876" y="13701"/>
                    <a:pt x="49974" y="10635"/>
                    <a:pt x="49974" y="6851"/>
                  </a:cubicBezTo>
                  <a:cubicBezTo>
                    <a:pt x="49974" y="3067"/>
                    <a:pt x="46908" y="1"/>
                    <a:pt x="43124" y="1"/>
                  </a:cubicBezTo>
                  <a:lnTo>
                    <a:pt x="41787" y="1"/>
                  </a:lnTo>
                  <a:lnTo>
                    <a:pt x="41787" y="6623"/>
                  </a:lnTo>
                  <a:lnTo>
                    <a:pt x="8188" y="6623"/>
                  </a:lnTo>
                  <a:lnTo>
                    <a:pt x="8188" y="1"/>
                  </a:ln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5" name="Google Shape;3645;p49"/>
            <p:cNvSpPr/>
            <p:nvPr/>
          </p:nvSpPr>
          <p:spPr>
            <a:xfrm>
              <a:off x="2496225" y="659725"/>
              <a:ext cx="839975" cy="1535600"/>
            </a:xfrm>
            <a:custGeom>
              <a:rect b="b" l="l" r="r" t="t"/>
              <a:pathLst>
                <a:path extrusionOk="0" h="61424" w="33599">
                  <a:moveTo>
                    <a:pt x="7079" y="0"/>
                  </a:moveTo>
                  <a:cubicBezTo>
                    <a:pt x="3165" y="0"/>
                    <a:pt x="0" y="3165"/>
                    <a:pt x="0" y="7079"/>
                  </a:cubicBezTo>
                  <a:lnTo>
                    <a:pt x="0" y="61424"/>
                  </a:lnTo>
                  <a:lnTo>
                    <a:pt x="33599" y="61424"/>
                  </a:lnTo>
                  <a:lnTo>
                    <a:pt x="33599" y="7079"/>
                  </a:lnTo>
                  <a:cubicBezTo>
                    <a:pt x="33599" y="3165"/>
                    <a:pt x="30435" y="0"/>
                    <a:pt x="2652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6" name="Google Shape;3646;p49"/>
            <p:cNvSpPr/>
            <p:nvPr/>
          </p:nvSpPr>
          <p:spPr>
            <a:xfrm>
              <a:off x="1524150" y="1327625"/>
              <a:ext cx="972100" cy="2691150"/>
            </a:xfrm>
            <a:custGeom>
              <a:rect b="b" l="l" r="r" t="t"/>
              <a:pathLst>
                <a:path extrusionOk="0" h="107646" w="38884">
                  <a:moveTo>
                    <a:pt x="38883" y="0"/>
                  </a:moveTo>
                  <a:cubicBezTo>
                    <a:pt x="28315" y="5089"/>
                    <a:pt x="20616" y="14744"/>
                    <a:pt x="18105" y="26194"/>
                  </a:cubicBezTo>
                  <a:lnTo>
                    <a:pt x="1" y="107646"/>
                  </a:lnTo>
                  <a:lnTo>
                    <a:pt x="21888" y="107646"/>
                  </a:lnTo>
                  <a:cubicBezTo>
                    <a:pt x="21236" y="101089"/>
                    <a:pt x="20910" y="94435"/>
                    <a:pt x="20910" y="87715"/>
                  </a:cubicBezTo>
                  <a:cubicBezTo>
                    <a:pt x="20877" y="58814"/>
                    <a:pt x="27010" y="30239"/>
                    <a:pt x="38883" y="3882"/>
                  </a:cubicBezTo>
                  <a:lnTo>
                    <a:pt x="38883" y="0"/>
                  </a:ln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7" name="Google Shape;3647;p49"/>
            <p:cNvSpPr/>
            <p:nvPr/>
          </p:nvSpPr>
          <p:spPr>
            <a:xfrm>
              <a:off x="1302325" y="4018750"/>
              <a:ext cx="973750" cy="1016950"/>
            </a:xfrm>
            <a:custGeom>
              <a:rect b="b" l="l" r="r" t="t"/>
              <a:pathLst>
                <a:path extrusionOk="0" h="40678" w="38950">
                  <a:moveTo>
                    <a:pt x="12560" y="1"/>
                  </a:moveTo>
                  <a:cubicBezTo>
                    <a:pt x="5644" y="1"/>
                    <a:pt x="1" y="5644"/>
                    <a:pt x="34" y="12559"/>
                  </a:cubicBezTo>
                  <a:lnTo>
                    <a:pt x="34" y="28152"/>
                  </a:lnTo>
                  <a:cubicBezTo>
                    <a:pt x="1" y="35067"/>
                    <a:pt x="5644" y="40678"/>
                    <a:pt x="12560" y="40678"/>
                  </a:cubicBezTo>
                  <a:lnTo>
                    <a:pt x="38949" y="40678"/>
                  </a:lnTo>
                  <a:cubicBezTo>
                    <a:pt x="34839" y="27434"/>
                    <a:pt x="32066" y="13799"/>
                    <a:pt x="30761"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8" name="Google Shape;3648;p49"/>
            <p:cNvSpPr/>
            <p:nvPr/>
          </p:nvSpPr>
          <p:spPr>
            <a:xfrm>
              <a:off x="2496225" y="659725"/>
              <a:ext cx="428975" cy="764950"/>
            </a:xfrm>
            <a:custGeom>
              <a:rect b="b" l="l" r="r" t="t"/>
              <a:pathLst>
                <a:path extrusionOk="0" h="30598" w="17159">
                  <a:moveTo>
                    <a:pt x="7079" y="0"/>
                  </a:moveTo>
                  <a:cubicBezTo>
                    <a:pt x="3165" y="0"/>
                    <a:pt x="0" y="3165"/>
                    <a:pt x="0" y="7079"/>
                  </a:cubicBezTo>
                  <a:lnTo>
                    <a:pt x="0" y="30598"/>
                  </a:lnTo>
                  <a:cubicBezTo>
                    <a:pt x="4828" y="19931"/>
                    <a:pt x="10569" y="9689"/>
                    <a:pt x="17158" y="0"/>
                  </a:cubicBezTo>
                  <a:close/>
                </a:path>
              </a:pathLst>
            </a:custGeom>
            <a:solidFill>
              <a:srgbClr val="B8D8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9" name="Google Shape;3649;p49"/>
            <p:cNvSpPr/>
            <p:nvPr/>
          </p:nvSpPr>
          <p:spPr>
            <a:xfrm>
              <a:off x="1455650" y="1173475"/>
              <a:ext cx="4689125" cy="2906475"/>
            </a:xfrm>
            <a:custGeom>
              <a:rect b="b" l="l" r="r" t="t"/>
              <a:pathLst>
                <a:path extrusionOk="0" h="116259" w="187565">
                  <a:moveTo>
                    <a:pt x="75222" y="1"/>
                  </a:moveTo>
                  <a:cubicBezTo>
                    <a:pt x="73852" y="1"/>
                    <a:pt x="72775" y="1077"/>
                    <a:pt x="72775" y="2447"/>
                  </a:cubicBezTo>
                  <a:lnTo>
                    <a:pt x="72775" y="38460"/>
                  </a:lnTo>
                  <a:lnTo>
                    <a:pt x="44070" y="38460"/>
                  </a:lnTo>
                  <a:lnTo>
                    <a:pt x="44070" y="6199"/>
                  </a:lnTo>
                  <a:cubicBezTo>
                    <a:pt x="44070" y="4766"/>
                    <a:pt x="42905" y="3734"/>
                    <a:pt x="41632" y="3734"/>
                  </a:cubicBezTo>
                  <a:cubicBezTo>
                    <a:pt x="41282" y="3734"/>
                    <a:pt x="40924" y="3812"/>
                    <a:pt x="40580" y="3981"/>
                  </a:cubicBezTo>
                  <a:cubicBezTo>
                    <a:pt x="29293" y="9330"/>
                    <a:pt x="21106" y="19638"/>
                    <a:pt x="18431" y="31838"/>
                  </a:cubicBezTo>
                  <a:lnTo>
                    <a:pt x="15103" y="46876"/>
                  </a:lnTo>
                  <a:cubicBezTo>
                    <a:pt x="14810" y="48181"/>
                    <a:pt x="15625" y="49485"/>
                    <a:pt x="16963" y="49779"/>
                  </a:cubicBezTo>
                  <a:cubicBezTo>
                    <a:pt x="17142" y="49819"/>
                    <a:pt x="17321" y="49839"/>
                    <a:pt x="17498" y="49839"/>
                  </a:cubicBezTo>
                  <a:cubicBezTo>
                    <a:pt x="18607" y="49839"/>
                    <a:pt x="19613" y="49073"/>
                    <a:pt x="19866" y="47920"/>
                  </a:cubicBezTo>
                  <a:lnTo>
                    <a:pt x="23226" y="32882"/>
                  </a:lnTo>
                  <a:cubicBezTo>
                    <a:pt x="25281" y="23520"/>
                    <a:pt x="31022" y="15365"/>
                    <a:pt x="39177" y="10309"/>
                  </a:cubicBezTo>
                  <a:lnTo>
                    <a:pt x="39177" y="40906"/>
                  </a:lnTo>
                  <a:cubicBezTo>
                    <a:pt x="39177" y="42244"/>
                    <a:pt x="40286" y="43353"/>
                    <a:pt x="41623" y="43353"/>
                  </a:cubicBezTo>
                  <a:lnTo>
                    <a:pt x="75222" y="43353"/>
                  </a:lnTo>
                  <a:cubicBezTo>
                    <a:pt x="76559" y="43353"/>
                    <a:pt x="77668" y="42244"/>
                    <a:pt x="77668" y="40906"/>
                  </a:cubicBezTo>
                  <a:lnTo>
                    <a:pt x="77668" y="4894"/>
                  </a:lnTo>
                  <a:lnTo>
                    <a:pt x="129436" y="4894"/>
                  </a:lnTo>
                  <a:cubicBezTo>
                    <a:pt x="129506" y="4894"/>
                    <a:pt x="129576" y="4893"/>
                    <a:pt x="129646" y="4893"/>
                  </a:cubicBezTo>
                  <a:cubicBezTo>
                    <a:pt x="146356" y="4893"/>
                    <a:pt x="160799" y="16542"/>
                    <a:pt x="164339" y="32882"/>
                  </a:cubicBezTo>
                  <a:lnTo>
                    <a:pt x="181791" y="111365"/>
                  </a:lnTo>
                  <a:lnTo>
                    <a:pt x="5774" y="111365"/>
                  </a:lnTo>
                  <a:lnTo>
                    <a:pt x="15169" y="69122"/>
                  </a:lnTo>
                  <a:cubicBezTo>
                    <a:pt x="15462" y="67818"/>
                    <a:pt x="14614" y="66513"/>
                    <a:pt x="13309" y="66219"/>
                  </a:cubicBezTo>
                  <a:cubicBezTo>
                    <a:pt x="13126" y="66179"/>
                    <a:pt x="12943" y="66160"/>
                    <a:pt x="12763" y="66160"/>
                  </a:cubicBezTo>
                  <a:cubicBezTo>
                    <a:pt x="11633" y="66160"/>
                    <a:pt x="10627" y="66925"/>
                    <a:pt x="10374" y="68079"/>
                  </a:cubicBezTo>
                  <a:lnTo>
                    <a:pt x="327" y="113290"/>
                  </a:lnTo>
                  <a:cubicBezTo>
                    <a:pt x="0" y="114823"/>
                    <a:pt x="1175" y="116258"/>
                    <a:pt x="2741" y="116258"/>
                  </a:cubicBezTo>
                  <a:lnTo>
                    <a:pt x="184857" y="116258"/>
                  </a:lnTo>
                  <a:cubicBezTo>
                    <a:pt x="186390" y="116258"/>
                    <a:pt x="187565" y="114823"/>
                    <a:pt x="187238" y="113290"/>
                  </a:cubicBezTo>
                  <a:lnTo>
                    <a:pt x="169134" y="31838"/>
                  </a:lnTo>
                  <a:cubicBezTo>
                    <a:pt x="164992" y="13212"/>
                    <a:pt x="148486" y="1"/>
                    <a:pt x="129436"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0" name="Google Shape;3650;p49"/>
            <p:cNvSpPr/>
            <p:nvPr/>
          </p:nvSpPr>
          <p:spPr>
            <a:xfrm>
              <a:off x="1754125" y="2511075"/>
              <a:ext cx="158225" cy="224925"/>
            </a:xfrm>
            <a:custGeom>
              <a:rect b="b" l="l" r="r" t="t"/>
              <a:pathLst>
                <a:path extrusionOk="0" h="8997" w="6329">
                  <a:moveTo>
                    <a:pt x="3654" y="1"/>
                  </a:moveTo>
                  <a:cubicBezTo>
                    <a:pt x="2539" y="1"/>
                    <a:pt x="1527" y="788"/>
                    <a:pt x="1273" y="1918"/>
                  </a:cubicBezTo>
                  <a:lnTo>
                    <a:pt x="359" y="5996"/>
                  </a:lnTo>
                  <a:cubicBezTo>
                    <a:pt x="0" y="7529"/>
                    <a:pt x="1175" y="8997"/>
                    <a:pt x="2740" y="8997"/>
                  </a:cubicBezTo>
                  <a:cubicBezTo>
                    <a:pt x="3882" y="8964"/>
                    <a:pt x="4861" y="8181"/>
                    <a:pt x="5122" y="7072"/>
                  </a:cubicBezTo>
                  <a:lnTo>
                    <a:pt x="6035" y="2995"/>
                  </a:lnTo>
                  <a:cubicBezTo>
                    <a:pt x="6329" y="1657"/>
                    <a:pt x="5513" y="352"/>
                    <a:pt x="4176" y="59"/>
                  </a:cubicBezTo>
                  <a:cubicBezTo>
                    <a:pt x="4001" y="19"/>
                    <a:pt x="3826" y="1"/>
                    <a:pt x="365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1" name="Google Shape;3651;p49"/>
            <p:cNvSpPr/>
            <p:nvPr/>
          </p:nvSpPr>
          <p:spPr>
            <a:xfrm>
              <a:off x="3827125" y="1841375"/>
              <a:ext cx="1658725" cy="1570675"/>
            </a:xfrm>
            <a:custGeom>
              <a:rect b="b" l="l" r="r" t="t"/>
              <a:pathLst>
                <a:path extrusionOk="0" h="62827" w="66349">
                  <a:moveTo>
                    <a:pt x="50985" y="4894"/>
                  </a:moveTo>
                  <a:cubicBezTo>
                    <a:pt x="56759" y="4926"/>
                    <a:pt x="61456" y="9591"/>
                    <a:pt x="61456" y="15365"/>
                  </a:cubicBezTo>
                  <a:lnTo>
                    <a:pt x="61456" y="47463"/>
                  </a:lnTo>
                  <a:cubicBezTo>
                    <a:pt x="61456" y="53236"/>
                    <a:pt x="56759" y="57901"/>
                    <a:pt x="50985" y="57934"/>
                  </a:cubicBezTo>
                  <a:lnTo>
                    <a:pt x="15364" y="57934"/>
                  </a:lnTo>
                  <a:cubicBezTo>
                    <a:pt x="9590" y="57901"/>
                    <a:pt x="4926" y="53236"/>
                    <a:pt x="4893" y="47463"/>
                  </a:cubicBezTo>
                  <a:lnTo>
                    <a:pt x="4893" y="15365"/>
                  </a:lnTo>
                  <a:cubicBezTo>
                    <a:pt x="4926" y="9591"/>
                    <a:pt x="9590" y="4926"/>
                    <a:pt x="15364" y="4894"/>
                  </a:cubicBezTo>
                  <a:close/>
                  <a:moveTo>
                    <a:pt x="15364" y="1"/>
                  </a:moveTo>
                  <a:cubicBezTo>
                    <a:pt x="6883" y="33"/>
                    <a:pt x="33" y="6883"/>
                    <a:pt x="0" y="15365"/>
                  </a:cubicBezTo>
                  <a:lnTo>
                    <a:pt x="0" y="47463"/>
                  </a:lnTo>
                  <a:cubicBezTo>
                    <a:pt x="33" y="55944"/>
                    <a:pt x="6883" y="62794"/>
                    <a:pt x="15364" y="62827"/>
                  </a:cubicBezTo>
                  <a:lnTo>
                    <a:pt x="50985" y="62827"/>
                  </a:lnTo>
                  <a:cubicBezTo>
                    <a:pt x="59466" y="62794"/>
                    <a:pt x="66349" y="55944"/>
                    <a:pt x="66349" y="47463"/>
                  </a:cubicBezTo>
                  <a:lnTo>
                    <a:pt x="66349" y="15365"/>
                  </a:lnTo>
                  <a:cubicBezTo>
                    <a:pt x="66349" y="6883"/>
                    <a:pt x="59466" y="33"/>
                    <a:pt x="50985"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2" name="Google Shape;3652;p49"/>
            <p:cNvSpPr/>
            <p:nvPr/>
          </p:nvSpPr>
          <p:spPr>
            <a:xfrm>
              <a:off x="1242000" y="3957600"/>
              <a:ext cx="5117250" cy="1139275"/>
            </a:xfrm>
            <a:custGeom>
              <a:rect b="b" l="l" r="r" t="t"/>
              <a:pathLst>
                <a:path extrusionOk="0" h="45571" w="204690">
                  <a:moveTo>
                    <a:pt x="189685" y="4893"/>
                  </a:moveTo>
                  <a:cubicBezTo>
                    <a:pt x="195263" y="4926"/>
                    <a:pt x="199764" y="9427"/>
                    <a:pt x="199797" y="15005"/>
                  </a:cubicBezTo>
                  <a:lnTo>
                    <a:pt x="199797" y="30598"/>
                  </a:lnTo>
                  <a:cubicBezTo>
                    <a:pt x="199764" y="36143"/>
                    <a:pt x="195263" y="40677"/>
                    <a:pt x="189685" y="40677"/>
                  </a:cubicBezTo>
                  <a:lnTo>
                    <a:pt x="14973" y="40677"/>
                  </a:lnTo>
                  <a:cubicBezTo>
                    <a:pt x="9395" y="40677"/>
                    <a:pt x="4893" y="36143"/>
                    <a:pt x="4893" y="30598"/>
                  </a:cubicBezTo>
                  <a:lnTo>
                    <a:pt x="4893" y="15005"/>
                  </a:lnTo>
                  <a:cubicBezTo>
                    <a:pt x="4893" y="9427"/>
                    <a:pt x="9395" y="4926"/>
                    <a:pt x="14973" y="4893"/>
                  </a:cubicBezTo>
                  <a:close/>
                  <a:moveTo>
                    <a:pt x="14973" y="0"/>
                  </a:moveTo>
                  <a:cubicBezTo>
                    <a:pt x="6687" y="33"/>
                    <a:pt x="0" y="6720"/>
                    <a:pt x="0" y="15005"/>
                  </a:cubicBezTo>
                  <a:lnTo>
                    <a:pt x="0" y="30598"/>
                  </a:lnTo>
                  <a:cubicBezTo>
                    <a:pt x="0" y="38850"/>
                    <a:pt x="6687" y="45570"/>
                    <a:pt x="14973" y="45570"/>
                  </a:cubicBezTo>
                  <a:lnTo>
                    <a:pt x="189685" y="45570"/>
                  </a:lnTo>
                  <a:cubicBezTo>
                    <a:pt x="197970" y="45570"/>
                    <a:pt x="204657" y="38850"/>
                    <a:pt x="204690" y="30598"/>
                  </a:cubicBezTo>
                  <a:lnTo>
                    <a:pt x="204690" y="15005"/>
                  </a:lnTo>
                  <a:cubicBezTo>
                    <a:pt x="204657" y="6720"/>
                    <a:pt x="197970" y="33"/>
                    <a:pt x="189685"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3" name="Google Shape;3653;p49"/>
            <p:cNvSpPr/>
            <p:nvPr/>
          </p:nvSpPr>
          <p:spPr>
            <a:xfrm>
              <a:off x="3447900" y="4200975"/>
              <a:ext cx="678525" cy="652875"/>
            </a:xfrm>
            <a:custGeom>
              <a:rect b="b" l="l" r="r" t="t"/>
              <a:pathLst>
                <a:path extrusionOk="0" h="26115" w="27141">
                  <a:moveTo>
                    <a:pt x="14093" y="4912"/>
                  </a:moveTo>
                  <a:cubicBezTo>
                    <a:pt x="18594" y="4912"/>
                    <a:pt x="22248" y="8565"/>
                    <a:pt x="22248" y="13066"/>
                  </a:cubicBezTo>
                  <a:cubicBezTo>
                    <a:pt x="22248" y="17989"/>
                    <a:pt x="18230" y="21238"/>
                    <a:pt x="14035" y="21238"/>
                  </a:cubicBezTo>
                  <a:cubicBezTo>
                    <a:pt x="12030" y="21238"/>
                    <a:pt x="9985" y="20496"/>
                    <a:pt x="8319" y="18840"/>
                  </a:cubicBezTo>
                  <a:cubicBezTo>
                    <a:pt x="3165" y="13686"/>
                    <a:pt x="6818" y="4912"/>
                    <a:pt x="14093" y="4912"/>
                  </a:cubicBezTo>
                  <a:close/>
                  <a:moveTo>
                    <a:pt x="14090" y="0"/>
                  </a:moveTo>
                  <a:cubicBezTo>
                    <a:pt x="10693" y="0"/>
                    <a:pt x="7347" y="1327"/>
                    <a:pt x="4861" y="3835"/>
                  </a:cubicBezTo>
                  <a:cubicBezTo>
                    <a:pt x="1142" y="7554"/>
                    <a:pt x="1" y="13164"/>
                    <a:pt x="2023" y="18057"/>
                  </a:cubicBezTo>
                  <a:cubicBezTo>
                    <a:pt x="4046" y="22918"/>
                    <a:pt x="8808" y="26114"/>
                    <a:pt x="14093" y="26114"/>
                  </a:cubicBezTo>
                  <a:cubicBezTo>
                    <a:pt x="21302" y="26114"/>
                    <a:pt x="27141" y="20275"/>
                    <a:pt x="27141" y="13066"/>
                  </a:cubicBezTo>
                  <a:cubicBezTo>
                    <a:pt x="27141" y="7782"/>
                    <a:pt x="23976" y="3020"/>
                    <a:pt x="19083" y="997"/>
                  </a:cubicBezTo>
                  <a:cubicBezTo>
                    <a:pt x="17472" y="327"/>
                    <a:pt x="15775" y="0"/>
                    <a:pt x="14090"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4" name="Google Shape;3654;p49"/>
            <p:cNvSpPr/>
            <p:nvPr/>
          </p:nvSpPr>
          <p:spPr>
            <a:xfrm>
              <a:off x="2231175" y="2797950"/>
              <a:ext cx="458350" cy="458350"/>
            </a:xfrm>
            <a:custGeom>
              <a:rect b="b" l="l" r="r" t="t"/>
              <a:pathLst>
                <a:path extrusionOk="0" h="18334" w="18334">
                  <a:moveTo>
                    <a:pt x="11124" y="4894"/>
                  </a:moveTo>
                  <a:cubicBezTo>
                    <a:pt x="12396" y="4894"/>
                    <a:pt x="13440" y="5905"/>
                    <a:pt x="13440" y="7210"/>
                  </a:cubicBezTo>
                  <a:lnTo>
                    <a:pt x="13440" y="11124"/>
                  </a:lnTo>
                  <a:cubicBezTo>
                    <a:pt x="13440" y="12396"/>
                    <a:pt x="12396" y="13440"/>
                    <a:pt x="11124" y="13440"/>
                  </a:cubicBezTo>
                  <a:lnTo>
                    <a:pt x="7210" y="13440"/>
                  </a:lnTo>
                  <a:cubicBezTo>
                    <a:pt x="5905" y="13440"/>
                    <a:pt x="4894" y="12396"/>
                    <a:pt x="4894" y="11124"/>
                  </a:cubicBezTo>
                  <a:lnTo>
                    <a:pt x="4894" y="7210"/>
                  </a:lnTo>
                  <a:cubicBezTo>
                    <a:pt x="4894" y="5905"/>
                    <a:pt x="5905" y="4894"/>
                    <a:pt x="7210" y="4894"/>
                  </a:cubicBezTo>
                  <a:close/>
                  <a:moveTo>
                    <a:pt x="7210" y="1"/>
                  </a:moveTo>
                  <a:cubicBezTo>
                    <a:pt x="3230" y="1"/>
                    <a:pt x="1" y="3230"/>
                    <a:pt x="1" y="7210"/>
                  </a:cubicBezTo>
                  <a:lnTo>
                    <a:pt x="1" y="11124"/>
                  </a:lnTo>
                  <a:cubicBezTo>
                    <a:pt x="1" y="15104"/>
                    <a:pt x="3230" y="18333"/>
                    <a:pt x="7210" y="18333"/>
                  </a:cubicBezTo>
                  <a:lnTo>
                    <a:pt x="11124" y="18333"/>
                  </a:lnTo>
                  <a:cubicBezTo>
                    <a:pt x="15104" y="18333"/>
                    <a:pt x="18333" y="15104"/>
                    <a:pt x="18333" y="11124"/>
                  </a:cubicBezTo>
                  <a:lnTo>
                    <a:pt x="18333" y="7210"/>
                  </a:lnTo>
                  <a:cubicBezTo>
                    <a:pt x="18333" y="3230"/>
                    <a:pt x="15104" y="1"/>
                    <a:pt x="1112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5" name="Google Shape;3655;p49"/>
            <p:cNvSpPr/>
            <p:nvPr/>
          </p:nvSpPr>
          <p:spPr>
            <a:xfrm>
              <a:off x="2687050" y="2797950"/>
              <a:ext cx="458325" cy="458350"/>
            </a:xfrm>
            <a:custGeom>
              <a:rect b="b" l="l" r="r" t="t"/>
              <a:pathLst>
                <a:path extrusionOk="0" h="18334" w="18333">
                  <a:moveTo>
                    <a:pt x="11124" y="4894"/>
                  </a:moveTo>
                  <a:cubicBezTo>
                    <a:pt x="12396" y="4894"/>
                    <a:pt x="13440" y="5905"/>
                    <a:pt x="13440" y="7210"/>
                  </a:cubicBezTo>
                  <a:lnTo>
                    <a:pt x="13440" y="11124"/>
                  </a:lnTo>
                  <a:cubicBezTo>
                    <a:pt x="13440" y="12396"/>
                    <a:pt x="12396" y="13440"/>
                    <a:pt x="11124" y="13440"/>
                  </a:cubicBezTo>
                  <a:lnTo>
                    <a:pt x="7209" y="13440"/>
                  </a:lnTo>
                  <a:cubicBezTo>
                    <a:pt x="5905" y="13440"/>
                    <a:pt x="4893" y="12396"/>
                    <a:pt x="4893" y="11124"/>
                  </a:cubicBezTo>
                  <a:lnTo>
                    <a:pt x="4893" y="7210"/>
                  </a:lnTo>
                  <a:cubicBezTo>
                    <a:pt x="4893" y="5905"/>
                    <a:pt x="5905" y="4894"/>
                    <a:pt x="7209" y="4894"/>
                  </a:cubicBezTo>
                  <a:close/>
                  <a:moveTo>
                    <a:pt x="7209" y="1"/>
                  </a:moveTo>
                  <a:cubicBezTo>
                    <a:pt x="3230" y="1"/>
                    <a:pt x="0" y="3230"/>
                    <a:pt x="0" y="7210"/>
                  </a:cubicBezTo>
                  <a:lnTo>
                    <a:pt x="0" y="11124"/>
                  </a:lnTo>
                  <a:cubicBezTo>
                    <a:pt x="0" y="15104"/>
                    <a:pt x="3230" y="18333"/>
                    <a:pt x="7209" y="18333"/>
                  </a:cubicBezTo>
                  <a:lnTo>
                    <a:pt x="11124" y="18333"/>
                  </a:lnTo>
                  <a:cubicBezTo>
                    <a:pt x="15103" y="18333"/>
                    <a:pt x="18333" y="15104"/>
                    <a:pt x="18333" y="11124"/>
                  </a:cubicBezTo>
                  <a:lnTo>
                    <a:pt x="18333" y="7210"/>
                  </a:lnTo>
                  <a:cubicBezTo>
                    <a:pt x="18333" y="3230"/>
                    <a:pt x="15103" y="1"/>
                    <a:pt x="1112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6" name="Google Shape;3656;p49"/>
            <p:cNvSpPr/>
            <p:nvPr/>
          </p:nvSpPr>
          <p:spPr>
            <a:xfrm>
              <a:off x="3142900" y="2797950"/>
              <a:ext cx="458350" cy="458350"/>
            </a:xfrm>
            <a:custGeom>
              <a:rect b="b" l="l" r="r" t="t"/>
              <a:pathLst>
                <a:path extrusionOk="0" h="18334" w="18334">
                  <a:moveTo>
                    <a:pt x="11124" y="4894"/>
                  </a:moveTo>
                  <a:cubicBezTo>
                    <a:pt x="12397" y="4894"/>
                    <a:pt x="13440" y="5905"/>
                    <a:pt x="13440" y="7210"/>
                  </a:cubicBezTo>
                  <a:lnTo>
                    <a:pt x="13440" y="11124"/>
                  </a:lnTo>
                  <a:cubicBezTo>
                    <a:pt x="13440" y="12396"/>
                    <a:pt x="12397" y="13440"/>
                    <a:pt x="11124" y="13440"/>
                  </a:cubicBezTo>
                  <a:lnTo>
                    <a:pt x="7210" y="13440"/>
                  </a:lnTo>
                  <a:cubicBezTo>
                    <a:pt x="5905" y="13440"/>
                    <a:pt x="4894" y="12396"/>
                    <a:pt x="4894" y="11124"/>
                  </a:cubicBezTo>
                  <a:lnTo>
                    <a:pt x="4894" y="7210"/>
                  </a:lnTo>
                  <a:cubicBezTo>
                    <a:pt x="4894" y="5905"/>
                    <a:pt x="5905" y="4894"/>
                    <a:pt x="7210" y="4894"/>
                  </a:cubicBezTo>
                  <a:close/>
                  <a:moveTo>
                    <a:pt x="7210" y="1"/>
                  </a:moveTo>
                  <a:cubicBezTo>
                    <a:pt x="3230" y="1"/>
                    <a:pt x="1" y="3230"/>
                    <a:pt x="1" y="7210"/>
                  </a:cubicBezTo>
                  <a:lnTo>
                    <a:pt x="1" y="11124"/>
                  </a:lnTo>
                  <a:cubicBezTo>
                    <a:pt x="1" y="15104"/>
                    <a:pt x="3230" y="18333"/>
                    <a:pt x="7210" y="18333"/>
                  </a:cubicBezTo>
                  <a:lnTo>
                    <a:pt x="11124" y="18333"/>
                  </a:lnTo>
                  <a:cubicBezTo>
                    <a:pt x="15104" y="18333"/>
                    <a:pt x="18333" y="15104"/>
                    <a:pt x="18333" y="11124"/>
                  </a:cubicBezTo>
                  <a:lnTo>
                    <a:pt x="18333" y="7210"/>
                  </a:lnTo>
                  <a:cubicBezTo>
                    <a:pt x="18333" y="3230"/>
                    <a:pt x="15104" y="1"/>
                    <a:pt x="1112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7" name="Google Shape;3657;p49"/>
            <p:cNvSpPr/>
            <p:nvPr/>
          </p:nvSpPr>
          <p:spPr>
            <a:xfrm>
              <a:off x="2231175" y="3289700"/>
              <a:ext cx="458350" cy="459150"/>
            </a:xfrm>
            <a:custGeom>
              <a:rect b="b" l="l" r="r" t="t"/>
              <a:pathLst>
                <a:path extrusionOk="0" h="18366" w="18334">
                  <a:moveTo>
                    <a:pt x="11124" y="4894"/>
                  </a:moveTo>
                  <a:cubicBezTo>
                    <a:pt x="12396" y="4894"/>
                    <a:pt x="13440" y="5937"/>
                    <a:pt x="13440" y="7210"/>
                  </a:cubicBezTo>
                  <a:lnTo>
                    <a:pt x="13440" y="11157"/>
                  </a:lnTo>
                  <a:cubicBezTo>
                    <a:pt x="13440" y="12429"/>
                    <a:pt x="12396" y="13473"/>
                    <a:pt x="11124" y="13473"/>
                  </a:cubicBezTo>
                  <a:lnTo>
                    <a:pt x="7210" y="13473"/>
                  </a:lnTo>
                  <a:cubicBezTo>
                    <a:pt x="5905" y="13473"/>
                    <a:pt x="4894" y="12429"/>
                    <a:pt x="4894" y="11157"/>
                  </a:cubicBezTo>
                  <a:lnTo>
                    <a:pt x="4894" y="7210"/>
                  </a:lnTo>
                  <a:cubicBezTo>
                    <a:pt x="4894" y="5937"/>
                    <a:pt x="5905" y="4894"/>
                    <a:pt x="7210" y="4894"/>
                  </a:cubicBezTo>
                  <a:close/>
                  <a:moveTo>
                    <a:pt x="7210" y="1"/>
                  </a:moveTo>
                  <a:cubicBezTo>
                    <a:pt x="3230" y="1"/>
                    <a:pt x="1" y="3230"/>
                    <a:pt x="1" y="7210"/>
                  </a:cubicBezTo>
                  <a:lnTo>
                    <a:pt x="1" y="11157"/>
                  </a:lnTo>
                  <a:cubicBezTo>
                    <a:pt x="1" y="15136"/>
                    <a:pt x="3230" y="18366"/>
                    <a:pt x="7210" y="18366"/>
                  </a:cubicBezTo>
                  <a:lnTo>
                    <a:pt x="11124" y="18366"/>
                  </a:lnTo>
                  <a:cubicBezTo>
                    <a:pt x="15104" y="18366"/>
                    <a:pt x="18333" y="15136"/>
                    <a:pt x="18333" y="11157"/>
                  </a:cubicBezTo>
                  <a:lnTo>
                    <a:pt x="18333" y="7210"/>
                  </a:lnTo>
                  <a:cubicBezTo>
                    <a:pt x="18333" y="3230"/>
                    <a:pt x="15104" y="1"/>
                    <a:pt x="1112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8" name="Google Shape;3658;p49"/>
            <p:cNvSpPr/>
            <p:nvPr/>
          </p:nvSpPr>
          <p:spPr>
            <a:xfrm>
              <a:off x="2687050" y="3289700"/>
              <a:ext cx="458325" cy="459150"/>
            </a:xfrm>
            <a:custGeom>
              <a:rect b="b" l="l" r="r" t="t"/>
              <a:pathLst>
                <a:path extrusionOk="0" h="18366" w="18333">
                  <a:moveTo>
                    <a:pt x="11124" y="4894"/>
                  </a:moveTo>
                  <a:cubicBezTo>
                    <a:pt x="12396" y="4894"/>
                    <a:pt x="13440" y="5937"/>
                    <a:pt x="13440" y="7210"/>
                  </a:cubicBezTo>
                  <a:lnTo>
                    <a:pt x="13440" y="11157"/>
                  </a:lnTo>
                  <a:cubicBezTo>
                    <a:pt x="13440" y="12429"/>
                    <a:pt x="12396" y="13473"/>
                    <a:pt x="11124" y="13473"/>
                  </a:cubicBezTo>
                  <a:lnTo>
                    <a:pt x="7209" y="13473"/>
                  </a:lnTo>
                  <a:cubicBezTo>
                    <a:pt x="5905" y="13473"/>
                    <a:pt x="4893" y="12429"/>
                    <a:pt x="4893" y="11157"/>
                  </a:cubicBezTo>
                  <a:lnTo>
                    <a:pt x="4893" y="7210"/>
                  </a:lnTo>
                  <a:cubicBezTo>
                    <a:pt x="4893" y="5937"/>
                    <a:pt x="5905" y="4894"/>
                    <a:pt x="7209" y="4894"/>
                  </a:cubicBezTo>
                  <a:close/>
                  <a:moveTo>
                    <a:pt x="7209" y="1"/>
                  </a:moveTo>
                  <a:cubicBezTo>
                    <a:pt x="3230" y="1"/>
                    <a:pt x="0" y="3230"/>
                    <a:pt x="0" y="7210"/>
                  </a:cubicBezTo>
                  <a:lnTo>
                    <a:pt x="0" y="11157"/>
                  </a:lnTo>
                  <a:cubicBezTo>
                    <a:pt x="0" y="15136"/>
                    <a:pt x="3230" y="18366"/>
                    <a:pt x="7209" y="18366"/>
                  </a:cubicBezTo>
                  <a:lnTo>
                    <a:pt x="11124" y="18366"/>
                  </a:lnTo>
                  <a:cubicBezTo>
                    <a:pt x="15103" y="18366"/>
                    <a:pt x="18333" y="15136"/>
                    <a:pt x="18333" y="11157"/>
                  </a:cubicBezTo>
                  <a:lnTo>
                    <a:pt x="18333" y="7210"/>
                  </a:lnTo>
                  <a:cubicBezTo>
                    <a:pt x="18333" y="3230"/>
                    <a:pt x="15103" y="1"/>
                    <a:pt x="1112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9" name="Google Shape;3659;p49"/>
            <p:cNvSpPr/>
            <p:nvPr/>
          </p:nvSpPr>
          <p:spPr>
            <a:xfrm>
              <a:off x="3142900" y="3289700"/>
              <a:ext cx="458350" cy="459150"/>
            </a:xfrm>
            <a:custGeom>
              <a:rect b="b" l="l" r="r" t="t"/>
              <a:pathLst>
                <a:path extrusionOk="0" h="18366" w="18334">
                  <a:moveTo>
                    <a:pt x="11124" y="4894"/>
                  </a:moveTo>
                  <a:cubicBezTo>
                    <a:pt x="12397" y="4894"/>
                    <a:pt x="13440" y="5937"/>
                    <a:pt x="13440" y="7210"/>
                  </a:cubicBezTo>
                  <a:lnTo>
                    <a:pt x="13440" y="11157"/>
                  </a:lnTo>
                  <a:cubicBezTo>
                    <a:pt x="13440" y="12429"/>
                    <a:pt x="12397" y="13473"/>
                    <a:pt x="11124" y="13473"/>
                  </a:cubicBezTo>
                  <a:lnTo>
                    <a:pt x="7210" y="13473"/>
                  </a:lnTo>
                  <a:cubicBezTo>
                    <a:pt x="5905" y="13473"/>
                    <a:pt x="4894" y="12429"/>
                    <a:pt x="4894" y="11157"/>
                  </a:cubicBezTo>
                  <a:lnTo>
                    <a:pt x="4894" y="7210"/>
                  </a:lnTo>
                  <a:cubicBezTo>
                    <a:pt x="4894" y="5937"/>
                    <a:pt x="5905" y="4894"/>
                    <a:pt x="7210" y="4894"/>
                  </a:cubicBezTo>
                  <a:close/>
                  <a:moveTo>
                    <a:pt x="7210" y="1"/>
                  </a:moveTo>
                  <a:cubicBezTo>
                    <a:pt x="3230" y="1"/>
                    <a:pt x="1" y="3230"/>
                    <a:pt x="1" y="7210"/>
                  </a:cubicBezTo>
                  <a:lnTo>
                    <a:pt x="1" y="11157"/>
                  </a:lnTo>
                  <a:cubicBezTo>
                    <a:pt x="1" y="15136"/>
                    <a:pt x="3230" y="18366"/>
                    <a:pt x="7210" y="18366"/>
                  </a:cubicBezTo>
                  <a:lnTo>
                    <a:pt x="11124" y="18366"/>
                  </a:lnTo>
                  <a:cubicBezTo>
                    <a:pt x="15104" y="18366"/>
                    <a:pt x="18333" y="15136"/>
                    <a:pt x="18333" y="11157"/>
                  </a:cubicBezTo>
                  <a:lnTo>
                    <a:pt x="18333" y="7210"/>
                  </a:lnTo>
                  <a:cubicBezTo>
                    <a:pt x="18333" y="3230"/>
                    <a:pt x="15104" y="1"/>
                    <a:pt x="1112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0" name="Google Shape;3660;p49"/>
            <p:cNvSpPr/>
            <p:nvPr/>
          </p:nvSpPr>
          <p:spPr>
            <a:xfrm>
              <a:off x="2230375" y="1987338"/>
              <a:ext cx="1371675" cy="464850"/>
            </a:xfrm>
            <a:custGeom>
              <a:rect b="b" l="l" r="r" t="t"/>
              <a:pathLst>
                <a:path extrusionOk="0" h="18594" w="54867">
                  <a:moveTo>
                    <a:pt x="46679" y="5056"/>
                  </a:moveTo>
                  <a:cubicBezTo>
                    <a:pt x="48800" y="5611"/>
                    <a:pt x="50202" y="7666"/>
                    <a:pt x="49909" y="9884"/>
                  </a:cubicBezTo>
                  <a:cubicBezTo>
                    <a:pt x="49648" y="12070"/>
                    <a:pt x="47756" y="13701"/>
                    <a:pt x="45570" y="13701"/>
                  </a:cubicBezTo>
                  <a:lnTo>
                    <a:pt x="9297" y="13701"/>
                  </a:lnTo>
                  <a:cubicBezTo>
                    <a:pt x="7079" y="13701"/>
                    <a:pt x="5220" y="12070"/>
                    <a:pt x="4926" y="9884"/>
                  </a:cubicBezTo>
                  <a:cubicBezTo>
                    <a:pt x="4665" y="7666"/>
                    <a:pt x="6035" y="5611"/>
                    <a:pt x="8188" y="5056"/>
                  </a:cubicBezTo>
                  <a:lnTo>
                    <a:pt x="8188" y="9069"/>
                  </a:lnTo>
                  <a:cubicBezTo>
                    <a:pt x="8188" y="10439"/>
                    <a:pt x="9297" y="11515"/>
                    <a:pt x="10634" y="11515"/>
                  </a:cubicBezTo>
                  <a:lnTo>
                    <a:pt x="44233" y="11515"/>
                  </a:lnTo>
                  <a:cubicBezTo>
                    <a:pt x="45570" y="11515"/>
                    <a:pt x="46679" y="10439"/>
                    <a:pt x="46679" y="9069"/>
                  </a:cubicBezTo>
                  <a:lnTo>
                    <a:pt x="46679" y="5056"/>
                  </a:lnTo>
                  <a:close/>
                  <a:moveTo>
                    <a:pt x="9297" y="0"/>
                  </a:moveTo>
                  <a:cubicBezTo>
                    <a:pt x="4176" y="0"/>
                    <a:pt x="0" y="4176"/>
                    <a:pt x="0" y="9297"/>
                  </a:cubicBezTo>
                  <a:cubicBezTo>
                    <a:pt x="0" y="14451"/>
                    <a:pt x="4176" y="18594"/>
                    <a:pt x="9297" y="18594"/>
                  </a:cubicBezTo>
                  <a:lnTo>
                    <a:pt x="45570" y="18594"/>
                  </a:lnTo>
                  <a:cubicBezTo>
                    <a:pt x="50692" y="18594"/>
                    <a:pt x="54867" y="14451"/>
                    <a:pt x="54867" y="9297"/>
                  </a:cubicBezTo>
                  <a:cubicBezTo>
                    <a:pt x="54867" y="4176"/>
                    <a:pt x="50692" y="0"/>
                    <a:pt x="45570" y="0"/>
                  </a:cubicBezTo>
                  <a:lnTo>
                    <a:pt x="44233" y="0"/>
                  </a:lnTo>
                  <a:cubicBezTo>
                    <a:pt x="42863" y="0"/>
                    <a:pt x="41786" y="1109"/>
                    <a:pt x="41786" y="2447"/>
                  </a:cubicBezTo>
                  <a:lnTo>
                    <a:pt x="41786" y="6622"/>
                  </a:lnTo>
                  <a:lnTo>
                    <a:pt x="13081" y="6622"/>
                  </a:lnTo>
                  <a:lnTo>
                    <a:pt x="13081" y="2447"/>
                  </a:lnTo>
                  <a:cubicBezTo>
                    <a:pt x="13081" y="1109"/>
                    <a:pt x="11972" y="0"/>
                    <a:pt x="10634"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1" name="Google Shape;3661;p49"/>
            <p:cNvSpPr/>
            <p:nvPr/>
          </p:nvSpPr>
          <p:spPr>
            <a:xfrm>
              <a:off x="2681350" y="907625"/>
              <a:ext cx="468925" cy="122350"/>
            </a:xfrm>
            <a:custGeom>
              <a:rect b="b" l="l" r="r" t="t"/>
              <a:pathLst>
                <a:path extrusionOk="0" h="4894" w="18757">
                  <a:moveTo>
                    <a:pt x="2447" y="1"/>
                  </a:moveTo>
                  <a:cubicBezTo>
                    <a:pt x="1109" y="1"/>
                    <a:pt x="0" y="1110"/>
                    <a:pt x="0" y="2447"/>
                  </a:cubicBezTo>
                  <a:cubicBezTo>
                    <a:pt x="0" y="3817"/>
                    <a:pt x="1109" y="4894"/>
                    <a:pt x="2447" y="4894"/>
                  </a:cubicBezTo>
                  <a:lnTo>
                    <a:pt x="16310" y="4894"/>
                  </a:lnTo>
                  <a:cubicBezTo>
                    <a:pt x="17680" y="4894"/>
                    <a:pt x="18757" y="3817"/>
                    <a:pt x="18757" y="2447"/>
                  </a:cubicBezTo>
                  <a:cubicBezTo>
                    <a:pt x="18757" y="1110"/>
                    <a:pt x="17680" y="1"/>
                    <a:pt x="16310"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2" name="Google Shape;3662;p49"/>
            <p:cNvSpPr/>
            <p:nvPr/>
          </p:nvSpPr>
          <p:spPr>
            <a:xfrm>
              <a:off x="2681350" y="1213450"/>
              <a:ext cx="468925" cy="122350"/>
            </a:xfrm>
            <a:custGeom>
              <a:rect b="b" l="l" r="r" t="t"/>
              <a:pathLst>
                <a:path extrusionOk="0" h="4894" w="18757">
                  <a:moveTo>
                    <a:pt x="2447" y="0"/>
                  </a:moveTo>
                  <a:cubicBezTo>
                    <a:pt x="1109" y="0"/>
                    <a:pt x="0" y="1109"/>
                    <a:pt x="0" y="2447"/>
                  </a:cubicBezTo>
                  <a:cubicBezTo>
                    <a:pt x="0" y="3817"/>
                    <a:pt x="1109" y="4893"/>
                    <a:pt x="2447" y="4893"/>
                  </a:cubicBezTo>
                  <a:lnTo>
                    <a:pt x="16310" y="4893"/>
                  </a:lnTo>
                  <a:cubicBezTo>
                    <a:pt x="17680" y="4893"/>
                    <a:pt x="18757" y="3817"/>
                    <a:pt x="18757" y="2447"/>
                  </a:cubicBezTo>
                  <a:cubicBezTo>
                    <a:pt x="18757" y="1109"/>
                    <a:pt x="17680" y="0"/>
                    <a:pt x="16310"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3" name="Google Shape;3663;p49"/>
            <p:cNvSpPr/>
            <p:nvPr/>
          </p:nvSpPr>
          <p:spPr>
            <a:xfrm>
              <a:off x="2681350" y="1519250"/>
              <a:ext cx="468925" cy="122350"/>
            </a:xfrm>
            <a:custGeom>
              <a:rect b="b" l="l" r="r" t="t"/>
              <a:pathLst>
                <a:path extrusionOk="0" h="4894" w="18757">
                  <a:moveTo>
                    <a:pt x="2447" y="1"/>
                  </a:moveTo>
                  <a:cubicBezTo>
                    <a:pt x="1109" y="1"/>
                    <a:pt x="0" y="1110"/>
                    <a:pt x="0" y="2447"/>
                  </a:cubicBezTo>
                  <a:cubicBezTo>
                    <a:pt x="0" y="3817"/>
                    <a:pt x="1109" y="4894"/>
                    <a:pt x="2447" y="4894"/>
                  </a:cubicBezTo>
                  <a:lnTo>
                    <a:pt x="16310" y="4894"/>
                  </a:lnTo>
                  <a:cubicBezTo>
                    <a:pt x="17680" y="4894"/>
                    <a:pt x="18757" y="3817"/>
                    <a:pt x="18757" y="2447"/>
                  </a:cubicBezTo>
                  <a:cubicBezTo>
                    <a:pt x="18757" y="1110"/>
                    <a:pt x="17680" y="1"/>
                    <a:pt x="16310"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4" name="Google Shape;3664;p49"/>
            <p:cNvSpPr/>
            <p:nvPr/>
          </p:nvSpPr>
          <p:spPr>
            <a:xfrm>
              <a:off x="2681350" y="1825075"/>
              <a:ext cx="468925" cy="122350"/>
            </a:xfrm>
            <a:custGeom>
              <a:rect b="b" l="l" r="r" t="t"/>
              <a:pathLst>
                <a:path extrusionOk="0" h="4894" w="18757">
                  <a:moveTo>
                    <a:pt x="2447" y="0"/>
                  </a:moveTo>
                  <a:cubicBezTo>
                    <a:pt x="1109" y="0"/>
                    <a:pt x="0" y="1109"/>
                    <a:pt x="0" y="2447"/>
                  </a:cubicBezTo>
                  <a:cubicBezTo>
                    <a:pt x="0" y="3817"/>
                    <a:pt x="1109" y="4893"/>
                    <a:pt x="2447" y="4893"/>
                  </a:cubicBezTo>
                  <a:lnTo>
                    <a:pt x="16310" y="4893"/>
                  </a:lnTo>
                  <a:cubicBezTo>
                    <a:pt x="17680" y="4893"/>
                    <a:pt x="18757" y="3817"/>
                    <a:pt x="18757" y="2447"/>
                  </a:cubicBezTo>
                  <a:cubicBezTo>
                    <a:pt x="18757" y="1109"/>
                    <a:pt x="17680" y="0"/>
                    <a:pt x="16310"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5" name="Google Shape;3665;p49"/>
            <p:cNvSpPr/>
            <p:nvPr/>
          </p:nvSpPr>
          <p:spPr>
            <a:xfrm>
              <a:off x="2435050" y="598550"/>
              <a:ext cx="962325" cy="1657950"/>
            </a:xfrm>
            <a:custGeom>
              <a:rect b="b" l="l" r="r" t="t"/>
              <a:pathLst>
                <a:path extrusionOk="0" h="66318" w="38493">
                  <a:moveTo>
                    <a:pt x="28967" y="4894"/>
                  </a:moveTo>
                  <a:cubicBezTo>
                    <a:pt x="31512" y="4894"/>
                    <a:pt x="33599" y="6949"/>
                    <a:pt x="33599" y="9526"/>
                  </a:cubicBezTo>
                  <a:lnTo>
                    <a:pt x="33599" y="61424"/>
                  </a:lnTo>
                  <a:lnTo>
                    <a:pt x="4894" y="61424"/>
                  </a:lnTo>
                  <a:lnTo>
                    <a:pt x="4894" y="9526"/>
                  </a:lnTo>
                  <a:cubicBezTo>
                    <a:pt x="4894" y="6949"/>
                    <a:pt x="6982" y="4894"/>
                    <a:pt x="9526" y="4894"/>
                  </a:cubicBezTo>
                  <a:close/>
                  <a:moveTo>
                    <a:pt x="9526" y="1"/>
                  </a:moveTo>
                  <a:cubicBezTo>
                    <a:pt x="4274" y="1"/>
                    <a:pt x="1" y="4274"/>
                    <a:pt x="1" y="9526"/>
                  </a:cubicBezTo>
                  <a:lnTo>
                    <a:pt x="1" y="63871"/>
                  </a:lnTo>
                  <a:cubicBezTo>
                    <a:pt x="1" y="65241"/>
                    <a:pt x="1110" y="66317"/>
                    <a:pt x="2447" y="66317"/>
                  </a:cubicBezTo>
                  <a:lnTo>
                    <a:pt x="36046" y="66317"/>
                  </a:lnTo>
                  <a:cubicBezTo>
                    <a:pt x="37383" y="66317"/>
                    <a:pt x="38492" y="65241"/>
                    <a:pt x="38492" y="63871"/>
                  </a:cubicBezTo>
                  <a:lnTo>
                    <a:pt x="38492" y="9526"/>
                  </a:lnTo>
                  <a:cubicBezTo>
                    <a:pt x="38492" y="4274"/>
                    <a:pt x="34219" y="1"/>
                    <a:pt x="28967"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66" name="Google Shape;3666;p49"/>
          <p:cNvGrpSpPr/>
          <p:nvPr/>
        </p:nvGrpSpPr>
        <p:grpSpPr>
          <a:xfrm>
            <a:off x="3208236" y="1486122"/>
            <a:ext cx="455161" cy="443245"/>
            <a:chOff x="1241175" y="288450"/>
            <a:chExt cx="5255900" cy="5118300"/>
          </a:xfrm>
        </p:grpSpPr>
        <p:sp>
          <p:nvSpPr>
            <p:cNvPr id="3667" name="Google Shape;3667;p49"/>
            <p:cNvSpPr/>
            <p:nvPr/>
          </p:nvSpPr>
          <p:spPr>
            <a:xfrm>
              <a:off x="1303150" y="350650"/>
              <a:ext cx="4994950" cy="4994950"/>
            </a:xfrm>
            <a:custGeom>
              <a:rect b="b" l="l" r="r" t="t"/>
              <a:pathLst>
                <a:path extrusionOk="0" h="199798" w="199798">
                  <a:moveTo>
                    <a:pt x="99883" y="1"/>
                  </a:moveTo>
                  <a:cubicBezTo>
                    <a:pt x="44722" y="1"/>
                    <a:pt x="1" y="44722"/>
                    <a:pt x="1" y="99883"/>
                  </a:cubicBezTo>
                  <a:cubicBezTo>
                    <a:pt x="1" y="155043"/>
                    <a:pt x="44722" y="199797"/>
                    <a:pt x="99883" y="199797"/>
                  </a:cubicBezTo>
                  <a:cubicBezTo>
                    <a:pt x="155043" y="199797"/>
                    <a:pt x="199797" y="155043"/>
                    <a:pt x="199797" y="99883"/>
                  </a:cubicBezTo>
                  <a:cubicBezTo>
                    <a:pt x="199797" y="44722"/>
                    <a:pt x="155043" y="1"/>
                    <a:pt x="99883" y="1"/>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8" name="Google Shape;3668;p49"/>
            <p:cNvSpPr/>
            <p:nvPr/>
          </p:nvSpPr>
          <p:spPr>
            <a:xfrm>
              <a:off x="2880425" y="3557175"/>
              <a:ext cx="1840500" cy="803300"/>
            </a:xfrm>
            <a:custGeom>
              <a:rect b="b" l="l" r="r" t="t"/>
              <a:pathLst>
                <a:path extrusionOk="0" h="32132" w="73620">
                  <a:moveTo>
                    <a:pt x="9242" y="1"/>
                  </a:moveTo>
                  <a:cubicBezTo>
                    <a:pt x="3886" y="1"/>
                    <a:pt x="1" y="5139"/>
                    <a:pt x="1432" y="10309"/>
                  </a:cubicBezTo>
                  <a:cubicBezTo>
                    <a:pt x="4009" y="19475"/>
                    <a:pt x="10076" y="27304"/>
                    <a:pt x="18296" y="32131"/>
                  </a:cubicBezTo>
                  <a:lnTo>
                    <a:pt x="18296" y="18562"/>
                  </a:lnTo>
                  <a:cubicBezTo>
                    <a:pt x="18296" y="13832"/>
                    <a:pt x="22145" y="9983"/>
                    <a:pt x="26875" y="9983"/>
                  </a:cubicBezTo>
                  <a:lnTo>
                    <a:pt x="46708" y="9983"/>
                  </a:lnTo>
                  <a:cubicBezTo>
                    <a:pt x="51438" y="9983"/>
                    <a:pt x="55287" y="13832"/>
                    <a:pt x="55287" y="18562"/>
                  </a:cubicBezTo>
                  <a:lnTo>
                    <a:pt x="55287" y="32131"/>
                  </a:lnTo>
                  <a:cubicBezTo>
                    <a:pt x="63605" y="27238"/>
                    <a:pt x="69705" y="19312"/>
                    <a:pt x="72249" y="9983"/>
                  </a:cubicBezTo>
                  <a:cubicBezTo>
                    <a:pt x="73619" y="4959"/>
                    <a:pt x="69835" y="1"/>
                    <a:pt x="64616" y="1"/>
                  </a:cubicBezTo>
                  <a:lnTo>
                    <a:pt x="9293" y="1"/>
                  </a:lnTo>
                  <a:cubicBezTo>
                    <a:pt x="9276" y="1"/>
                    <a:pt x="9259" y="1"/>
                    <a:pt x="9242"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9" name="Google Shape;3669;p49"/>
            <p:cNvSpPr/>
            <p:nvPr/>
          </p:nvSpPr>
          <p:spPr>
            <a:xfrm>
              <a:off x="3337825" y="3806725"/>
              <a:ext cx="924800" cy="1288500"/>
            </a:xfrm>
            <a:custGeom>
              <a:rect b="b" l="l" r="r" t="t"/>
              <a:pathLst>
                <a:path extrusionOk="0" h="51540" w="36992">
                  <a:moveTo>
                    <a:pt x="8579" y="1"/>
                  </a:moveTo>
                  <a:cubicBezTo>
                    <a:pt x="3849" y="1"/>
                    <a:pt x="0" y="3850"/>
                    <a:pt x="0" y="8580"/>
                  </a:cubicBezTo>
                  <a:lnTo>
                    <a:pt x="0" y="33044"/>
                  </a:lnTo>
                  <a:cubicBezTo>
                    <a:pt x="0" y="43254"/>
                    <a:pt x="8286" y="51540"/>
                    <a:pt x="18496" y="51540"/>
                  </a:cubicBezTo>
                  <a:cubicBezTo>
                    <a:pt x="28706" y="51540"/>
                    <a:pt x="36991" y="43254"/>
                    <a:pt x="36991" y="33044"/>
                  </a:cubicBezTo>
                  <a:lnTo>
                    <a:pt x="36991" y="8580"/>
                  </a:lnTo>
                  <a:cubicBezTo>
                    <a:pt x="36991" y="3850"/>
                    <a:pt x="33142" y="1"/>
                    <a:pt x="2841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0" name="Google Shape;3670;p49"/>
            <p:cNvSpPr/>
            <p:nvPr/>
          </p:nvSpPr>
          <p:spPr>
            <a:xfrm>
              <a:off x="4437925" y="1519250"/>
              <a:ext cx="878300" cy="1699525"/>
            </a:xfrm>
            <a:custGeom>
              <a:rect b="b" l="l" r="r" t="t"/>
              <a:pathLst>
                <a:path extrusionOk="0" h="67981" w="35132">
                  <a:moveTo>
                    <a:pt x="18170" y="1"/>
                  </a:moveTo>
                  <a:cubicBezTo>
                    <a:pt x="16310" y="1"/>
                    <a:pt x="14810" y="1501"/>
                    <a:pt x="14810" y="3328"/>
                  </a:cubicBezTo>
                  <a:lnTo>
                    <a:pt x="14810" y="3556"/>
                  </a:lnTo>
                  <a:cubicBezTo>
                    <a:pt x="10830" y="3752"/>
                    <a:pt x="7503" y="5122"/>
                    <a:pt x="4893" y="7666"/>
                  </a:cubicBezTo>
                  <a:cubicBezTo>
                    <a:pt x="2349" y="10048"/>
                    <a:pt x="946" y="13408"/>
                    <a:pt x="979" y="16898"/>
                  </a:cubicBezTo>
                  <a:cubicBezTo>
                    <a:pt x="979" y="19018"/>
                    <a:pt x="1468" y="21106"/>
                    <a:pt x="2479" y="22998"/>
                  </a:cubicBezTo>
                  <a:cubicBezTo>
                    <a:pt x="3556" y="25020"/>
                    <a:pt x="5089" y="26782"/>
                    <a:pt x="6948" y="28152"/>
                  </a:cubicBezTo>
                  <a:cubicBezTo>
                    <a:pt x="8938" y="29685"/>
                    <a:pt x="12755" y="31773"/>
                    <a:pt x="18398" y="34382"/>
                  </a:cubicBezTo>
                  <a:cubicBezTo>
                    <a:pt x="21203" y="35654"/>
                    <a:pt x="23063" y="36926"/>
                    <a:pt x="24041" y="38166"/>
                  </a:cubicBezTo>
                  <a:cubicBezTo>
                    <a:pt x="26194" y="41037"/>
                    <a:pt x="25868" y="45081"/>
                    <a:pt x="23258" y="47528"/>
                  </a:cubicBezTo>
                  <a:cubicBezTo>
                    <a:pt x="21790" y="48931"/>
                    <a:pt x="19866" y="49713"/>
                    <a:pt x="17843" y="49713"/>
                  </a:cubicBezTo>
                  <a:cubicBezTo>
                    <a:pt x="14810" y="49681"/>
                    <a:pt x="11678" y="48376"/>
                    <a:pt x="8514" y="45766"/>
                  </a:cubicBezTo>
                  <a:cubicBezTo>
                    <a:pt x="7616" y="45048"/>
                    <a:pt x="6533" y="44694"/>
                    <a:pt x="5456" y="44694"/>
                  </a:cubicBezTo>
                  <a:cubicBezTo>
                    <a:pt x="4186" y="44694"/>
                    <a:pt x="2926" y="45187"/>
                    <a:pt x="1990" y="46158"/>
                  </a:cubicBezTo>
                  <a:cubicBezTo>
                    <a:pt x="0" y="48213"/>
                    <a:pt x="196" y="51540"/>
                    <a:pt x="2447" y="53334"/>
                  </a:cubicBezTo>
                  <a:cubicBezTo>
                    <a:pt x="3817" y="54476"/>
                    <a:pt x="5317" y="55455"/>
                    <a:pt x="6850" y="56335"/>
                  </a:cubicBezTo>
                  <a:cubicBezTo>
                    <a:pt x="9330" y="57640"/>
                    <a:pt x="12037" y="58423"/>
                    <a:pt x="14810" y="58684"/>
                  </a:cubicBezTo>
                  <a:lnTo>
                    <a:pt x="14810" y="64621"/>
                  </a:lnTo>
                  <a:cubicBezTo>
                    <a:pt x="14810" y="66480"/>
                    <a:pt x="16310" y="67981"/>
                    <a:pt x="18170" y="67981"/>
                  </a:cubicBezTo>
                  <a:cubicBezTo>
                    <a:pt x="19996" y="67981"/>
                    <a:pt x="21497" y="66480"/>
                    <a:pt x="21497" y="64621"/>
                  </a:cubicBezTo>
                  <a:lnTo>
                    <a:pt x="21497" y="58456"/>
                  </a:lnTo>
                  <a:cubicBezTo>
                    <a:pt x="24824" y="57771"/>
                    <a:pt x="27336" y="56759"/>
                    <a:pt x="29097" y="55422"/>
                  </a:cubicBezTo>
                  <a:cubicBezTo>
                    <a:pt x="30957" y="53987"/>
                    <a:pt x="32424" y="52127"/>
                    <a:pt x="33403" y="50007"/>
                  </a:cubicBezTo>
                  <a:cubicBezTo>
                    <a:pt x="34545" y="47691"/>
                    <a:pt x="35099" y="45147"/>
                    <a:pt x="35099" y="42570"/>
                  </a:cubicBezTo>
                  <a:cubicBezTo>
                    <a:pt x="35132" y="40058"/>
                    <a:pt x="34577" y="37579"/>
                    <a:pt x="33501" y="35296"/>
                  </a:cubicBezTo>
                  <a:cubicBezTo>
                    <a:pt x="32457" y="33143"/>
                    <a:pt x="30924" y="31218"/>
                    <a:pt x="29032" y="29750"/>
                  </a:cubicBezTo>
                  <a:cubicBezTo>
                    <a:pt x="27075" y="28217"/>
                    <a:pt x="23454" y="26325"/>
                    <a:pt x="18202" y="24140"/>
                  </a:cubicBezTo>
                  <a:cubicBezTo>
                    <a:pt x="15234" y="22933"/>
                    <a:pt x="13244" y="21791"/>
                    <a:pt x="12265" y="20714"/>
                  </a:cubicBezTo>
                  <a:cubicBezTo>
                    <a:pt x="11287" y="19671"/>
                    <a:pt x="10797" y="18627"/>
                    <a:pt x="10797" y="17550"/>
                  </a:cubicBezTo>
                  <a:cubicBezTo>
                    <a:pt x="10797" y="16311"/>
                    <a:pt x="11352" y="15202"/>
                    <a:pt x="12461" y="14223"/>
                  </a:cubicBezTo>
                  <a:cubicBezTo>
                    <a:pt x="13603" y="13277"/>
                    <a:pt x="15071" y="12788"/>
                    <a:pt x="16865" y="12788"/>
                  </a:cubicBezTo>
                  <a:cubicBezTo>
                    <a:pt x="18952" y="12788"/>
                    <a:pt x="21040" y="13538"/>
                    <a:pt x="23160" y="15006"/>
                  </a:cubicBezTo>
                  <a:cubicBezTo>
                    <a:pt x="24004" y="15617"/>
                    <a:pt x="24990" y="15916"/>
                    <a:pt x="25971" y="15916"/>
                  </a:cubicBezTo>
                  <a:cubicBezTo>
                    <a:pt x="27191" y="15916"/>
                    <a:pt x="28404" y="15453"/>
                    <a:pt x="29326" y="14549"/>
                  </a:cubicBezTo>
                  <a:cubicBezTo>
                    <a:pt x="31478" y="12462"/>
                    <a:pt x="31218" y="8971"/>
                    <a:pt x="28836" y="7177"/>
                  </a:cubicBezTo>
                  <a:cubicBezTo>
                    <a:pt x="28347" y="6851"/>
                    <a:pt x="27858" y="6525"/>
                    <a:pt x="27368" y="6231"/>
                  </a:cubicBezTo>
                  <a:cubicBezTo>
                    <a:pt x="25542" y="5220"/>
                    <a:pt x="23552" y="4470"/>
                    <a:pt x="21497" y="4013"/>
                  </a:cubicBezTo>
                  <a:lnTo>
                    <a:pt x="21497" y="3328"/>
                  </a:lnTo>
                  <a:cubicBezTo>
                    <a:pt x="21497" y="1501"/>
                    <a:pt x="19996" y="1"/>
                    <a:pt x="18170"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1" name="Google Shape;3671;p49"/>
            <p:cNvSpPr/>
            <p:nvPr/>
          </p:nvSpPr>
          <p:spPr>
            <a:xfrm>
              <a:off x="2269525" y="1519250"/>
              <a:ext cx="878300" cy="1699525"/>
            </a:xfrm>
            <a:custGeom>
              <a:rect b="b" l="l" r="r" t="t"/>
              <a:pathLst>
                <a:path extrusionOk="0" h="67981" w="35132">
                  <a:moveTo>
                    <a:pt x="18169" y="1"/>
                  </a:moveTo>
                  <a:cubicBezTo>
                    <a:pt x="16343" y="1"/>
                    <a:pt x="14842" y="1501"/>
                    <a:pt x="14842" y="3328"/>
                  </a:cubicBezTo>
                  <a:lnTo>
                    <a:pt x="14842" y="3556"/>
                  </a:lnTo>
                  <a:cubicBezTo>
                    <a:pt x="10830" y="3752"/>
                    <a:pt x="7535" y="5122"/>
                    <a:pt x="4926" y="7666"/>
                  </a:cubicBezTo>
                  <a:cubicBezTo>
                    <a:pt x="2381" y="10048"/>
                    <a:pt x="979" y="13408"/>
                    <a:pt x="1011" y="16898"/>
                  </a:cubicBezTo>
                  <a:cubicBezTo>
                    <a:pt x="1011" y="19018"/>
                    <a:pt x="1501" y="21106"/>
                    <a:pt x="2479" y="22998"/>
                  </a:cubicBezTo>
                  <a:cubicBezTo>
                    <a:pt x="3588" y="25020"/>
                    <a:pt x="5089" y="26782"/>
                    <a:pt x="6948" y="28152"/>
                  </a:cubicBezTo>
                  <a:cubicBezTo>
                    <a:pt x="8971" y="29685"/>
                    <a:pt x="12787" y="31773"/>
                    <a:pt x="18430" y="34382"/>
                  </a:cubicBezTo>
                  <a:cubicBezTo>
                    <a:pt x="21203" y="35654"/>
                    <a:pt x="23095" y="36926"/>
                    <a:pt x="24074" y="38166"/>
                  </a:cubicBezTo>
                  <a:cubicBezTo>
                    <a:pt x="26226" y="41037"/>
                    <a:pt x="25900" y="45081"/>
                    <a:pt x="23258" y="47528"/>
                  </a:cubicBezTo>
                  <a:cubicBezTo>
                    <a:pt x="21823" y="48931"/>
                    <a:pt x="19866" y="49713"/>
                    <a:pt x="17843" y="49713"/>
                  </a:cubicBezTo>
                  <a:cubicBezTo>
                    <a:pt x="14810" y="49681"/>
                    <a:pt x="11711" y="48376"/>
                    <a:pt x="8514" y="45766"/>
                  </a:cubicBezTo>
                  <a:cubicBezTo>
                    <a:pt x="7631" y="45048"/>
                    <a:pt x="6556" y="44694"/>
                    <a:pt x="5484" y="44694"/>
                  </a:cubicBezTo>
                  <a:cubicBezTo>
                    <a:pt x="4219" y="44694"/>
                    <a:pt x="2958" y="45187"/>
                    <a:pt x="2023" y="46158"/>
                  </a:cubicBezTo>
                  <a:cubicBezTo>
                    <a:pt x="0" y="48213"/>
                    <a:pt x="228" y="51540"/>
                    <a:pt x="2447" y="53334"/>
                  </a:cubicBezTo>
                  <a:cubicBezTo>
                    <a:pt x="3849" y="54476"/>
                    <a:pt x="5317" y="55455"/>
                    <a:pt x="6883" y="56335"/>
                  </a:cubicBezTo>
                  <a:cubicBezTo>
                    <a:pt x="9362" y="57640"/>
                    <a:pt x="12069" y="58423"/>
                    <a:pt x="14842" y="58684"/>
                  </a:cubicBezTo>
                  <a:lnTo>
                    <a:pt x="14842" y="64621"/>
                  </a:lnTo>
                  <a:cubicBezTo>
                    <a:pt x="14842" y="66480"/>
                    <a:pt x="16343" y="67981"/>
                    <a:pt x="18169" y="67981"/>
                  </a:cubicBezTo>
                  <a:cubicBezTo>
                    <a:pt x="20029" y="67981"/>
                    <a:pt x="21529" y="66480"/>
                    <a:pt x="21529" y="64621"/>
                  </a:cubicBezTo>
                  <a:lnTo>
                    <a:pt x="21529" y="58456"/>
                  </a:lnTo>
                  <a:cubicBezTo>
                    <a:pt x="24824" y="57771"/>
                    <a:pt x="27368" y="56759"/>
                    <a:pt x="29130" y="55422"/>
                  </a:cubicBezTo>
                  <a:cubicBezTo>
                    <a:pt x="30956" y="53987"/>
                    <a:pt x="32457" y="52127"/>
                    <a:pt x="33435" y="50007"/>
                  </a:cubicBezTo>
                  <a:cubicBezTo>
                    <a:pt x="34545" y="47691"/>
                    <a:pt x="35132" y="45147"/>
                    <a:pt x="35099" y="42570"/>
                  </a:cubicBezTo>
                  <a:cubicBezTo>
                    <a:pt x="35132" y="40058"/>
                    <a:pt x="34610" y="37579"/>
                    <a:pt x="33533" y="35296"/>
                  </a:cubicBezTo>
                  <a:cubicBezTo>
                    <a:pt x="32489" y="33143"/>
                    <a:pt x="30956" y="31218"/>
                    <a:pt x="29064" y="29750"/>
                  </a:cubicBezTo>
                  <a:cubicBezTo>
                    <a:pt x="27107" y="28217"/>
                    <a:pt x="23486" y="26325"/>
                    <a:pt x="18235" y="24140"/>
                  </a:cubicBezTo>
                  <a:cubicBezTo>
                    <a:pt x="15234" y="22933"/>
                    <a:pt x="13276" y="21791"/>
                    <a:pt x="12298" y="20714"/>
                  </a:cubicBezTo>
                  <a:cubicBezTo>
                    <a:pt x="11319" y="19671"/>
                    <a:pt x="10797" y="18627"/>
                    <a:pt x="10797" y="17550"/>
                  </a:cubicBezTo>
                  <a:cubicBezTo>
                    <a:pt x="10797" y="16311"/>
                    <a:pt x="11384" y="15202"/>
                    <a:pt x="12493" y="14223"/>
                  </a:cubicBezTo>
                  <a:cubicBezTo>
                    <a:pt x="13635" y="13277"/>
                    <a:pt x="15103" y="12788"/>
                    <a:pt x="16897" y="12788"/>
                  </a:cubicBezTo>
                  <a:cubicBezTo>
                    <a:pt x="18985" y="12788"/>
                    <a:pt x="21073" y="13538"/>
                    <a:pt x="23193" y="15006"/>
                  </a:cubicBezTo>
                  <a:cubicBezTo>
                    <a:pt x="24036" y="15617"/>
                    <a:pt x="25016" y="15916"/>
                    <a:pt x="25993" y="15916"/>
                  </a:cubicBezTo>
                  <a:cubicBezTo>
                    <a:pt x="27207" y="15916"/>
                    <a:pt x="28418" y="15453"/>
                    <a:pt x="29358" y="14549"/>
                  </a:cubicBezTo>
                  <a:cubicBezTo>
                    <a:pt x="31511" y="12462"/>
                    <a:pt x="31250" y="8971"/>
                    <a:pt x="28836" y="7177"/>
                  </a:cubicBezTo>
                  <a:cubicBezTo>
                    <a:pt x="28379" y="6851"/>
                    <a:pt x="27890" y="6525"/>
                    <a:pt x="27401" y="6231"/>
                  </a:cubicBezTo>
                  <a:cubicBezTo>
                    <a:pt x="25541" y="5220"/>
                    <a:pt x="23584" y="4470"/>
                    <a:pt x="21529" y="4013"/>
                  </a:cubicBezTo>
                  <a:lnTo>
                    <a:pt x="21529" y="3328"/>
                  </a:lnTo>
                  <a:cubicBezTo>
                    <a:pt x="21529" y="1501"/>
                    <a:pt x="20029" y="1"/>
                    <a:pt x="18169"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2" name="Google Shape;3672;p49"/>
            <p:cNvSpPr/>
            <p:nvPr/>
          </p:nvSpPr>
          <p:spPr>
            <a:xfrm>
              <a:off x="1301525" y="1405100"/>
              <a:ext cx="2281775" cy="3930700"/>
            </a:xfrm>
            <a:custGeom>
              <a:rect b="b" l="l" r="r" t="t"/>
              <a:pathLst>
                <a:path extrusionOk="0" h="157228" w="91271">
                  <a:moveTo>
                    <a:pt x="18398" y="0"/>
                  </a:moveTo>
                  <a:cubicBezTo>
                    <a:pt x="6426" y="16864"/>
                    <a:pt x="0" y="37024"/>
                    <a:pt x="66" y="57705"/>
                  </a:cubicBezTo>
                  <a:cubicBezTo>
                    <a:pt x="66" y="109962"/>
                    <a:pt x="40155" y="152824"/>
                    <a:pt x="91271" y="157228"/>
                  </a:cubicBezTo>
                  <a:cubicBezTo>
                    <a:pt x="46712" y="119845"/>
                    <a:pt x="18398" y="63739"/>
                    <a:pt x="18398" y="1011"/>
                  </a:cubicBezTo>
                  <a:cubicBezTo>
                    <a:pt x="18398" y="685"/>
                    <a:pt x="18398" y="326"/>
                    <a:pt x="18398"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3" name="Google Shape;3673;p49"/>
            <p:cNvSpPr/>
            <p:nvPr/>
          </p:nvSpPr>
          <p:spPr>
            <a:xfrm>
              <a:off x="1241175" y="288450"/>
              <a:ext cx="5255900" cy="5118300"/>
            </a:xfrm>
            <a:custGeom>
              <a:rect b="b" l="l" r="r" t="t"/>
              <a:pathLst>
                <a:path extrusionOk="0" h="204732" w="210236">
                  <a:moveTo>
                    <a:pt x="102366" y="0"/>
                  </a:moveTo>
                  <a:cubicBezTo>
                    <a:pt x="99614" y="0"/>
                    <a:pt x="96849" y="111"/>
                    <a:pt x="94076" y="336"/>
                  </a:cubicBezTo>
                  <a:cubicBezTo>
                    <a:pt x="56661" y="3369"/>
                    <a:pt x="23878" y="26660"/>
                    <a:pt x="8710" y="61009"/>
                  </a:cubicBezTo>
                  <a:cubicBezTo>
                    <a:pt x="8188" y="62248"/>
                    <a:pt x="8743" y="63683"/>
                    <a:pt x="9982" y="64238"/>
                  </a:cubicBezTo>
                  <a:cubicBezTo>
                    <a:pt x="10300" y="64384"/>
                    <a:pt x="10636" y="64453"/>
                    <a:pt x="10968" y="64453"/>
                  </a:cubicBezTo>
                  <a:cubicBezTo>
                    <a:pt x="11896" y="64453"/>
                    <a:pt x="12794" y="63912"/>
                    <a:pt x="13179" y="62998"/>
                  </a:cubicBezTo>
                  <a:cubicBezTo>
                    <a:pt x="28804" y="27704"/>
                    <a:pt x="63772" y="4935"/>
                    <a:pt x="102362" y="4935"/>
                  </a:cubicBezTo>
                  <a:cubicBezTo>
                    <a:pt x="156086" y="4935"/>
                    <a:pt x="199830" y="48646"/>
                    <a:pt x="199830" y="102371"/>
                  </a:cubicBezTo>
                  <a:cubicBezTo>
                    <a:pt x="199830" y="156095"/>
                    <a:pt x="156086" y="199839"/>
                    <a:pt x="102362" y="199839"/>
                  </a:cubicBezTo>
                  <a:cubicBezTo>
                    <a:pt x="48637" y="199839"/>
                    <a:pt x="4926" y="156095"/>
                    <a:pt x="4926" y="102371"/>
                  </a:cubicBezTo>
                  <a:cubicBezTo>
                    <a:pt x="4893" y="96108"/>
                    <a:pt x="5513" y="89845"/>
                    <a:pt x="6688" y="83679"/>
                  </a:cubicBezTo>
                  <a:cubicBezTo>
                    <a:pt x="6948" y="82342"/>
                    <a:pt x="6100" y="81070"/>
                    <a:pt x="4763" y="80809"/>
                  </a:cubicBezTo>
                  <a:cubicBezTo>
                    <a:pt x="4604" y="80778"/>
                    <a:pt x="4446" y="80763"/>
                    <a:pt x="4291" y="80763"/>
                  </a:cubicBezTo>
                  <a:cubicBezTo>
                    <a:pt x="3138" y="80763"/>
                    <a:pt x="2122" y="81584"/>
                    <a:pt x="1892" y="82733"/>
                  </a:cubicBezTo>
                  <a:cubicBezTo>
                    <a:pt x="653" y="89225"/>
                    <a:pt x="0" y="95781"/>
                    <a:pt x="33" y="102371"/>
                  </a:cubicBezTo>
                  <a:cubicBezTo>
                    <a:pt x="33" y="158901"/>
                    <a:pt x="45831" y="204699"/>
                    <a:pt x="102362" y="204732"/>
                  </a:cubicBezTo>
                  <a:cubicBezTo>
                    <a:pt x="139907" y="204699"/>
                    <a:pt x="174451" y="184149"/>
                    <a:pt x="192360" y="151137"/>
                  </a:cubicBezTo>
                  <a:cubicBezTo>
                    <a:pt x="210235" y="118093"/>
                    <a:pt x="208604" y="77938"/>
                    <a:pt x="188119" y="46460"/>
                  </a:cubicBezTo>
                  <a:cubicBezTo>
                    <a:pt x="169120" y="17343"/>
                    <a:pt x="136781" y="0"/>
                    <a:pt x="102366"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4" name="Google Shape;3674;p49"/>
            <p:cNvSpPr/>
            <p:nvPr/>
          </p:nvSpPr>
          <p:spPr>
            <a:xfrm>
              <a:off x="1330050" y="1991550"/>
              <a:ext cx="170475" cy="224175"/>
            </a:xfrm>
            <a:custGeom>
              <a:rect b="b" l="l" r="r" t="t"/>
              <a:pathLst>
                <a:path extrusionOk="0" h="8967" w="6819">
                  <a:moveTo>
                    <a:pt x="4089" y="1"/>
                  </a:moveTo>
                  <a:cubicBezTo>
                    <a:pt x="3066" y="1"/>
                    <a:pt x="2101" y="642"/>
                    <a:pt x="1762" y="1659"/>
                  </a:cubicBezTo>
                  <a:cubicBezTo>
                    <a:pt x="1306" y="3029"/>
                    <a:pt x="849" y="4465"/>
                    <a:pt x="458" y="5835"/>
                  </a:cubicBezTo>
                  <a:cubicBezTo>
                    <a:pt x="1" y="7400"/>
                    <a:pt x="1175" y="8966"/>
                    <a:pt x="2806" y="8966"/>
                  </a:cubicBezTo>
                  <a:cubicBezTo>
                    <a:pt x="3883" y="8966"/>
                    <a:pt x="4861" y="8249"/>
                    <a:pt x="5155" y="7205"/>
                  </a:cubicBezTo>
                  <a:cubicBezTo>
                    <a:pt x="5546" y="5867"/>
                    <a:pt x="5970" y="4530"/>
                    <a:pt x="6394" y="3225"/>
                  </a:cubicBezTo>
                  <a:cubicBezTo>
                    <a:pt x="6819" y="1953"/>
                    <a:pt x="6134" y="550"/>
                    <a:pt x="4861" y="126"/>
                  </a:cubicBezTo>
                  <a:cubicBezTo>
                    <a:pt x="4606" y="41"/>
                    <a:pt x="4346" y="1"/>
                    <a:pt x="4089"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5" name="Google Shape;3675;p49"/>
            <p:cNvSpPr/>
            <p:nvPr/>
          </p:nvSpPr>
          <p:spPr>
            <a:xfrm>
              <a:off x="2834650" y="3496000"/>
              <a:ext cx="1956400" cy="925825"/>
            </a:xfrm>
            <a:custGeom>
              <a:rect b="b" l="l" r="r" t="t"/>
              <a:pathLst>
                <a:path extrusionOk="0" h="37033" w="78256">
                  <a:moveTo>
                    <a:pt x="66447" y="4894"/>
                  </a:moveTo>
                  <a:cubicBezTo>
                    <a:pt x="70068" y="4894"/>
                    <a:pt x="72678" y="8319"/>
                    <a:pt x="71732" y="11777"/>
                  </a:cubicBezTo>
                  <a:cubicBezTo>
                    <a:pt x="69742" y="18986"/>
                    <a:pt x="65469" y="25380"/>
                    <a:pt x="59565" y="29979"/>
                  </a:cubicBezTo>
                  <a:lnTo>
                    <a:pt x="59565" y="21009"/>
                  </a:lnTo>
                  <a:cubicBezTo>
                    <a:pt x="59565" y="14941"/>
                    <a:pt x="54639" y="9983"/>
                    <a:pt x="48539" y="9983"/>
                  </a:cubicBezTo>
                  <a:lnTo>
                    <a:pt x="28706" y="9983"/>
                  </a:lnTo>
                  <a:cubicBezTo>
                    <a:pt x="22606" y="9983"/>
                    <a:pt x="17681" y="14941"/>
                    <a:pt x="17681" y="21009"/>
                  </a:cubicBezTo>
                  <a:lnTo>
                    <a:pt x="17681" y="29979"/>
                  </a:lnTo>
                  <a:cubicBezTo>
                    <a:pt x="11842" y="25477"/>
                    <a:pt x="7601" y="19214"/>
                    <a:pt x="5611" y="12103"/>
                  </a:cubicBezTo>
                  <a:cubicBezTo>
                    <a:pt x="5122" y="10407"/>
                    <a:pt x="5481" y="8580"/>
                    <a:pt x="6557" y="7178"/>
                  </a:cubicBezTo>
                  <a:cubicBezTo>
                    <a:pt x="7634" y="5710"/>
                    <a:pt x="9330" y="4894"/>
                    <a:pt x="11124" y="4894"/>
                  </a:cubicBezTo>
                  <a:close/>
                  <a:moveTo>
                    <a:pt x="11022" y="1"/>
                  </a:moveTo>
                  <a:cubicBezTo>
                    <a:pt x="7733" y="1"/>
                    <a:pt x="4645" y="1562"/>
                    <a:pt x="2643" y="4209"/>
                  </a:cubicBezTo>
                  <a:cubicBezTo>
                    <a:pt x="653" y="6852"/>
                    <a:pt x="1" y="10244"/>
                    <a:pt x="914" y="13441"/>
                  </a:cubicBezTo>
                  <a:cubicBezTo>
                    <a:pt x="3654" y="23227"/>
                    <a:pt x="10113" y="31577"/>
                    <a:pt x="18888" y="36699"/>
                  </a:cubicBezTo>
                  <a:cubicBezTo>
                    <a:pt x="19246" y="36927"/>
                    <a:pt x="19670" y="37025"/>
                    <a:pt x="20127" y="37025"/>
                  </a:cubicBezTo>
                  <a:cubicBezTo>
                    <a:pt x="21465" y="37025"/>
                    <a:pt x="22574" y="35948"/>
                    <a:pt x="22574" y="34578"/>
                  </a:cubicBezTo>
                  <a:lnTo>
                    <a:pt x="22574" y="21009"/>
                  </a:lnTo>
                  <a:cubicBezTo>
                    <a:pt x="22574" y="17616"/>
                    <a:pt x="25314" y="14876"/>
                    <a:pt x="28706" y="14876"/>
                  </a:cubicBezTo>
                  <a:lnTo>
                    <a:pt x="48539" y="14876"/>
                  </a:lnTo>
                  <a:cubicBezTo>
                    <a:pt x="51931" y="14876"/>
                    <a:pt x="54672" y="17616"/>
                    <a:pt x="54672" y="21009"/>
                  </a:cubicBezTo>
                  <a:lnTo>
                    <a:pt x="54672" y="34578"/>
                  </a:lnTo>
                  <a:cubicBezTo>
                    <a:pt x="54672" y="36012"/>
                    <a:pt x="55851" y="37033"/>
                    <a:pt x="57131" y="37033"/>
                  </a:cubicBezTo>
                  <a:cubicBezTo>
                    <a:pt x="57542" y="37033"/>
                    <a:pt x="57962" y="36928"/>
                    <a:pt x="58358" y="36699"/>
                  </a:cubicBezTo>
                  <a:cubicBezTo>
                    <a:pt x="67230" y="31447"/>
                    <a:pt x="73689" y="22998"/>
                    <a:pt x="76429" y="13082"/>
                  </a:cubicBezTo>
                  <a:cubicBezTo>
                    <a:pt x="78256" y="6493"/>
                    <a:pt x="73297" y="1"/>
                    <a:pt x="66447" y="1"/>
                  </a:cubicBezTo>
                  <a:lnTo>
                    <a:pt x="11124" y="1"/>
                  </a:lnTo>
                  <a:cubicBezTo>
                    <a:pt x="11090" y="1"/>
                    <a:pt x="11056" y="1"/>
                    <a:pt x="11022"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6" name="Google Shape;3676;p49"/>
            <p:cNvSpPr/>
            <p:nvPr/>
          </p:nvSpPr>
          <p:spPr>
            <a:xfrm>
              <a:off x="3276650" y="3745575"/>
              <a:ext cx="1047125" cy="1410825"/>
            </a:xfrm>
            <a:custGeom>
              <a:rect b="b" l="l" r="r" t="t"/>
              <a:pathLst>
                <a:path extrusionOk="0" h="56433" w="41885">
                  <a:moveTo>
                    <a:pt x="30859" y="4893"/>
                  </a:moveTo>
                  <a:cubicBezTo>
                    <a:pt x="34251" y="4893"/>
                    <a:pt x="36992" y="7633"/>
                    <a:pt x="36992" y="11026"/>
                  </a:cubicBezTo>
                  <a:lnTo>
                    <a:pt x="36992" y="35490"/>
                  </a:lnTo>
                  <a:cubicBezTo>
                    <a:pt x="36992" y="44363"/>
                    <a:pt x="29815" y="51539"/>
                    <a:pt x="20943" y="51539"/>
                  </a:cubicBezTo>
                  <a:cubicBezTo>
                    <a:pt x="12070" y="51539"/>
                    <a:pt x="4894" y="44363"/>
                    <a:pt x="4894" y="35490"/>
                  </a:cubicBezTo>
                  <a:lnTo>
                    <a:pt x="4894" y="11026"/>
                  </a:lnTo>
                  <a:cubicBezTo>
                    <a:pt x="4894" y="7633"/>
                    <a:pt x="7634" y="4893"/>
                    <a:pt x="11026" y="4893"/>
                  </a:cubicBezTo>
                  <a:close/>
                  <a:moveTo>
                    <a:pt x="11026" y="0"/>
                  </a:moveTo>
                  <a:cubicBezTo>
                    <a:pt x="4926" y="0"/>
                    <a:pt x="1" y="4958"/>
                    <a:pt x="1" y="11026"/>
                  </a:cubicBezTo>
                  <a:lnTo>
                    <a:pt x="1" y="35490"/>
                  </a:lnTo>
                  <a:cubicBezTo>
                    <a:pt x="1" y="47071"/>
                    <a:pt x="9363" y="56432"/>
                    <a:pt x="20943" y="56432"/>
                  </a:cubicBezTo>
                  <a:cubicBezTo>
                    <a:pt x="32523" y="56432"/>
                    <a:pt x="41885" y="47071"/>
                    <a:pt x="41885" y="35490"/>
                  </a:cubicBezTo>
                  <a:lnTo>
                    <a:pt x="41885" y="11026"/>
                  </a:lnTo>
                  <a:cubicBezTo>
                    <a:pt x="41885" y="4958"/>
                    <a:pt x="36959" y="0"/>
                    <a:pt x="30859"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7" name="Google Shape;3677;p49"/>
            <p:cNvSpPr/>
            <p:nvPr/>
          </p:nvSpPr>
          <p:spPr>
            <a:xfrm>
              <a:off x="4392332" y="1457975"/>
              <a:ext cx="1008800" cy="1821975"/>
            </a:xfrm>
            <a:custGeom>
              <a:rect b="b" l="l" r="r" t="t"/>
              <a:pathLst>
                <a:path extrusionOk="0" h="72879" w="40352">
                  <a:moveTo>
                    <a:pt x="20926" y="4898"/>
                  </a:moveTo>
                  <a:cubicBezTo>
                    <a:pt x="21375" y="4898"/>
                    <a:pt x="21823" y="5192"/>
                    <a:pt x="21823" y="5779"/>
                  </a:cubicBezTo>
                  <a:lnTo>
                    <a:pt x="21823" y="6464"/>
                  </a:lnTo>
                  <a:cubicBezTo>
                    <a:pt x="21823" y="7606"/>
                    <a:pt x="22606" y="8584"/>
                    <a:pt x="23715" y="8845"/>
                  </a:cubicBezTo>
                  <a:cubicBezTo>
                    <a:pt x="25542" y="9237"/>
                    <a:pt x="27303" y="9889"/>
                    <a:pt x="28934" y="10802"/>
                  </a:cubicBezTo>
                  <a:cubicBezTo>
                    <a:pt x="29358" y="11031"/>
                    <a:pt x="29750" y="11324"/>
                    <a:pt x="30141" y="11618"/>
                  </a:cubicBezTo>
                  <a:cubicBezTo>
                    <a:pt x="30729" y="12009"/>
                    <a:pt x="31055" y="12662"/>
                    <a:pt x="31120" y="13379"/>
                  </a:cubicBezTo>
                  <a:cubicBezTo>
                    <a:pt x="31153" y="14064"/>
                    <a:pt x="30892" y="14749"/>
                    <a:pt x="30402" y="15239"/>
                  </a:cubicBezTo>
                  <a:cubicBezTo>
                    <a:pt x="29936" y="15687"/>
                    <a:pt x="29341" y="15909"/>
                    <a:pt x="28743" y="15909"/>
                  </a:cubicBezTo>
                  <a:cubicBezTo>
                    <a:pt x="28253" y="15909"/>
                    <a:pt x="27762" y="15761"/>
                    <a:pt x="27336" y="15467"/>
                  </a:cubicBezTo>
                  <a:cubicBezTo>
                    <a:pt x="24824" y="13673"/>
                    <a:pt x="22215" y="12792"/>
                    <a:pt x="19638" y="12792"/>
                  </a:cubicBezTo>
                  <a:cubicBezTo>
                    <a:pt x="17257" y="12792"/>
                    <a:pt x="15234" y="13477"/>
                    <a:pt x="13668" y="14815"/>
                  </a:cubicBezTo>
                  <a:cubicBezTo>
                    <a:pt x="11548" y="16609"/>
                    <a:pt x="11124" y="18631"/>
                    <a:pt x="11124" y="20001"/>
                  </a:cubicBezTo>
                  <a:cubicBezTo>
                    <a:pt x="11124" y="21730"/>
                    <a:pt x="11842" y="23361"/>
                    <a:pt x="13277" y="24862"/>
                  </a:cubicBezTo>
                  <a:cubicBezTo>
                    <a:pt x="14516" y="26232"/>
                    <a:pt x="16669" y="27504"/>
                    <a:pt x="20029" y="28874"/>
                  </a:cubicBezTo>
                  <a:cubicBezTo>
                    <a:pt x="25085" y="30962"/>
                    <a:pt x="28510" y="32723"/>
                    <a:pt x="30272" y="34126"/>
                  </a:cubicBezTo>
                  <a:cubicBezTo>
                    <a:pt x="31903" y="35365"/>
                    <a:pt x="33208" y="36996"/>
                    <a:pt x="34088" y="38823"/>
                  </a:cubicBezTo>
                  <a:cubicBezTo>
                    <a:pt x="35002" y="40748"/>
                    <a:pt x="35458" y="42868"/>
                    <a:pt x="35426" y="45021"/>
                  </a:cubicBezTo>
                  <a:cubicBezTo>
                    <a:pt x="35426" y="47239"/>
                    <a:pt x="34936" y="49424"/>
                    <a:pt x="33991" y="51382"/>
                  </a:cubicBezTo>
                  <a:cubicBezTo>
                    <a:pt x="33175" y="53176"/>
                    <a:pt x="31935" y="54741"/>
                    <a:pt x="30402" y="55948"/>
                  </a:cubicBezTo>
                  <a:cubicBezTo>
                    <a:pt x="28934" y="57025"/>
                    <a:pt x="26716" y="57906"/>
                    <a:pt x="23780" y="58525"/>
                  </a:cubicBezTo>
                  <a:cubicBezTo>
                    <a:pt x="22639" y="58754"/>
                    <a:pt x="21823" y="59765"/>
                    <a:pt x="21823" y="60907"/>
                  </a:cubicBezTo>
                  <a:lnTo>
                    <a:pt x="21823" y="67072"/>
                  </a:lnTo>
                  <a:cubicBezTo>
                    <a:pt x="21823" y="67675"/>
                    <a:pt x="21375" y="67977"/>
                    <a:pt x="20926" y="67977"/>
                  </a:cubicBezTo>
                  <a:cubicBezTo>
                    <a:pt x="20478" y="67977"/>
                    <a:pt x="20029" y="67675"/>
                    <a:pt x="20029" y="67072"/>
                  </a:cubicBezTo>
                  <a:lnTo>
                    <a:pt x="20029" y="61135"/>
                  </a:lnTo>
                  <a:cubicBezTo>
                    <a:pt x="20029" y="59895"/>
                    <a:pt x="19083" y="58852"/>
                    <a:pt x="17876" y="58688"/>
                  </a:cubicBezTo>
                  <a:cubicBezTo>
                    <a:pt x="15397" y="58493"/>
                    <a:pt x="13016" y="57775"/>
                    <a:pt x="10830" y="56633"/>
                  </a:cubicBezTo>
                  <a:cubicBezTo>
                    <a:pt x="9395" y="55851"/>
                    <a:pt x="8025" y="54905"/>
                    <a:pt x="6753" y="53893"/>
                  </a:cubicBezTo>
                  <a:cubicBezTo>
                    <a:pt x="4959" y="52458"/>
                    <a:pt x="5970" y="49588"/>
                    <a:pt x="8221" y="49588"/>
                  </a:cubicBezTo>
                  <a:cubicBezTo>
                    <a:pt x="8775" y="49588"/>
                    <a:pt x="9297" y="49783"/>
                    <a:pt x="9721" y="50109"/>
                  </a:cubicBezTo>
                  <a:cubicBezTo>
                    <a:pt x="13342" y="53078"/>
                    <a:pt x="16996" y="54578"/>
                    <a:pt x="20584" y="54611"/>
                  </a:cubicBezTo>
                  <a:cubicBezTo>
                    <a:pt x="23259" y="54611"/>
                    <a:pt x="25803" y="53567"/>
                    <a:pt x="27727" y="51740"/>
                  </a:cubicBezTo>
                  <a:cubicBezTo>
                    <a:pt x="31250" y="48413"/>
                    <a:pt x="31675" y="42933"/>
                    <a:pt x="28739" y="39084"/>
                  </a:cubicBezTo>
                  <a:cubicBezTo>
                    <a:pt x="27499" y="37518"/>
                    <a:pt x="25379" y="36083"/>
                    <a:pt x="22215" y="34615"/>
                  </a:cubicBezTo>
                  <a:cubicBezTo>
                    <a:pt x="16735" y="32071"/>
                    <a:pt x="13049" y="30081"/>
                    <a:pt x="11189" y="28678"/>
                  </a:cubicBezTo>
                  <a:cubicBezTo>
                    <a:pt x="9623" y="27504"/>
                    <a:pt x="8351" y="26036"/>
                    <a:pt x="7405" y="24307"/>
                  </a:cubicBezTo>
                  <a:cubicBezTo>
                    <a:pt x="6622" y="22774"/>
                    <a:pt x="6198" y="21078"/>
                    <a:pt x="6198" y="19349"/>
                  </a:cubicBezTo>
                  <a:cubicBezTo>
                    <a:pt x="6166" y="16511"/>
                    <a:pt x="7307" y="13804"/>
                    <a:pt x="9395" y="11879"/>
                  </a:cubicBezTo>
                  <a:cubicBezTo>
                    <a:pt x="11581" y="9726"/>
                    <a:pt x="14288" y="8617"/>
                    <a:pt x="17713" y="8454"/>
                  </a:cubicBezTo>
                  <a:cubicBezTo>
                    <a:pt x="19018" y="8389"/>
                    <a:pt x="20029" y="7312"/>
                    <a:pt x="20029" y="6007"/>
                  </a:cubicBezTo>
                  <a:lnTo>
                    <a:pt x="20029" y="5779"/>
                  </a:lnTo>
                  <a:cubicBezTo>
                    <a:pt x="20029" y="5192"/>
                    <a:pt x="20478" y="4898"/>
                    <a:pt x="20926" y="4898"/>
                  </a:cubicBezTo>
                  <a:close/>
                  <a:moveTo>
                    <a:pt x="20909" y="1"/>
                  </a:moveTo>
                  <a:cubicBezTo>
                    <a:pt x="18687" y="1"/>
                    <a:pt x="16458" y="1220"/>
                    <a:pt x="15495" y="3757"/>
                  </a:cubicBezTo>
                  <a:cubicBezTo>
                    <a:pt x="11907" y="4213"/>
                    <a:pt x="8547" y="5844"/>
                    <a:pt x="5970" y="8389"/>
                  </a:cubicBezTo>
                  <a:cubicBezTo>
                    <a:pt x="2936" y="11227"/>
                    <a:pt x="1273" y="15174"/>
                    <a:pt x="1305" y="19349"/>
                  </a:cubicBezTo>
                  <a:cubicBezTo>
                    <a:pt x="1305" y="21861"/>
                    <a:pt x="1893" y="24340"/>
                    <a:pt x="3067" y="26558"/>
                  </a:cubicBezTo>
                  <a:cubicBezTo>
                    <a:pt x="4306" y="28907"/>
                    <a:pt x="6068" y="30962"/>
                    <a:pt x="8221" y="32560"/>
                  </a:cubicBezTo>
                  <a:cubicBezTo>
                    <a:pt x="10374" y="34224"/>
                    <a:pt x="14288" y="36344"/>
                    <a:pt x="20160" y="39051"/>
                  </a:cubicBezTo>
                  <a:cubicBezTo>
                    <a:pt x="23324" y="40519"/>
                    <a:pt x="24466" y="41596"/>
                    <a:pt x="24857" y="42085"/>
                  </a:cubicBezTo>
                  <a:cubicBezTo>
                    <a:pt x="25477" y="42900"/>
                    <a:pt x="25803" y="43912"/>
                    <a:pt x="25803" y="44923"/>
                  </a:cubicBezTo>
                  <a:cubicBezTo>
                    <a:pt x="25803" y="46195"/>
                    <a:pt x="25248" y="47402"/>
                    <a:pt x="24302" y="48217"/>
                  </a:cubicBezTo>
                  <a:cubicBezTo>
                    <a:pt x="23324" y="49163"/>
                    <a:pt x="22019" y="49718"/>
                    <a:pt x="20649" y="49718"/>
                  </a:cubicBezTo>
                  <a:lnTo>
                    <a:pt x="20616" y="49718"/>
                  </a:lnTo>
                  <a:cubicBezTo>
                    <a:pt x="18170" y="49685"/>
                    <a:pt x="15560" y="48544"/>
                    <a:pt x="12820" y="46326"/>
                  </a:cubicBezTo>
                  <a:cubicBezTo>
                    <a:pt x="11484" y="45215"/>
                    <a:pt x="9858" y="44670"/>
                    <a:pt x="8233" y="44670"/>
                  </a:cubicBezTo>
                  <a:cubicBezTo>
                    <a:pt x="6329" y="44670"/>
                    <a:pt x="4428" y="45419"/>
                    <a:pt x="3002" y="46880"/>
                  </a:cubicBezTo>
                  <a:cubicBezTo>
                    <a:pt x="1" y="49979"/>
                    <a:pt x="294" y="55002"/>
                    <a:pt x="3687" y="57710"/>
                  </a:cubicBezTo>
                  <a:cubicBezTo>
                    <a:pt x="5187" y="58917"/>
                    <a:pt x="6786" y="59993"/>
                    <a:pt x="8449" y="60907"/>
                  </a:cubicBezTo>
                  <a:cubicBezTo>
                    <a:pt x="10537" y="62048"/>
                    <a:pt x="12788" y="62831"/>
                    <a:pt x="15136" y="63223"/>
                  </a:cubicBezTo>
                  <a:lnTo>
                    <a:pt x="15136" y="67072"/>
                  </a:lnTo>
                  <a:cubicBezTo>
                    <a:pt x="15136" y="70269"/>
                    <a:pt x="17746" y="72878"/>
                    <a:pt x="20943" y="72878"/>
                  </a:cubicBezTo>
                  <a:cubicBezTo>
                    <a:pt x="24139" y="72878"/>
                    <a:pt x="26716" y="70269"/>
                    <a:pt x="26716" y="67072"/>
                  </a:cubicBezTo>
                  <a:lnTo>
                    <a:pt x="26716" y="62864"/>
                  </a:lnTo>
                  <a:cubicBezTo>
                    <a:pt x="29489" y="62114"/>
                    <a:pt x="31675" y="61102"/>
                    <a:pt x="33338" y="59830"/>
                  </a:cubicBezTo>
                  <a:cubicBezTo>
                    <a:pt x="35491" y="58167"/>
                    <a:pt x="37220" y="56014"/>
                    <a:pt x="38394" y="53535"/>
                  </a:cubicBezTo>
                  <a:cubicBezTo>
                    <a:pt x="39666" y="50892"/>
                    <a:pt x="40319" y="47989"/>
                    <a:pt x="40319" y="45021"/>
                  </a:cubicBezTo>
                  <a:cubicBezTo>
                    <a:pt x="40351" y="42150"/>
                    <a:pt x="39732" y="39280"/>
                    <a:pt x="38492" y="36703"/>
                  </a:cubicBezTo>
                  <a:cubicBezTo>
                    <a:pt x="37285" y="34191"/>
                    <a:pt x="35524" y="32005"/>
                    <a:pt x="33305" y="30277"/>
                  </a:cubicBezTo>
                  <a:cubicBezTo>
                    <a:pt x="31185" y="28580"/>
                    <a:pt x="27434" y="26623"/>
                    <a:pt x="21889" y="24340"/>
                  </a:cubicBezTo>
                  <a:cubicBezTo>
                    <a:pt x="18463" y="22937"/>
                    <a:pt x="17257" y="21991"/>
                    <a:pt x="16865" y="21534"/>
                  </a:cubicBezTo>
                  <a:cubicBezTo>
                    <a:pt x="16865" y="21534"/>
                    <a:pt x="16832" y="21502"/>
                    <a:pt x="16832" y="21502"/>
                  </a:cubicBezTo>
                  <a:cubicBezTo>
                    <a:pt x="16441" y="21110"/>
                    <a:pt x="16017" y="20523"/>
                    <a:pt x="16017" y="20001"/>
                  </a:cubicBezTo>
                  <a:cubicBezTo>
                    <a:pt x="16017" y="19642"/>
                    <a:pt x="16082" y="19186"/>
                    <a:pt x="16832" y="18533"/>
                  </a:cubicBezTo>
                  <a:cubicBezTo>
                    <a:pt x="17517" y="17979"/>
                    <a:pt x="18431" y="17685"/>
                    <a:pt x="19638" y="17685"/>
                  </a:cubicBezTo>
                  <a:cubicBezTo>
                    <a:pt x="21236" y="17685"/>
                    <a:pt x="22802" y="18272"/>
                    <a:pt x="24531" y="19447"/>
                  </a:cubicBezTo>
                  <a:cubicBezTo>
                    <a:pt x="25796" y="20363"/>
                    <a:pt x="27275" y="20812"/>
                    <a:pt x="28751" y="20812"/>
                  </a:cubicBezTo>
                  <a:cubicBezTo>
                    <a:pt x="30586" y="20812"/>
                    <a:pt x="32417" y="20118"/>
                    <a:pt x="33827" y="18762"/>
                  </a:cubicBezTo>
                  <a:cubicBezTo>
                    <a:pt x="37024" y="15598"/>
                    <a:pt x="36665" y="10313"/>
                    <a:pt x="33045" y="7671"/>
                  </a:cubicBezTo>
                  <a:cubicBezTo>
                    <a:pt x="32490" y="7280"/>
                    <a:pt x="31935" y="6888"/>
                    <a:pt x="31381" y="6562"/>
                  </a:cubicBezTo>
                  <a:cubicBezTo>
                    <a:pt x="29848" y="5714"/>
                    <a:pt x="28249" y="5029"/>
                    <a:pt x="26586" y="4572"/>
                  </a:cubicBezTo>
                  <a:cubicBezTo>
                    <a:pt x="25944" y="1572"/>
                    <a:pt x="23431" y="1"/>
                    <a:pt x="20909"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8" name="Google Shape;3678;p49"/>
            <p:cNvSpPr/>
            <p:nvPr/>
          </p:nvSpPr>
          <p:spPr>
            <a:xfrm>
              <a:off x="2224757" y="1457975"/>
              <a:ext cx="1007975" cy="1821975"/>
            </a:xfrm>
            <a:custGeom>
              <a:rect b="b" l="l" r="r" t="t"/>
              <a:pathLst>
                <a:path extrusionOk="0" h="72879" w="40319">
                  <a:moveTo>
                    <a:pt x="20926" y="4898"/>
                  </a:moveTo>
                  <a:cubicBezTo>
                    <a:pt x="21374" y="4898"/>
                    <a:pt x="21823" y="5192"/>
                    <a:pt x="21823" y="5779"/>
                  </a:cubicBezTo>
                  <a:lnTo>
                    <a:pt x="21823" y="6464"/>
                  </a:lnTo>
                  <a:cubicBezTo>
                    <a:pt x="21823" y="7606"/>
                    <a:pt x="22606" y="8584"/>
                    <a:pt x="23715" y="8845"/>
                  </a:cubicBezTo>
                  <a:cubicBezTo>
                    <a:pt x="25541" y="9237"/>
                    <a:pt x="27270" y="9889"/>
                    <a:pt x="28901" y="10802"/>
                  </a:cubicBezTo>
                  <a:cubicBezTo>
                    <a:pt x="29325" y="11031"/>
                    <a:pt x="29749" y="11324"/>
                    <a:pt x="30141" y="11618"/>
                  </a:cubicBezTo>
                  <a:cubicBezTo>
                    <a:pt x="30695" y="12009"/>
                    <a:pt x="31054" y="12662"/>
                    <a:pt x="31119" y="13379"/>
                  </a:cubicBezTo>
                  <a:cubicBezTo>
                    <a:pt x="31152" y="14064"/>
                    <a:pt x="30891" y="14749"/>
                    <a:pt x="30402" y="15239"/>
                  </a:cubicBezTo>
                  <a:cubicBezTo>
                    <a:pt x="29935" y="15687"/>
                    <a:pt x="29331" y="15909"/>
                    <a:pt x="28729" y="15909"/>
                  </a:cubicBezTo>
                  <a:cubicBezTo>
                    <a:pt x="28237" y="15909"/>
                    <a:pt x="27746" y="15761"/>
                    <a:pt x="27335" y="15467"/>
                  </a:cubicBezTo>
                  <a:cubicBezTo>
                    <a:pt x="24791" y="13673"/>
                    <a:pt x="22214" y="12792"/>
                    <a:pt x="19637" y="12792"/>
                  </a:cubicBezTo>
                  <a:cubicBezTo>
                    <a:pt x="17256" y="12792"/>
                    <a:pt x="15233" y="13477"/>
                    <a:pt x="13668" y="14815"/>
                  </a:cubicBezTo>
                  <a:cubicBezTo>
                    <a:pt x="11547" y="16609"/>
                    <a:pt x="11091" y="18631"/>
                    <a:pt x="11091" y="20001"/>
                  </a:cubicBezTo>
                  <a:cubicBezTo>
                    <a:pt x="11091" y="21730"/>
                    <a:pt x="11841" y="23361"/>
                    <a:pt x="13244" y="24862"/>
                  </a:cubicBezTo>
                  <a:cubicBezTo>
                    <a:pt x="14516" y="26232"/>
                    <a:pt x="16669" y="27504"/>
                    <a:pt x="20029" y="28874"/>
                  </a:cubicBezTo>
                  <a:cubicBezTo>
                    <a:pt x="25052" y="30962"/>
                    <a:pt x="28510" y="32723"/>
                    <a:pt x="30271" y="34126"/>
                  </a:cubicBezTo>
                  <a:cubicBezTo>
                    <a:pt x="31870" y="35365"/>
                    <a:pt x="33174" y="36996"/>
                    <a:pt x="34088" y="38823"/>
                  </a:cubicBezTo>
                  <a:cubicBezTo>
                    <a:pt x="34969" y="40748"/>
                    <a:pt x="35425" y="42868"/>
                    <a:pt x="35393" y="45021"/>
                  </a:cubicBezTo>
                  <a:cubicBezTo>
                    <a:pt x="35425" y="47239"/>
                    <a:pt x="34936" y="49424"/>
                    <a:pt x="33990" y="51382"/>
                  </a:cubicBezTo>
                  <a:cubicBezTo>
                    <a:pt x="33142" y="53176"/>
                    <a:pt x="31935" y="54741"/>
                    <a:pt x="30402" y="55948"/>
                  </a:cubicBezTo>
                  <a:cubicBezTo>
                    <a:pt x="28934" y="57025"/>
                    <a:pt x="26716" y="57906"/>
                    <a:pt x="23780" y="58525"/>
                  </a:cubicBezTo>
                  <a:cubicBezTo>
                    <a:pt x="22638" y="58754"/>
                    <a:pt x="21823" y="59765"/>
                    <a:pt x="21823" y="60907"/>
                  </a:cubicBezTo>
                  <a:lnTo>
                    <a:pt x="21823" y="67072"/>
                  </a:lnTo>
                  <a:cubicBezTo>
                    <a:pt x="21823" y="67675"/>
                    <a:pt x="21374" y="67977"/>
                    <a:pt x="20926" y="67977"/>
                  </a:cubicBezTo>
                  <a:cubicBezTo>
                    <a:pt x="20477" y="67977"/>
                    <a:pt x="20029" y="67675"/>
                    <a:pt x="20029" y="67072"/>
                  </a:cubicBezTo>
                  <a:lnTo>
                    <a:pt x="20029" y="61135"/>
                  </a:lnTo>
                  <a:cubicBezTo>
                    <a:pt x="20029" y="59895"/>
                    <a:pt x="19083" y="58852"/>
                    <a:pt x="17843" y="58688"/>
                  </a:cubicBezTo>
                  <a:cubicBezTo>
                    <a:pt x="15397" y="58493"/>
                    <a:pt x="13015" y="57775"/>
                    <a:pt x="10830" y="56633"/>
                  </a:cubicBezTo>
                  <a:cubicBezTo>
                    <a:pt x="9395" y="55851"/>
                    <a:pt x="8025" y="54905"/>
                    <a:pt x="6720" y="53893"/>
                  </a:cubicBezTo>
                  <a:cubicBezTo>
                    <a:pt x="4958" y="52458"/>
                    <a:pt x="5937" y="49588"/>
                    <a:pt x="8220" y="49588"/>
                  </a:cubicBezTo>
                  <a:cubicBezTo>
                    <a:pt x="8775" y="49588"/>
                    <a:pt x="9297" y="49783"/>
                    <a:pt x="9721" y="50109"/>
                  </a:cubicBezTo>
                  <a:cubicBezTo>
                    <a:pt x="13342" y="53078"/>
                    <a:pt x="16995" y="54578"/>
                    <a:pt x="20583" y="54611"/>
                  </a:cubicBezTo>
                  <a:lnTo>
                    <a:pt x="20648" y="54611"/>
                  </a:lnTo>
                  <a:cubicBezTo>
                    <a:pt x="23291" y="54578"/>
                    <a:pt x="25835" y="53567"/>
                    <a:pt x="27727" y="51740"/>
                  </a:cubicBezTo>
                  <a:cubicBezTo>
                    <a:pt x="31250" y="48413"/>
                    <a:pt x="31674" y="42933"/>
                    <a:pt x="28738" y="39084"/>
                  </a:cubicBezTo>
                  <a:cubicBezTo>
                    <a:pt x="27499" y="37518"/>
                    <a:pt x="25346" y="36083"/>
                    <a:pt x="22214" y="34615"/>
                  </a:cubicBezTo>
                  <a:cubicBezTo>
                    <a:pt x="16734" y="32071"/>
                    <a:pt x="13015" y="30081"/>
                    <a:pt x="11189" y="28678"/>
                  </a:cubicBezTo>
                  <a:cubicBezTo>
                    <a:pt x="9623" y="27504"/>
                    <a:pt x="8318" y="26036"/>
                    <a:pt x="7405" y="24307"/>
                  </a:cubicBezTo>
                  <a:cubicBezTo>
                    <a:pt x="6589" y="22774"/>
                    <a:pt x="6198" y="21078"/>
                    <a:pt x="6198" y="19349"/>
                  </a:cubicBezTo>
                  <a:cubicBezTo>
                    <a:pt x="6165" y="16511"/>
                    <a:pt x="7307" y="13804"/>
                    <a:pt x="9362" y="11879"/>
                  </a:cubicBezTo>
                  <a:cubicBezTo>
                    <a:pt x="11580" y="9726"/>
                    <a:pt x="14288" y="8617"/>
                    <a:pt x="17680" y="8454"/>
                  </a:cubicBezTo>
                  <a:cubicBezTo>
                    <a:pt x="18985" y="8389"/>
                    <a:pt x="20029" y="7312"/>
                    <a:pt x="20029" y="6007"/>
                  </a:cubicBezTo>
                  <a:lnTo>
                    <a:pt x="20029" y="5779"/>
                  </a:lnTo>
                  <a:cubicBezTo>
                    <a:pt x="20029" y="5192"/>
                    <a:pt x="20477" y="4898"/>
                    <a:pt x="20926" y="4898"/>
                  </a:cubicBezTo>
                  <a:close/>
                  <a:moveTo>
                    <a:pt x="20897" y="1"/>
                  </a:moveTo>
                  <a:cubicBezTo>
                    <a:pt x="18679" y="1"/>
                    <a:pt x="16457" y="1220"/>
                    <a:pt x="15494" y="3757"/>
                  </a:cubicBezTo>
                  <a:cubicBezTo>
                    <a:pt x="11906" y="4213"/>
                    <a:pt x="8546" y="5844"/>
                    <a:pt x="5969" y="8389"/>
                  </a:cubicBezTo>
                  <a:cubicBezTo>
                    <a:pt x="2936" y="11227"/>
                    <a:pt x="1240" y="15174"/>
                    <a:pt x="1305" y="19349"/>
                  </a:cubicBezTo>
                  <a:cubicBezTo>
                    <a:pt x="1305" y="21861"/>
                    <a:pt x="1892" y="24340"/>
                    <a:pt x="3066" y="26558"/>
                  </a:cubicBezTo>
                  <a:cubicBezTo>
                    <a:pt x="4306" y="28907"/>
                    <a:pt x="6067" y="30962"/>
                    <a:pt x="8220" y="32560"/>
                  </a:cubicBezTo>
                  <a:cubicBezTo>
                    <a:pt x="10373" y="34224"/>
                    <a:pt x="14288" y="36344"/>
                    <a:pt x="20159" y="39051"/>
                  </a:cubicBezTo>
                  <a:cubicBezTo>
                    <a:pt x="23323" y="40519"/>
                    <a:pt x="24465" y="41596"/>
                    <a:pt x="24856" y="42085"/>
                  </a:cubicBezTo>
                  <a:cubicBezTo>
                    <a:pt x="25476" y="42900"/>
                    <a:pt x="25802" y="43912"/>
                    <a:pt x="25770" y="44923"/>
                  </a:cubicBezTo>
                  <a:cubicBezTo>
                    <a:pt x="25802" y="46195"/>
                    <a:pt x="25248" y="47402"/>
                    <a:pt x="24302" y="48217"/>
                  </a:cubicBezTo>
                  <a:cubicBezTo>
                    <a:pt x="23323" y="49163"/>
                    <a:pt x="22018" y="49718"/>
                    <a:pt x="20648" y="49718"/>
                  </a:cubicBezTo>
                  <a:lnTo>
                    <a:pt x="20616" y="49718"/>
                  </a:lnTo>
                  <a:cubicBezTo>
                    <a:pt x="18169" y="49685"/>
                    <a:pt x="15527" y="48544"/>
                    <a:pt x="12820" y="46326"/>
                  </a:cubicBezTo>
                  <a:cubicBezTo>
                    <a:pt x="11468" y="45215"/>
                    <a:pt x="9834" y="44670"/>
                    <a:pt x="8209" y="44670"/>
                  </a:cubicBezTo>
                  <a:cubicBezTo>
                    <a:pt x="6303" y="44670"/>
                    <a:pt x="4410" y="45419"/>
                    <a:pt x="3001" y="46880"/>
                  </a:cubicBezTo>
                  <a:cubicBezTo>
                    <a:pt x="0" y="49979"/>
                    <a:pt x="294" y="55002"/>
                    <a:pt x="3686" y="57710"/>
                  </a:cubicBezTo>
                  <a:cubicBezTo>
                    <a:pt x="5154" y="58917"/>
                    <a:pt x="6752" y="59993"/>
                    <a:pt x="8449" y="60907"/>
                  </a:cubicBezTo>
                  <a:cubicBezTo>
                    <a:pt x="10536" y="62048"/>
                    <a:pt x="12787" y="62831"/>
                    <a:pt x="15136" y="63223"/>
                  </a:cubicBezTo>
                  <a:lnTo>
                    <a:pt x="15136" y="67072"/>
                  </a:lnTo>
                  <a:cubicBezTo>
                    <a:pt x="15136" y="70269"/>
                    <a:pt x="17713" y="72878"/>
                    <a:pt x="20909" y="72878"/>
                  </a:cubicBezTo>
                  <a:cubicBezTo>
                    <a:pt x="24139" y="72878"/>
                    <a:pt x="26716" y="70269"/>
                    <a:pt x="26716" y="67072"/>
                  </a:cubicBezTo>
                  <a:lnTo>
                    <a:pt x="26716" y="62864"/>
                  </a:lnTo>
                  <a:cubicBezTo>
                    <a:pt x="29456" y="62114"/>
                    <a:pt x="31641" y="61102"/>
                    <a:pt x="33338" y="59830"/>
                  </a:cubicBezTo>
                  <a:cubicBezTo>
                    <a:pt x="35490" y="58167"/>
                    <a:pt x="37219" y="56014"/>
                    <a:pt x="38361" y="53535"/>
                  </a:cubicBezTo>
                  <a:cubicBezTo>
                    <a:pt x="39666" y="50892"/>
                    <a:pt x="40318" y="47989"/>
                    <a:pt x="40286" y="45021"/>
                  </a:cubicBezTo>
                  <a:cubicBezTo>
                    <a:pt x="40318" y="42150"/>
                    <a:pt x="39698" y="39280"/>
                    <a:pt x="38491" y="36703"/>
                  </a:cubicBezTo>
                  <a:cubicBezTo>
                    <a:pt x="37285" y="34191"/>
                    <a:pt x="35490" y="32005"/>
                    <a:pt x="33305" y="30277"/>
                  </a:cubicBezTo>
                  <a:cubicBezTo>
                    <a:pt x="31152" y="28580"/>
                    <a:pt x="27433" y="26623"/>
                    <a:pt x="21888" y="24340"/>
                  </a:cubicBezTo>
                  <a:cubicBezTo>
                    <a:pt x="18463" y="22937"/>
                    <a:pt x="17256" y="21991"/>
                    <a:pt x="16864" y="21534"/>
                  </a:cubicBezTo>
                  <a:cubicBezTo>
                    <a:pt x="16832" y="21534"/>
                    <a:pt x="16832" y="21502"/>
                    <a:pt x="16799" y="21502"/>
                  </a:cubicBezTo>
                  <a:cubicBezTo>
                    <a:pt x="16440" y="21110"/>
                    <a:pt x="15984" y="20523"/>
                    <a:pt x="15984" y="20001"/>
                  </a:cubicBezTo>
                  <a:cubicBezTo>
                    <a:pt x="15984" y="19642"/>
                    <a:pt x="16082" y="19186"/>
                    <a:pt x="16832" y="18533"/>
                  </a:cubicBezTo>
                  <a:cubicBezTo>
                    <a:pt x="17517" y="17979"/>
                    <a:pt x="18430" y="17685"/>
                    <a:pt x="19637" y="17685"/>
                  </a:cubicBezTo>
                  <a:cubicBezTo>
                    <a:pt x="21203" y="17685"/>
                    <a:pt x="22801" y="18272"/>
                    <a:pt x="24498" y="19447"/>
                  </a:cubicBezTo>
                  <a:cubicBezTo>
                    <a:pt x="25777" y="20363"/>
                    <a:pt x="27264" y="20812"/>
                    <a:pt x="28742" y="20812"/>
                  </a:cubicBezTo>
                  <a:cubicBezTo>
                    <a:pt x="30579" y="20812"/>
                    <a:pt x="32402" y="20118"/>
                    <a:pt x="33794" y="18762"/>
                  </a:cubicBezTo>
                  <a:cubicBezTo>
                    <a:pt x="37024" y="15598"/>
                    <a:pt x="36665" y="10313"/>
                    <a:pt x="33044" y="7671"/>
                  </a:cubicBezTo>
                  <a:cubicBezTo>
                    <a:pt x="32489" y="7280"/>
                    <a:pt x="31935" y="6888"/>
                    <a:pt x="31348" y="6562"/>
                  </a:cubicBezTo>
                  <a:cubicBezTo>
                    <a:pt x="29847" y="5714"/>
                    <a:pt x="28249" y="5029"/>
                    <a:pt x="26585" y="4572"/>
                  </a:cubicBezTo>
                  <a:cubicBezTo>
                    <a:pt x="25926" y="1572"/>
                    <a:pt x="23414" y="1"/>
                    <a:pt x="20897"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79" name="Google Shape;3679;p49"/>
          <p:cNvGrpSpPr/>
          <p:nvPr/>
        </p:nvGrpSpPr>
        <p:grpSpPr>
          <a:xfrm>
            <a:off x="713222" y="2426650"/>
            <a:ext cx="2084700" cy="965700"/>
            <a:chOff x="713222" y="2426650"/>
            <a:chExt cx="2084700" cy="965700"/>
          </a:xfrm>
        </p:grpSpPr>
        <p:sp>
          <p:nvSpPr>
            <p:cNvPr id="3680" name="Google Shape;3680;p49"/>
            <p:cNvSpPr txBox="1"/>
            <p:nvPr/>
          </p:nvSpPr>
          <p:spPr>
            <a:xfrm>
              <a:off x="713390" y="2852950"/>
              <a:ext cx="2084400" cy="53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Neptune is far away from Earth</a:t>
              </a:r>
              <a:endParaRPr>
                <a:solidFill>
                  <a:schemeClr val="dk1"/>
                </a:solidFill>
                <a:latin typeface="Libre Franklin Medium"/>
                <a:ea typeface="Libre Franklin Medium"/>
                <a:cs typeface="Libre Franklin Medium"/>
                <a:sym typeface="Libre Franklin Medium"/>
              </a:endParaRPr>
            </a:p>
          </p:txBody>
        </p:sp>
        <p:sp>
          <p:nvSpPr>
            <p:cNvPr id="3681" name="Google Shape;3681;p49"/>
            <p:cNvSpPr txBox="1"/>
            <p:nvPr/>
          </p:nvSpPr>
          <p:spPr>
            <a:xfrm>
              <a:off x="713222" y="2426650"/>
              <a:ext cx="2084700" cy="4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1600"/>
                </a:spcAft>
                <a:buNone/>
              </a:pPr>
              <a:r>
                <a:rPr lang="en" sz="2000">
                  <a:solidFill>
                    <a:schemeClr val="dk1"/>
                  </a:solidFill>
                  <a:latin typeface="Anton"/>
                  <a:ea typeface="Anton"/>
                  <a:cs typeface="Anton"/>
                  <a:sym typeface="Anton"/>
                </a:rPr>
                <a:t>Neptune</a:t>
              </a:r>
              <a:endParaRPr sz="2000">
                <a:solidFill>
                  <a:schemeClr val="dk1"/>
                </a:solidFill>
                <a:latin typeface="Anton"/>
                <a:ea typeface="Anton"/>
                <a:cs typeface="Anton"/>
                <a:sym typeface="Anton"/>
              </a:endParaRPr>
            </a:p>
          </p:txBody>
        </p:sp>
      </p:grpSp>
      <p:grpSp>
        <p:nvGrpSpPr>
          <p:cNvPr id="3682" name="Google Shape;3682;p49"/>
          <p:cNvGrpSpPr/>
          <p:nvPr/>
        </p:nvGrpSpPr>
        <p:grpSpPr>
          <a:xfrm>
            <a:off x="713222" y="1219200"/>
            <a:ext cx="2084700" cy="965700"/>
            <a:chOff x="713222" y="1219200"/>
            <a:chExt cx="2084700" cy="965700"/>
          </a:xfrm>
        </p:grpSpPr>
        <p:sp>
          <p:nvSpPr>
            <p:cNvPr id="3683" name="Google Shape;3683;p49"/>
            <p:cNvSpPr txBox="1"/>
            <p:nvPr/>
          </p:nvSpPr>
          <p:spPr>
            <a:xfrm>
              <a:off x="713344" y="1645500"/>
              <a:ext cx="2084400" cy="53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Mercury is the closest planet to the Sun</a:t>
              </a:r>
              <a:endParaRPr>
                <a:solidFill>
                  <a:schemeClr val="dk1"/>
                </a:solidFill>
                <a:latin typeface="Libre Franklin Medium"/>
                <a:ea typeface="Libre Franklin Medium"/>
                <a:cs typeface="Libre Franklin Medium"/>
                <a:sym typeface="Libre Franklin Medium"/>
              </a:endParaRPr>
            </a:p>
          </p:txBody>
        </p:sp>
        <p:sp>
          <p:nvSpPr>
            <p:cNvPr id="3684" name="Google Shape;3684;p49"/>
            <p:cNvSpPr txBox="1"/>
            <p:nvPr/>
          </p:nvSpPr>
          <p:spPr>
            <a:xfrm>
              <a:off x="713222" y="1219200"/>
              <a:ext cx="2084700" cy="4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1600"/>
                </a:spcAft>
                <a:buNone/>
              </a:pPr>
              <a:r>
                <a:rPr lang="en" sz="2000">
                  <a:solidFill>
                    <a:schemeClr val="dk1"/>
                  </a:solidFill>
                  <a:latin typeface="Anton"/>
                  <a:ea typeface="Anton"/>
                  <a:cs typeface="Anton"/>
                  <a:sym typeface="Anton"/>
                </a:rPr>
                <a:t>Mercury</a:t>
              </a:r>
              <a:endParaRPr sz="2000">
                <a:solidFill>
                  <a:schemeClr val="dk1"/>
                </a:solidFill>
                <a:latin typeface="Anton"/>
                <a:ea typeface="Anton"/>
                <a:cs typeface="Anton"/>
                <a:sym typeface="Anton"/>
              </a:endParaRPr>
            </a:p>
          </p:txBody>
        </p:sp>
      </p:grpSp>
      <p:grpSp>
        <p:nvGrpSpPr>
          <p:cNvPr id="3685" name="Google Shape;3685;p49"/>
          <p:cNvGrpSpPr/>
          <p:nvPr/>
        </p:nvGrpSpPr>
        <p:grpSpPr>
          <a:xfrm>
            <a:off x="713222" y="3614313"/>
            <a:ext cx="2084700" cy="965700"/>
            <a:chOff x="713222" y="3614313"/>
            <a:chExt cx="2084700" cy="965700"/>
          </a:xfrm>
        </p:grpSpPr>
        <p:sp>
          <p:nvSpPr>
            <p:cNvPr id="3686" name="Google Shape;3686;p49"/>
            <p:cNvSpPr txBox="1"/>
            <p:nvPr/>
          </p:nvSpPr>
          <p:spPr>
            <a:xfrm>
              <a:off x="713222" y="4040613"/>
              <a:ext cx="2084700" cy="53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Jupiter doesn’t have a solid surface</a:t>
              </a:r>
              <a:endParaRPr>
                <a:solidFill>
                  <a:schemeClr val="dk1"/>
                </a:solidFill>
                <a:latin typeface="Libre Franklin Medium"/>
                <a:ea typeface="Libre Franklin Medium"/>
                <a:cs typeface="Libre Franklin Medium"/>
                <a:sym typeface="Libre Franklin Medium"/>
              </a:endParaRPr>
            </a:p>
            <a:p>
              <a:pPr indent="0" lvl="0" marL="0" rtl="0" algn="l">
                <a:spcBef>
                  <a:spcPts val="0"/>
                </a:spcBef>
                <a:spcAft>
                  <a:spcPts val="0"/>
                </a:spcAft>
                <a:buNone/>
              </a:pPr>
              <a:r>
                <a:t/>
              </a:r>
              <a:endParaRPr>
                <a:solidFill>
                  <a:schemeClr val="dk1"/>
                </a:solidFill>
                <a:latin typeface="Libre Franklin Medium"/>
                <a:ea typeface="Libre Franklin Medium"/>
                <a:cs typeface="Libre Franklin Medium"/>
                <a:sym typeface="Libre Franklin Medium"/>
              </a:endParaRPr>
            </a:p>
          </p:txBody>
        </p:sp>
        <p:sp>
          <p:nvSpPr>
            <p:cNvPr id="3687" name="Google Shape;3687;p49"/>
            <p:cNvSpPr txBox="1"/>
            <p:nvPr/>
          </p:nvSpPr>
          <p:spPr>
            <a:xfrm>
              <a:off x="713222" y="3614313"/>
              <a:ext cx="2084700" cy="4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1600"/>
                </a:spcAft>
                <a:buNone/>
              </a:pPr>
              <a:r>
                <a:rPr lang="en" sz="2000">
                  <a:solidFill>
                    <a:schemeClr val="dk1"/>
                  </a:solidFill>
                  <a:latin typeface="Anton"/>
                  <a:ea typeface="Anton"/>
                  <a:cs typeface="Anton"/>
                  <a:sym typeface="Anton"/>
                </a:rPr>
                <a:t>Jupiter</a:t>
              </a:r>
              <a:endParaRPr sz="2000">
                <a:solidFill>
                  <a:schemeClr val="dk1"/>
                </a:solidFill>
                <a:latin typeface="Anton"/>
                <a:ea typeface="Anton"/>
                <a:cs typeface="Anton"/>
                <a:sym typeface="Anton"/>
              </a:endParaRPr>
            </a:p>
          </p:txBody>
        </p:sp>
      </p:grpSp>
      <p:grpSp>
        <p:nvGrpSpPr>
          <p:cNvPr id="3688" name="Google Shape;3688;p49"/>
          <p:cNvGrpSpPr/>
          <p:nvPr/>
        </p:nvGrpSpPr>
        <p:grpSpPr>
          <a:xfrm>
            <a:off x="6337400" y="2450630"/>
            <a:ext cx="2086800" cy="965702"/>
            <a:chOff x="6337400" y="2450630"/>
            <a:chExt cx="2086800" cy="965702"/>
          </a:xfrm>
        </p:grpSpPr>
        <p:sp>
          <p:nvSpPr>
            <p:cNvPr id="3689" name="Google Shape;3689;p49"/>
            <p:cNvSpPr txBox="1"/>
            <p:nvPr/>
          </p:nvSpPr>
          <p:spPr>
            <a:xfrm>
              <a:off x="6337567" y="2876932"/>
              <a:ext cx="2086200" cy="539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dk1"/>
                  </a:solidFill>
                  <a:latin typeface="Libre Franklin Medium"/>
                  <a:ea typeface="Libre Franklin Medium"/>
                  <a:cs typeface="Libre Franklin Medium"/>
                  <a:sym typeface="Libre Franklin Medium"/>
                </a:rPr>
                <a:t>Despite being red, Mars is a cold place</a:t>
              </a:r>
              <a:endParaRPr>
                <a:solidFill>
                  <a:schemeClr val="dk1"/>
                </a:solidFill>
                <a:latin typeface="Libre Franklin Medium"/>
                <a:ea typeface="Libre Franklin Medium"/>
                <a:cs typeface="Libre Franklin Medium"/>
                <a:sym typeface="Libre Franklin Medium"/>
              </a:endParaRPr>
            </a:p>
          </p:txBody>
        </p:sp>
        <p:sp>
          <p:nvSpPr>
            <p:cNvPr id="3690" name="Google Shape;3690;p49"/>
            <p:cNvSpPr txBox="1"/>
            <p:nvPr/>
          </p:nvSpPr>
          <p:spPr>
            <a:xfrm>
              <a:off x="6337400" y="2450630"/>
              <a:ext cx="2086800" cy="4263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1600"/>
                </a:spcAft>
                <a:buNone/>
              </a:pPr>
              <a:r>
                <a:rPr lang="en" sz="2000">
                  <a:solidFill>
                    <a:schemeClr val="dk1"/>
                  </a:solidFill>
                  <a:latin typeface="Anton"/>
                  <a:ea typeface="Anton"/>
                  <a:cs typeface="Anton"/>
                  <a:sym typeface="Anton"/>
                </a:rPr>
                <a:t>Mars</a:t>
              </a:r>
              <a:endParaRPr sz="2000">
                <a:solidFill>
                  <a:schemeClr val="dk1"/>
                </a:solidFill>
                <a:latin typeface="Anton"/>
                <a:ea typeface="Anton"/>
                <a:cs typeface="Anton"/>
                <a:sym typeface="Anton"/>
              </a:endParaRPr>
            </a:p>
          </p:txBody>
        </p:sp>
      </p:grpSp>
      <p:grpSp>
        <p:nvGrpSpPr>
          <p:cNvPr id="3691" name="Google Shape;3691;p49"/>
          <p:cNvGrpSpPr/>
          <p:nvPr/>
        </p:nvGrpSpPr>
        <p:grpSpPr>
          <a:xfrm>
            <a:off x="6337400" y="1243175"/>
            <a:ext cx="2086800" cy="965702"/>
            <a:chOff x="6337400" y="1243175"/>
            <a:chExt cx="2086800" cy="965702"/>
          </a:xfrm>
        </p:grpSpPr>
        <p:sp>
          <p:nvSpPr>
            <p:cNvPr id="3692" name="Google Shape;3692;p49"/>
            <p:cNvSpPr txBox="1"/>
            <p:nvPr/>
          </p:nvSpPr>
          <p:spPr>
            <a:xfrm>
              <a:off x="6337522" y="1669477"/>
              <a:ext cx="2086200" cy="539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dk1"/>
                  </a:solidFill>
                  <a:latin typeface="Libre Franklin Medium"/>
                  <a:ea typeface="Libre Franklin Medium"/>
                  <a:cs typeface="Libre Franklin Medium"/>
                  <a:sym typeface="Libre Franklin Medium"/>
                </a:rPr>
                <a:t>Venus is the second planet from the Sun</a:t>
              </a:r>
              <a:endParaRPr>
                <a:solidFill>
                  <a:schemeClr val="dk1"/>
                </a:solidFill>
                <a:latin typeface="Libre Franklin Medium"/>
                <a:ea typeface="Libre Franklin Medium"/>
                <a:cs typeface="Libre Franklin Medium"/>
                <a:sym typeface="Libre Franklin Medium"/>
              </a:endParaRPr>
            </a:p>
          </p:txBody>
        </p:sp>
        <p:sp>
          <p:nvSpPr>
            <p:cNvPr id="3693" name="Google Shape;3693;p49"/>
            <p:cNvSpPr txBox="1"/>
            <p:nvPr/>
          </p:nvSpPr>
          <p:spPr>
            <a:xfrm>
              <a:off x="6337400" y="1243175"/>
              <a:ext cx="2086800" cy="4263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1600"/>
                </a:spcAft>
                <a:buNone/>
              </a:pPr>
              <a:r>
                <a:rPr lang="en" sz="2000">
                  <a:solidFill>
                    <a:schemeClr val="dk1"/>
                  </a:solidFill>
                  <a:latin typeface="Anton"/>
                  <a:ea typeface="Anton"/>
                  <a:cs typeface="Anton"/>
                  <a:sym typeface="Anton"/>
                </a:rPr>
                <a:t>Venus</a:t>
              </a:r>
              <a:endParaRPr sz="2000">
                <a:solidFill>
                  <a:schemeClr val="dk1"/>
                </a:solidFill>
                <a:latin typeface="Anton"/>
                <a:ea typeface="Anton"/>
                <a:cs typeface="Anton"/>
                <a:sym typeface="Anton"/>
              </a:endParaRPr>
            </a:p>
          </p:txBody>
        </p:sp>
      </p:grpSp>
      <p:grpSp>
        <p:nvGrpSpPr>
          <p:cNvPr id="3694" name="Google Shape;3694;p49"/>
          <p:cNvGrpSpPr/>
          <p:nvPr/>
        </p:nvGrpSpPr>
        <p:grpSpPr>
          <a:xfrm>
            <a:off x="6337400" y="3638298"/>
            <a:ext cx="2086800" cy="965702"/>
            <a:chOff x="6337400" y="3638298"/>
            <a:chExt cx="2086800" cy="965702"/>
          </a:xfrm>
        </p:grpSpPr>
        <p:sp>
          <p:nvSpPr>
            <p:cNvPr id="3695" name="Google Shape;3695;p49"/>
            <p:cNvSpPr txBox="1"/>
            <p:nvPr/>
          </p:nvSpPr>
          <p:spPr>
            <a:xfrm>
              <a:off x="6337400" y="4064600"/>
              <a:ext cx="2086800" cy="539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dk1"/>
                  </a:solidFill>
                  <a:latin typeface="Libre Franklin Medium"/>
                  <a:ea typeface="Libre Franklin Medium"/>
                  <a:cs typeface="Libre Franklin Medium"/>
                  <a:sym typeface="Libre Franklin Medium"/>
                </a:rPr>
                <a:t>Saturn is composed of hydrogen and helium</a:t>
              </a:r>
              <a:endParaRPr>
                <a:solidFill>
                  <a:schemeClr val="dk1"/>
                </a:solidFill>
                <a:latin typeface="Libre Franklin Medium"/>
                <a:ea typeface="Libre Franklin Medium"/>
                <a:cs typeface="Libre Franklin Medium"/>
                <a:sym typeface="Libre Franklin Medium"/>
              </a:endParaRPr>
            </a:p>
            <a:p>
              <a:pPr indent="0" lvl="0" marL="0" rtl="0" algn="r">
                <a:spcBef>
                  <a:spcPts val="0"/>
                </a:spcBef>
                <a:spcAft>
                  <a:spcPts val="0"/>
                </a:spcAft>
                <a:buNone/>
              </a:pPr>
              <a:r>
                <a:t/>
              </a:r>
              <a:endParaRPr>
                <a:solidFill>
                  <a:schemeClr val="dk1"/>
                </a:solidFill>
                <a:latin typeface="Libre Franklin Medium"/>
                <a:ea typeface="Libre Franklin Medium"/>
                <a:cs typeface="Libre Franklin Medium"/>
                <a:sym typeface="Libre Franklin Medium"/>
              </a:endParaRPr>
            </a:p>
          </p:txBody>
        </p:sp>
        <p:sp>
          <p:nvSpPr>
            <p:cNvPr id="3696" name="Google Shape;3696;p49"/>
            <p:cNvSpPr txBox="1"/>
            <p:nvPr/>
          </p:nvSpPr>
          <p:spPr>
            <a:xfrm>
              <a:off x="6337400" y="3638298"/>
              <a:ext cx="2086800" cy="4263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1600"/>
                </a:spcAft>
                <a:buNone/>
              </a:pPr>
              <a:r>
                <a:rPr lang="en" sz="2000">
                  <a:solidFill>
                    <a:schemeClr val="dk1"/>
                  </a:solidFill>
                  <a:latin typeface="Anton"/>
                  <a:ea typeface="Anton"/>
                  <a:cs typeface="Anton"/>
                  <a:sym typeface="Anton"/>
                </a:rPr>
                <a:t>Saturn</a:t>
              </a:r>
              <a:endParaRPr sz="2000">
                <a:solidFill>
                  <a:schemeClr val="dk1"/>
                </a:solidFill>
                <a:latin typeface="Anton"/>
                <a:ea typeface="Anton"/>
                <a:cs typeface="Anton"/>
                <a:sym typeface="Anton"/>
              </a:endParaRPr>
            </a:p>
          </p:txBody>
        </p:sp>
      </p:grpSp>
      <p:grpSp>
        <p:nvGrpSpPr>
          <p:cNvPr id="3697" name="Google Shape;3697;p49"/>
          <p:cNvGrpSpPr/>
          <p:nvPr/>
        </p:nvGrpSpPr>
        <p:grpSpPr>
          <a:xfrm>
            <a:off x="5407488" y="2677035"/>
            <a:ext cx="549081" cy="477244"/>
            <a:chOff x="1242000" y="623850"/>
            <a:chExt cx="5117250" cy="4447750"/>
          </a:xfrm>
        </p:grpSpPr>
        <p:sp>
          <p:nvSpPr>
            <p:cNvPr id="3698" name="Google Shape;3698;p49"/>
            <p:cNvSpPr/>
            <p:nvPr/>
          </p:nvSpPr>
          <p:spPr>
            <a:xfrm>
              <a:off x="2281750" y="4650775"/>
              <a:ext cx="3036925" cy="359650"/>
            </a:xfrm>
            <a:custGeom>
              <a:rect b="b" l="l" r="r" t="t"/>
              <a:pathLst>
                <a:path extrusionOk="0" h="14386" w="121477">
                  <a:moveTo>
                    <a:pt x="7209" y="0"/>
                  </a:moveTo>
                  <a:cubicBezTo>
                    <a:pt x="3197" y="0"/>
                    <a:pt x="0" y="3197"/>
                    <a:pt x="0" y="7176"/>
                  </a:cubicBezTo>
                  <a:cubicBezTo>
                    <a:pt x="0" y="11156"/>
                    <a:pt x="3197" y="14385"/>
                    <a:pt x="7209" y="14385"/>
                  </a:cubicBezTo>
                  <a:lnTo>
                    <a:pt x="114300" y="14385"/>
                  </a:lnTo>
                  <a:cubicBezTo>
                    <a:pt x="118280" y="14385"/>
                    <a:pt x="121477" y="11156"/>
                    <a:pt x="121477" y="7176"/>
                  </a:cubicBezTo>
                  <a:cubicBezTo>
                    <a:pt x="121477" y="3197"/>
                    <a:pt x="118280" y="0"/>
                    <a:pt x="114300"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9" name="Google Shape;3699;p49"/>
            <p:cNvSpPr/>
            <p:nvPr/>
          </p:nvSpPr>
          <p:spPr>
            <a:xfrm>
              <a:off x="3505800" y="4061150"/>
              <a:ext cx="588825" cy="589650"/>
            </a:xfrm>
            <a:custGeom>
              <a:rect b="b" l="l" r="r" t="t"/>
              <a:pathLst>
                <a:path extrusionOk="0" h="23586" w="23553">
                  <a:moveTo>
                    <a:pt x="1" y="1"/>
                  </a:moveTo>
                  <a:lnTo>
                    <a:pt x="1" y="23585"/>
                  </a:lnTo>
                  <a:lnTo>
                    <a:pt x="23552" y="23585"/>
                  </a:lnTo>
                  <a:lnTo>
                    <a:pt x="23552" y="1"/>
                  </a:ln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0" name="Google Shape;3700;p49"/>
            <p:cNvSpPr/>
            <p:nvPr/>
          </p:nvSpPr>
          <p:spPr>
            <a:xfrm>
              <a:off x="1303150" y="685000"/>
              <a:ext cx="4994950" cy="3375375"/>
            </a:xfrm>
            <a:custGeom>
              <a:rect b="b" l="l" r="r" t="t"/>
              <a:pathLst>
                <a:path extrusionOk="0" h="135015" w="199798">
                  <a:moveTo>
                    <a:pt x="20584" y="1"/>
                  </a:moveTo>
                  <a:cubicBezTo>
                    <a:pt x="9167" y="1"/>
                    <a:pt x="1" y="9199"/>
                    <a:pt x="1" y="20616"/>
                  </a:cubicBezTo>
                  <a:lnTo>
                    <a:pt x="1" y="114431"/>
                  </a:lnTo>
                  <a:cubicBezTo>
                    <a:pt x="1" y="125816"/>
                    <a:pt x="9167" y="135014"/>
                    <a:pt x="20584" y="135014"/>
                  </a:cubicBezTo>
                  <a:lnTo>
                    <a:pt x="179181" y="135014"/>
                  </a:lnTo>
                  <a:cubicBezTo>
                    <a:pt x="190598" y="135014"/>
                    <a:pt x="199797" y="125816"/>
                    <a:pt x="199797" y="114431"/>
                  </a:cubicBezTo>
                  <a:lnTo>
                    <a:pt x="199797" y="20616"/>
                  </a:lnTo>
                  <a:cubicBezTo>
                    <a:pt x="199797" y="9199"/>
                    <a:pt x="190598" y="1"/>
                    <a:pt x="179181"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1" name="Google Shape;3701;p49"/>
            <p:cNvSpPr/>
            <p:nvPr/>
          </p:nvSpPr>
          <p:spPr>
            <a:xfrm>
              <a:off x="1701925" y="1084600"/>
              <a:ext cx="4196575" cy="2576175"/>
            </a:xfrm>
            <a:custGeom>
              <a:rect b="b" l="l" r="r" t="t"/>
              <a:pathLst>
                <a:path extrusionOk="0" h="103047" w="167863">
                  <a:moveTo>
                    <a:pt x="4633" y="0"/>
                  </a:moveTo>
                  <a:cubicBezTo>
                    <a:pt x="2056" y="0"/>
                    <a:pt x="1" y="2055"/>
                    <a:pt x="1" y="4632"/>
                  </a:cubicBezTo>
                  <a:lnTo>
                    <a:pt x="1" y="98447"/>
                  </a:lnTo>
                  <a:cubicBezTo>
                    <a:pt x="1" y="100992"/>
                    <a:pt x="2056" y="103047"/>
                    <a:pt x="4633" y="103047"/>
                  </a:cubicBezTo>
                  <a:lnTo>
                    <a:pt x="163230" y="103047"/>
                  </a:lnTo>
                  <a:cubicBezTo>
                    <a:pt x="165807" y="103047"/>
                    <a:pt x="167862" y="100992"/>
                    <a:pt x="167862" y="98447"/>
                  </a:cubicBezTo>
                  <a:lnTo>
                    <a:pt x="167862" y="4632"/>
                  </a:lnTo>
                  <a:cubicBezTo>
                    <a:pt x="167862" y="2055"/>
                    <a:pt x="165807" y="0"/>
                    <a:pt x="163230" y="0"/>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2" name="Google Shape;3702;p49"/>
            <p:cNvSpPr/>
            <p:nvPr/>
          </p:nvSpPr>
          <p:spPr>
            <a:xfrm>
              <a:off x="2481550" y="1617125"/>
              <a:ext cx="2637325" cy="1511125"/>
            </a:xfrm>
            <a:custGeom>
              <a:rect b="b" l="l" r="r" t="t"/>
              <a:pathLst>
                <a:path extrusionOk="0" h="60445" w="105493">
                  <a:moveTo>
                    <a:pt x="4143" y="0"/>
                  </a:moveTo>
                  <a:cubicBezTo>
                    <a:pt x="1860" y="0"/>
                    <a:pt x="0" y="1860"/>
                    <a:pt x="0" y="4143"/>
                  </a:cubicBezTo>
                  <a:lnTo>
                    <a:pt x="0" y="56302"/>
                  </a:lnTo>
                  <a:cubicBezTo>
                    <a:pt x="0" y="58585"/>
                    <a:pt x="1860" y="60445"/>
                    <a:pt x="4143" y="60445"/>
                  </a:cubicBezTo>
                  <a:lnTo>
                    <a:pt x="101350" y="60445"/>
                  </a:lnTo>
                  <a:cubicBezTo>
                    <a:pt x="103634" y="60445"/>
                    <a:pt x="105493" y="58585"/>
                    <a:pt x="105493" y="56302"/>
                  </a:cubicBezTo>
                  <a:lnTo>
                    <a:pt x="105493" y="4143"/>
                  </a:lnTo>
                  <a:cubicBezTo>
                    <a:pt x="105493" y="1860"/>
                    <a:pt x="103634" y="0"/>
                    <a:pt x="101350"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3" name="Google Shape;3703;p49"/>
            <p:cNvSpPr/>
            <p:nvPr/>
          </p:nvSpPr>
          <p:spPr>
            <a:xfrm>
              <a:off x="2750650" y="1851975"/>
              <a:ext cx="2099125" cy="1041425"/>
            </a:xfrm>
            <a:custGeom>
              <a:rect b="b" l="l" r="r" t="t"/>
              <a:pathLst>
                <a:path extrusionOk="0" h="41657" w="83965">
                  <a:moveTo>
                    <a:pt x="6949" y="1"/>
                  </a:moveTo>
                  <a:cubicBezTo>
                    <a:pt x="6133" y="1"/>
                    <a:pt x="5416" y="555"/>
                    <a:pt x="5220" y="1338"/>
                  </a:cubicBezTo>
                  <a:cubicBezTo>
                    <a:pt x="4698" y="3230"/>
                    <a:pt x="3230" y="4698"/>
                    <a:pt x="1338" y="5220"/>
                  </a:cubicBezTo>
                  <a:cubicBezTo>
                    <a:pt x="555" y="5448"/>
                    <a:pt x="1" y="6166"/>
                    <a:pt x="1" y="6981"/>
                  </a:cubicBezTo>
                  <a:lnTo>
                    <a:pt x="1" y="34676"/>
                  </a:lnTo>
                  <a:cubicBezTo>
                    <a:pt x="1" y="35491"/>
                    <a:pt x="555" y="36209"/>
                    <a:pt x="1338" y="36437"/>
                  </a:cubicBezTo>
                  <a:cubicBezTo>
                    <a:pt x="3230" y="36959"/>
                    <a:pt x="4698" y="38427"/>
                    <a:pt x="5220" y="40319"/>
                  </a:cubicBezTo>
                  <a:cubicBezTo>
                    <a:pt x="5416" y="41134"/>
                    <a:pt x="6133" y="41656"/>
                    <a:pt x="6949" y="41656"/>
                  </a:cubicBezTo>
                  <a:lnTo>
                    <a:pt x="77310" y="41656"/>
                  </a:lnTo>
                  <a:cubicBezTo>
                    <a:pt x="78158" y="41656"/>
                    <a:pt x="78876" y="41102"/>
                    <a:pt x="79104" y="40286"/>
                  </a:cubicBezTo>
                  <a:cubicBezTo>
                    <a:pt x="79593" y="38525"/>
                    <a:pt x="80931" y="37089"/>
                    <a:pt x="82660" y="36502"/>
                  </a:cubicBezTo>
                  <a:cubicBezTo>
                    <a:pt x="83442" y="36274"/>
                    <a:pt x="83964" y="35556"/>
                    <a:pt x="83964" y="34773"/>
                  </a:cubicBezTo>
                  <a:lnTo>
                    <a:pt x="83964" y="6916"/>
                  </a:lnTo>
                  <a:cubicBezTo>
                    <a:pt x="83964" y="6101"/>
                    <a:pt x="83442" y="5383"/>
                    <a:pt x="82660" y="5155"/>
                  </a:cubicBezTo>
                  <a:cubicBezTo>
                    <a:pt x="80931" y="4567"/>
                    <a:pt x="79593" y="3165"/>
                    <a:pt x="79104" y="1371"/>
                  </a:cubicBezTo>
                  <a:cubicBezTo>
                    <a:pt x="78876" y="588"/>
                    <a:pt x="78158" y="1"/>
                    <a:pt x="77310" y="1"/>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4" name="Google Shape;3704;p49"/>
            <p:cNvSpPr/>
            <p:nvPr/>
          </p:nvSpPr>
          <p:spPr>
            <a:xfrm>
              <a:off x="3500925" y="2072975"/>
              <a:ext cx="598600" cy="599425"/>
            </a:xfrm>
            <a:custGeom>
              <a:rect b="b" l="l" r="r" t="t"/>
              <a:pathLst>
                <a:path extrusionOk="0" h="23977" w="23944">
                  <a:moveTo>
                    <a:pt x="11972" y="1"/>
                  </a:moveTo>
                  <a:cubicBezTo>
                    <a:pt x="5350" y="1"/>
                    <a:pt x="0" y="5383"/>
                    <a:pt x="0" y="12005"/>
                  </a:cubicBezTo>
                  <a:cubicBezTo>
                    <a:pt x="0" y="18627"/>
                    <a:pt x="5350" y="23976"/>
                    <a:pt x="11972" y="23976"/>
                  </a:cubicBezTo>
                  <a:cubicBezTo>
                    <a:pt x="18593" y="23976"/>
                    <a:pt x="23943" y="18627"/>
                    <a:pt x="23943" y="12005"/>
                  </a:cubicBezTo>
                  <a:cubicBezTo>
                    <a:pt x="23943" y="5383"/>
                    <a:pt x="18593" y="1"/>
                    <a:pt x="11972"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5" name="Google Shape;3705;p49"/>
            <p:cNvSpPr/>
            <p:nvPr/>
          </p:nvSpPr>
          <p:spPr>
            <a:xfrm>
              <a:off x="2281750" y="4650775"/>
              <a:ext cx="867700" cy="359650"/>
            </a:xfrm>
            <a:custGeom>
              <a:rect b="b" l="l" r="r" t="t"/>
              <a:pathLst>
                <a:path extrusionOk="0" h="14386" w="34708">
                  <a:moveTo>
                    <a:pt x="7209" y="0"/>
                  </a:moveTo>
                  <a:cubicBezTo>
                    <a:pt x="3230" y="0"/>
                    <a:pt x="0" y="3197"/>
                    <a:pt x="0" y="7176"/>
                  </a:cubicBezTo>
                  <a:cubicBezTo>
                    <a:pt x="0" y="11156"/>
                    <a:pt x="3230" y="14385"/>
                    <a:pt x="7209" y="14385"/>
                  </a:cubicBezTo>
                  <a:lnTo>
                    <a:pt x="34708" y="14385"/>
                  </a:lnTo>
                  <a:cubicBezTo>
                    <a:pt x="31315" y="9721"/>
                    <a:pt x="28119" y="4926"/>
                    <a:pt x="25150"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6" name="Google Shape;3706;p49"/>
            <p:cNvSpPr/>
            <p:nvPr/>
          </p:nvSpPr>
          <p:spPr>
            <a:xfrm>
              <a:off x="1302325" y="685000"/>
              <a:ext cx="1302375" cy="3375375"/>
            </a:xfrm>
            <a:custGeom>
              <a:rect b="b" l="l" r="r" t="t"/>
              <a:pathLst>
                <a:path extrusionOk="0" h="135015" w="52095">
                  <a:moveTo>
                    <a:pt x="20617" y="1"/>
                  </a:moveTo>
                  <a:cubicBezTo>
                    <a:pt x="9232" y="1"/>
                    <a:pt x="1" y="9232"/>
                    <a:pt x="1" y="20616"/>
                  </a:cubicBezTo>
                  <a:lnTo>
                    <a:pt x="1" y="114431"/>
                  </a:lnTo>
                  <a:cubicBezTo>
                    <a:pt x="1" y="125783"/>
                    <a:pt x="9232" y="135014"/>
                    <a:pt x="20617" y="135014"/>
                  </a:cubicBezTo>
                  <a:lnTo>
                    <a:pt x="52095" y="135014"/>
                  </a:lnTo>
                  <a:cubicBezTo>
                    <a:pt x="33632" y="92380"/>
                    <a:pt x="30533" y="44657"/>
                    <a:pt x="43353"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7" name="Google Shape;3707;p49"/>
            <p:cNvSpPr/>
            <p:nvPr/>
          </p:nvSpPr>
          <p:spPr>
            <a:xfrm>
              <a:off x="1702750" y="1084600"/>
              <a:ext cx="748650" cy="2576175"/>
            </a:xfrm>
            <a:custGeom>
              <a:rect b="b" l="l" r="r" t="t"/>
              <a:pathLst>
                <a:path extrusionOk="0" h="103047" w="29946">
                  <a:moveTo>
                    <a:pt x="4600" y="0"/>
                  </a:moveTo>
                  <a:cubicBezTo>
                    <a:pt x="2055" y="0"/>
                    <a:pt x="0" y="2088"/>
                    <a:pt x="0" y="4632"/>
                  </a:cubicBezTo>
                  <a:lnTo>
                    <a:pt x="0" y="98447"/>
                  </a:lnTo>
                  <a:cubicBezTo>
                    <a:pt x="0" y="100992"/>
                    <a:pt x="2055" y="103047"/>
                    <a:pt x="4600" y="103047"/>
                  </a:cubicBezTo>
                  <a:lnTo>
                    <a:pt x="29945" y="103047"/>
                  </a:lnTo>
                  <a:cubicBezTo>
                    <a:pt x="18855" y="69840"/>
                    <a:pt x="16604" y="34349"/>
                    <a:pt x="23421"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8" name="Google Shape;3708;p49"/>
            <p:cNvSpPr/>
            <p:nvPr/>
          </p:nvSpPr>
          <p:spPr>
            <a:xfrm>
              <a:off x="2218950" y="4589600"/>
              <a:ext cx="3162525" cy="482000"/>
            </a:xfrm>
            <a:custGeom>
              <a:rect b="b" l="l" r="r" t="t"/>
              <a:pathLst>
                <a:path extrusionOk="0" h="19280" w="126501">
                  <a:moveTo>
                    <a:pt x="116872" y="4893"/>
                  </a:moveTo>
                  <a:cubicBezTo>
                    <a:pt x="119455" y="4893"/>
                    <a:pt x="121575" y="7001"/>
                    <a:pt x="121575" y="9623"/>
                  </a:cubicBezTo>
                  <a:cubicBezTo>
                    <a:pt x="121575" y="12266"/>
                    <a:pt x="119422" y="14386"/>
                    <a:pt x="116812" y="14386"/>
                  </a:cubicBezTo>
                  <a:lnTo>
                    <a:pt x="9721" y="14386"/>
                  </a:lnTo>
                  <a:cubicBezTo>
                    <a:pt x="7079" y="14386"/>
                    <a:pt x="4926" y="12266"/>
                    <a:pt x="4926" y="9623"/>
                  </a:cubicBezTo>
                  <a:cubicBezTo>
                    <a:pt x="4926" y="7001"/>
                    <a:pt x="7047" y="4893"/>
                    <a:pt x="9661" y="4893"/>
                  </a:cubicBezTo>
                  <a:cubicBezTo>
                    <a:pt x="9681" y="4893"/>
                    <a:pt x="9701" y="4893"/>
                    <a:pt x="9721" y="4894"/>
                  </a:cubicBezTo>
                  <a:lnTo>
                    <a:pt x="116812" y="4894"/>
                  </a:lnTo>
                  <a:cubicBezTo>
                    <a:pt x="116832" y="4893"/>
                    <a:pt x="116852" y="4893"/>
                    <a:pt x="116872" y="4893"/>
                  </a:cubicBezTo>
                  <a:close/>
                  <a:moveTo>
                    <a:pt x="9661" y="0"/>
                  </a:moveTo>
                  <a:cubicBezTo>
                    <a:pt x="4339" y="0"/>
                    <a:pt x="1" y="4294"/>
                    <a:pt x="1" y="9623"/>
                  </a:cubicBezTo>
                  <a:cubicBezTo>
                    <a:pt x="1" y="14953"/>
                    <a:pt x="4339" y="19279"/>
                    <a:pt x="9661" y="19279"/>
                  </a:cubicBezTo>
                  <a:cubicBezTo>
                    <a:pt x="9681" y="19279"/>
                    <a:pt x="9701" y="19279"/>
                    <a:pt x="9721" y="19279"/>
                  </a:cubicBezTo>
                  <a:lnTo>
                    <a:pt x="116812" y="19279"/>
                  </a:lnTo>
                  <a:cubicBezTo>
                    <a:pt x="116832" y="19279"/>
                    <a:pt x="116852" y="19279"/>
                    <a:pt x="116872" y="19279"/>
                  </a:cubicBezTo>
                  <a:cubicBezTo>
                    <a:pt x="122162" y="19279"/>
                    <a:pt x="126500" y="14953"/>
                    <a:pt x="126500" y="9623"/>
                  </a:cubicBezTo>
                  <a:cubicBezTo>
                    <a:pt x="126500" y="4294"/>
                    <a:pt x="122162" y="0"/>
                    <a:pt x="116872" y="0"/>
                  </a:cubicBezTo>
                  <a:cubicBezTo>
                    <a:pt x="116852" y="0"/>
                    <a:pt x="116832" y="0"/>
                    <a:pt x="116812" y="1"/>
                  </a:cubicBezTo>
                  <a:lnTo>
                    <a:pt x="9721" y="1"/>
                  </a:lnTo>
                  <a:cubicBezTo>
                    <a:pt x="9701" y="0"/>
                    <a:pt x="9681" y="0"/>
                    <a:pt x="9661"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9" name="Google Shape;3709;p49"/>
            <p:cNvSpPr/>
            <p:nvPr/>
          </p:nvSpPr>
          <p:spPr>
            <a:xfrm>
              <a:off x="3444650" y="4000000"/>
              <a:ext cx="711125" cy="711950"/>
            </a:xfrm>
            <a:custGeom>
              <a:rect b="b" l="l" r="r" t="t"/>
              <a:pathLst>
                <a:path extrusionOk="0" h="28478" w="28445">
                  <a:moveTo>
                    <a:pt x="23552" y="4893"/>
                  </a:moveTo>
                  <a:lnTo>
                    <a:pt x="23552" y="23585"/>
                  </a:lnTo>
                  <a:lnTo>
                    <a:pt x="4893" y="23585"/>
                  </a:lnTo>
                  <a:lnTo>
                    <a:pt x="4893" y="4893"/>
                  </a:lnTo>
                  <a:close/>
                  <a:moveTo>
                    <a:pt x="2447" y="0"/>
                  </a:moveTo>
                  <a:cubicBezTo>
                    <a:pt x="1077" y="0"/>
                    <a:pt x="0" y="1077"/>
                    <a:pt x="0" y="2447"/>
                  </a:cubicBezTo>
                  <a:lnTo>
                    <a:pt x="0" y="26031"/>
                  </a:lnTo>
                  <a:cubicBezTo>
                    <a:pt x="0" y="27369"/>
                    <a:pt x="1077" y="28478"/>
                    <a:pt x="2447" y="28478"/>
                  </a:cubicBezTo>
                  <a:lnTo>
                    <a:pt x="25998" y="28478"/>
                  </a:lnTo>
                  <a:cubicBezTo>
                    <a:pt x="27368" y="28478"/>
                    <a:pt x="28445" y="27369"/>
                    <a:pt x="28445" y="26031"/>
                  </a:cubicBezTo>
                  <a:lnTo>
                    <a:pt x="28445" y="2447"/>
                  </a:lnTo>
                  <a:cubicBezTo>
                    <a:pt x="28445" y="1077"/>
                    <a:pt x="27368" y="0"/>
                    <a:pt x="25998"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0" name="Google Shape;3710;p49"/>
            <p:cNvSpPr/>
            <p:nvPr/>
          </p:nvSpPr>
          <p:spPr>
            <a:xfrm>
              <a:off x="1242000" y="623850"/>
              <a:ext cx="5117250" cy="3497675"/>
            </a:xfrm>
            <a:custGeom>
              <a:rect b="b" l="l" r="r" t="t"/>
              <a:pathLst>
                <a:path extrusionOk="0" h="139907" w="204690">
                  <a:moveTo>
                    <a:pt x="23030" y="0"/>
                  </a:moveTo>
                  <a:cubicBezTo>
                    <a:pt x="10308" y="33"/>
                    <a:pt x="0" y="10341"/>
                    <a:pt x="0" y="23062"/>
                  </a:cubicBezTo>
                  <a:lnTo>
                    <a:pt x="0" y="26227"/>
                  </a:lnTo>
                  <a:cubicBezTo>
                    <a:pt x="0" y="27564"/>
                    <a:pt x="1077" y="28673"/>
                    <a:pt x="2447" y="28673"/>
                  </a:cubicBezTo>
                  <a:cubicBezTo>
                    <a:pt x="3784" y="28673"/>
                    <a:pt x="4893" y="27564"/>
                    <a:pt x="4893" y="26227"/>
                  </a:cubicBezTo>
                  <a:lnTo>
                    <a:pt x="4893" y="23062"/>
                  </a:lnTo>
                  <a:cubicBezTo>
                    <a:pt x="4893" y="13048"/>
                    <a:pt x="13015" y="4926"/>
                    <a:pt x="23030" y="4893"/>
                  </a:cubicBezTo>
                  <a:lnTo>
                    <a:pt x="181627" y="4893"/>
                  </a:lnTo>
                  <a:cubicBezTo>
                    <a:pt x="191642" y="4926"/>
                    <a:pt x="199764" y="13048"/>
                    <a:pt x="199797" y="23062"/>
                  </a:cubicBezTo>
                  <a:lnTo>
                    <a:pt x="199797" y="116877"/>
                  </a:lnTo>
                  <a:cubicBezTo>
                    <a:pt x="199764" y="126891"/>
                    <a:pt x="191642" y="135014"/>
                    <a:pt x="181627" y="135014"/>
                  </a:cubicBezTo>
                  <a:lnTo>
                    <a:pt x="23030" y="135014"/>
                  </a:lnTo>
                  <a:cubicBezTo>
                    <a:pt x="13015" y="135014"/>
                    <a:pt x="4893" y="126891"/>
                    <a:pt x="4893" y="116877"/>
                  </a:cubicBezTo>
                  <a:lnTo>
                    <a:pt x="4893" y="47005"/>
                  </a:lnTo>
                  <a:cubicBezTo>
                    <a:pt x="4893" y="45635"/>
                    <a:pt x="3784" y="44559"/>
                    <a:pt x="2447" y="44559"/>
                  </a:cubicBezTo>
                  <a:cubicBezTo>
                    <a:pt x="1077" y="44559"/>
                    <a:pt x="0" y="45635"/>
                    <a:pt x="0" y="47005"/>
                  </a:cubicBezTo>
                  <a:lnTo>
                    <a:pt x="0" y="116877"/>
                  </a:lnTo>
                  <a:cubicBezTo>
                    <a:pt x="0" y="129599"/>
                    <a:pt x="10308" y="139874"/>
                    <a:pt x="23030" y="139907"/>
                  </a:cubicBezTo>
                  <a:lnTo>
                    <a:pt x="181627" y="139907"/>
                  </a:lnTo>
                  <a:cubicBezTo>
                    <a:pt x="194349" y="139874"/>
                    <a:pt x="204657" y="129599"/>
                    <a:pt x="204690" y="116877"/>
                  </a:cubicBezTo>
                  <a:lnTo>
                    <a:pt x="204690" y="23062"/>
                  </a:lnTo>
                  <a:cubicBezTo>
                    <a:pt x="204657" y="10341"/>
                    <a:pt x="194349" y="33"/>
                    <a:pt x="18162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1" name="Google Shape;3711;p49"/>
            <p:cNvSpPr/>
            <p:nvPr/>
          </p:nvSpPr>
          <p:spPr>
            <a:xfrm>
              <a:off x="1242000" y="1427925"/>
              <a:ext cx="122350" cy="222650"/>
            </a:xfrm>
            <a:custGeom>
              <a:rect b="b" l="l" r="r" t="t"/>
              <a:pathLst>
                <a:path extrusionOk="0" h="8906" w="4894">
                  <a:moveTo>
                    <a:pt x="2447" y="0"/>
                  </a:moveTo>
                  <a:cubicBezTo>
                    <a:pt x="1077" y="0"/>
                    <a:pt x="0" y="1109"/>
                    <a:pt x="0" y="2447"/>
                  </a:cubicBezTo>
                  <a:lnTo>
                    <a:pt x="0" y="6459"/>
                  </a:lnTo>
                  <a:cubicBezTo>
                    <a:pt x="0" y="7797"/>
                    <a:pt x="1077" y="8906"/>
                    <a:pt x="2447" y="8906"/>
                  </a:cubicBezTo>
                  <a:cubicBezTo>
                    <a:pt x="3784" y="8906"/>
                    <a:pt x="4893" y="7797"/>
                    <a:pt x="4893" y="6459"/>
                  </a:cubicBezTo>
                  <a:lnTo>
                    <a:pt x="4893" y="2447"/>
                  </a:lnTo>
                  <a:cubicBezTo>
                    <a:pt x="4893" y="1109"/>
                    <a:pt x="3784" y="0"/>
                    <a:pt x="244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2" name="Google Shape;3712;p49"/>
            <p:cNvSpPr/>
            <p:nvPr/>
          </p:nvSpPr>
          <p:spPr>
            <a:xfrm>
              <a:off x="1641575" y="1023425"/>
              <a:ext cx="4318075" cy="2698525"/>
            </a:xfrm>
            <a:custGeom>
              <a:rect b="b" l="l" r="r" t="t"/>
              <a:pathLst>
                <a:path extrusionOk="0" h="107941" w="172723">
                  <a:moveTo>
                    <a:pt x="165644" y="4894"/>
                  </a:moveTo>
                  <a:cubicBezTo>
                    <a:pt x="166851" y="4894"/>
                    <a:pt x="167797" y="5873"/>
                    <a:pt x="167797" y="7079"/>
                  </a:cubicBezTo>
                  <a:lnTo>
                    <a:pt x="167797" y="100894"/>
                  </a:lnTo>
                  <a:cubicBezTo>
                    <a:pt x="167797" y="102068"/>
                    <a:pt x="166851" y="103047"/>
                    <a:pt x="165644" y="103047"/>
                  </a:cubicBezTo>
                  <a:lnTo>
                    <a:pt x="7047" y="103047"/>
                  </a:lnTo>
                  <a:cubicBezTo>
                    <a:pt x="5840" y="103047"/>
                    <a:pt x="4894" y="102068"/>
                    <a:pt x="4894" y="100894"/>
                  </a:cubicBezTo>
                  <a:lnTo>
                    <a:pt x="4894" y="7079"/>
                  </a:lnTo>
                  <a:cubicBezTo>
                    <a:pt x="4894" y="5873"/>
                    <a:pt x="5840" y="4894"/>
                    <a:pt x="7047" y="4894"/>
                  </a:cubicBezTo>
                  <a:close/>
                  <a:moveTo>
                    <a:pt x="7047" y="1"/>
                  </a:moveTo>
                  <a:cubicBezTo>
                    <a:pt x="3132" y="1"/>
                    <a:pt x="1" y="3165"/>
                    <a:pt x="1" y="7079"/>
                  </a:cubicBezTo>
                  <a:lnTo>
                    <a:pt x="1" y="100894"/>
                  </a:lnTo>
                  <a:cubicBezTo>
                    <a:pt x="1" y="104776"/>
                    <a:pt x="3132" y="107940"/>
                    <a:pt x="7047" y="107940"/>
                  </a:cubicBezTo>
                  <a:lnTo>
                    <a:pt x="165644" y="107940"/>
                  </a:lnTo>
                  <a:cubicBezTo>
                    <a:pt x="169559" y="107940"/>
                    <a:pt x="172690" y="104776"/>
                    <a:pt x="172723" y="100894"/>
                  </a:cubicBezTo>
                  <a:lnTo>
                    <a:pt x="172723" y="7079"/>
                  </a:lnTo>
                  <a:cubicBezTo>
                    <a:pt x="172690" y="3165"/>
                    <a:pt x="169559" y="1"/>
                    <a:pt x="16564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3" name="Google Shape;3713;p49"/>
            <p:cNvSpPr/>
            <p:nvPr/>
          </p:nvSpPr>
          <p:spPr>
            <a:xfrm>
              <a:off x="2420375" y="1555950"/>
              <a:ext cx="2759675" cy="1633475"/>
            </a:xfrm>
            <a:custGeom>
              <a:rect b="b" l="l" r="r" t="t"/>
              <a:pathLst>
                <a:path extrusionOk="0" h="65339" w="110387">
                  <a:moveTo>
                    <a:pt x="103797" y="4894"/>
                  </a:moveTo>
                  <a:cubicBezTo>
                    <a:pt x="104743" y="4894"/>
                    <a:pt x="105493" y="5677"/>
                    <a:pt x="105493" y="6590"/>
                  </a:cubicBezTo>
                  <a:lnTo>
                    <a:pt x="105493" y="58749"/>
                  </a:lnTo>
                  <a:cubicBezTo>
                    <a:pt x="105493" y="59695"/>
                    <a:pt x="104743" y="60445"/>
                    <a:pt x="103797" y="60445"/>
                  </a:cubicBezTo>
                  <a:lnTo>
                    <a:pt x="6590" y="60445"/>
                  </a:lnTo>
                  <a:cubicBezTo>
                    <a:pt x="5644" y="60445"/>
                    <a:pt x="4894" y="59695"/>
                    <a:pt x="4894" y="58749"/>
                  </a:cubicBezTo>
                  <a:lnTo>
                    <a:pt x="4894" y="6590"/>
                  </a:lnTo>
                  <a:cubicBezTo>
                    <a:pt x="4894" y="5677"/>
                    <a:pt x="5644" y="4894"/>
                    <a:pt x="6590" y="4894"/>
                  </a:cubicBezTo>
                  <a:close/>
                  <a:moveTo>
                    <a:pt x="6590" y="1"/>
                  </a:moveTo>
                  <a:cubicBezTo>
                    <a:pt x="2969" y="1"/>
                    <a:pt x="1" y="2969"/>
                    <a:pt x="1" y="6590"/>
                  </a:cubicBezTo>
                  <a:lnTo>
                    <a:pt x="1" y="58749"/>
                  </a:lnTo>
                  <a:cubicBezTo>
                    <a:pt x="1" y="62370"/>
                    <a:pt x="2969" y="65338"/>
                    <a:pt x="6590" y="65338"/>
                  </a:cubicBezTo>
                  <a:lnTo>
                    <a:pt x="103797" y="65338"/>
                  </a:lnTo>
                  <a:cubicBezTo>
                    <a:pt x="107418" y="65338"/>
                    <a:pt x="110386" y="62370"/>
                    <a:pt x="110386" y="58749"/>
                  </a:cubicBezTo>
                  <a:lnTo>
                    <a:pt x="110386" y="6590"/>
                  </a:lnTo>
                  <a:cubicBezTo>
                    <a:pt x="110386" y="2969"/>
                    <a:pt x="107418" y="1"/>
                    <a:pt x="103797"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4" name="Google Shape;3714;p49"/>
            <p:cNvSpPr/>
            <p:nvPr/>
          </p:nvSpPr>
          <p:spPr>
            <a:xfrm>
              <a:off x="2689500" y="1790825"/>
              <a:ext cx="2221425" cy="1163725"/>
            </a:xfrm>
            <a:custGeom>
              <a:rect b="b" l="l" r="r" t="t"/>
              <a:pathLst>
                <a:path extrusionOk="0" h="46549" w="88857">
                  <a:moveTo>
                    <a:pt x="79299" y="4893"/>
                  </a:moveTo>
                  <a:cubicBezTo>
                    <a:pt x="80049" y="7144"/>
                    <a:pt x="81746" y="8938"/>
                    <a:pt x="83964" y="9786"/>
                  </a:cubicBezTo>
                  <a:lnTo>
                    <a:pt x="83964" y="36763"/>
                  </a:lnTo>
                  <a:cubicBezTo>
                    <a:pt x="81746" y="37611"/>
                    <a:pt x="80049" y="39405"/>
                    <a:pt x="79299" y="41656"/>
                  </a:cubicBezTo>
                  <a:lnTo>
                    <a:pt x="9884" y="41656"/>
                  </a:lnTo>
                  <a:cubicBezTo>
                    <a:pt x="9101" y="39307"/>
                    <a:pt x="7242" y="37448"/>
                    <a:pt x="4893" y="36665"/>
                  </a:cubicBezTo>
                  <a:lnTo>
                    <a:pt x="4893" y="9917"/>
                  </a:lnTo>
                  <a:cubicBezTo>
                    <a:pt x="7242" y="9101"/>
                    <a:pt x="9101" y="7242"/>
                    <a:pt x="9884" y="4893"/>
                  </a:cubicBezTo>
                  <a:close/>
                  <a:moveTo>
                    <a:pt x="9395" y="0"/>
                  </a:moveTo>
                  <a:cubicBezTo>
                    <a:pt x="7470" y="0"/>
                    <a:pt x="5807" y="1272"/>
                    <a:pt x="5285" y="3132"/>
                  </a:cubicBezTo>
                  <a:cubicBezTo>
                    <a:pt x="5024" y="4208"/>
                    <a:pt x="4208" y="5024"/>
                    <a:pt x="3164" y="5317"/>
                  </a:cubicBezTo>
                  <a:cubicBezTo>
                    <a:pt x="1305" y="5807"/>
                    <a:pt x="0" y="7503"/>
                    <a:pt x="0" y="9427"/>
                  </a:cubicBezTo>
                  <a:lnTo>
                    <a:pt x="0" y="37122"/>
                  </a:lnTo>
                  <a:cubicBezTo>
                    <a:pt x="0" y="39046"/>
                    <a:pt x="1305" y="40742"/>
                    <a:pt x="3164" y="41232"/>
                  </a:cubicBezTo>
                  <a:cubicBezTo>
                    <a:pt x="4208" y="41525"/>
                    <a:pt x="5024" y="42373"/>
                    <a:pt x="5285" y="43417"/>
                  </a:cubicBezTo>
                  <a:cubicBezTo>
                    <a:pt x="5807" y="45277"/>
                    <a:pt x="7470" y="46549"/>
                    <a:pt x="9395" y="46549"/>
                  </a:cubicBezTo>
                  <a:lnTo>
                    <a:pt x="79756" y="46549"/>
                  </a:lnTo>
                  <a:cubicBezTo>
                    <a:pt x="81680" y="46549"/>
                    <a:pt x="83377" y="45244"/>
                    <a:pt x="83899" y="43385"/>
                  </a:cubicBezTo>
                  <a:cubicBezTo>
                    <a:pt x="84160" y="42406"/>
                    <a:pt x="84910" y="41623"/>
                    <a:pt x="85856" y="41297"/>
                  </a:cubicBezTo>
                  <a:cubicBezTo>
                    <a:pt x="87650" y="40710"/>
                    <a:pt x="88857" y="39079"/>
                    <a:pt x="88857" y="37219"/>
                  </a:cubicBezTo>
                  <a:lnTo>
                    <a:pt x="88857" y="9362"/>
                  </a:lnTo>
                  <a:cubicBezTo>
                    <a:pt x="88857" y="7470"/>
                    <a:pt x="87650" y="5839"/>
                    <a:pt x="85856" y="5285"/>
                  </a:cubicBezTo>
                  <a:cubicBezTo>
                    <a:pt x="84910" y="4926"/>
                    <a:pt x="84160" y="4143"/>
                    <a:pt x="83899" y="3164"/>
                  </a:cubicBezTo>
                  <a:cubicBezTo>
                    <a:pt x="83377" y="1305"/>
                    <a:pt x="81680" y="0"/>
                    <a:pt x="79756"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5" name="Google Shape;3715;p49"/>
            <p:cNvSpPr/>
            <p:nvPr/>
          </p:nvSpPr>
          <p:spPr>
            <a:xfrm>
              <a:off x="3411200" y="2011825"/>
              <a:ext cx="749475" cy="721725"/>
            </a:xfrm>
            <a:custGeom>
              <a:rect b="b" l="l" r="r" t="t"/>
              <a:pathLst>
                <a:path extrusionOk="0" h="28869" w="29979">
                  <a:moveTo>
                    <a:pt x="15561" y="4893"/>
                  </a:moveTo>
                  <a:cubicBezTo>
                    <a:pt x="20812" y="4893"/>
                    <a:pt x="25086" y="9166"/>
                    <a:pt x="25086" y="14451"/>
                  </a:cubicBezTo>
                  <a:cubicBezTo>
                    <a:pt x="25108" y="20186"/>
                    <a:pt x="20401" y="23997"/>
                    <a:pt x="15494" y="23997"/>
                  </a:cubicBezTo>
                  <a:cubicBezTo>
                    <a:pt x="13146" y="23997"/>
                    <a:pt x="10751" y="23124"/>
                    <a:pt x="8808" y="21170"/>
                  </a:cubicBezTo>
                  <a:cubicBezTo>
                    <a:pt x="2806" y="15168"/>
                    <a:pt x="7047" y="4893"/>
                    <a:pt x="15561" y="4893"/>
                  </a:cubicBezTo>
                  <a:close/>
                  <a:moveTo>
                    <a:pt x="15553" y="0"/>
                  </a:moveTo>
                  <a:cubicBezTo>
                    <a:pt x="11806" y="0"/>
                    <a:pt x="8119" y="1472"/>
                    <a:pt x="5351" y="4241"/>
                  </a:cubicBezTo>
                  <a:cubicBezTo>
                    <a:pt x="1240" y="8351"/>
                    <a:pt x="1" y="14581"/>
                    <a:pt x="2219" y="19964"/>
                  </a:cubicBezTo>
                  <a:cubicBezTo>
                    <a:pt x="4470" y="25346"/>
                    <a:pt x="9722" y="28869"/>
                    <a:pt x="15561" y="28869"/>
                  </a:cubicBezTo>
                  <a:cubicBezTo>
                    <a:pt x="23520" y="28869"/>
                    <a:pt x="29979" y="22410"/>
                    <a:pt x="29979" y="14451"/>
                  </a:cubicBezTo>
                  <a:cubicBezTo>
                    <a:pt x="29979" y="8612"/>
                    <a:pt x="26488" y="3327"/>
                    <a:pt x="21073" y="1109"/>
                  </a:cubicBezTo>
                  <a:cubicBezTo>
                    <a:pt x="19288" y="363"/>
                    <a:pt x="17413" y="0"/>
                    <a:pt x="15553"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16" name="Google Shape;3716;p49"/>
          <p:cNvGrpSpPr/>
          <p:nvPr/>
        </p:nvGrpSpPr>
        <p:grpSpPr>
          <a:xfrm>
            <a:off x="5425466" y="3867385"/>
            <a:ext cx="513176" cy="512343"/>
            <a:chOff x="1321100" y="372575"/>
            <a:chExt cx="4958225" cy="4950175"/>
          </a:xfrm>
        </p:grpSpPr>
        <p:sp>
          <p:nvSpPr>
            <p:cNvPr id="3717" name="Google Shape;3717;p49"/>
            <p:cNvSpPr/>
            <p:nvPr/>
          </p:nvSpPr>
          <p:spPr>
            <a:xfrm>
              <a:off x="3562900" y="543100"/>
              <a:ext cx="2489725" cy="2488925"/>
            </a:xfrm>
            <a:custGeom>
              <a:rect b="b" l="l" r="r" t="t"/>
              <a:pathLst>
                <a:path extrusionOk="0" h="99557" w="99589">
                  <a:moveTo>
                    <a:pt x="49811" y="1"/>
                  </a:moveTo>
                  <a:cubicBezTo>
                    <a:pt x="22312" y="1"/>
                    <a:pt x="0" y="22280"/>
                    <a:pt x="0" y="49779"/>
                  </a:cubicBezTo>
                  <a:cubicBezTo>
                    <a:pt x="0" y="77277"/>
                    <a:pt x="22312" y="99557"/>
                    <a:pt x="49811" y="99557"/>
                  </a:cubicBezTo>
                  <a:cubicBezTo>
                    <a:pt x="77309" y="99557"/>
                    <a:pt x="99589" y="77277"/>
                    <a:pt x="99589" y="49779"/>
                  </a:cubicBezTo>
                  <a:cubicBezTo>
                    <a:pt x="99589" y="22280"/>
                    <a:pt x="77309" y="1"/>
                    <a:pt x="49811" y="1"/>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8" name="Google Shape;3718;p49"/>
            <p:cNvSpPr/>
            <p:nvPr/>
          </p:nvSpPr>
          <p:spPr>
            <a:xfrm>
              <a:off x="4300100" y="856250"/>
              <a:ext cx="966400" cy="1862625"/>
            </a:xfrm>
            <a:custGeom>
              <a:rect b="b" l="l" r="r" t="t"/>
              <a:pathLst>
                <a:path extrusionOk="0" h="74505" w="38656">
                  <a:moveTo>
                    <a:pt x="19409" y="1"/>
                  </a:moveTo>
                  <a:cubicBezTo>
                    <a:pt x="17615" y="1"/>
                    <a:pt x="16180" y="1469"/>
                    <a:pt x="16180" y="3230"/>
                  </a:cubicBezTo>
                  <a:lnTo>
                    <a:pt x="16180" y="3915"/>
                  </a:lnTo>
                  <a:cubicBezTo>
                    <a:pt x="11809" y="4144"/>
                    <a:pt x="8221" y="5677"/>
                    <a:pt x="5350" y="8482"/>
                  </a:cubicBezTo>
                  <a:cubicBezTo>
                    <a:pt x="2578" y="11092"/>
                    <a:pt x="1044" y="14778"/>
                    <a:pt x="1110" y="18594"/>
                  </a:cubicBezTo>
                  <a:cubicBezTo>
                    <a:pt x="1110" y="20910"/>
                    <a:pt x="1664" y="23226"/>
                    <a:pt x="2741" y="25281"/>
                  </a:cubicBezTo>
                  <a:cubicBezTo>
                    <a:pt x="3948" y="27499"/>
                    <a:pt x="5644" y="29424"/>
                    <a:pt x="7699" y="30924"/>
                  </a:cubicBezTo>
                  <a:cubicBezTo>
                    <a:pt x="9884" y="32588"/>
                    <a:pt x="14092" y="34839"/>
                    <a:pt x="20290" y="37677"/>
                  </a:cubicBezTo>
                  <a:cubicBezTo>
                    <a:pt x="23356" y="39079"/>
                    <a:pt x="25411" y="40449"/>
                    <a:pt x="26488" y="41787"/>
                  </a:cubicBezTo>
                  <a:cubicBezTo>
                    <a:pt x="28869" y="44918"/>
                    <a:pt x="28510" y="49387"/>
                    <a:pt x="25640" y="52095"/>
                  </a:cubicBezTo>
                  <a:cubicBezTo>
                    <a:pt x="24107" y="53595"/>
                    <a:pt x="22052" y="54443"/>
                    <a:pt x="19899" y="54476"/>
                  </a:cubicBezTo>
                  <a:cubicBezTo>
                    <a:pt x="19862" y="54476"/>
                    <a:pt x="19825" y="54477"/>
                    <a:pt x="19788" y="54477"/>
                  </a:cubicBezTo>
                  <a:cubicBezTo>
                    <a:pt x="16365" y="54477"/>
                    <a:pt x="12814" y="52976"/>
                    <a:pt x="9167" y="49942"/>
                  </a:cubicBezTo>
                  <a:cubicBezTo>
                    <a:pt x="8290" y="49201"/>
                    <a:pt x="7209" y="48838"/>
                    <a:pt x="6130" y="48838"/>
                  </a:cubicBezTo>
                  <a:cubicBezTo>
                    <a:pt x="4882" y="48838"/>
                    <a:pt x="3635" y="49323"/>
                    <a:pt x="2708" y="50268"/>
                  </a:cubicBezTo>
                  <a:lnTo>
                    <a:pt x="1892" y="51149"/>
                  </a:lnTo>
                  <a:cubicBezTo>
                    <a:pt x="1795" y="51214"/>
                    <a:pt x="1729" y="51312"/>
                    <a:pt x="1664" y="51377"/>
                  </a:cubicBezTo>
                  <a:cubicBezTo>
                    <a:pt x="1" y="53400"/>
                    <a:pt x="262" y="56368"/>
                    <a:pt x="2251" y="58032"/>
                  </a:cubicBezTo>
                  <a:cubicBezTo>
                    <a:pt x="3948" y="59467"/>
                    <a:pt x="5807" y="60706"/>
                    <a:pt x="7731" y="61783"/>
                  </a:cubicBezTo>
                  <a:cubicBezTo>
                    <a:pt x="10145" y="63120"/>
                    <a:pt x="13048" y="63968"/>
                    <a:pt x="16474" y="64327"/>
                  </a:cubicBezTo>
                  <a:lnTo>
                    <a:pt x="16506" y="70851"/>
                  </a:lnTo>
                  <a:cubicBezTo>
                    <a:pt x="16506" y="72874"/>
                    <a:pt x="18170" y="74505"/>
                    <a:pt x="20192" y="74505"/>
                  </a:cubicBezTo>
                  <a:cubicBezTo>
                    <a:pt x="22215" y="74505"/>
                    <a:pt x="23846" y="72841"/>
                    <a:pt x="23846" y="70819"/>
                  </a:cubicBezTo>
                  <a:lnTo>
                    <a:pt x="23813" y="64066"/>
                  </a:lnTo>
                  <a:cubicBezTo>
                    <a:pt x="27434" y="63283"/>
                    <a:pt x="30174" y="62174"/>
                    <a:pt x="32098" y="60706"/>
                  </a:cubicBezTo>
                  <a:cubicBezTo>
                    <a:pt x="34121" y="59108"/>
                    <a:pt x="35719" y="57086"/>
                    <a:pt x="36796" y="54737"/>
                  </a:cubicBezTo>
                  <a:cubicBezTo>
                    <a:pt x="38035" y="52193"/>
                    <a:pt x="38655" y="49420"/>
                    <a:pt x="38590" y="46582"/>
                  </a:cubicBezTo>
                  <a:cubicBezTo>
                    <a:pt x="38622" y="43842"/>
                    <a:pt x="38035" y="41102"/>
                    <a:pt x="36861" y="38623"/>
                  </a:cubicBezTo>
                  <a:cubicBezTo>
                    <a:pt x="35687" y="36242"/>
                    <a:pt x="33990" y="34154"/>
                    <a:pt x="31903" y="32555"/>
                  </a:cubicBezTo>
                  <a:cubicBezTo>
                    <a:pt x="29750" y="30859"/>
                    <a:pt x="25803" y="28837"/>
                    <a:pt x="19997" y="26488"/>
                  </a:cubicBezTo>
                  <a:cubicBezTo>
                    <a:pt x="16735" y="25151"/>
                    <a:pt x="14582" y="23911"/>
                    <a:pt x="13505" y="22770"/>
                  </a:cubicBezTo>
                  <a:cubicBezTo>
                    <a:pt x="12396" y="21628"/>
                    <a:pt x="11842" y="20454"/>
                    <a:pt x="11842" y="19279"/>
                  </a:cubicBezTo>
                  <a:cubicBezTo>
                    <a:pt x="11842" y="17909"/>
                    <a:pt x="12461" y="16670"/>
                    <a:pt x="13701" y="15626"/>
                  </a:cubicBezTo>
                  <a:cubicBezTo>
                    <a:pt x="14908" y="14549"/>
                    <a:pt x="16506" y="14027"/>
                    <a:pt x="18496" y="14027"/>
                  </a:cubicBezTo>
                  <a:cubicBezTo>
                    <a:pt x="18539" y="14027"/>
                    <a:pt x="18581" y="14027"/>
                    <a:pt x="18624" y="14027"/>
                  </a:cubicBezTo>
                  <a:cubicBezTo>
                    <a:pt x="20962" y="14027"/>
                    <a:pt x="23302" y="14907"/>
                    <a:pt x="25705" y="16637"/>
                  </a:cubicBezTo>
                  <a:cubicBezTo>
                    <a:pt x="26540" y="17267"/>
                    <a:pt x="27526" y="17574"/>
                    <a:pt x="28510" y="17574"/>
                  </a:cubicBezTo>
                  <a:cubicBezTo>
                    <a:pt x="29717" y="17574"/>
                    <a:pt x="30921" y="17112"/>
                    <a:pt x="31838" y="16213"/>
                  </a:cubicBezTo>
                  <a:lnTo>
                    <a:pt x="32653" y="15430"/>
                  </a:lnTo>
                  <a:cubicBezTo>
                    <a:pt x="32784" y="15267"/>
                    <a:pt x="32947" y="15104"/>
                    <a:pt x="33077" y="14941"/>
                  </a:cubicBezTo>
                  <a:cubicBezTo>
                    <a:pt x="34675" y="12886"/>
                    <a:pt x="34284" y="9917"/>
                    <a:pt x="32229" y="8319"/>
                  </a:cubicBezTo>
                  <a:cubicBezTo>
                    <a:pt x="31511" y="7764"/>
                    <a:pt x="30761" y="7242"/>
                    <a:pt x="29978" y="6786"/>
                  </a:cubicBezTo>
                  <a:cubicBezTo>
                    <a:pt x="27956" y="5677"/>
                    <a:pt x="25770" y="4861"/>
                    <a:pt x="23519" y="4405"/>
                  </a:cubicBezTo>
                  <a:lnTo>
                    <a:pt x="23519" y="3198"/>
                  </a:lnTo>
                  <a:cubicBezTo>
                    <a:pt x="23519" y="1436"/>
                    <a:pt x="22084" y="1"/>
                    <a:pt x="20290"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9" name="Google Shape;3719;p49"/>
            <p:cNvSpPr/>
            <p:nvPr/>
          </p:nvSpPr>
          <p:spPr>
            <a:xfrm>
              <a:off x="1547800" y="2663400"/>
              <a:ext cx="2489725" cy="2488925"/>
            </a:xfrm>
            <a:custGeom>
              <a:rect b="b" l="l" r="r" t="t"/>
              <a:pathLst>
                <a:path extrusionOk="0" h="99557" w="99589">
                  <a:moveTo>
                    <a:pt x="49778" y="0"/>
                  </a:moveTo>
                  <a:cubicBezTo>
                    <a:pt x="22280" y="0"/>
                    <a:pt x="1" y="22280"/>
                    <a:pt x="1" y="49778"/>
                  </a:cubicBezTo>
                  <a:cubicBezTo>
                    <a:pt x="1" y="77277"/>
                    <a:pt x="22280" y="99556"/>
                    <a:pt x="49778" y="99556"/>
                  </a:cubicBezTo>
                  <a:cubicBezTo>
                    <a:pt x="77277" y="99556"/>
                    <a:pt x="99589" y="77277"/>
                    <a:pt x="99589" y="49778"/>
                  </a:cubicBezTo>
                  <a:cubicBezTo>
                    <a:pt x="99589" y="22280"/>
                    <a:pt x="77277" y="0"/>
                    <a:pt x="49778" y="0"/>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0" name="Google Shape;3720;p49"/>
            <p:cNvSpPr/>
            <p:nvPr/>
          </p:nvSpPr>
          <p:spPr>
            <a:xfrm>
              <a:off x="2142300" y="2976550"/>
              <a:ext cx="1299925" cy="1862625"/>
            </a:xfrm>
            <a:custGeom>
              <a:rect b="b" l="l" r="r" t="t"/>
              <a:pathLst>
                <a:path extrusionOk="0" h="74505" w="51997">
                  <a:moveTo>
                    <a:pt x="42210" y="1"/>
                  </a:moveTo>
                  <a:cubicBezTo>
                    <a:pt x="33827" y="1"/>
                    <a:pt x="26292" y="2317"/>
                    <a:pt x="19605" y="6981"/>
                  </a:cubicBezTo>
                  <a:cubicBezTo>
                    <a:pt x="13048" y="11581"/>
                    <a:pt x="8547" y="17876"/>
                    <a:pt x="6100" y="25868"/>
                  </a:cubicBezTo>
                  <a:cubicBezTo>
                    <a:pt x="6035" y="26064"/>
                    <a:pt x="5839" y="26227"/>
                    <a:pt x="5611" y="26227"/>
                  </a:cubicBezTo>
                  <a:lnTo>
                    <a:pt x="4013" y="26227"/>
                  </a:lnTo>
                  <a:cubicBezTo>
                    <a:pt x="2219" y="26227"/>
                    <a:pt x="620" y="27466"/>
                    <a:pt x="196" y="29228"/>
                  </a:cubicBezTo>
                  <a:cubicBezTo>
                    <a:pt x="98" y="29554"/>
                    <a:pt x="66" y="29880"/>
                    <a:pt x="66" y="30174"/>
                  </a:cubicBezTo>
                  <a:cubicBezTo>
                    <a:pt x="66" y="32359"/>
                    <a:pt x="1827" y="34154"/>
                    <a:pt x="4013" y="34154"/>
                  </a:cubicBezTo>
                  <a:lnTo>
                    <a:pt x="4045" y="34154"/>
                  </a:lnTo>
                  <a:cubicBezTo>
                    <a:pt x="4339" y="34154"/>
                    <a:pt x="4567" y="34414"/>
                    <a:pt x="4567" y="34708"/>
                  </a:cubicBezTo>
                  <a:cubicBezTo>
                    <a:pt x="4502" y="35295"/>
                    <a:pt x="4502" y="36111"/>
                    <a:pt x="4502" y="37122"/>
                  </a:cubicBezTo>
                  <a:cubicBezTo>
                    <a:pt x="4502" y="38231"/>
                    <a:pt x="4502" y="39112"/>
                    <a:pt x="4567" y="39732"/>
                  </a:cubicBezTo>
                  <a:cubicBezTo>
                    <a:pt x="4567" y="39732"/>
                    <a:pt x="4567" y="39732"/>
                    <a:pt x="4567" y="39764"/>
                  </a:cubicBezTo>
                  <a:cubicBezTo>
                    <a:pt x="4537" y="40039"/>
                    <a:pt x="4335" y="40257"/>
                    <a:pt x="4068" y="40257"/>
                  </a:cubicBezTo>
                  <a:cubicBezTo>
                    <a:pt x="4050" y="40257"/>
                    <a:pt x="4031" y="40256"/>
                    <a:pt x="4013" y="40253"/>
                  </a:cubicBezTo>
                  <a:lnTo>
                    <a:pt x="3947" y="40253"/>
                  </a:lnTo>
                  <a:cubicBezTo>
                    <a:pt x="2121" y="40253"/>
                    <a:pt x="522" y="41526"/>
                    <a:pt x="98" y="43320"/>
                  </a:cubicBezTo>
                  <a:cubicBezTo>
                    <a:pt x="33" y="43613"/>
                    <a:pt x="0" y="43907"/>
                    <a:pt x="0" y="44233"/>
                  </a:cubicBezTo>
                  <a:cubicBezTo>
                    <a:pt x="0" y="46419"/>
                    <a:pt x="1762" y="48180"/>
                    <a:pt x="3947" y="48180"/>
                  </a:cubicBezTo>
                  <a:lnTo>
                    <a:pt x="5513" y="48180"/>
                  </a:lnTo>
                  <a:cubicBezTo>
                    <a:pt x="5741" y="48180"/>
                    <a:pt x="5937" y="48343"/>
                    <a:pt x="6002" y="48571"/>
                  </a:cubicBezTo>
                  <a:cubicBezTo>
                    <a:pt x="8351" y="56661"/>
                    <a:pt x="12722" y="62989"/>
                    <a:pt x="19116" y="67556"/>
                  </a:cubicBezTo>
                  <a:cubicBezTo>
                    <a:pt x="25607" y="72188"/>
                    <a:pt x="33240" y="74504"/>
                    <a:pt x="42015" y="74504"/>
                  </a:cubicBezTo>
                  <a:cubicBezTo>
                    <a:pt x="43515" y="74504"/>
                    <a:pt x="45016" y="74439"/>
                    <a:pt x="46516" y="74276"/>
                  </a:cubicBezTo>
                  <a:cubicBezTo>
                    <a:pt x="49648" y="73950"/>
                    <a:pt x="51996" y="71308"/>
                    <a:pt x="51996" y="68143"/>
                  </a:cubicBezTo>
                  <a:lnTo>
                    <a:pt x="51996" y="67524"/>
                  </a:lnTo>
                  <a:cubicBezTo>
                    <a:pt x="51996" y="67263"/>
                    <a:pt x="51996" y="67002"/>
                    <a:pt x="51964" y="66741"/>
                  </a:cubicBezTo>
                  <a:cubicBezTo>
                    <a:pt x="51515" y="63629"/>
                    <a:pt x="48870" y="61368"/>
                    <a:pt x="45792" y="61368"/>
                  </a:cubicBezTo>
                  <a:cubicBezTo>
                    <a:pt x="45515" y="61368"/>
                    <a:pt x="45234" y="61386"/>
                    <a:pt x="44951" y="61424"/>
                  </a:cubicBezTo>
                  <a:cubicBezTo>
                    <a:pt x="44037" y="61522"/>
                    <a:pt x="43124" y="61587"/>
                    <a:pt x="42210" y="61587"/>
                  </a:cubicBezTo>
                  <a:cubicBezTo>
                    <a:pt x="42091" y="61588"/>
                    <a:pt x="41971" y="61589"/>
                    <a:pt x="41851" y="61589"/>
                  </a:cubicBezTo>
                  <a:cubicBezTo>
                    <a:pt x="37310" y="61589"/>
                    <a:pt x="32843" y="60384"/>
                    <a:pt x="28902" y="58064"/>
                  </a:cubicBezTo>
                  <a:cubicBezTo>
                    <a:pt x="25411" y="56009"/>
                    <a:pt x="22573" y="53008"/>
                    <a:pt x="20714" y="49387"/>
                  </a:cubicBezTo>
                  <a:cubicBezTo>
                    <a:pt x="20649" y="49257"/>
                    <a:pt x="20616" y="49126"/>
                    <a:pt x="20616" y="48996"/>
                  </a:cubicBezTo>
                  <a:cubicBezTo>
                    <a:pt x="20616" y="48539"/>
                    <a:pt x="21008" y="48180"/>
                    <a:pt x="21464" y="48180"/>
                  </a:cubicBezTo>
                  <a:lnTo>
                    <a:pt x="37937" y="48180"/>
                  </a:lnTo>
                  <a:cubicBezTo>
                    <a:pt x="39764" y="48180"/>
                    <a:pt x="41362" y="46908"/>
                    <a:pt x="41786" y="45146"/>
                  </a:cubicBezTo>
                  <a:cubicBezTo>
                    <a:pt x="41852" y="44853"/>
                    <a:pt x="41884" y="44527"/>
                    <a:pt x="41884" y="44233"/>
                  </a:cubicBezTo>
                  <a:cubicBezTo>
                    <a:pt x="41884" y="42048"/>
                    <a:pt x="40123" y="40253"/>
                    <a:pt x="37937" y="40253"/>
                  </a:cubicBezTo>
                  <a:lnTo>
                    <a:pt x="18659" y="40253"/>
                  </a:lnTo>
                  <a:cubicBezTo>
                    <a:pt x="18235" y="40253"/>
                    <a:pt x="17876" y="39927"/>
                    <a:pt x="17843" y="39503"/>
                  </a:cubicBezTo>
                  <a:cubicBezTo>
                    <a:pt x="17746" y="38557"/>
                    <a:pt x="17713" y="37774"/>
                    <a:pt x="17713" y="37122"/>
                  </a:cubicBezTo>
                  <a:cubicBezTo>
                    <a:pt x="17713" y="36567"/>
                    <a:pt x="17746" y="35817"/>
                    <a:pt x="17843" y="34904"/>
                  </a:cubicBezTo>
                  <a:cubicBezTo>
                    <a:pt x="17876" y="34480"/>
                    <a:pt x="18235" y="34154"/>
                    <a:pt x="18659" y="34154"/>
                  </a:cubicBezTo>
                  <a:lnTo>
                    <a:pt x="41232" y="34154"/>
                  </a:lnTo>
                  <a:cubicBezTo>
                    <a:pt x="43059" y="34154"/>
                    <a:pt x="44690" y="32849"/>
                    <a:pt x="45081" y="31055"/>
                  </a:cubicBezTo>
                  <a:cubicBezTo>
                    <a:pt x="45146" y="30761"/>
                    <a:pt x="45179" y="30467"/>
                    <a:pt x="45179" y="30174"/>
                  </a:cubicBezTo>
                  <a:cubicBezTo>
                    <a:pt x="45179" y="27988"/>
                    <a:pt x="43417" y="26227"/>
                    <a:pt x="41232" y="26227"/>
                  </a:cubicBezTo>
                  <a:lnTo>
                    <a:pt x="21595" y="26227"/>
                  </a:lnTo>
                  <a:cubicBezTo>
                    <a:pt x="21464" y="26227"/>
                    <a:pt x="21334" y="26194"/>
                    <a:pt x="21203" y="26129"/>
                  </a:cubicBezTo>
                  <a:cubicBezTo>
                    <a:pt x="20812" y="25933"/>
                    <a:pt x="20649" y="25411"/>
                    <a:pt x="20877" y="25020"/>
                  </a:cubicBezTo>
                  <a:cubicBezTo>
                    <a:pt x="22834" y="21464"/>
                    <a:pt x="25672" y="18529"/>
                    <a:pt x="29130" y="16441"/>
                  </a:cubicBezTo>
                  <a:cubicBezTo>
                    <a:pt x="32961" y="14123"/>
                    <a:pt x="37300" y="12917"/>
                    <a:pt x="41739" y="12917"/>
                  </a:cubicBezTo>
                  <a:cubicBezTo>
                    <a:pt x="41798" y="12917"/>
                    <a:pt x="41858" y="12918"/>
                    <a:pt x="41917" y="12918"/>
                  </a:cubicBezTo>
                  <a:cubicBezTo>
                    <a:pt x="42537" y="12918"/>
                    <a:pt x="43156" y="12951"/>
                    <a:pt x="43809" y="13016"/>
                  </a:cubicBezTo>
                  <a:cubicBezTo>
                    <a:pt x="44010" y="13035"/>
                    <a:pt x="44209" y="13044"/>
                    <a:pt x="44407" y="13044"/>
                  </a:cubicBezTo>
                  <a:cubicBezTo>
                    <a:pt x="47238" y="13044"/>
                    <a:pt x="49760" y="11121"/>
                    <a:pt x="50431" y="8286"/>
                  </a:cubicBezTo>
                  <a:lnTo>
                    <a:pt x="50561" y="7666"/>
                  </a:lnTo>
                  <a:cubicBezTo>
                    <a:pt x="50626" y="7373"/>
                    <a:pt x="50692" y="7079"/>
                    <a:pt x="50692" y="6785"/>
                  </a:cubicBezTo>
                  <a:cubicBezTo>
                    <a:pt x="50985" y="3393"/>
                    <a:pt x="48441" y="392"/>
                    <a:pt x="45048" y="131"/>
                  </a:cubicBezTo>
                  <a:cubicBezTo>
                    <a:pt x="44102" y="33"/>
                    <a:pt x="43156" y="1"/>
                    <a:pt x="42210"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1" name="Google Shape;3721;p49"/>
            <p:cNvSpPr/>
            <p:nvPr/>
          </p:nvSpPr>
          <p:spPr>
            <a:xfrm>
              <a:off x="1461350" y="2979000"/>
              <a:ext cx="1689750" cy="2174250"/>
            </a:xfrm>
            <a:custGeom>
              <a:rect b="b" l="l" r="r" t="t"/>
              <a:pathLst>
                <a:path extrusionOk="0" h="86970" w="67590">
                  <a:moveTo>
                    <a:pt x="20095" y="0"/>
                  </a:moveTo>
                  <a:cubicBezTo>
                    <a:pt x="5644" y="12885"/>
                    <a:pt x="1" y="32946"/>
                    <a:pt x="5546" y="51507"/>
                  </a:cubicBezTo>
                  <a:cubicBezTo>
                    <a:pt x="12033" y="73051"/>
                    <a:pt x="31804" y="86970"/>
                    <a:pt x="53218" y="86970"/>
                  </a:cubicBezTo>
                  <a:cubicBezTo>
                    <a:pt x="57970" y="86970"/>
                    <a:pt x="62803" y="86284"/>
                    <a:pt x="67589" y="84845"/>
                  </a:cubicBezTo>
                  <a:cubicBezTo>
                    <a:pt x="45147" y="60804"/>
                    <a:pt x="28837" y="31707"/>
                    <a:pt x="20095"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2" name="Google Shape;3722;p49"/>
            <p:cNvSpPr/>
            <p:nvPr/>
          </p:nvSpPr>
          <p:spPr>
            <a:xfrm>
              <a:off x="2142300" y="3643625"/>
              <a:ext cx="747825" cy="1153950"/>
            </a:xfrm>
            <a:custGeom>
              <a:rect b="b" l="l" r="r" t="t"/>
              <a:pathLst>
                <a:path extrusionOk="0" h="46158" w="29913">
                  <a:moveTo>
                    <a:pt x="2219" y="1"/>
                  </a:moveTo>
                  <a:cubicBezTo>
                    <a:pt x="1990" y="98"/>
                    <a:pt x="1762" y="229"/>
                    <a:pt x="1599" y="392"/>
                  </a:cubicBezTo>
                  <a:cubicBezTo>
                    <a:pt x="620" y="1142"/>
                    <a:pt x="66" y="2284"/>
                    <a:pt x="66" y="3491"/>
                  </a:cubicBezTo>
                  <a:cubicBezTo>
                    <a:pt x="66" y="5676"/>
                    <a:pt x="1827" y="7471"/>
                    <a:pt x="4013" y="7471"/>
                  </a:cubicBezTo>
                  <a:lnTo>
                    <a:pt x="4045" y="7471"/>
                  </a:lnTo>
                  <a:cubicBezTo>
                    <a:pt x="4339" y="7471"/>
                    <a:pt x="4567" y="7731"/>
                    <a:pt x="4567" y="8025"/>
                  </a:cubicBezTo>
                  <a:cubicBezTo>
                    <a:pt x="4535" y="8612"/>
                    <a:pt x="4502" y="9428"/>
                    <a:pt x="4502" y="10439"/>
                  </a:cubicBezTo>
                  <a:cubicBezTo>
                    <a:pt x="4502" y="11548"/>
                    <a:pt x="4535" y="12429"/>
                    <a:pt x="4567" y="13049"/>
                  </a:cubicBezTo>
                  <a:cubicBezTo>
                    <a:pt x="4567" y="13049"/>
                    <a:pt x="4567" y="13049"/>
                    <a:pt x="4567" y="13081"/>
                  </a:cubicBezTo>
                  <a:cubicBezTo>
                    <a:pt x="4535" y="13375"/>
                    <a:pt x="4306" y="13603"/>
                    <a:pt x="4013" y="13603"/>
                  </a:cubicBezTo>
                  <a:lnTo>
                    <a:pt x="3947" y="13603"/>
                  </a:lnTo>
                  <a:cubicBezTo>
                    <a:pt x="1762" y="13603"/>
                    <a:pt x="0" y="15365"/>
                    <a:pt x="0" y="17550"/>
                  </a:cubicBezTo>
                  <a:cubicBezTo>
                    <a:pt x="0" y="19736"/>
                    <a:pt x="1762" y="21497"/>
                    <a:pt x="3947" y="21497"/>
                  </a:cubicBezTo>
                  <a:lnTo>
                    <a:pt x="5513" y="21497"/>
                  </a:lnTo>
                  <a:cubicBezTo>
                    <a:pt x="5741" y="21497"/>
                    <a:pt x="5937" y="21660"/>
                    <a:pt x="6002" y="21888"/>
                  </a:cubicBezTo>
                  <a:cubicBezTo>
                    <a:pt x="8351" y="29978"/>
                    <a:pt x="12722" y="36306"/>
                    <a:pt x="19116" y="40873"/>
                  </a:cubicBezTo>
                  <a:cubicBezTo>
                    <a:pt x="22378" y="43222"/>
                    <a:pt x="26031" y="44983"/>
                    <a:pt x="29913" y="46158"/>
                  </a:cubicBezTo>
                  <a:cubicBezTo>
                    <a:pt x="18659" y="32066"/>
                    <a:pt x="9362" y="16539"/>
                    <a:pt x="2219"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3" name="Google Shape;3723;p49"/>
            <p:cNvSpPr/>
            <p:nvPr/>
          </p:nvSpPr>
          <p:spPr>
            <a:xfrm>
              <a:off x="3501725" y="481950"/>
              <a:ext cx="2612075" cy="2611250"/>
            </a:xfrm>
            <a:custGeom>
              <a:rect b="b" l="l" r="r" t="t"/>
              <a:pathLst>
                <a:path extrusionOk="0" h="104450" w="104483">
                  <a:moveTo>
                    <a:pt x="52258" y="4893"/>
                  </a:moveTo>
                  <a:cubicBezTo>
                    <a:pt x="78354" y="4893"/>
                    <a:pt x="99589" y="26129"/>
                    <a:pt x="99589" y="52225"/>
                  </a:cubicBezTo>
                  <a:cubicBezTo>
                    <a:pt x="99589" y="78321"/>
                    <a:pt x="78354" y="99556"/>
                    <a:pt x="52258" y="99556"/>
                  </a:cubicBezTo>
                  <a:cubicBezTo>
                    <a:pt x="26162" y="99556"/>
                    <a:pt x="4894" y="78321"/>
                    <a:pt x="4894" y="52225"/>
                  </a:cubicBezTo>
                  <a:cubicBezTo>
                    <a:pt x="4894" y="26129"/>
                    <a:pt x="26162" y="4893"/>
                    <a:pt x="52258" y="4893"/>
                  </a:cubicBezTo>
                  <a:close/>
                  <a:moveTo>
                    <a:pt x="52258" y="0"/>
                  </a:moveTo>
                  <a:cubicBezTo>
                    <a:pt x="23454" y="0"/>
                    <a:pt x="1" y="23421"/>
                    <a:pt x="1" y="52225"/>
                  </a:cubicBezTo>
                  <a:cubicBezTo>
                    <a:pt x="1" y="81028"/>
                    <a:pt x="23454" y="104449"/>
                    <a:pt x="52258" y="104449"/>
                  </a:cubicBezTo>
                  <a:cubicBezTo>
                    <a:pt x="81061" y="104449"/>
                    <a:pt x="104482" y="81028"/>
                    <a:pt x="104482" y="52225"/>
                  </a:cubicBezTo>
                  <a:cubicBezTo>
                    <a:pt x="104482" y="23421"/>
                    <a:pt x="81061" y="0"/>
                    <a:pt x="52258"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4" name="Google Shape;3724;p49"/>
            <p:cNvSpPr/>
            <p:nvPr/>
          </p:nvSpPr>
          <p:spPr>
            <a:xfrm>
              <a:off x="4231600" y="795100"/>
              <a:ext cx="1096050" cy="1984950"/>
            </a:xfrm>
            <a:custGeom>
              <a:rect b="b" l="l" r="r" t="t"/>
              <a:pathLst>
                <a:path extrusionOk="0" h="79398" w="43842">
                  <a:moveTo>
                    <a:pt x="23063" y="4893"/>
                  </a:moveTo>
                  <a:cubicBezTo>
                    <a:pt x="23324" y="4893"/>
                    <a:pt x="23519" y="5024"/>
                    <a:pt x="23585" y="5122"/>
                  </a:cubicBezTo>
                  <a:cubicBezTo>
                    <a:pt x="23682" y="5187"/>
                    <a:pt x="23813" y="5383"/>
                    <a:pt x="23813" y="5644"/>
                  </a:cubicBezTo>
                  <a:lnTo>
                    <a:pt x="23813" y="6851"/>
                  </a:lnTo>
                  <a:cubicBezTo>
                    <a:pt x="23846" y="7992"/>
                    <a:pt x="24628" y="9003"/>
                    <a:pt x="25770" y="9232"/>
                  </a:cubicBezTo>
                  <a:cubicBezTo>
                    <a:pt x="27760" y="9656"/>
                    <a:pt x="29717" y="10373"/>
                    <a:pt x="31511" y="11352"/>
                  </a:cubicBezTo>
                  <a:cubicBezTo>
                    <a:pt x="32196" y="11744"/>
                    <a:pt x="32849" y="12200"/>
                    <a:pt x="33468" y="12689"/>
                  </a:cubicBezTo>
                  <a:cubicBezTo>
                    <a:pt x="33958" y="13081"/>
                    <a:pt x="34251" y="13603"/>
                    <a:pt x="34317" y="14223"/>
                  </a:cubicBezTo>
                  <a:cubicBezTo>
                    <a:pt x="34414" y="14810"/>
                    <a:pt x="34251" y="15430"/>
                    <a:pt x="33860" y="15886"/>
                  </a:cubicBezTo>
                  <a:cubicBezTo>
                    <a:pt x="33795" y="15984"/>
                    <a:pt x="33729" y="16049"/>
                    <a:pt x="33664" y="16115"/>
                  </a:cubicBezTo>
                  <a:lnTo>
                    <a:pt x="32849" y="16930"/>
                  </a:lnTo>
                  <a:cubicBezTo>
                    <a:pt x="32418" y="17361"/>
                    <a:pt x="31840" y="17584"/>
                    <a:pt x="31255" y="17584"/>
                  </a:cubicBezTo>
                  <a:cubicBezTo>
                    <a:pt x="30775" y="17584"/>
                    <a:pt x="30291" y="17434"/>
                    <a:pt x="29880" y="17126"/>
                  </a:cubicBezTo>
                  <a:cubicBezTo>
                    <a:pt x="27042" y="15071"/>
                    <a:pt x="24172" y="14027"/>
                    <a:pt x="21269" y="14027"/>
                  </a:cubicBezTo>
                  <a:lnTo>
                    <a:pt x="21236" y="14027"/>
                  </a:lnTo>
                  <a:cubicBezTo>
                    <a:pt x="18659" y="14027"/>
                    <a:pt x="16506" y="14777"/>
                    <a:pt x="14843" y="16212"/>
                  </a:cubicBezTo>
                  <a:cubicBezTo>
                    <a:pt x="12592" y="18137"/>
                    <a:pt x="12135" y="20290"/>
                    <a:pt x="12135" y="21758"/>
                  </a:cubicBezTo>
                  <a:cubicBezTo>
                    <a:pt x="12135" y="23552"/>
                    <a:pt x="12918" y="25281"/>
                    <a:pt x="14451" y="26879"/>
                  </a:cubicBezTo>
                  <a:cubicBezTo>
                    <a:pt x="15821" y="28347"/>
                    <a:pt x="18170" y="29717"/>
                    <a:pt x="21823" y="31185"/>
                  </a:cubicBezTo>
                  <a:cubicBezTo>
                    <a:pt x="27369" y="33468"/>
                    <a:pt x="31185" y="35393"/>
                    <a:pt x="33142" y="36926"/>
                  </a:cubicBezTo>
                  <a:cubicBezTo>
                    <a:pt x="34936" y="38329"/>
                    <a:pt x="36404" y="40123"/>
                    <a:pt x="37383" y="42113"/>
                  </a:cubicBezTo>
                  <a:cubicBezTo>
                    <a:pt x="38394" y="44266"/>
                    <a:pt x="38916" y="46647"/>
                    <a:pt x="38916" y="48995"/>
                  </a:cubicBezTo>
                  <a:cubicBezTo>
                    <a:pt x="38916" y="49028"/>
                    <a:pt x="38916" y="49028"/>
                    <a:pt x="38916" y="49061"/>
                  </a:cubicBezTo>
                  <a:cubicBezTo>
                    <a:pt x="38949" y="51507"/>
                    <a:pt x="38394" y="53954"/>
                    <a:pt x="37318" y="56172"/>
                  </a:cubicBezTo>
                  <a:cubicBezTo>
                    <a:pt x="36404" y="58129"/>
                    <a:pt x="35034" y="59890"/>
                    <a:pt x="33371" y="61195"/>
                  </a:cubicBezTo>
                  <a:cubicBezTo>
                    <a:pt x="31740" y="62435"/>
                    <a:pt x="29293" y="63413"/>
                    <a:pt x="26031" y="64131"/>
                  </a:cubicBezTo>
                  <a:cubicBezTo>
                    <a:pt x="24889" y="64359"/>
                    <a:pt x="24107" y="65371"/>
                    <a:pt x="24107" y="66512"/>
                  </a:cubicBezTo>
                  <a:lnTo>
                    <a:pt x="24139" y="73265"/>
                  </a:lnTo>
                  <a:cubicBezTo>
                    <a:pt x="24139" y="73950"/>
                    <a:pt x="23585" y="74504"/>
                    <a:pt x="22900" y="74504"/>
                  </a:cubicBezTo>
                  <a:cubicBezTo>
                    <a:pt x="22476" y="74504"/>
                    <a:pt x="22182" y="74276"/>
                    <a:pt x="22052" y="74145"/>
                  </a:cubicBezTo>
                  <a:cubicBezTo>
                    <a:pt x="21921" y="74015"/>
                    <a:pt x="21693" y="73721"/>
                    <a:pt x="21693" y="73297"/>
                  </a:cubicBezTo>
                  <a:lnTo>
                    <a:pt x="21660" y="66773"/>
                  </a:lnTo>
                  <a:cubicBezTo>
                    <a:pt x="21660" y="65534"/>
                    <a:pt x="20714" y="64490"/>
                    <a:pt x="19475" y="64359"/>
                  </a:cubicBezTo>
                  <a:cubicBezTo>
                    <a:pt x="16408" y="64001"/>
                    <a:pt x="13766" y="63250"/>
                    <a:pt x="11678" y="62109"/>
                  </a:cubicBezTo>
                  <a:cubicBezTo>
                    <a:pt x="9852" y="61097"/>
                    <a:pt x="8123" y="59923"/>
                    <a:pt x="6557" y="58618"/>
                  </a:cubicBezTo>
                  <a:cubicBezTo>
                    <a:pt x="5611" y="57803"/>
                    <a:pt x="5481" y="56367"/>
                    <a:pt x="6263" y="55422"/>
                  </a:cubicBezTo>
                  <a:cubicBezTo>
                    <a:pt x="6296" y="55356"/>
                    <a:pt x="6361" y="55324"/>
                    <a:pt x="6394" y="55291"/>
                  </a:cubicBezTo>
                  <a:lnTo>
                    <a:pt x="7209" y="54443"/>
                  </a:lnTo>
                  <a:cubicBezTo>
                    <a:pt x="7666" y="53986"/>
                    <a:pt x="8253" y="53725"/>
                    <a:pt x="8873" y="53725"/>
                  </a:cubicBezTo>
                  <a:cubicBezTo>
                    <a:pt x="9395" y="53725"/>
                    <a:pt x="9917" y="53921"/>
                    <a:pt x="10341" y="54280"/>
                  </a:cubicBezTo>
                  <a:cubicBezTo>
                    <a:pt x="14418" y="57640"/>
                    <a:pt x="18496" y="59369"/>
                    <a:pt x="22508" y="59369"/>
                  </a:cubicBezTo>
                  <a:lnTo>
                    <a:pt x="22671" y="59369"/>
                  </a:lnTo>
                  <a:cubicBezTo>
                    <a:pt x="25477" y="59336"/>
                    <a:pt x="28086" y="58227"/>
                    <a:pt x="30076" y="56302"/>
                  </a:cubicBezTo>
                  <a:cubicBezTo>
                    <a:pt x="33860" y="52714"/>
                    <a:pt x="34317" y="46908"/>
                    <a:pt x="31152" y="42765"/>
                  </a:cubicBezTo>
                  <a:cubicBezTo>
                    <a:pt x="31152" y="42732"/>
                    <a:pt x="31152" y="42732"/>
                    <a:pt x="31120" y="42700"/>
                  </a:cubicBezTo>
                  <a:cubicBezTo>
                    <a:pt x="29815" y="41036"/>
                    <a:pt x="27499" y="39470"/>
                    <a:pt x="24041" y="37905"/>
                  </a:cubicBezTo>
                  <a:cubicBezTo>
                    <a:pt x="18039" y="35165"/>
                    <a:pt x="13929" y="32979"/>
                    <a:pt x="11907" y="31413"/>
                  </a:cubicBezTo>
                  <a:cubicBezTo>
                    <a:pt x="11907" y="31413"/>
                    <a:pt x="11874" y="31413"/>
                    <a:pt x="11874" y="31381"/>
                  </a:cubicBezTo>
                  <a:cubicBezTo>
                    <a:pt x="10145" y="30109"/>
                    <a:pt x="8677" y="28445"/>
                    <a:pt x="7666" y="26586"/>
                  </a:cubicBezTo>
                  <a:cubicBezTo>
                    <a:pt x="6753" y="24889"/>
                    <a:pt x="6296" y="22965"/>
                    <a:pt x="6296" y="21040"/>
                  </a:cubicBezTo>
                  <a:cubicBezTo>
                    <a:pt x="6296" y="21008"/>
                    <a:pt x="6296" y="21008"/>
                    <a:pt x="6296" y="21008"/>
                  </a:cubicBezTo>
                  <a:cubicBezTo>
                    <a:pt x="6231" y="17876"/>
                    <a:pt x="7503" y="14842"/>
                    <a:pt x="9786" y="12689"/>
                  </a:cubicBezTo>
                  <a:cubicBezTo>
                    <a:pt x="9786" y="12689"/>
                    <a:pt x="9786" y="12689"/>
                    <a:pt x="9819" y="12657"/>
                  </a:cubicBezTo>
                  <a:cubicBezTo>
                    <a:pt x="12233" y="10276"/>
                    <a:pt x="15267" y="9003"/>
                    <a:pt x="19050" y="8808"/>
                  </a:cubicBezTo>
                  <a:cubicBezTo>
                    <a:pt x="20355" y="8742"/>
                    <a:pt x="21399" y="7666"/>
                    <a:pt x="21366" y="6361"/>
                  </a:cubicBezTo>
                  <a:lnTo>
                    <a:pt x="21366" y="5676"/>
                  </a:lnTo>
                  <a:cubicBezTo>
                    <a:pt x="21366" y="5252"/>
                    <a:pt x="21725" y="4893"/>
                    <a:pt x="22149" y="4893"/>
                  </a:cubicBezTo>
                  <a:close/>
                  <a:moveTo>
                    <a:pt x="22117" y="0"/>
                  </a:moveTo>
                  <a:cubicBezTo>
                    <a:pt x="19540" y="0"/>
                    <a:pt x="17354" y="1762"/>
                    <a:pt x="16702" y="4143"/>
                  </a:cubicBezTo>
                  <a:cubicBezTo>
                    <a:pt x="12657" y="4730"/>
                    <a:pt x="9199" y="6426"/>
                    <a:pt x="6394" y="9167"/>
                  </a:cubicBezTo>
                  <a:cubicBezTo>
                    <a:pt x="3132" y="12233"/>
                    <a:pt x="1338" y="16571"/>
                    <a:pt x="1403" y="21073"/>
                  </a:cubicBezTo>
                  <a:cubicBezTo>
                    <a:pt x="1403" y="23780"/>
                    <a:pt x="2056" y="26455"/>
                    <a:pt x="3360" y="28902"/>
                  </a:cubicBezTo>
                  <a:cubicBezTo>
                    <a:pt x="4698" y="31413"/>
                    <a:pt x="6655" y="33631"/>
                    <a:pt x="8971" y="35328"/>
                  </a:cubicBezTo>
                  <a:cubicBezTo>
                    <a:pt x="11320" y="37122"/>
                    <a:pt x="15593" y="39438"/>
                    <a:pt x="22019" y="42341"/>
                  </a:cubicBezTo>
                  <a:cubicBezTo>
                    <a:pt x="25313" y="43874"/>
                    <a:pt x="26716" y="45016"/>
                    <a:pt x="27303" y="45733"/>
                  </a:cubicBezTo>
                  <a:cubicBezTo>
                    <a:pt x="28902" y="47886"/>
                    <a:pt x="28673" y="50887"/>
                    <a:pt x="26716" y="52747"/>
                  </a:cubicBezTo>
                  <a:cubicBezTo>
                    <a:pt x="26684" y="52779"/>
                    <a:pt x="26684" y="52779"/>
                    <a:pt x="26684" y="52779"/>
                  </a:cubicBezTo>
                  <a:cubicBezTo>
                    <a:pt x="25574" y="53856"/>
                    <a:pt x="24139" y="54443"/>
                    <a:pt x="22606" y="54476"/>
                  </a:cubicBezTo>
                  <a:lnTo>
                    <a:pt x="22508" y="54476"/>
                  </a:lnTo>
                  <a:cubicBezTo>
                    <a:pt x="19670" y="54476"/>
                    <a:pt x="16637" y="53138"/>
                    <a:pt x="13472" y="50529"/>
                  </a:cubicBezTo>
                  <a:cubicBezTo>
                    <a:pt x="12138" y="49407"/>
                    <a:pt x="10494" y="48855"/>
                    <a:pt x="8854" y="48855"/>
                  </a:cubicBezTo>
                  <a:cubicBezTo>
                    <a:pt x="6966" y="48855"/>
                    <a:pt x="5083" y="49586"/>
                    <a:pt x="3687" y="51018"/>
                  </a:cubicBezTo>
                  <a:lnTo>
                    <a:pt x="2871" y="51866"/>
                  </a:lnTo>
                  <a:cubicBezTo>
                    <a:pt x="2741" y="51996"/>
                    <a:pt x="2643" y="52127"/>
                    <a:pt x="2512" y="52257"/>
                  </a:cubicBezTo>
                  <a:cubicBezTo>
                    <a:pt x="0" y="55291"/>
                    <a:pt x="392" y="59825"/>
                    <a:pt x="3426" y="62370"/>
                  </a:cubicBezTo>
                  <a:cubicBezTo>
                    <a:pt x="5252" y="63870"/>
                    <a:pt x="7209" y="65240"/>
                    <a:pt x="9297" y="66382"/>
                  </a:cubicBezTo>
                  <a:cubicBezTo>
                    <a:pt x="11450" y="67556"/>
                    <a:pt x="13962" y="68404"/>
                    <a:pt x="16767" y="68894"/>
                  </a:cubicBezTo>
                  <a:lnTo>
                    <a:pt x="16800" y="73297"/>
                  </a:lnTo>
                  <a:cubicBezTo>
                    <a:pt x="16800" y="74961"/>
                    <a:pt x="17452" y="76494"/>
                    <a:pt x="18594" y="77636"/>
                  </a:cubicBezTo>
                  <a:cubicBezTo>
                    <a:pt x="19768" y="78777"/>
                    <a:pt x="21269" y="79397"/>
                    <a:pt x="22900" y="79397"/>
                  </a:cubicBezTo>
                  <a:lnTo>
                    <a:pt x="22932" y="79397"/>
                  </a:lnTo>
                  <a:cubicBezTo>
                    <a:pt x="26292" y="79397"/>
                    <a:pt x="29032" y="76624"/>
                    <a:pt x="29032" y="73265"/>
                  </a:cubicBezTo>
                  <a:lnTo>
                    <a:pt x="29000" y="68437"/>
                  </a:lnTo>
                  <a:cubicBezTo>
                    <a:pt x="32066" y="67621"/>
                    <a:pt x="34480" y="66512"/>
                    <a:pt x="36372" y="65077"/>
                  </a:cubicBezTo>
                  <a:cubicBezTo>
                    <a:pt x="38688" y="63250"/>
                    <a:pt x="40547" y="60902"/>
                    <a:pt x="41754" y="58259"/>
                  </a:cubicBezTo>
                  <a:cubicBezTo>
                    <a:pt x="43124" y="55389"/>
                    <a:pt x="43842" y="52192"/>
                    <a:pt x="43809" y="49028"/>
                  </a:cubicBezTo>
                  <a:cubicBezTo>
                    <a:pt x="43809" y="45929"/>
                    <a:pt x="43124" y="42798"/>
                    <a:pt x="41787" y="39992"/>
                  </a:cubicBezTo>
                  <a:cubicBezTo>
                    <a:pt x="40482" y="37285"/>
                    <a:pt x="38525" y="34904"/>
                    <a:pt x="36143" y="33077"/>
                  </a:cubicBezTo>
                  <a:cubicBezTo>
                    <a:pt x="33795" y="31218"/>
                    <a:pt x="29717" y="29130"/>
                    <a:pt x="23650" y="26651"/>
                  </a:cubicBezTo>
                  <a:cubicBezTo>
                    <a:pt x="19833" y="25118"/>
                    <a:pt x="18496" y="24041"/>
                    <a:pt x="18039" y="23552"/>
                  </a:cubicBezTo>
                  <a:cubicBezTo>
                    <a:pt x="18039" y="23519"/>
                    <a:pt x="18007" y="23519"/>
                    <a:pt x="18007" y="23487"/>
                  </a:cubicBezTo>
                  <a:cubicBezTo>
                    <a:pt x="17354" y="22834"/>
                    <a:pt x="17028" y="22247"/>
                    <a:pt x="17028" y="21725"/>
                  </a:cubicBezTo>
                  <a:cubicBezTo>
                    <a:pt x="17028" y="21269"/>
                    <a:pt x="17159" y="20681"/>
                    <a:pt x="18007" y="19931"/>
                  </a:cubicBezTo>
                  <a:cubicBezTo>
                    <a:pt x="18822" y="19246"/>
                    <a:pt x="19866" y="18920"/>
                    <a:pt x="21269" y="18920"/>
                  </a:cubicBezTo>
                  <a:cubicBezTo>
                    <a:pt x="23095" y="18920"/>
                    <a:pt x="25020" y="19638"/>
                    <a:pt x="26977" y="21073"/>
                  </a:cubicBezTo>
                  <a:cubicBezTo>
                    <a:pt x="28269" y="22012"/>
                    <a:pt x="29766" y="22476"/>
                    <a:pt x="31253" y="22476"/>
                  </a:cubicBezTo>
                  <a:cubicBezTo>
                    <a:pt x="33071" y="22476"/>
                    <a:pt x="34875" y="21784"/>
                    <a:pt x="36274" y="20420"/>
                  </a:cubicBezTo>
                  <a:lnTo>
                    <a:pt x="37089" y="19605"/>
                  </a:lnTo>
                  <a:cubicBezTo>
                    <a:pt x="37318" y="19377"/>
                    <a:pt x="37546" y="19148"/>
                    <a:pt x="37742" y="18887"/>
                  </a:cubicBezTo>
                  <a:cubicBezTo>
                    <a:pt x="38916" y="17387"/>
                    <a:pt x="39438" y="15495"/>
                    <a:pt x="39177" y="13603"/>
                  </a:cubicBezTo>
                  <a:cubicBezTo>
                    <a:pt x="38949" y="11711"/>
                    <a:pt x="37970" y="10015"/>
                    <a:pt x="36469" y="8840"/>
                  </a:cubicBezTo>
                  <a:cubicBezTo>
                    <a:pt x="35687" y="8221"/>
                    <a:pt x="34806" y="7633"/>
                    <a:pt x="33958" y="7111"/>
                  </a:cubicBezTo>
                  <a:cubicBezTo>
                    <a:pt x="33925" y="7111"/>
                    <a:pt x="33893" y="7079"/>
                    <a:pt x="33893" y="7079"/>
                  </a:cubicBezTo>
                  <a:cubicBezTo>
                    <a:pt x="32229" y="6166"/>
                    <a:pt x="30467" y="5448"/>
                    <a:pt x="28673" y="4926"/>
                  </a:cubicBezTo>
                  <a:cubicBezTo>
                    <a:pt x="28510" y="3686"/>
                    <a:pt x="27956" y="2545"/>
                    <a:pt x="27042" y="1631"/>
                  </a:cubicBezTo>
                  <a:cubicBezTo>
                    <a:pt x="25966" y="555"/>
                    <a:pt x="24531" y="0"/>
                    <a:pt x="23030"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5" name="Google Shape;3725;p49"/>
            <p:cNvSpPr/>
            <p:nvPr/>
          </p:nvSpPr>
          <p:spPr>
            <a:xfrm>
              <a:off x="1486650" y="2601175"/>
              <a:ext cx="2657725" cy="2613125"/>
            </a:xfrm>
            <a:custGeom>
              <a:rect b="b" l="l" r="r" t="t"/>
              <a:pathLst>
                <a:path extrusionOk="0" h="104525" w="106309">
                  <a:moveTo>
                    <a:pt x="52362" y="0"/>
                  </a:moveTo>
                  <a:cubicBezTo>
                    <a:pt x="48288" y="0"/>
                    <a:pt x="44185" y="479"/>
                    <a:pt x="40122" y="1446"/>
                  </a:cubicBezTo>
                  <a:cubicBezTo>
                    <a:pt x="26553" y="4675"/>
                    <a:pt x="15038" y="12993"/>
                    <a:pt x="7731" y="24899"/>
                  </a:cubicBezTo>
                  <a:cubicBezTo>
                    <a:pt x="7013" y="26041"/>
                    <a:pt x="7372" y="27542"/>
                    <a:pt x="8546" y="28259"/>
                  </a:cubicBezTo>
                  <a:cubicBezTo>
                    <a:pt x="8944" y="28509"/>
                    <a:pt x="9385" y="28628"/>
                    <a:pt x="9821" y="28628"/>
                  </a:cubicBezTo>
                  <a:cubicBezTo>
                    <a:pt x="10638" y="28628"/>
                    <a:pt x="11438" y="28209"/>
                    <a:pt x="11906" y="27444"/>
                  </a:cubicBezTo>
                  <a:cubicBezTo>
                    <a:pt x="18528" y="16679"/>
                    <a:pt x="28966" y="9144"/>
                    <a:pt x="41264" y="6208"/>
                  </a:cubicBezTo>
                  <a:cubicBezTo>
                    <a:pt x="44945" y="5329"/>
                    <a:pt x="48663" y="4895"/>
                    <a:pt x="52356" y="4895"/>
                  </a:cubicBezTo>
                  <a:cubicBezTo>
                    <a:pt x="61002" y="4895"/>
                    <a:pt x="69505" y="7277"/>
                    <a:pt x="77048" y="11917"/>
                  </a:cubicBezTo>
                  <a:cubicBezTo>
                    <a:pt x="87813" y="18538"/>
                    <a:pt x="95348" y="28977"/>
                    <a:pt x="98284" y="41274"/>
                  </a:cubicBezTo>
                  <a:cubicBezTo>
                    <a:pt x="101219" y="53572"/>
                    <a:pt x="99197" y="66294"/>
                    <a:pt x="92575" y="77058"/>
                  </a:cubicBezTo>
                  <a:cubicBezTo>
                    <a:pt x="83650" y="91586"/>
                    <a:pt x="68090" y="99603"/>
                    <a:pt x="52171" y="99603"/>
                  </a:cubicBezTo>
                  <a:cubicBezTo>
                    <a:pt x="43713" y="99603"/>
                    <a:pt x="35153" y="97339"/>
                    <a:pt x="27433" y="92586"/>
                  </a:cubicBezTo>
                  <a:cubicBezTo>
                    <a:pt x="13537" y="84039"/>
                    <a:pt x="4893" y="68577"/>
                    <a:pt x="4893" y="52267"/>
                  </a:cubicBezTo>
                  <a:cubicBezTo>
                    <a:pt x="4893" y="50702"/>
                    <a:pt x="4958" y="49136"/>
                    <a:pt x="5121" y="47603"/>
                  </a:cubicBezTo>
                  <a:cubicBezTo>
                    <a:pt x="5252" y="46265"/>
                    <a:pt x="4273" y="45058"/>
                    <a:pt x="2903" y="44928"/>
                  </a:cubicBezTo>
                  <a:cubicBezTo>
                    <a:pt x="2823" y="44920"/>
                    <a:pt x="2743" y="44916"/>
                    <a:pt x="2664" y="44916"/>
                  </a:cubicBezTo>
                  <a:cubicBezTo>
                    <a:pt x="1425" y="44916"/>
                    <a:pt x="351" y="45858"/>
                    <a:pt x="228" y="47146"/>
                  </a:cubicBezTo>
                  <a:cubicBezTo>
                    <a:pt x="65" y="48810"/>
                    <a:pt x="0" y="50539"/>
                    <a:pt x="0" y="52267"/>
                  </a:cubicBezTo>
                  <a:cubicBezTo>
                    <a:pt x="0" y="61173"/>
                    <a:pt x="2283" y="69980"/>
                    <a:pt x="6622" y="77744"/>
                  </a:cubicBezTo>
                  <a:cubicBezTo>
                    <a:pt x="10993" y="85540"/>
                    <a:pt x="17289" y="92096"/>
                    <a:pt x="24856" y="96761"/>
                  </a:cubicBezTo>
                  <a:cubicBezTo>
                    <a:pt x="33207" y="101882"/>
                    <a:pt x="42602" y="104524"/>
                    <a:pt x="52127" y="104524"/>
                  </a:cubicBezTo>
                  <a:cubicBezTo>
                    <a:pt x="56204" y="104524"/>
                    <a:pt x="60314" y="104035"/>
                    <a:pt x="64359" y="103089"/>
                  </a:cubicBezTo>
                  <a:cubicBezTo>
                    <a:pt x="77929" y="99860"/>
                    <a:pt x="89411" y="91509"/>
                    <a:pt x="96751" y="79635"/>
                  </a:cubicBezTo>
                  <a:cubicBezTo>
                    <a:pt x="104057" y="67729"/>
                    <a:pt x="106308" y="53735"/>
                    <a:pt x="103046" y="40133"/>
                  </a:cubicBezTo>
                  <a:cubicBezTo>
                    <a:pt x="99817" y="26563"/>
                    <a:pt x="91499" y="15081"/>
                    <a:pt x="79592" y="7741"/>
                  </a:cubicBezTo>
                  <a:cubicBezTo>
                    <a:pt x="71273" y="2622"/>
                    <a:pt x="61897" y="0"/>
                    <a:pt x="52362"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6" name="Google Shape;3726;p49"/>
            <p:cNvSpPr/>
            <p:nvPr/>
          </p:nvSpPr>
          <p:spPr>
            <a:xfrm>
              <a:off x="1525775" y="3408275"/>
              <a:ext cx="170475" cy="224775"/>
            </a:xfrm>
            <a:custGeom>
              <a:rect b="b" l="l" r="r" t="t"/>
              <a:pathLst>
                <a:path extrusionOk="0" h="8991" w="6819">
                  <a:moveTo>
                    <a:pt x="4072" y="1"/>
                  </a:moveTo>
                  <a:cubicBezTo>
                    <a:pt x="3077" y="1"/>
                    <a:pt x="2143" y="596"/>
                    <a:pt x="1762" y="1586"/>
                  </a:cubicBezTo>
                  <a:cubicBezTo>
                    <a:pt x="1240" y="2988"/>
                    <a:pt x="751" y="4424"/>
                    <a:pt x="360" y="5859"/>
                  </a:cubicBezTo>
                  <a:cubicBezTo>
                    <a:pt x="1" y="7164"/>
                    <a:pt x="751" y="8501"/>
                    <a:pt x="2056" y="8893"/>
                  </a:cubicBezTo>
                  <a:cubicBezTo>
                    <a:pt x="2284" y="8958"/>
                    <a:pt x="2480" y="8990"/>
                    <a:pt x="2708" y="8990"/>
                  </a:cubicBezTo>
                  <a:cubicBezTo>
                    <a:pt x="3785" y="8990"/>
                    <a:pt x="4763" y="8273"/>
                    <a:pt x="5057" y="7196"/>
                  </a:cubicBezTo>
                  <a:cubicBezTo>
                    <a:pt x="5448" y="5892"/>
                    <a:pt x="5872" y="4587"/>
                    <a:pt x="6329" y="3315"/>
                  </a:cubicBezTo>
                  <a:cubicBezTo>
                    <a:pt x="6818" y="2042"/>
                    <a:pt x="6166" y="640"/>
                    <a:pt x="4926" y="151"/>
                  </a:cubicBezTo>
                  <a:cubicBezTo>
                    <a:pt x="4644" y="49"/>
                    <a:pt x="4356" y="1"/>
                    <a:pt x="4072"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7" name="Google Shape;3727;p49"/>
            <p:cNvSpPr/>
            <p:nvPr/>
          </p:nvSpPr>
          <p:spPr>
            <a:xfrm>
              <a:off x="2081125" y="2915400"/>
              <a:ext cx="1422250" cy="1984925"/>
            </a:xfrm>
            <a:custGeom>
              <a:rect b="b" l="l" r="r" t="t"/>
              <a:pathLst>
                <a:path extrusionOk="0" h="79397" w="56890">
                  <a:moveTo>
                    <a:pt x="44657" y="4893"/>
                  </a:moveTo>
                  <a:cubicBezTo>
                    <a:pt x="45538" y="4893"/>
                    <a:pt x="46419" y="4926"/>
                    <a:pt x="47300" y="4991"/>
                  </a:cubicBezTo>
                  <a:cubicBezTo>
                    <a:pt x="49355" y="5154"/>
                    <a:pt x="50888" y="6981"/>
                    <a:pt x="50725" y="9036"/>
                  </a:cubicBezTo>
                  <a:cubicBezTo>
                    <a:pt x="50692" y="9199"/>
                    <a:pt x="50660" y="9395"/>
                    <a:pt x="50627" y="9558"/>
                  </a:cubicBezTo>
                  <a:lnTo>
                    <a:pt x="50496" y="10177"/>
                  </a:lnTo>
                  <a:cubicBezTo>
                    <a:pt x="50102" y="11847"/>
                    <a:pt x="48578" y="13036"/>
                    <a:pt x="46844" y="13036"/>
                  </a:cubicBezTo>
                  <a:cubicBezTo>
                    <a:pt x="46714" y="13036"/>
                    <a:pt x="46583" y="13029"/>
                    <a:pt x="46452" y="13015"/>
                  </a:cubicBezTo>
                  <a:cubicBezTo>
                    <a:pt x="45767" y="12950"/>
                    <a:pt x="45049" y="12917"/>
                    <a:pt x="44397" y="12917"/>
                  </a:cubicBezTo>
                  <a:cubicBezTo>
                    <a:pt x="44337" y="12917"/>
                    <a:pt x="44278" y="12917"/>
                    <a:pt x="44218" y="12917"/>
                  </a:cubicBezTo>
                  <a:cubicBezTo>
                    <a:pt x="39291" y="12917"/>
                    <a:pt x="34527" y="14253"/>
                    <a:pt x="30337" y="16799"/>
                  </a:cubicBezTo>
                  <a:cubicBezTo>
                    <a:pt x="26488" y="19083"/>
                    <a:pt x="23324" y="22377"/>
                    <a:pt x="21139" y="26292"/>
                  </a:cubicBezTo>
                  <a:cubicBezTo>
                    <a:pt x="20290" y="27890"/>
                    <a:pt x="20910" y="29880"/>
                    <a:pt x="22509" y="30728"/>
                  </a:cubicBezTo>
                  <a:cubicBezTo>
                    <a:pt x="22998" y="30989"/>
                    <a:pt x="23520" y="31119"/>
                    <a:pt x="24042" y="31119"/>
                  </a:cubicBezTo>
                  <a:lnTo>
                    <a:pt x="43679" y="31119"/>
                  </a:lnTo>
                  <a:cubicBezTo>
                    <a:pt x="44494" y="31119"/>
                    <a:pt x="45179" y="31804"/>
                    <a:pt x="45179" y="32620"/>
                  </a:cubicBezTo>
                  <a:cubicBezTo>
                    <a:pt x="45179" y="32750"/>
                    <a:pt x="45179" y="32848"/>
                    <a:pt x="45147" y="32979"/>
                  </a:cubicBezTo>
                  <a:cubicBezTo>
                    <a:pt x="44984" y="33664"/>
                    <a:pt x="44364" y="34153"/>
                    <a:pt x="43679" y="34153"/>
                  </a:cubicBezTo>
                  <a:lnTo>
                    <a:pt x="21106" y="34153"/>
                  </a:lnTo>
                  <a:cubicBezTo>
                    <a:pt x="19377" y="34153"/>
                    <a:pt x="17974" y="35458"/>
                    <a:pt x="17844" y="37154"/>
                  </a:cubicBezTo>
                  <a:cubicBezTo>
                    <a:pt x="17746" y="38133"/>
                    <a:pt x="17713" y="38948"/>
                    <a:pt x="17713" y="39568"/>
                  </a:cubicBezTo>
                  <a:cubicBezTo>
                    <a:pt x="17713" y="40286"/>
                    <a:pt x="17746" y="41134"/>
                    <a:pt x="17844" y="42178"/>
                  </a:cubicBezTo>
                  <a:cubicBezTo>
                    <a:pt x="18007" y="43874"/>
                    <a:pt x="19410" y="45146"/>
                    <a:pt x="21106" y="45146"/>
                  </a:cubicBezTo>
                  <a:lnTo>
                    <a:pt x="40384" y="45146"/>
                  </a:lnTo>
                  <a:cubicBezTo>
                    <a:pt x="41200" y="45146"/>
                    <a:pt x="41885" y="45831"/>
                    <a:pt x="41885" y="46679"/>
                  </a:cubicBezTo>
                  <a:cubicBezTo>
                    <a:pt x="41885" y="46777"/>
                    <a:pt x="41885" y="46907"/>
                    <a:pt x="41852" y="47005"/>
                  </a:cubicBezTo>
                  <a:cubicBezTo>
                    <a:pt x="41689" y="47690"/>
                    <a:pt x="41069" y="48180"/>
                    <a:pt x="40384" y="48180"/>
                  </a:cubicBezTo>
                  <a:lnTo>
                    <a:pt x="23911" y="48180"/>
                  </a:lnTo>
                  <a:cubicBezTo>
                    <a:pt x="23031" y="48180"/>
                    <a:pt x="22215" y="48506"/>
                    <a:pt x="21595" y="49126"/>
                  </a:cubicBezTo>
                  <a:cubicBezTo>
                    <a:pt x="20975" y="49745"/>
                    <a:pt x="20617" y="50561"/>
                    <a:pt x="20617" y="51442"/>
                  </a:cubicBezTo>
                  <a:cubicBezTo>
                    <a:pt x="20617" y="51963"/>
                    <a:pt x="20747" y="52453"/>
                    <a:pt x="20975" y="52942"/>
                  </a:cubicBezTo>
                  <a:cubicBezTo>
                    <a:pt x="23031" y="56987"/>
                    <a:pt x="26195" y="60314"/>
                    <a:pt x="30109" y="62630"/>
                  </a:cubicBezTo>
                  <a:cubicBezTo>
                    <a:pt x="34362" y="65151"/>
                    <a:pt x="39224" y="66484"/>
                    <a:pt x="44136" y="66484"/>
                  </a:cubicBezTo>
                  <a:cubicBezTo>
                    <a:pt x="44310" y="66484"/>
                    <a:pt x="44484" y="66483"/>
                    <a:pt x="44657" y="66479"/>
                  </a:cubicBezTo>
                  <a:cubicBezTo>
                    <a:pt x="45669" y="66479"/>
                    <a:pt x="46680" y="66414"/>
                    <a:pt x="47691" y="66284"/>
                  </a:cubicBezTo>
                  <a:lnTo>
                    <a:pt x="47724" y="66284"/>
                  </a:lnTo>
                  <a:cubicBezTo>
                    <a:pt x="47893" y="66262"/>
                    <a:pt x="48062" y="66251"/>
                    <a:pt x="48230" y="66251"/>
                  </a:cubicBezTo>
                  <a:cubicBezTo>
                    <a:pt x="49059" y="66251"/>
                    <a:pt x="49850" y="66518"/>
                    <a:pt x="50529" y="67034"/>
                  </a:cubicBezTo>
                  <a:cubicBezTo>
                    <a:pt x="51312" y="67621"/>
                    <a:pt x="51834" y="68534"/>
                    <a:pt x="51964" y="69513"/>
                  </a:cubicBezTo>
                  <a:cubicBezTo>
                    <a:pt x="51997" y="69676"/>
                    <a:pt x="51997" y="69839"/>
                    <a:pt x="51997" y="69970"/>
                  </a:cubicBezTo>
                  <a:lnTo>
                    <a:pt x="51997" y="70589"/>
                  </a:lnTo>
                  <a:cubicBezTo>
                    <a:pt x="51997" y="72481"/>
                    <a:pt x="50594" y="74080"/>
                    <a:pt x="48702" y="74275"/>
                  </a:cubicBezTo>
                  <a:cubicBezTo>
                    <a:pt x="47481" y="74417"/>
                    <a:pt x="46235" y="74510"/>
                    <a:pt x="45007" y="74510"/>
                  </a:cubicBezTo>
                  <a:cubicBezTo>
                    <a:pt x="44825" y="74510"/>
                    <a:pt x="44643" y="74508"/>
                    <a:pt x="44462" y="74504"/>
                  </a:cubicBezTo>
                  <a:cubicBezTo>
                    <a:pt x="36242" y="74504"/>
                    <a:pt x="29033" y="72318"/>
                    <a:pt x="22965" y="68012"/>
                  </a:cubicBezTo>
                  <a:cubicBezTo>
                    <a:pt x="17061" y="63804"/>
                    <a:pt x="12984" y="57835"/>
                    <a:pt x="10798" y="50332"/>
                  </a:cubicBezTo>
                  <a:cubicBezTo>
                    <a:pt x="10439" y="49060"/>
                    <a:pt x="9265" y="48180"/>
                    <a:pt x="7960" y="48180"/>
                  </a:cubicBezTo>
                  <a:lnTo>
                    <a:pt x="6394" y="48180"/>
                  </a:lnTo>
                  <a:cubicBezTo>
                    <a:pt x="5579" y="48180"/>
                    <a:pt x="4894" y="47495"/>
                    <a:pt x="4894" y="46679"/>
                  </a:cubicBezTo>
                  <a:cubicBezTo>
                    <a:pt x="4894" y="46549"/>
                    <a:pt x="4894" y="46418"/>
                    <a:pt x="4926" y="46320"/>
                  </a:cubicBezTo>
                  <a:cubicBezTo>
                    <a:pt x="5090" y="45635"/>
                    <a:pt x="5709" y="45146"/>
                    <a:pt x="6394" y="45146"/>
                  </a:cubicBezTo>
                  <a:lnTo>
                    <a:pt x="6492" y="45146"/>
                  </a:lnTo>
                  <a:cubicBezTo>
                    <a:pt x="7243" y="45146"/>
                    <a:pt x="7993" y="44852"/>
                    <a:pt x="8547" y="44330"/>
                  </a:cubicBezTo>
                  <a:cubicBezTo>
                    <a:pt x="9102" y="43776"/>
                    <a:pt x="9428" y="43026"/>
                    <a:pt x="9461" y="42243"/>
                  </a:cubicBezTo>
                  <a:cubicBezTo>
                    <a:pt x="9461" y="42178"/>
                    <a:pt x="9461" y="42080"/>
                    <a:pt x="9428" y="42014"/>
                  </a:cubicBezTo>
                  <a:cubicBezTo>
                    <a:pt x="9395" y="41460"/>
                    <a:pt x="9395" y="40644"/>
                    <a:pt x="9395" y="39568"/>
                  </a:cubicBezTo>
                  <a:cubicBezTo>
                    <a:pt x="9395" y="38622"/>
                    <a:pt x="9395" y="37839"/>
                    <a:pt x="9428" y="37285"/>
                  </a:cubicBezTo>
                  <a:cubicBezTo>
                    <a:pt x="9493" y="36469"/>
                    <a:pt x="9232" y="35719"/>
                    <a:pt x="8678" y="35132"/>
                  </a:cubicBezTo>
                  <a:cubicBezTo>
                    <a:pt x="8156" y="34544"/>
                    <a:pt x="7438" y="34186"/>
                    <a:pt x="6623" y="34153"/>
                  </a:cubicBezTo>
                  <a:lnTo>
                    <a:pt x="6460" y="34153"/>
                  </a:lnTo>
                  <a:cubicBezTo>
                    <a:pt x="6068" y="34153"/>
                    <a:pt x="5677" y="33990"/>
                    <a:pt x="5383" y="33696"/>
                  </a:cubicBezTo>
                  <a:cubicBezTo>
                    <a:pt x="5122" y="33403"/>
                    <a:pt x="4959" y="33044"/>
                    <a:pt x="4959" y="32620"/>
                  </a:cubicBezTo>
                  <a:cubicBezTo>
                    <a:pt x="4959" y="32522"/>
                    <a:pt x="4959" y="32392"/>
                    <a:pt x="4992" y="32261"/>
                  </a:cubicBezTo>
                  <a:cubicBezTo>
                    <a:pt x="5155" y="31609"/>
                    <a:pt x="5775" y="31119"/>
                    <a:pt x="6460" y="31119"/>
                  </a:cubicBezTo>
                  <a:lnTo>
                    <a:pt x="8058" y="31119"/>
                  </a:lnTo>
                  <a:cubicBezTo>
                    <a:pt x="9363" y="31119"/>
                    <a:pt x="10504" y="30271"/>
                    <a:pt x="10896" y="28999"/>
                  </a:cubicBezTo>
                  <a:cubicBezTo>
                    <a:pt x="13147" y="21594"/>
                    <a:pt x="17387" y="15690"/>
                    <a:pt x="23455" y="11450"/>
                  </a:cubicBezTo>
                  <a:cubicBezTo>
                    <a:pt x="29685" y="7079"/>
                    <a:pt x="36829" y="4893"/>
                    <a:pt x="44657" y="4893"/>
                  </a:cubicBezTo>
                  <a:close/>
                  <a:moveTo>
                    <a:pt x="44657" y="0"/>
                  </a:moveTo>
                  <a:cubicBezTo>
                    <a:pt x="35785" y="0"/>
                    <a:pt x="27728" y="2479"/>
                    <a:pt x="20649" y="7437"/>
                  </a:cubicBezTo>
                  <a:cubicBezTo>
                    <a:pt x="14060" y="12037"/>
                    <a:pt x="9330" y="18365"/>
                    <a:pt x="6655" y="26226"/>
                  </a:cubicBezTo>
                  <a:lnTo>
                    <a:pt x="6460" y="26226"/>
                  </a:lnTo>
                  <a:cubicBezTo>
                    <a:pt x="3524" y="26226"/>
                    <a:pt x="979" y="28216"/>
                    <a:pt x="262" y="31087"/>
                  </a:cubicBezTo>
                  <a:cubicBezTo>
                    <a:pt x="131" y="31576"/>
                    <a:pt x="66" y="32098"/>
                    <a:pt x="66" y="32620"/>
                  </a:cubicBezTo>
                  <a:cubicBezTo>
                    <a:pt x="66" y="34349"/>
                    <a:pt x="719" y="35947"/>
                    <a:pt x="1925" y="37154"/>
                  </a:cubicBezTo>
                  <a:cubicBezTo>
                    <a:pt x="2676" y="37904"/>
                    <a:pt x="3556" y="38426"/>
                    <a:pt x="4502" y="38720"/>
                  </a:cubicBezTo>
                  <a:cubicBezTo>
                    <a:pt x="4502" y="38981"/>
                    <a:pt x="4502" y="39274"/>
                    <a:pt x="4502" y="39568"/>
                  </a:cubicBezTo>
                  <a:cubicBezTo>
                    <a:pt x="4502" y="39927"/>
                    <a:pt x="4502" y="40253"/>
                    <a:pt x="4502" y="40547"/>
                  </a:cubicBezTo>
                  <a:cubicBezTo>
                    <a:pt x="2382" y="41199"/>
                    <a:pt x="719" y="42928"/>
                    <a:pt x="164" y="45179"/>
                  </a:cubicBezTo>
                  <a:cubicBezTo>
                    <a:pt x="66" y="45668"/>
                    <a:pt x="1" y="46157"/>
                    <a:pt x="1" y="46679"/>
                  </a:cubicBezTo>
                  <a:cubicBezTo>
                    <a:pt x="1" y="50202"/>
                    <a:pt x="2871" y="53073"/>
                    <a:pt x="6394" y="53073"/>
                  </a:cubicBezTo>
                  <a:lnTo>
                    <a:pt x="6525" y="53073"/>
                  </a:lnTo>
                  <a:cubicBezTo>
                    <a:pt x="9102" y="61032"/>
                    <a:pt x="13669" y="67393"/>
                    <a:pt x="20127" y="71992"/>
                  </a:cubicBezTo>
                  <a:cubicBezTo>
                    <a:pt x="27010" y="76918"/>
                    <a:pt x="35198" y="79397"/>
                    <a:pt x="44462" y="79397"/>
                  </a:cubicBezTo>
                  <a:lnTo>
                    <a:pt x="44560" y="79397"/>
                  </a:lnTo>
                  <a:cubicBezTo>
                    <a:pt x="46093" y="79397"/>
                    <a:pt x="47659" y="79332"/>
                    <a:pt x="49224" y="79168"/>
                  </a:cubicBezTo>
                  <a:cubicBezTo>
                    <a:pt x="53595" y="78679"/>
                    <a:pt x="56890" y="74993"/>
                    <a:pt x="56890" y="70589"/>
                  </a:cubicBezTo>
                  <a:lnTo>
                    <a:pt x="56890" y="69937"/>
                  </a:lnTo>
                  <a:cubicBezTo>
                    <a:pt x="56890" y="69578"/>
                    <a:pt x="56857" y="69219"/>
                    <a:pt x="56825" y="68861"/>
                  </a:cubicBezTo>
                  <a:cubicBezTo>
                    <a:pt x="56499" y="66577"/>
                    <a:pt x="55324" y="64522"/>
                    <a:pt x="53497" y="63119"/>
                  </a:cubicBezTo>
                  <a:cubicBezTo>
                    <a:pt x="51965" y="61990"/>
                    <a:pt x="50166" y="61370"/>
                    <a:pt x="48302" y="61370"/>
                  </a:cubicBezTo>
                  <a:cubicBezTo>
                    <a:pt x="47905" y="61370"/>
                    <a:pt x="47505" y="61399"/>
                    <a:pt x="47104" y="61456"/>
                  </a:cubicBezTo>
                  <a:cubicBezTo>
                    <a:pt x="46288" y="61521"/>
                    <a:pt x="45473" y="61586"/>
                    <a:pt x="44625" y="61586"/>
                  </a:cubicBezTo>
                  <a:cubicBezTo>
                    <a:pt x="44507" y="61588"/>
                    <a:pt x="44389" y="61589"/>
                    <a:pt x="44271" y="61589"/>
                  </a:cubicBezTo>
                  <a:cubicBezTo>
                    <a:pt x="40154" y="61589"/>
                    <a:pt x="36140" y="60483"/>
                    <a:pt x="32588" y="58422"/>
                  </a:cubicBezTo>
                  <a:cubicBezTo>
                    <a:pt x="30272" y="57052"/>
                    <a:pt x="28315" y="55225"/>
                    <a:pt x="26749" y="53073"/>
                  </a:cubicBezTo>
                  <a:lnTo>
                    <a:pt x="40384" y="53073"/>
                  </a:lnTo>
                  <a:cubicBezTo>
                    <a:pt x="43353" y="53073"/>
                    <a:pt x="45930" y="51050"/>
                    <a:pt x="46615" y="48147"/>
                  </a:cubicBezTo>
                  <a:cubicBezTo>
                    <a:pt x="46713" y="47658"/>
                    <a:pt x="46778" y="47168"/>
                    <a:pt x="46778" y="46679"/>
                  </a:cubicBezTo>
                  <a:cubicBezTo>
                    <a:pt x="46778" y="43123"/>
                    <a:pt x="43907" y="40253"/>
                    <a:pt x="40384" y="40253"/>
                  </a:cubicBezTo>
                  <a:lnTo>
                    <a:pt x="22606" y="40253"/>
                  </a:lnTo>
                  <a:cubicBezTo>
                    <a:pt x="22606" y="40025"/>
                    <a:pt x="22606" y="39796"/>
                    <a:pt x="22606" y="39568"/>
                  </a:cubicBezTo>
                  <a:cubicBezTo>
                    <a:pt x="22606" y="39405"/>
                    <a:pt x="22606" y="39242"/>
                    <a:pt x="22606" y="39046"/>
                  </a:cubicBezTo>
                  <a:lnTo>
                    <a:pt x="43679" y="39046"/>
                  </a:lnTo>
                  <a:cubicBezTo>
                    <a:pt x="46680" y="39046"/>
                    <a:pt x="49257" y="36991"/>
                    <a:pt x="49909" y="34055"/>
                  </a:cubicBezTo>
                  <a:cubicBezTo>
                    <a:pt x="50007" y="33566"/>
                    <a:pt x="50072" y="33109"/>
                    <a:pt x="50072" y="32620"/>
                  </a:cubicBezTo>
                  <a:cubicBezTo>
                    <a:pt x="50072" y="29097"/>
                    <a:pt x="47202" y="26226"/>
                    <a:pt x="43679" y="26226"/>
                  </a:cubicBezTo>
                  <a:lnTo>
                    <a:pt x="27010" y="26226"/>
                  </a:lnTo>
                  <a:cubicBezTo>
                    <a:pt x="28609" y="24139"/>
                    <a:pt x="30566" y="22345"/>
                    <a:pt x="32849" y="20975"/>
                  </a:cubicBezTo>
                  <a:cubicBezTo>
                    <a:pt x="36274" y="18920"/>
                    <a:pt x="40189" y="17810"/>
                    <a:pt x="44201" y="17810"/>
                  </a:cubicBezTo>
                  <a:cubicBezTo>
                    <a:pt x="44788" y="17810"/>
                    <a:pt x="45408" y="17843"/>
                    <a:pt x="45995" y="17876"/>
                  </a:cubicBezTo>
                  <a:cubicBezTo>
                    <a:pt x="46297" y="17908"/>
                    <a:pt x="46598" y="17924"/>
                    <a:pt x="46897" y="17924"/>
                  </a:cubicBezTo>
                  <a:cubicBezTo>
                    <a:pt x="50817" y="17924"/>
                    <a:pt x="54319" y="15197"/>
                    <a:pt x="55259" y="11286"/>
                  </a:cubicBezTo>
                  <a:lnTo>
                    <a:pt x="55389" y="10667"/>
                  </a:lnTo>
                  <a:cubicBezTo>
                    <a:pt x="55487" y="10243"/>
                    <a:pt x="55553" y="9851"/>
                    <a:pt x="55585" y="9427"/>
                  </a:cubicBezTo>
                  <a:cubicBezTo>
                    <a:pt x="55977" y="4697"/>
                    <a:pt x="52421" y="522"/>
                    <a:pt x="47691" y="130"/>
                  </a:cubicBezTo>
                  <a:cubicBezTo>
                    <a:pt x="46680" y="33"/>
                    <a:pt x="45669" y="0"/>
                    <a:pt x="4465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8" name="Google Shape;3728;p49"/>
            <p:cNvSpPr/>
            <p:nvPr/>
          </p:nvSpPr>
          <p:spPr>
            <a:xfrm>
              <a:off x="1321100" y="615625"/>
              <a:ext cx="1931925" cy="2203550"/>
            </a:xfrm>
            <a:custGeom>
              <a:rect b="b" l="l" r="r" t="t"/>
              <a:pathLst>
                <a:path extrusionOk="0" h="88142" w="77277">
                  <a:moveTo>
                    <a:pt x="74785" y="0"/>
                  </a:moveTo>
                  <a:cubicBezTo>
                    <a:pt x="74746" y="0"/>
                    <a:pt x="74707" y="1"/>
                    <a:pt x="74667" y="3"/>
                  </a:cubicBezTo>
                  <a:cubicBezTo>
                    <a:pt x="71046" y="199"/>
                    <a:pt x="67458" y="655"/>
                    <a:pt x="63902" y="1373"/>
                  </a:cubicBezTo>
                  <a:cubicBezTo>
                    <a:pt x="25052" y="9365"/>
                    <a:pt x="0" y="47334"/>
                    <a:pt x="7992" y="86185"/>
                  </a:cubicBezTo>
                  <a:cubicBezTo>
                    <a:pt x="8220" y="87326"/>
                    <a:pt x="9232" y="88142"/>
                    <a:pt x="10406" y="88142"/>
                  </a:cubicBezTo>
                  <a:cubicBezTo>
                    <a:pt x="10569" y="88142"/>
                    <a:pt x="10732" y="88109"/>
                    <a:pt x="10895" y="88077"/>
                  </a:cubicBezTo>
                  <a:cubicBezTo>
                    <a:pt x="12200" y="87816"/>
                    <a:pt x="13048" y="86511"/>
                    <a:pt x="12787" y="85206"/>
                  </a:cubicBezTo>
                  <a:cubicBezTo>
                    <a:pt x="12102" y="81879"/>
                    <a:pt x="11678" y="78519"/>
                    <a:pt x="11515" y="75159"/>
                  </a:cubicBezTo>
                  <a:cubicBezTo>
                    <a:pt x="9623" y="38233"/>
                    <a:pt x="38002" y="6788"/>
                    <a:pt x="74928" y="4896"/>
                  </a:cubicBezTo>
                  <a:cubicBezTo>
                    <a:pt x="76265" y="4798"/>
                    <a:pt x="77277" y="3689"/>
                    <a:pt x="77211" y="2352"/>
                  </a:cubicBezTo>
                  <a:cubicBezTo>
                    <a:pt x="77180" y="1053"/>
                    <a:pt x="76102" y="0"/>
                    <a:pt x="74785"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9" name="Google Shape;3729;p49"/>
            <p:cNvSpPr/>
            <p:nvPr/>
          </p:nvSpPr>
          <p:spPr>
            <a:xfrm>
              <a:off x="3089100" y="433700"/>
              <a:ext cx="477075" cy="501800"/>
            </a:xfrm>
            <a:custGeom>
              <a:rect b="b" l="l" r="r" t="t"/>
              <a:pathLst>
                <a:path extrusionOk="0" h="20072" w="19083">
                  <a:moveTo>
                    <a:pt x="3825" y="1"/>
                  </a:moveTo>
                  <a:cubicBezTo>
                    <a:pt x="2865" y="1"/>
                    <a:pt x="1928" y="476"/>
                    <a:pt x="1370" y="1343"/>
                  </a:cubicBezTo>
                  <a:cubicBezTo>
                    <a:pt x="1077" y="1767"/>
                    <a:pt x="913" y="2257"/>
                    <a:pt x="881" y="2778"/>
                  </a:cubicBezTo>
                  <a:lnTo>
                    <a:pt x="98" y="16968"/>
                  </a:lnTo>
                  <a:cubicBezTo>
                    <a:pt x="0" y="18566"/>
                    <a:pt x="1240" y="19969"/>
                    <a:pt x="2871" y="20067"/>
                  </a:cubicBezTo>
                  <a:cubicBezTo>
                    <a:pt x="2924" y="20070"/>
                    <a:pt x="2977" y="20072"/>
                    <a:pt x="3030" y="20072"/>
                  </a:cubicBezTo>
                  <a:cubicBezTo>
                    <a:pt x="3498" y="20072"/>
                    <a:pt x="3961" y="19946"/>
                    <a:pt x="4371" y="19741"/>
                  </a:cubicBezTo>
                  <a:lnTo>
                    <a:pt x="17028" y="13347"/>
                  </a:lnTo>
                  <a:cubicBezTo>
                    <a:pt x="18496" y="12630"/>
                    <a:pt x="19083" y="10836"/>
                    <a:pt x="18332" y="9400"/>
                  </a:cubicBezTo>
                  <a:cubicBezTo>
                    <a:pt x="18104" y="8944"/>
                    <a:pt x="17745" y="8552"/>
                    <a:pt x="17321" y="8259"/>
                  </a:cubicBezTo>
                  <a:lnTo>
                    <a:pt x="5448" y="495"/>
                  </a:lnTo>
                  <a:cubicBezTo>
                    <a:pt x="4945" y="160"/>
                    <a:pt x="4381" y="1"/>
                    <a:pt x="3825"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0" name="Google Shape;3730;p49"/>
            <p:cNvSpPr/>
            <p:nvPr/>
          </p:nvSpPr>
          <p:spPr>
            <a:xfrm>
              <a:off x="3026300" y="372575"/>
              <a:ext cx="594525" cy="623975"/>
            </a:xfrm>
            <a:custGeom>
              <a:rect b="b" l="l" r="r" t="t"/>
              <a:pathLst>
                <a:path extrusionOk="0" h="24959" w="23781">
                  <a:moveTo>
                    <a:pt x="6361" y="4897"/>
                  </a:moveTo>
                  <a:cubicBezTo>
                    <a:pt x="6459" y="4897"/>
                    <a:pt x="6524" y="4930"/>
                    <a:pt x="6622" y="4962"/>
                  </a:cubicBezTo>
                  <a:lnTo>
                    <a:pt x="18496" y="12759"/>
                  </a:lnTo>
                  <a:cubicBezTo>
                    <a:pt x="18561" y="12791"/>
                    <a:pt x="18626" y="12857"/>
                    <a:pt x="18659" y="12954"/>
                  </a:cubicBezTo>
                  <a:cubicBezTo>
                    <a:pt x="18757" y="13085"/>
                    <a:pt x="18724" y="13248"/>
                    <a:pt x="18692" y="13313"/>
                  </a:cubicBezTo>
                  <a:cubicBezTo>
                    <a:pt x="18659" y="13411"/>
                    <a:pt x="18594" y="13542"/>
                    <a:pt x="18431" y="13607"/>
                  </a:cubicBezTo>
                  <a:lnTo>
                    <a:pt x="5774" y="20000"/>
                  </a:lnTo>
                  <a:cubicBezTo>
                    <a:pt x="5709" y="20033"/>
                    <a:pt x="5611" y="20065"/>
                    <a:pt x="5513" y="20065"/>
                  </a:cubicBezTo>
                  <a:cubicBezTo>
                    <a:pt x="5252" y="20033"/>
                    <a:pt x="5024" y="19805"/>
                    <a:pt x="5056" y="19544"/>
                  </a:cubicBezTo>
                  <a:lnTo>
                    <a:pt x="5839" y="5354"/>
                  </a:lnTo>
                  <a:cubicBezTo>
                    <a:pt x="5839" y="5289"/>
                    <a:pt x="5872" y="5191"/>
                    <a:pt x="5937" y="5126"/>
                  </a:cubicBezTo>
                  <a:cubicBezTo>
                    <a:pt x="6035" y="4962"/>
                    <a:pt x="6198" y="4897"/>
                    <a:pt x="6361" y="4897"/>
                  </a:cubicBezTo>
                  <a:close/>
                  <a:moveTo>
                    <a:pt x="6347" y="1"/>
                  </a:moveTo>
                  <a:cubicBezTo>
                    <a:pt x="4588" y="1"/>
                    <a:pt x="2861" y="859"/>
                    <a:pt x="1827" y="2451"/>
                  </a:cubicBezTo>
                  <a:cubicBezTo>
                    <a:pt x="1305" y="3234"/>
                    <a:pt x="1012" y="4147"/>
                    <a:pt x="979" y="5093"/>
                  </a:cubicBezTo>
                  <a:lnTo>
                    <a:pt x="163" y="19250"/>
                  </a:lnTo>
                  <a:cubicBezTo>
                    <a:pt x="0" y="22218"/>
                    <a:pt x="2284" y="24763"/>
                    <a:pt x="5252" y="24958"/>
                  </a:cubicBezTo>
                  <a:lnTo>
                    <a:pt x="5546" y="24958"/>
                  </a:lnTo>
                  <a:cubicBezTo>
                    <a:pt x="6394" y="24958"/>
                    <a:pt x="7242" y="24763"/>
                    <a:pt x="7992" y="24371"/>
                  </a:cubicBezTo>
                  <a:lnTo>
                    <a:pt x="20649" y="17978"/>
                  </a:lnTo>
                  <a:cubicBezTo>
                    <a:pt x="21921" y="17325"/>
                    <a:pt x="22899" y="16216"/>
                    <a:pt x="23356" y="14846"/>
                  </a:cubicBezTo>
                  <a:cubicBezTo>
                    <a:pt x="23780" y="13476"/>
                    <a:pt x="23682" y="12008"/>
                    <a:pt x="23030" y="10736"/>
                  </a:cubicBezTo>
                  <a:cubicBezTo>
                    <a:pt x="22606" y="9888"/>
                    <a:pt x="21953" y="9170"/>
                    <a:pt x="21171" y="8649"/>
                  </a:cubicBezTo>
                  <a:lnTo>
                    <a:pt x="9297" y="885"/>
                  </a:lnTo>
                  <a:cubicBezTo>
                    <a:pt x="8389" y="288"/>
                    <a:pt x="7363" y="1"/>
                    <a:pt x="6347"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1" name="Google Shape;3731;p49"/>
            <p:cNvSpPr/>
            <p:nvPr/>
          </p:nvSpPr>
          <p:spPr>
            <a:xfrm>
              <a:off x="4348225" y="2876925"/>
              <a:ext cx="1931100" cy="2202825"/>
            </a:xfrm>
            <a:custGeom>
              <a:rect b="b" l="l" r="r" t="t"/>
              <a:pathLst>
                <a:path extrusionOk="0" h="88113" w="77244">
                  <a:moveTo>
                    <a:pt x="66820" y="0"/>
                  </a:moveTo>
                  <a:cubicBezTo>
                    <a:pt x="66675" y="0"/>
                    <a:pt x="66529" y="13"/>
                    <a:pt x="66382" y="39"/>
                  </a:cubicBezTo>
                  <a:cubicBezTo>
                    <a:pt x="65077" y="299"/>
                    <a:pt x="64196" y="1604"/>
                    <a:pt x="64457" y="2909"/>
                  </a:cubicBezTo>
                  <a:cubicBezTo>
                    <a:pt x="65142" y="6236"/>
                    <a:pt x="65566" y="9564"/>
                    <a:pt x="65729" y="12956"/>
                  </a:cubicBezTo>
                  <a:cubicBezTo>
                    <a:pt x="67621" y="49882"/>
                    <a:pt x="39242" y="81327"/>
                    <a:pt x="2316" y="83219"/>
                  </a:cubicBezTo>
                  <a:cubicBezTo>
                    <a:pt x="1011" y="83284"/>
                    <a:pt x="0" y="84361"/>
                    <a:pt x="0" y="85666"/>
                  </a:cubicBezTo>
                  <a:cubicBezTo>
                    <a:pt x="0" y="87003"/>
                    <a:pt x="1077" y="88112"/>
                    <a:pt x="2447" y="88112"/>
                  </a:cubicBezTo>
                  <a:lnTo>
                    <a:pt x="2577" y="88112"/>
                  </a:lnTo>
                  <a:cubicBezTo>
                    <a:pt x="6198" y="87916"/>
                    <a:pt x="9786" y="87460"/>
                    <a:pt x="13342" y="86742"/>
                  </a:cubicBezTo>
                  <a:cubicBezTo>
                    <a:pt x="52192" y="78750"/>
                    <a:pt x="77244" y="40781"/>
                    <a:pt x="69252" y="1930"/>
                  </a:cubicBezTo>
                  <a:cubicBezTo>
                    <a:pt x="68992" y="773"/>
                    <a:pt x="67961" y="0"/>
                    <a:pt x="66820"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2" name="Google Shape;3732;p49"/>
            <p:cNvSpPr/>
            <p:nvPr/>
          </p:nvSpPr>
          <p:spPr>
            <a:xfrm>
              <a:off x="4034250" y="4759925"/>
              <a:ext cx="477100" cy="501800"/>
            </a:xfrm>
            <a:custGeom>
              <a:rect b="b" l="l" r="r" t="t"/>
              <a:pathLst>
                <a:path extrusionOk="0" h="20072" w="19084">
                  <a:moveTo>
                    <a:pt x="16053" y="0"/>
                  </a:moveTo>
                  <a:cubicBezTo>
                    <a:pt x="15585" y="0"/>
                    <a:pt x="15122" y="126"/>
                    <a:pt x="14712" y="331"/>
                  </a:cubicBezTo>
                  <a:lnTo>
                    <a:pt x="2056" y="6725"/>
                  </a:lnTo>
                  <a:cubicBezTo>
                    <a:pt x="588" y="7442"/>
                    <a:pt x="0" y="9237"/>
                    <a:pt x="751" y="10672"/>
                  </a:cubicBezTo>
                  <a:cubicBezTo>
                    <a:pt x="979" y="11129"/>
                    <a:pt x="1338" y="11520"/>
                    <a:pt x="1762" y="11814"/>
                  </a:cubicBezTo>
                  <a:lnTo>
                    <a:pt x="13636" y="19577"/>
                  </a:lnTo>
                  <a:cubicBezTo>
                    <a:pt x="14138" y="19912"/>
                    <a:pt x="14702" y="20072"/>
                    <a:pt x="15258" y="20072"/>
                  </a:cubicBezTo>
                  <a:cubicBezTo>
                    <a:pt x="16218" y="20072"/>
                    <a:pt x="17155" y="19596"/>
                    <a:pt x="17713" y="18729"/>
                  </a:cubicBezTo>
                  <a:cubicBezTo>
                    <a:pt x="18007" y="18305"/>
                    <a:pt x="18170" y="17816"/>
                    <a:pt x="18202" y="17294"/>
                  </a:cubicBezTo>
                  <a:lnTo>
                    <a:pt x="18985" y="3104"/>
                  </a:lnTo>
                  <a:cubicBezTo>
                    <a:pt x="19083" y="1506"/>
                    <a:pt x="17844" y="103"/>
                    <a:pt x="16213" y="5"/>
                  </a:cubicBezTo>
                  <a:cubicBezTo>
                    <a:pt x="16159" y="2"/>
                    <a:pt x="16106" y="0"/>
                    <a:pt x="16053"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3" name="Google Shape;3733;p49"/>
            <p:cNvSpPr/>
            <p:nvPr/>
          </p:nvSpPr>
          <p:spPr>
            <a:xfrm>
              <a:off x="3964925" y="4698800"/>
              <a:ext cx="609200" cy="623950"/>
            </a:xfrm>
            <a:custGeom>
              <a:rect b="b" l="l" r="r" t="t"/>
              <a:pathLst>
                <a:path extrusionOk="0" h="24958" w="24368">
                  <a:moveTo>
                    <a:pt x="18855" y="4897"/>
                  </a:moveTo>
                  <a:cubicBezTo>
                    <a:pt x="19116" y="4929"/>
                    <a:pt x="19344" y="5158"/>
                    <a:pt x="19312" y="5419"/>
                  </a:cubicBezTo>
                  <a:lnTo>
                    <a:pt x="18529" y="19608"/>
                  </a:lnTo>
                  <a:cubicBezTo>
                    <a:pt x="18529" y="19673"/>
                    <a:pt x="18496" y="19771"/>
                    <a:pt x="18431" y="19837"/>
                  </a:cubicBezTo>
                  <a:cubicBezTo>
                    <a:pt x="18345" y="19987"/>
                    <a:pt x="18175" y="20066"/>
                    <a:pt x="18004" y="20066"/>
                  </a:cubicBezTo>
                  <a:cubicBezTo>
                    <a:pt x="17914" y="20066"/>
                    <a:pt x="17824" y="20044"/>
                    <a:pt x="17746" y="20000"/>
                  </a:cubicBezTo>
                  <a:lnTo>
                    <a:pt x="5872" y="12203"/>
                  </a:lnTo>
                  <a:cubicBezTo>
                    <a:pt x="5807" y="12171"/>
                    <a:pt x="5742" y="12106"/>
                    <a:pt x="5709" y="12008"/>
                  </a:cubicBezTo>
                  <a:cubicBezTo>
                    <a:pt x="5579" y="11779"/>
                    <a:pt x="5677" y="11486"/>
                    <a:pt x="5938" y="11355"/>
                  </a:cubicBezTo>
                  <a:lnTo>
                    <a:pt x="18594" y="4962"/>
                  </a:lnTo>
                  <a:cubicBezTo>
                    <a:pt x="18659" y="4929"/>
                    <a:pt x="18725" y="4897"/>
                    <a:pt x="18822" y="4897"/>
                  </a:cubicBezTo>
                  <a:close/>
                  <a:moveTo>
                    <a:pt x="18913" y="0"/>
                  </a:moveTo>
                  <a:cubicBezTo>
                    <a:pt x="18035" y="0"/>
                    <a:pt x="17163" y="197"/>
                    <a:pt x="16376" y="591"/>
                  </a:cubicBezTo>
                  <a:lnTo>
                    <a:pt x="3719" y="6984"/>
                  </a:lnTo>
                  <a:cubicBezTo>
                    <a:pt x="1077" y="8322"/>
                    <a:pt x="1" y="11584"/>
                    <a:pt x="1338" y="14226"/>
                  </a:cubicBezTo>
                  <a:cubicBezTo>
                    <a:pt x="1762" y="15074"/>
                    <a:pt x="2415" y="15792"/>
                    <a:pt x="3198" y="16314"/>
                  </a:cubicBezTo>
                  <a:lnTo>
                    <a:pt x="15071" y="24077"/>
                  </a:lnTo>
                  <a:cubicBezTo>
                    <a:pt x="15985" y="24664"/>
                    <a:pt x="16996" y="24958"/>
                    <a:pt x="18007" y="24958"/>
                  </a:cubicBezTo>
                  <a:cubicBezTo>
                    <a:pt x="19768" y="24958"/>
                    <a:pt x="21497" y="24110"/>
                    <a:pt x="22541" y="22511"/>
                  </a:cubicBezTo>
                  <a:cubicBezTo>
                    <a:pt x="23063" y="21728"/>
                    <a:pt x="23357" y="20815"/>
                    <a:pt x="23389" y="19869"/>
                  </a:cubicBezTo>
                  <a:lnTo>
                    <a:pt x="24205" y="5712"/>
                  </a:lnTo>
                  <a:cubicBezTo>
                    <a:pt x="24368" y="2744"/>
                    <a:pt x="22084" y="167"/>
                    <a:pt x="19116" y="4"/>
                  </a:cubicBezTo>
                  <a:cubicBezTo>
                    <a:pt x="19048" y="1"/>
                    <a:pt x="18981" y="0"/>
                    <a:pt x="18913"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34" name="Google Shape;3734;p49"/>
          <p:cNvGrpSpPr/>
          <p:nvPr/>
        </p:nvGrpSpPr>
        <p:grpSpPr>
          <a:xfrm>
            <a:off x="5484862" y="1453663"/>
            <a:ext cx="394360" cy="508637"/>
            <a:chOff x="1823450" y="284775"/>
            <a:chExt cx="3967400" cy="5117075"/>
          </a:xfrm>
        </p:grpSpPr>
        <p:sp>
          <p:nvSpPr>
            <p:cNvPr id="3735" name="Google Shape;3735;p49"/>
            <p:cNvSpPr/>
            <p:nvPr/>
          </p:nvSpPr>
          <p:spPr>
            <a:xfrm>
              <a:off x="1884600" y="354725"/>
              <a:ext cx="3831225" cy="4985975"/>
            </a:xfrm>
            <a:custGeom>
              <a:rect b="b" l="l" r="r" t="t"/>
              <a:pathLst>
                <a:path extrusionOk="0" h="199439" w="153249">
                  <a:moveTo>
                    <a:pt x="25705" y="1"/>
                  </a:moveTo>
                  <a:cubicBezTo>
                    <a:pt x="11515" y="1"/>
                    <a:pt x="1" y="11483"/>
                    <a:pt x="1" y="25672"/>
                  </a:cubicBezTo>
                  <a:lnTo>
                    <a:pt x="1" y="173767"/>
                  </a:lnTo>
                  <a:cubicBezTo>
                    <a:pt x="1" y="187956"/>
                    <a:pt x="11515" y="199438"/>
                    <a:pt x="25705" y="199438"/>
                  </a:cubicBezTo>
                  <a:lnTo>
                    <a:pt x="127544" y="199438"/>
                  </a:lnTo>
                  <a:cubicBezTo>
                    <a:pt x="141734" y="199438"/>
                    <a:pt x="153249" y="187956"/>
                    <a:pt x="153249" y="173767"/>
                  </a:cubicBezTo>
                  <a:lnTo>
                    <a:pt x="153249" y="44983"/>
                  </a:lnTo>
                  <a:lnTo>
                    <a:pt x="106211" y="44983"/>
                  </a:lnTo>
                  <a:cubicBezTo>
                    <a:pt x="99524" y="44983"/>
                    <a:pt x="94076" y="39536"/>
                    <a:pt x="94044" y="32816"/>
                  </a:cubicBezTo>
                  <a:lnTo>
                    <a:pt x="94044" y="1"/>
                  </a:ln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6" name="Google Shape;3736;p49"/>
            <p:cNvSpPr/>
            <p:nvPr/>
          </p:nvSpPr>
          <p:spPr>
            <a:xfrm>
              <a:off x="4235675" y="345750"/>
              <a:ext cx="1471175" cy="1133575"/>
            </a:xfrm>
            <a:custGeom>
              <a:rect b="b" l="l" r="r" t="t"/>
              <a:pathLst>
                <a:path extrusionOk="0" h="45343" w="58847">
                  <a:moveTo>
                    <a:pt x="1" y="1"/>
                  </a:moveTo>
                  <a:lnTo>
                    <a:pt x="1" y="33175"/>
                  </a:lnTo>
                  <a:cubicBezTo>
                    <a:pt x="33" y="39895"/>
                    <a:pt x="5481" y="45342"/>
                    <a:pt x="12168" y="45342"/>
                  </a:cubicBezTo>
                  <a:lnTo>
                    <a:pt x="58847" y="45342"/>
                  </a:lnTo>
                  <a:lnTo>
                    <a:pt x="1" y="1"/>
                  </a:ln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7" name="Google Shape;3737;p49"/>
            <p:cNvSpPr/>
            <p:nvPr/>
          </p:nvSpPr>
          <p:spPr>
            <a:xfrm>
              <a:off x="2383675" y="3670550"/>
              <a:ext cx="2833075" cy="318050"/>
            </a:xfrm>
            <a:custGeom>
              <a:rect b="b" l="l" r="r" t="t"/>
              <a:pathLst>
                <a:path extrusionOk="0" h="12722" w="113323">
                  <a:moveTo>
                    <a:pt x="6329" y="0"/>
                  </a:moveTo>
                  <a:cubicBezTo>
                    <a:pt x="2839" y="0"/>
                    <a:pt x="1" y="2838"/>
                    <a:pt x="1" y="6361"/>
                  </a:cubicBezTo>
                  <a:cubicBezTo>
                    <a:pt x="1" y="9884"/>
                    <a:pt x="2839" y="12722"/>
                    <a:pt x="6329" y="12722"/>
                  </a:cubicBezTo>
                  <a:lnTo>
                    <a:pt x="106994" y="12722"/>
                  </a:lnTo>
                  <a:cubicBezTo>
                    <a:pt x="110484" y="12722"/>
                    <a:pt x="113322" y="9884"/>
                    <a:pt x="113322" y="6361"/>
                  </a:cubicBezTo>
                  <a:cubicBezTo>
                    <a:pt x="113322" y="2838"/>
                    <a:pt x="110484" y="0"/>
                    <a:pt x="106994"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8" name="Google Shape;3738;p49"/>
            <p:cNvSpPr/>
            <p:nvPr/>
          </p:nvSpPr>
          <p:spPr>
            <a:xfrm>
              <a:off x="2383675" y="3055650"/>
              <a:ext cx="2833075" cy="334375"/>
            </a:xfrm>
            <a:custGeom>
              <a:rect b="b" l="l" r="r" t="t"/>
              <a:pathLst>
                <a:path extrusionOk="0" h="13375" w="113323">
                  <a:moveTo>
                    <a:pt x="6688" y="1"/>
                  </a:moveTo>
                  <a:cubicBezTo>
                    <a:pt x="2969" y="1"/>
                    <a:pt x="1" y="3002"/>
                    <a:pt x="1" y="6688"/>
                  </a:cubicBezTo>
                  <a:cubicBezTo>
                    <a:pt x="1" y="10406"/>
                    <a:pt x="2969" y="13375"/>
                    <a:pt x="6688" y="13375"/>
                  </a:cubicBezTo>
                  <a:lnTo>
                    <a:pt x="106635" y="13375"/>
                  </a:lnTo>
                  <a:cubicBezTo>
                    <a:pt x="110354" y="13375"/>
                    <a:pt x="113322" y="10406"/>
                    <a:pt x="113322" y="6688"/>
                  </a:cubicBezTo>
                  <a:cubicBezTo>
                    <a:pt x="113322" y="3002"/>
                    <a:pt x="110354" y="1"/>
                    <a:pt x="106635"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9" name="Google Shape;3739;p49"/>
            <p:cNvSpPr/>
            <p:nvPr/>
          </p:nvSpPr>
          <p:spPr>
            <a:xfrm>
              <a:off x="3534350" y="2359225"/>
              <a:ext cx="1682400" cy="334375"/>
            </a:xfrm>
            <a:custGeom>
              <a:rect b="b" l="l" r="r" t="t"/>
              <a:pathLst>
                <a:path extrusionOk="0" h="13375" w="67296">
                  <a:moveTo>
                    <a:pt x="6688" y="0"/>
                  </a:moveTo>
                  <a:cubicBezTo>
                    <a:pt x="2969" y="0"/>
                    <a:pt x="0" y="3001"/>
                    <a:pt x="0" y="6687"/>
                  </a:cubicBezTo>
                  <a:cubicBezTo>
                    <a:pt x="0" y="10406"/>
                    <a:pt x="2969" y="13374"/>
                    <a:pt x="6688" y="13374"/>
                  </a:cubicBezTo>
                  <a:lnTo>
                    <a:pt x="60608" y="13374"/>
                  </a:lnTo>
                  <a:cubicBezTo>
                    <a:pt x="64294" y="13374"/>
                    <a:pt x="67295" y="10406"/>
                    <a:pt x="67295" y="6687"/>
                  </a:cubicBezTo>
                  <a:cubicBezTo>
                    <a:pt x="67295" y="3001"/>
                    <a:pt x="64294" y="0"/>
                    <a:pt x="60608"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0" name="Google Shape;3740;p49"/>
            <p:cNvSpPr/>
            <p:nvPr/>
          </p:nvSpPr>
          <p:spPr>
            <a:xfrm>
              <a:off x="3534350" y="1717425"/>
              <a:ext cx="1682400" cy="334375"/>
            </a:xfrm>
            <a:custGeom>
              <a:rect b="b" l="l" r="r" t="t"/>
              <a:pathLst>
                <a:path extrusionOk="0" h="13375" w="67296">
                  <a:moveTo>
                    <a:pt x="6688" y="0"/>
                  </a:moveTo>
                  <a:cubicBezTo>
                    <a:pt x="2969" y="0"/>
                    <a:pt x="0" y="2969"/>
                    <a:pt x="0" y="6688"/>
                  </a:cubicBezTo>
                  <a:cubicBezTo>
                    <a:pt x="0" y="10406"/>
                    <a:pt x="2969" y="13375"/>
                    <a:pt x="6688" y="13375"/>
                  </a:cubicBezTo>
                  <a:lnTo>
                    <a:pt x="60608" y="13375"/>
                  </a:lnTo>
                  <a:cubicBezTo>
                    <a:pt x="64294" y="13375"/>
                    <a:pt x="67295" y="10406"/>
                    <a:pt x="67295" y="6688"/>
                  </a:cubicBezTo>
                  <a:cubicBezTo>
                    <a:pt x="67295" y="2969"/>
                    <a:pt x="64294" y="0"/>
                    <a:pt x="60608"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1" name="Google Shape;3741;p49"/>
            <p:cNvSpPr/>
            <p:nvPr/>
          </p:nvSpPr>
          <p:spPr>
            <a:xfrm>
              <a:off x="2375525" y="1109075"/>
              <a:ext cx="866900" cy="1670150"/>
            </a:xfrm>
            <a:custGeom>
              <a:rect b="b" l="l" r="r" t="t"/>
              <a:pathLst>
                <a:path extrusionOk="0" h="66806" w="34676">
                  <a:moveTo>
                    <a:pt x="17615" y="0"/>
                  </a:moveTo>
                  <a:cubicBezTo>
                    <a:pt x="16017" y="0"/>
                    <a:pt x="14712" y="1305"/>
                    <a:pt x="14712" y="2871"/>
                  </a:cubicBezTo>
                  <a:lnTo>
                    <a:pt x="14712" y="3490"/>
                  </a:lnTo>
                  <a:cubicBezTo>
                    <a:pt x="10798" y="3686"/>
                    <a:pt x="7568" y="5023"/>
                    <a:pt x="4992" y="7535"/>
                  </a:cubicBezTo>
                  <a:cubicBezTo>
                    <a:pt x="2480" y="9884"/>
                    <a:pt x="1077" y="13178"/>
                    <a:pt x="1142" y="16604"/>
                  </a:cubicBezTo>
                  <a:cubicBezTo>
                    <a:pt x="1142" y="18691"/>
                    <a:pt x="1632" y="20746"/>
                    <a:pt x="2578" y="22606"/>
                  </a:cubicBezTo>
                  <a:cubicBezTo>
                    <a:pt x="3654" y="24595"/>
                    <a:pt x="5155" y="26324"/>
                    <a:pt x="6981" y="27662"/>
                  </a:cubicBezTo>
                  <a:cubicBezTo>
                    <a:pt x="8939" y="29162"/>
                    <a:pt x="12690" y="31217"/>
                    <a:pt x="18268" y="33794"/>
                  </a:cubicBezTo>
                  <a:cubicBezTo>
                    <a:pt x="20975" y="35034"/>
                    <a:pt x="22835" y="36273"/>
                    <a:pt x="23781" y="37480"/>
                  </a:cubicBezTo>
                  <a:cubicBezTo>
                    <a:pt x="25933" y="40318"/>
                    <a:pt x="25575" y="44298"/>
                    <a:pt x="22998" y="46712"/>
                  </a:cubicBezTo>
                  <a:cubicBezTo>
                    <a:pt x="21628" y="48049"/>
                    <a:pt x="19768" y="48832"/>
                    <a:pt x="17844" y="48832"/>
                  </a:cubicBezTo>
                  <a:cubicBezTo>
                    <a:pt x="17807" y="48832"/>
                    <a:pt x="17771" y="48833"/>
                    <a:pt x="17734" y="48833"/>
                  </a:cubicBezTo>
                  <a:cubicBezTo>
                    <a:pt x="14638" y="48833"/>
                    <a:pt x="11477" y="47462"/>
                    <a:pt x="8221" y="44722"/>
                  </a:cubicBezTo>
                  <a:cubicBezTo>
                    <a:pt x="7432" y="44054"/>
                    <a:pt x="6467" y="43725"/>
                    <a:pt x="5502" y="43725"/>
                  </a:cubicBezTo>
                  <a:cubicBezTo>
                    <a:pt x="4393" y="43725"/>
                    <a:pt x="3285" y="44160"/>
                    <a:pt x="2447" y="45015"/>
                  </a:cubicBezTo>
                  <a:lnTo>
                    <a:pt x="1697" y="45766"/>
                  </a:lnTo>
                  <a:cubicBezTo>
                    <a:pt x="1" y="47527"/>
                    <a:pt x="131" y="50365"/>
                    <a:pt x="1990" y="51963"/>
                  </a:cubicBezTo>
                  <a:cubicBezTo>
                    <a:pt x="3524" y="53236"/>
                    <a:pt x="5155" y="54377"/>
                    <a:pt x="6916" y="55356"/>
                  </a:cubicBezTo>
                  <a:cubicBezTo>
                    <a:pt x="9330" y="56628"/>
                    <a:pt x="12005" y="57411"/>
                    <a:pt x="14712" y="57672"/>
                  </a:cubicBezTo>
                  <a:lnTo>
                    <a:pt x="14712" y="63511"/>
                  </a:lnTo>
                  <a:cubicBezTo>
                    <a:pt x="14712" y="65338"/>
                    <a:pt x="16180" y="66805"/>
                    <a:pt x="18007" y="66805"/>
                  </a:cubicBezTo>
                  <a:cubicBezTo>
                    <a:pt x="19834" y="66805"/>
                    <a:pt x="21301" y="65338"/>
                    <a:pt x="21301" y="63511"/>
                  </a:cubicBezTo>
                  <a:lnTo>
                    <a:pt x="21301" y="57444"/>
                  </a:lnTo>
                  <a:cubicBezTo>
                    <a:pt x="24531" y="56759"/>
                    <a:pt x="27043" y="55780"/>
                    <a:pt x="28771" y="54475"/>
                  </a:cubicBezTo>
                  <a:cubicBezTo>
                    <a:pt x="30565" y="53073"/>
                    <a:pt x="32033" y="51246"/>
                    <a:pt x="32979" y="49158"/>
                  </a:cubicBezTo>
                  <a:cubicBezTo>
                    <a:pt x="34088" y="46875"/>
                    <a:pt x="34676" y="44363"/>
                    <a:pt x="34643" y="41819"/>
                  </a:cubicBezTo>
                  <a:cubicBezTo>
                    <a:pt x="34676" y="39372"/>
                    <a:pt x="34154" y="36926"/>
                    <a:pt x="33110" y="34708"/>
                  </a:cubicBezTo>
                  <a:cubicBezTo>
                    <a:pt x="32066" y="32555"/>
                    <a:pt x="30565" y="30695"/>
                    <a:pt x="28674" y="29227"/>
                  </a:cubicBezTo>
                  <a:cubicBezTo>
                    <a:pt x="26782" y="27727"/>
                    <a:pt x="23226" y="25868"/>
                    <a:pt x="18039" y="23747"/>
                  </a:cubicBezTo>
                  <a:cubicBezTo>
                    <a:pt x="15136" y="22540"/>
                    <a:pt x="13179" y="21431"/>
                    <a:pt x="12233" y="20387"/>
                  </a:cubicBezTo>
                  <a:cubicBezTo>
                    <a:pt x="11255" y="19344"/>
                    <a:pt x="10765" y="18300"/>
                    <a:pt x="10765" y="17256"/>
                  </a:cubicBezTo>
                  <a:cubicBezTo>
                    <a:pt x="10798" y="15984"/>
                    <a:pt x="11385" y="14777"/>
                    <a:pt x="12429" y="13994"/>
                  </a:cubicBezTo>
                  <a:cubicBezTo>
                    <a:pt x="13538" y="13048"/>
                    <a:pt x="14973" y="12559"/>
                    <a:pt x="16735" y="12559"/>
                  </a:cubicBezTo>
                  <a:cubicBezTo>
                    <a:pt x="18888" y="12559"/>
                    <a:pt x="21040" y="13374"/>
                    <a:pt x="23193" y="14940"/>
                  </a:cubicBezTo>
                  <a:cubicBezTo>
                    <a:pt x="23950" y="15504"/>
                    <a:pt x="24848" y="15784"/>
                    <a:pt x="25744" y="15784"/>
                  </a:cubicBezTo>
                  <a:cubicBezTo>
                    <a:pt x="26818" y="15784"/>
                    <a:pt x="27888" y="15381"/>
                    <a:pt x="28706" y="14581"/>
                  </a:cubicBezTo>
                  <a:lnTo>
                    <a:pt x="29424" y="13896"/>
                  </a:lnTo>
                  <a:cubicBezTo>
                    <a:pt x="31250" y="12102"/>
                    <a:pt x="31087" y="9101"/>
                    <a:pt x="29065" y="7503"/>
                  </a:cubicBezTo>
                  <a:cubicBezTo>
                    <a:pt x="28445" y="7013"/>
                    <a:pt x="27760" y="6524"/>
                    <a:pt x="27075" y="6133"/>
                  </a:cubicBezTo>
                  <a:cubicBezTo>
                    <a:pt x="25248" y="5121"/>
                    <a:pt x="23324" y="4404"/>
                    <a:pt x="21301" y="3947"/>
                  </a:cubicBezTo>
                  <a:lnTo>
                    <a:pt x="21301" y="2871"/>
                  </a:lnTo>
                  <a:cubicBezTo>
                    <a:pt x="21301" y="1305"/>
                    <a:pt x="19997" y="0"/>
                    <a:pt x="18398"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2" name="Google Shape;3742;p49"/>
            <p:cNvSpPr/>
            <p:nvPr/>
          </p:nvSpPr>
          <p:spPr>
            <a:xfrm>
              <a:off x="2383675" y="4269100"/>
              <a:ext cx="2833075" cy="317275"/>
            </a:xfrm>
            <a:custGeom>
              <a:rect b="b" l="l" r="r" t="t"/>
              <a:pathLst>
                <a:path extrusionOk="0" h="12691" w="113323">
                  <a:moveTo>
                    <a:pt x="6329" y="1"/>
                  </a:moveTo>
                  <a:cubicBezTo>
                    <a:pt x="2839" y="1"/>
                    <a:pt x="1" y="2839"/>
                    <a:pt x="1" y="6329"/>
                  </a:cubicBezTo>
                  <a:cubicBezTo>
                    <a:pt x="1" y="9852"/>
                    <a:pt x="2839" y="12690"/>
                    <a:pt x="6329" y="12690"/>
                  </a:cubicBezTo>
                  <a:lnTo>
                    <a:pt x="106994" y="12690"/>
                  </a:lnTo>
                  <a:cubicBezTo>
                    <a:pt x="110484" y="12690"/>
                    <a:pt x="113322" y="9852"/>
                    <a:pt x="113322" y="6329"/>
                  </a:cubicBezTo>
                  <a:cubicBezTo>
                    <a:pt x="113322" y="2839"/>
                    <a:pt x="110484" y="1"/>
                    <a:pt x="106994"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3" name="Google Shape;3743;p49"/>
            <p:cNvSpPr/>
            <p:nvPr/>
          </p:nvSpPr>
          <p:spPr>
            <a:xfrm>
              <a:off x="1884600" y="1379000"/>
              <a:ext cx="1970275" cy="3961700"/>
            </a:xfrm>
            <a:custGeom>
              <a:rect b="b" l="l" r="r" t="t"/>
              <a:pathLst>
                <a:path extrusionOk="0" h="158468" w="78811">
                  <a:moveTo>
                    <a:pt x="1" y="0"/>
                  </a:moveTo>
                  <a:lnTo>
                    <a:pt x="1" y="132796"/>
                  </a:lnTo>
                  <a:cubicBezTo>
                    <a:pt x="1" y="146985"/>
                    <a:pt x="11515" y="158467"/>
                    <a:pt x="25705" y="158467"/>
                  </a:cubicBezTo>
                  <a:lnTo>
                    <a:pt x="78810" y="158467"/>
                  </a:lnTo>
                  <a:cubicBezTo>
                    <a:pt x="31316" y="121966"/>
                    <a:pt x="686" y="64555"/>
                    <a:pt x="686"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4" name="Google Shape;3744;p49"/>
            <p:cNvSpPr/>
            <p:nvPr/>
          </p:nvSpPr>
          <p:spPr>
            <a:xfrm>
              <a:off x="2329850" y="3689300"/>
              <a:ext cx="307475" cy="299300"/>
            </a:xfrm>
            <a:custGeom>
              <a:rect b="b" l="l" r="r" t="t"/>
              <a:pathLst>
                <a:path extrusionOk="0" h="11972" w="12299">
                  <a:moveTo>
                    <a:pt x="5514" y="0"/>
                  </a:moveTo>
                  <a:cubicBezTo>
                    <a:pt x="4959" y="294"/>
                    <a:pt x="4437" y="685"/>
                    <a:pt x="4013" y="1109"/>
                  </a:cubicBezTo>
                  <a:cubicBezTo>
                    <a:pt x="1" y="5122"/>
                    <a:pt x="2839" y="11972"/>
                    <a:pt x="8482" y="11972"/>
                  </a:cubicBezTo>
                  <a:lnTo>
                    <a:pt x="12299" y="11972"/>
                  </a:lnTo>
                  <a:cubicBezTo>
                    <a:pt x="9885" y="8057"/>
                    <a:pt x="7634" y="4078"/>
                    <a:pt x="5514"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5" name="Google Shape;3745;p49"/>
            <p:cNvSpPr/>
            <p:nvPr/>
          </p:nvSpPr>
          <p:spPr>
            <a:xfrm>
              <a:off x="2383675" y="4269100"/>
              <a:ext cx="684225" cy="317275"/>
            </a:xfrm>
            <a:custGeom>
              <a:rect b="b" l="l" r="r" t="t"/>
              <a:pathLst>
                <a:path extrusionOk="0" h="12691" w="27369">
                  <a:moveTo>
                    <a:pt x="6329" y="1"/>
                  </a:moveTo>
                  <a:cubicBezTo>
                    <a:pt x="2839" y="1"/>
                    <a:pt x="1" y="2839"/>
                    <a:pt x="1" y="6329"/>
                  </a:cubicBezTo>
                  <a:cubicBezTo>
                    <a:pt x="1" y="9852"/>
                    <a:pt x="2839" y="12690"/>
                    <a:pt x="6329" y="12690"/>
                  </a:cubicBezTo>
                  <a:lnTo>
                    <a:pt x="27369" y="12690"/>
                  </a:lnTo>
                  <a:cubicBezTo>
                    <a:pt x="23911" y="8580"/>
                    <a:pt x="20649" y="4372"/>
                    <a:pt x="17550"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6" name="Google Shape;3746;p49"/>
            <p:cNvSpPr/>
            <p:nvPr/>
          </p:nvSpPr>
          <p:spPr>
            <a:xfrm>
              <a:off x="1823450" y="293575"/>
              <a:ext cx="3953550" cy="5108275"/>
            </a:xfrm>
            <a:custGeom>
              <a:rect b="b" l="l" r="r" t="t"/>
              <a:pathLst>
                <a:path extrusionOk="0" h="204331" w="158142">
                  <a:moveTo>
                    <a:pt x="28151" y="0"/>
                  </a:moveTo>
                  <a:cubicBezTo>
                    <a:pt x="12591" y="0"/>
                    <a:pt x="33" y="12591"/>
                    <a:pt x="0" y="28118"/>
                  </a:cubicBezTo>
                  <a:lnTo>
                    <a:pt x="0" y="45016"/>
                  </a:lnTo>
                  <a:cubicBezTo>
                    <a:pt x="0" y="46386"/>
                    <a:pt x="1109" y="47462"/>
                    <a:pt x="2447" y="47462"/>
                  </a:cubicBezTo>
                  <a:cubicBezTo>
                    <a:pt x="3784" y="47462"/>
                    <a:pt x="4893" y="46386"/>
                    <a:pt x="4893" y="45016"/>
                  </a:cubicBezTo>
                  <a:lnTo>
                    <a:pt x="4893" y="28118"/>
                  </a:lnTo>
                  <a:cubicBezTo>
                    <a:pt x="4893" y="15299"/>
                    <a:pt x="15299" y="4893"/>
                    <a:pt x="28151" y="4893"/>
                  </a:cubicBezTo>
                  <a:lnTo>
                    <a:pt x="94043" y="4893"/>
                  </a:lnTo>
                  <a:lnTo>
                    <a:pt x="94043" y="35262"/>
                  </a:lnTo>
                  <a:cubicBezTo>
                    <a:pt x="94076" y="43319"/>
                    <a:pt x="100600" y="49876"/>
                    <a:pt x="108657" y="49876"/>
                  </a:cubicBezTo>
                  <a:lnTo>
                    <a:pt x="153248" y="49876"/>
                  </a:lnTo>
                  <a:lnTo>
                    <a:pt x="153248" y="176213"/>
                  </a:lnTo>
                  <a:cubicBezTo>
                    <a:pt x="153216" y="189032"/>
                    <a:pt x="142842" y="199438"/>
                    <a:pt x="129990" y="199438"/>
                  </a:cubicBezTo>
                  <a:lnTo>
                    <a:pt x="28151" y="199438"/>
                  </a:lnTo>
                  <a:cubicBezTo>
                    <a:pt x="15299" y="199438"/>
                    <a:pt x="4926" y="189032"/>
                    <a:pt x="4893" y="176213"/>
                  </a:cubicBezTo>
                  <a:lnTo>
                    <a:pt x="4893" y="65794"/>
                  </a:lnTo>
                  <a:cubicBezTo>
                    <a:pt x="4893" y="64457"/>
                    <a:pt x="3784" y="63348"/>
                    <a:pt x="2447" y="63348"/>
                  </a:cubicBezTo>
                  <a:cubicBezTo>
                    <a:pt x="1109" y="63348"/>
                    <a:pt x="0" y="64457"/>
                    <a:pt x="0" y="65794"/>
                  </a:cubicBezTo>
                  <a:lnTo>
                    <a:pt x="0" y="176213"/>
                  </a:lnTo>
                  <a:cubicBezTo>
                    <a:pt x="33" y="191740"/>
                    <a:pt x="12591" y="204331"/>
                    <a:pt x="28151" y="204331"/>
                  </a:cubicBezTo>
                  <a:lnTo>
                    <a:pt x="129990" y="204331"/>
                  </a:lnTo>
                  <a:cubicBezTo>
                    <a:pt x="145550" y="204331"/>
                    <a:pt x="158108" y="191740"/>
                    <a:pt x="158141" y="176213"/>
                  </a:cubicBezTo>
                  <a:lnTo>
                    <a:pt x="158141" y="47429"/>
                  </a:lnTo>
                  <a:cubicBezTo>
                    <a:pt x="158141" y="46092"/>
                    <a:pt x="157032" y="44983"/>
                    <a:pt x="155695" y="44983"/>
                  </a:cubicBezTo>
                  <a:lnTo>
                    <a:pt x="108657" y="44983"/>
                  </a:lnTo>
                  <a:cubicBezTo>
                    <a:pt x="103307" y="44983"/>
                    <a:pt x="98969" y="40645"/>
                    <a:pt x="98936" y="35262"/>
                  </a:cubicBezTo>
                  <a:lnTo>
                    <a:pt x="98936" y="2447"/>
                  </a:lnTo>
                  <a:cubicBezTo>
                    <a:pt x="98936" y="1077"/>
                    <a:pt x="97860" y="0"/>
                    <a:pt x="96490"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7" name="Google Shape;3747;p49"/>
            <p:cNvSpPr/>
            <p:nvPr/>
          </p:nvSpPr>
          <p:spPr>
            <a:xfrm>
              <a:off x="1823450" y="1567375"/>
              <a:ext cx="122325" cy="222650"/>
            </a:xfrm>
            <a:custGeom>
              <a:rect b="b" l="l" r="r" t="t"/>
              <a:pathLst>
                <a:path extrusionOk="0" h="8906" w="4893">
                  <a:moveTo>
                    <a:pt x="2447" y="0"/>
                  </a:moveTo>
                  <a:cubicBezTo>
                    <a:pt x="1109" y="0"/>
                    <a:pt x="0" y="1109"/>
                    <a:pt x="0" y="2447"/>
                  </a:cubicBezTo>
                  <a:lnTo>
                    <a:pt x="0" y="6459"/>
                  </a:lnTo>
                  <a:cubicBezTo>
                    <a:pt x="0" y="7797"/>
                    <a:pt x="1109" y="8906"/>
                    <a:pt x="2447" y="8906"/>
                  </a:cubicBezTo>
                  <a:cubicBezTo>
                    <a:pt x="3784" y="8906"/>
                    <a:pt x="4893" y="7797"/>
                    <a:pt x="4893" y="6459"/>
                  </a:cubicBezTo>
                  <a:lnTo>
                    <a:pt x="4893" y="2447"/>
                  </a:lnTo>
                  <a:cubicBezTo>
                    <a:pt x="4893" y="1109"/>
                    <a:pt x="3784" y="0"/>
                    <a:pt x="244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8" name="Google Shape;3748;p49"/>
            <p:cNvSpPr/>
            <p:nvPr/>
          </p:nvSpPr>
          <p:spPr>
            <a:xfrm>
              <a:off x="4174525" y="284775"/>
              <a:ext cx="1616325" cy="1255700"/>
            </a:xfrm>
            <a:custGeom>
              <a:rect b="b" l="l" r="r" t="t"/>
              <a:pathLst>
                <a:path extrusionOk="0" h="50228" w="64653">
                  <a:moveTo>
                    <a:pt x="4893" y="7431"/>
                  </a:moveTo>
                  <a:lnTo>
                    <a:pt x="54116" y="45335"/>
                  </a:lnTo>
                  <a:lnTo>
                    <a:pt x="14614" y="45335"/>
                  </a:lnTo>
                  <a:cubicBezTo>
                    <a:pt x="9264" y="45335"/>
                    <a:pt x="4926" y="40997"/>
                    <a:pt x="4893" y="35614"/>
                  </a:cubicBezTo>
                  <a:lnTo>
                    <a:pt x="4893" y="7431"/>
                  </a:lnTo>
                  <a:close/>
                  <a:moveTo>
                    <a:pt x="2464" y="1"/>
                  </a:moveTo>
                  <a:cubicBezTo>
                    <a:pt x="1197" y="1"/>
                    <a:pt x="0" y="996"/>
                    <a:pt x="0" y="2440"/>
                  </a:cubicBezTo>
                  <a:lnTo>
                    <a:pt x="0" y="35614"/>
                  </a:lnTo>
                  <a:cubicBezTo>
                    <a:pt x="33" y="43671"/>
                    <a:pt x="6557" y="50228"/>
                    <a:pt x="14614" y="50228"/>
                  </a:cubicBezTo>
                  <a:lnTo>
                    <a:pt x="61293" y="50228"/>
                  </a:lnTo>
                  <a:cubicBezTo>
                    <a:pt x="63641" y="50228"/>
                    <a:pt x="64653" y="47260"/>
                    <a:pt x="62793" y="45857"/>
                  </a:cubicBezTo>
                  <a:lnTo>
                    <a:pt x="3947" y="515"/>
                  </a:lnTo>
                  <a:cubicBezTo>
                    <a:pt x="3490" y="161"/>
                    <a:pt x="2971" y="1"/>
                    <a:pt x="246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9" name="Google Shape;3749;p49"/>
            <p:cNvSpPr/>
            <p:nvPr/>
          </p:nvSpPr>
          <p:spPr>
            <a:xfrm>
              <a:off x="2322525" y="3609375"/>
              <a:ext cx="2955375" cy="440400"/>
            </a:xfrm>
            <a:custGeom>
              <a:rect b="b" l="l" r="r" t="t"/>
              <a:pathLst>
                <a:path extrusionOk="0" h="17616" w="118215">
                  <a:moveTo>
                    <a:pt x="109440" y="4894"/>
                  </a:moveTo>
                  <a:cubicBezTo>
                    <a:pt x="111593" y="4894"/>
                    <a:pt x="113322" y="6655"/>
                    <a:pt x="113322" y="8808"/>
                  </a:cubicBezTo>
                  <a:cubicBezTo>
                    <a:pt x="113322" y="10961"/>
                    <a:pt x="111593" y="12722"/>
                    <a:pt x="109440" y="12722"/>
                  </a:cubicBezTo>
                  <a:lnTo>
                    <a:pt x="8775" y="12722"/>
                  </a:lnTo>
                  <a:cubicBezTo>
                    <a:pt x="6622" y="12722"/>
                    <a:pt x="4893" y="10961"/>
                    <a:pt x="4893" y="8808"/>
                  </a:cubicBezTo>
                  <a:cubicBezTo>
                    <a:pt x="4893" y="6655"/>
                    <a:pt x="6622" y="4894"/>
                    <a:pt x="8775" y="4894"/>
                  </a:cubicBezTo>
                  <a:close/>
                  <a:moveTo>
                    <a:pt x="8775" y="1"/>
                  </a:moveTo>
                  <a:cubicBezTo>
                    <a:pt x="3947" y="1"/>
                    <a:pt x="0" y="3948"/>
                    <a:pt x="0" y="8808"/>
                  </a:cubicBezTo>
                  <a:cubicBezTo>
                    <a:pt x="0" y="13668"/>
                    <a:pt x="3947" y="17615"/>
                    <a:pt x="8775" y="17615"/>
                  </a:cubicBezTo>
                  <a:lnTo>
                    <a:pt x="109440" y="17615"/>
                  </a:lnTo>
                  <a:cubicBezTo>
                    <a:pt x="114268" y="17615"/>
                    <a:pt x="118215" y="13668"/>
                    <a:pt x="118215" y="8808"/>
                  </a:cubicBezTo>
                  <a:cubicBezTo>
                    <a:pt x="118215" y="3948"/>
                    <a:pt x="114268" y="1"/>
                    <a:pt x="109440"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0" name="Google Shape;3750;p49"/>
            <p:cNvSpPr/>
            <p:nvPr/>
          </p:nvSpPr>
          <p:spPr>
            <a:xfrm>
              <a:off x="2320900" y="2994475"/>
              <a:ext cx="2958625" cy="456725"/>
            </a:xfrm>
            <a:custGeom>
              <a:rect b="b" l="l" r="r" t="t"/>
              <a:pathLst>
                <a:path extrusionOk="0" h="18269" w="118345">
                  <a:moveTo>
                    <a:pt x="109146" y="4894"/>
                  </a:moveTo>
                  <a:cubicBezTo>
                    <a:pt x="111495" y="4894"/>
                    <a:pt x="113419" y="6786"/>
                    <a:pt x="113419" y="9135"/>
                  </a:cubicBezTo>
                  <a:cubicBezTo>
                    <a:pt x="113419" y="11496"/>
                    <a:pt x="111527" y="13376"/>
                    <a:pt x="109206" y="13376"/>
                  </a:cubicBezTo>
                  <a:cubicBezTo>
                    <a:pt x="109186" y="13376"/>
                    <a:pt x="109166" y="13376"/>
                    <a:pt x="109146" y="13375"/>
                  </a:cubicBezTo>
                  <a:lnTo>
                    <a:pt x="9199" y="13375"/>
                  </a:lnTo>
                  <a:cubicBezTo>
                    <a:pt x="9179" y="13376"/>
                    <a:pt x="9159" y="13376"/>
                    <a:pt x="9139" y="13376"/>
                  </a:cubicBezTo>
                  <a:cubicBezTo>
                    <a:pt x="6818" y="13376"/>
                    <a:pt x="4926" y="11496"/>
                    <a:pt x="4926" y="9135"/>
                  </a:cubicBezTo>
                  <a:cubicBezTo>
                    <a:pt x="4926" y="6786"/>
                    <a:pt x="6850" y="4894"/>
                    <a:pt x="9199" y="4894"/>
                  </a:cubicBezTo>
                  <a:close/>
                  <a:moveTo>
                    <a:pt x="9139" y="1"/>
                  </a:moveTo>
                  <a:cubicBezTo>
                    <a:pt x="4110" y="1"/>
                    <a:pt x="0" y="4099"/>
                    <a:pt x="0" y="9135"/>
                  </a:cubicBezTo>
                  <a:cubicBezTo>
                    <a:pt x="0" y="14203"/>
                    <a:pt x="4110" y="18268"/>
                    <a:pt x="9139" y="18268"/>
                  </a:cubicBezTo>
                  <a:cubicBezTo>
                    <a:pt x="9159" y="18268"/>
                    <a:pt x="9179" y="18268"/>
                    <a:pt x="9199" y="18268"/>
                  </a:cubicBezTo>
                  <a:lnTo>
                    <a:pt x="109146" y="18268"/>
                  </a:lnTo>
                  <a:cubicBezTo>
                    <a:pt x="109166" y="18268"/>
                    <a:pt x="109186" y="18268"/>
                    <a:pt x="109206" y="18268"/>
                  </a:cubicBezTo>
                  <a:cubicBezTo>
                    <a:pt x="114235" y="18268"/>
                    <a:pt x="118345" y="14203"/>
                    <a:pt x="118345" y="9135"/>
                  </a:cubicBezTo>
                  <a:cubicBezTo>
                    <a:pt x="118345" y="4099"/>
                    <a:pt x="114235" y="1"/>
                    <a:pt x="109206" y="1"/>
                  </a:cubicBezTo>
                  <a:cubicBezTo>
                    <a:pt x="109186" y="1"/>
                    <a:pt x="109166" y="1"/>
                    <a:pt x="109146" y="1"/>
                  </a:cubicBezTo>
                  <a:lnTo>
                    <a:pt x="9199" y="1"/>
                  </a:lnTo>
                  <a:cubicBezTo>
                    <a:pt x="9179" y="1"/>
                    <a:pt x="9159" y="1"/>
                    <a:pt x="9139"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1" name="Google Shape;3751;p49"/>
            <p:cNvSpPr/>
            <p:nvPr/>
          </p:nvSpPr>
          <p:spPr>
            <a:xfrm>
              <a:off x="3473200" y="2298050"/>
              <a:ext cx="1804700" cy="456700"/>
            </a:xfrm>
            <a:custGeom>
              <a:rect b="b" l="l" r="r" t="t"/>
              <a:pathLst>
                <a:path extrusionOk="0" h="18268" w="72188">
                  <a:moveTo>
                    <a:pt x="63054" y="4894"/>
                  </a:moveTo>
                  <a:cubicBezTo>
                    <a:pt x="65403" y="4894"/>
                    <a:pt x="67295" y="6786"/>
                    <a:pt x="67295" y="9134"/>
                  </a:cubicBezTo>
                  <a:cubicBezTo>
                    <a:pt x="67295" y="11483"/>
                    <a:pt x="65403" y="13375"/>
                    <a:pt x="63054" y="13375"/>
                  </a:cubicBezTo>
                  <a:lnTo>
                    <a:pt x="9134" y="13375"/>
                  </a:lnTo>
                  <a:cubicBezTo>
                    <a:pt x="6785" y="13375"/>
                    <a:pt x="4893" y="11483"/>
                    <a:pt x="4893" y="9134"/>
                  </a:cubicBezTo>
                  <a:cubicBezTo>
                    <a:pt x="4893" y="6786"/>
                    <a:pt x="6785" y="4894"/>
                    <a:pt x="9134" y="4894"/>
                  </a:cubicBezTo>
                  <a:close/>
                  <a:moveTo>
                    <a:pt x="9134" y="1"/>
                  </a:moveTo>
                  <a:cubicBezTo>
                    <a:pt x="4077" y="1"/>
                    <a:pt x="0" y="4111"/>
                    <a:pt x="0" y="9134"/>
                  </a:cubicBezTo>
                  <a:cubicBezTo>
                    <a:pt x="0" y="14190"/>
                    <a:pt x="4077" y="18268"/>
                    <a:pt x="9134" y="18268"/>
                  </a:cubicBezTo>
                  <a:lnTo>
                    <a:pt x="63054" y="18268"/>
                  </a:lnTo>
                  <a:cubicBezTo>
                    <a:pt x="68110" y="18268"/>
                    <a:pt x="72188" y="14190"/>
                    <a:pt x="72188" y="9134"/>
                  </a:cubicBezTo>
                  <a:cubicBezTo>
                    <a:pt x="72188" y="4111"/>
                    <a:pt x="68110" y="1"/>
                    <a:pt x="6305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2" name="Google Shape;3752;p49"/>
            <p:cNvSpPr/>
            <p:nvPr/>
          </p:nvSpPr>
          <p:spPr>
            <a:xfrm>
              <a:off x="3473200" y="1656250"/>
              <a:ext cx="1804700" cy="456725"/>
            </a:xfrm>
            <a:custGeom>
              <a:rect b="b" l="l" r="r" t="t"/>
              <a:pathLst>
                <a:path extrusionOk="0" h="18269" w="72188">
                  <a:moveTo>
                    <a:pt x="63054" y="4894"/>
                  </a:moveTo>
                  <a:cubicBezTo>
                    <a:pt x="65403" y="4894"/>
                    <a:pt x="67295" y="6786"/>
                    <a:pt x="67295" y="9135"/>
                  </a:cubicBezTo>
                  <a:cubicBezTo>
                    <a:pt x="67295" y="11483"/>
                    <a:pt x="65403" y="13375"/>
                    <a:pt x="63054" y="13375"/>
                  </a:cubicBezTo>
                  <a:lnTo>
                    <a:pt x="9134" y="13375"/>
                  </a:lnTo>
                  <a:cubicBezTo>
                    <a:pt x="6785" y="13375"/>
                    <a:pt x="4893" y="11483"/>
                    <a:pt x="4893" y="9135"/>
                  </a:cubicBezTo>
                  <a:cubicBezTo>
                    <a:pt x="4893" y="6786"/>
                    <a:pt x="6785" y="4894"/>
                    <a:pt x="9134" y="4894"/>
                  </a:cubicBezTo>
                  <a:close/>
                  <a:moveTo>
                    <a:pt x="9134" y="1"/>
                  </a:moveTo>
                  <a:cubicBezTo>
                    <a:pt x="4077" y="1"/>
                    <a:pt x="0" y="4078"/>
                    <a:pt x="0" y="9135"/>
                  </a:cubicBezTo>
                  <a:cubicBezTo>
                    <a:pt x="0" y="14191"/>
                    <a:pt x="4077" y="18268"/>
                    <a:pt x="9134" y="18268"/>
                  </a:cubicBezTo>
                  <a:lnTo>
                    <a:pt x="63054" y="18268"/>
                  </a:lnTo>
                  <a:cubicBezTo>
                    <a:pt x="68110" y="18268"/>
                    <a:pt x="72188" y="14191"/>
                    <a:pt x="72188" y="9135"/>
                  </a:cubicBezTo>
                  <a:cubicBezTo>
                    <a:pt x="72188" y="4078"/>
                    <a:pt x="68110" y="1"/>
                    <a:pt x="6305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3" name="Google Shape;3753;p49"/>
            <p:cNvSpPr/>
            <p:nvPr/>
          </p:nvSpPr>
          <p:spPr>
            <a:xfrm>
              <a:off x="2319806" y="1047900"/>
              <a:ext cx="978625" cy="1792475"/>
            </a:xfrm>
            <a:custGeom>
              <a:rect b="b" l="l" r="r" t="t"/>
              <a:pathLst>
                <a:path extrusionOk="0" h="71699" w="39145">
                  <a:moveTo>
                    <a:pt x="20420" y="4894"/>
                  </a:moveTo>
                  <a:cubicBezTo>
                    <a:pt x="20681" y="4894"/>
                    <a:pt x="20877" y="5089"/>
                    <a:pt x="20877" y="5318"/>
                  </a:cubicBezTo>
                  <a:lnTo>
                    <a:pt x="20877" y="6394"/>
                  </a:lnTo>
                  <a:cubicBezTo>
                    <a:pt x="20877" y="7536"/>
                    <a:pt x="21660" y="8514"/>
                    <a:pt x="22769" y="8775"/>
                  </a:cubicBezTo>
                  <a:cubicBezTo>
                    <a:pt x="24530" y="9167"/>
                    <a:pt x="26259" y="9819"/>
                    <a:pt x="27858" y="10700"/>
                  </a:cubicBezTo>
                  <a:cubicBezTo>
                    <a:pt x="28477" y="11059"/>
                    <a:pt x="29032" y="11450"/>
                    <a:pt x="29586" y="11874"/>
                  </a:cubicBezTo>
                  <a:cubicBezTo>
                    <a:pt x="30435" y="12559"/>
                    <a:pt x="30500" y="13831"/>
                    <a:pt x="29750" y="14582"/>
                  </a:cubicBezTo>
                  <a:lnTo>
                    <a:pt x="28999" y="15299"/>
                  </a:lnTo>
                  <a:cubicBezTo>
                    <a:pt x="28650" y="15631"/>
                    <a:pt x="28207" y="15795"/>
                    <a:pt x="27760" y="15795"/>
                  </a:cubicBezTo>
                  <a:cubicBezTo>
                    <a:pt x="27373" y="15795"/>
                    <a:pt x="26984" y="15672"/>
                    <a:pt x="26651" y="15430"/>
                  </a:cubicBezTo>
                  <a:cubicBezTo>
                    <a:pt x="24074" y="13538"/>
                    <a:pt x="21431" y="12559"/>
                    <a:pt x="18757" y="12559"/>
                  </a:cubicBezTo>
                  <a:cubicBezTo>
                    <a:pt x="16408" y="12559"/>
                    <a:pt x="14418" y="13244"/>
                    <a:pt x="12852" y="14582"/>
                  </a:cubicBezTo>
                  <a:cubicBezTo>
                    <a:pt x="10765" y="16343"/>
                    <a:pt x="10341" y="18333"/>
                    <a:pt x="10341" y="19703"/>
                  </a:cubicBezTo>
                  <a:cubicBezTo>
                    <a:pt x="10341" y="21399"/>
                    <a:pt x="11058" y="22998"/>
                    <a:pt x="12461" y="24498"/>
                  </a:cubicBezTo>
                  <a:cubicBezTo>
                    <a:pt x="13701" y="25835"/>
                    <a:pt x="15821" y="27108"/>
                    <a:pt x="19115" y="28445"/>
                  </a:cubicBezTo>
                  <a:cubicBezTo>
                    <a:pt x="24074" y="30500"/>
                    <a:pt x="27466" y="32229"/>
                    <a:pt x="29195" y="33599"/>
                  </a:cubicBezTo>
                  <a:cubicBezTo>
                    <a:pt x="30761" y="34839"/>
                    <a:pt x="32033" y="36404"/>
                    <a:pt x="32914" y="38198"/>
                  </a:cubicBezTo>
                  <a:cubicBezTo>
                    <a:pt x="33794" y="40090"/>
                    <a:pt x="34251" y="42178"/>
                    <a:pt x="34218" y="44266"/>
                  </a:cubicBezTo>
                  <a:cubicBezTo>
                    <a:pt x="34251" y="46451"/>
                    <a:pt x="33762" y="48572"/>
                    <a:pt x="32816" y="50529"/>
                  </a:cubicBezTo>
                  <a:cubicBezTo>
                    <a:pt x="32000" y="52258"/>
                    <a:pt x="30793" y="53791"/>
                    <a:pt x="29293" y="54965"/>
                  </a:cubicBezTo>
                  <a:cubicBezTo>
                    <a:pt x="27890" y="56041"/>
                    <a:pt x="25705" y="56890"/>
                    <a:pt x="22834" y="57509"/>
                  </a:cubicBezTo>
                  <a:cubicBezTo>
                    <a:pt x="21692" y="57738"/>
                    <a:pt x="20877" y="58749"/>
                    <a:pt x="20877" y="59891"/>
                  </a:cubicBezTo>
                  <a:lnTo>
                    <a:pt x="20877" y="65958"/>
                  </a:lnTo>
                  <a:cubicBezTo>
                    <a:pt x="20877" y="66512"/>
                    <a:pt x="20453" y="66790"/>
                    <a:pt x="20029" y="66790"/>
                  </a:cubicBezTo>
                  <a:cubicBezTo>
                    <a:pt x="19605" y="66790"/>
                    <a:pt x="19181" y="66512"/>
                    <a:pt x="19181" y="65958"/>
                  </a:cubicBezTo>
                  <a:lnTo>
                    <a:pt x="19181" y="60119"/>
                  </a:lnTo>
                  <a:cubicBezTo>
                    <a:pt x="19181" y="58847"/>
                    <a:pt x="18267" y="57803"/>
                    <a:pt x="17028" y="57672"/>
                  </a:cubicBezTo>
                  <a:cubicBezTo>
                    <a:pt x="14614" y="57444"/>
                    <a:pt x="12265" y="56759"/>
                    <a:pt x="10112" y="55650"/>
                  </a:cubicBezTo>
                  <a:cubicBezTo>
                    <a:pt x="8514" y="54769"/>
                    <a:pt x="7014" y="53725"/>
                    <a:pt x="5578" y="52519"/>
                  </a:cubicBezTo>
                  <a:cubicBezTo>
                    <a:pt x="5219" y="52225"/>
                    <a:pt x="4991" y="51768"/>
                    <a:pt x="4958" y="51279"/>
                  </a:cubicBezTo>
                  <a:cubicBezTo>
                    <a:pt x="4958" y="50790"/>
                    <a:pt x="5122" y="50268"/>
                    <a:pt x="5480" y="49909"/>
                  </a:cubicBezTo>
                  <a:lnTo>
                    <a:pt x="6231" y="49159"/>
                  </a:lnTo>
                  <a:cubicBezTo>
                    <a:pt x="6557" y="48800"/>
                    <a:pt x="7014" y="48604"/>
                    <a:pt x="7503" y="48604"/>
                  </a:cubicBezTo>
                  <a:cubicBezTo>
                    <a:pt x="7927" y="48637"/>
                    <a:pt x="8351" y="48767"/>
                    <a:pt x="8677" y="49061"/>
                  </a:cubicBezTo>
                  <a:cubicBezTo>
                    <a:pt x="12390" y="52160"/>
                    <a:pt x="16103" y="53726"/>
                    <a:pt x="19784" y="53726"/>
                  </a:cubicBezTo>
                  <a:cubicBezTo>
                    <a:pt x="19822" y="53726"/>
                    <a:pt x="19860" y="53726"/>
                    <a:pt x="19898" y="53725"/>
                  </a:cubicBezTo>
                  <a:cubicBezTo>
                    <a:pt x="22443" y="53725"/>
                    <a:pt x="24889" y="52714"/>
                    <a:pt x="26716" y="50920"/>
                  </a:cubicBezTo>
                  <a:cubicBezTo>
                    <a:pt x="30206" y="47626"/>
                    <a:pt x="30630" y="42243"/>
                    <a:pt x="27727" y="38427"/>
                  </a:cubicBezTo>
                  <a:cubicBezTo>
                    <a:pt x="26520" y="36894"/>
                    <a:pt x="24433" y="35458"/>
                    <a:pt x="21301" y="34023"/>
                  </a:cubicBezTo>
                  <a:cubicBezTo>
                    <a:pt x="15951" y="31544"/>
                    <a:pt x="12298" y="29554"/>
                    <a:pt x="10504" y="28184"/>
                  </a:cubicBezTo>
                  <a:cubicBezTo>
                    <a:pt x="8971" y="27042"/>
                    <a:pt x="7699" y="25607"/>
                    <a:pt x="6785" y="23911"/>
                  </a:cubicBezTo>
                  <a:cubicBezTo>
                    <a:pt x="6002" y="22410"/>
                    <a:pt x="5578" y="20747"/>
                    <a:pt x="5611" y="19051"/>
                  </a:cubicBezTo>
                  <a:cubicBezTo>
                    <a:pt x="5546" y="16278"/>
                    <a:pt x="6687" y="13636"/>
                    <a:pt x="8710" y="11744"/>
                  </a:cubicBezTo>
                  <a:cubicBezTo>
                    <a:pt x="10863" y="9656"/>
                    <a:pt x="13537" y="8547"/>
                    <a:pt x="16865" y="8384"/>
                  </a:cubicBezTo>
                  <a:cubicBezTo>
                    <a:pt x="18169" y="8319"/>
                    <a:pt x="19181" y="7242"/>
                    <a:pt x="19181" y="5937"/>
                  </a:cubicBezTo>
                  <a:lnTo>
                    <a:pt x="19181" y="5318"/>
                  </a:lnTo>
                  <a:cubicBezTo>
                    <a:pt x="19181" y="5089"/>
                    <a:pt x="19376" y="4894"/>
                    <a:pt x="19637" y="4894"/>
                  </a:cubicBezTo>
                  <a:close/>
                  <a:moveTo>
                    <a:pt x="19637" y="1"/>
                  </a:moveTo>
                  <a:cubicBezTo>
                    <a:pt x="17321" y="1"/>
                    <a:pt x="15266" y="1501"/>
                    <a:pt x="14549" y="3719"/>
                  </a:cubicBezTo>
                  <a:cubicBezTo>
                    <a:pt x="11058" y="4176"/>
                    <a:pt x="7829" y="5774"/>
                    <a:pt x="5285" y="8253"/>
                  </a:cubicBezTo>
                  <a:cubicBezTo>
                    <a:pt x="2316" y="11026"/>
                    <a:pt x="653" y="14973"/>
                    <a:pt x="718" y="19051"/>
                  </a:cubicBezTo>
                  <a:cubicBezTo>
                    <a:pt x="718" y="21530"/>
                    <a:pt x="1305" y="23976"/>
                    <a:pt x="2447" y="26162"/>
                  </a:cubicBezTo>
                  <a:cubicBezTo>
                    <a:pt x="3686" y="28478"/>
                    <a:pt x="5415" y="30500"/>
                    <a:pt x="7503" y="32066"/>
                  </a:cubicBezTo>
                  <a:cubicBezTo>
                    <a:pt x="9623" y="33697"/>
                    <a:pt x="13472" y="35785"/>
                    <a:pt x="19246" y="38459"/>
                  </a:cubicBezTo>
                  <a:cubicBezTo>
                    <a:pt x="22345" y="39895"/>
                    <a:pt x="23487" y="40938"/>
                    <a:pt x="23878" y="41428"/>
                  </a:cubicBezTo>
                  <a:cubicBezTo>
                    <a:pt x="24465" y="42211"/>
                    <a:pt x="24791" y="43189"/>
                    <a:pt x="24759" y="44168"/>
                  </a:cubicBezTo>
                  <a:cubicBezTo>
                    <a:pt x="24759" y="45407"/>
                    <a:pt x="24237" y="46582"/>
                    <a:pt x="23323" y="47397"/>
                  </a:cubicBezTo>
                  <a:cubicBezTo>
                    <a:pt x="22377" y="48311"/>
                    <a:pt x="21138" y="48832"/>
                    <a:pt x="19833" y="48832"/>
                  </a:cubicBezTo>
                  <a:lnTo>
                    <a:pt x="19800" y="48832"/>
                  </a:lnTo>
                  <a:cubicBezTo>
                    <a:pt x="17289" y="48832"/>
                    <a:pt x="14614" y="47658"/>
                    <a:pt x="11841" y="45310"/>
                  </a:cubicBezTo>
                  <a:cubicBezTo>
                    <a:pt x="10576" y="44258"/>
                    <a:pt x="9040" y="43740"/>
                    <a:pt x="7510" y="43740"/>
                  </a:cubicBezTo>
                  <a:cubicBezTo>
                    <a:pt x="5766" y="43740"/>
                    <a:pt x="4028" y="44413"/>
                    <a:pt x="2708" y="45734"/>
                  </a:cubicBezTo>
                  <a:lnTo>
                    <a:pt x="1990" y="46516"/>
                  </a:lnTo>
                  <a:cubicBezTo>
                    <a:pt x="685" y="47854"/>
                    <a:pt x="0" y="49648"/>
                    <a:pt x="98" y="51540"/>
                  </a:cubicBezTo>
                  <a:cubicBezTo>
                    <a:pt x="163" y="53367"/>
                    <a:pt x="1044" y="55095"/>
                    <a:pt x="2447" y="56270"/>
                  </a:cubicBezTo>
                  <a:cubicBezTo>
                    <a:pt x="4110" y="57672"/>
                    <a:pt x="5872" y="58879"/>
                    <a:pt x="7764" y="59923"/>
                  </a:cubicBezTo>
                  <a:cubicBezTo>
                    <a:pt x="9786" y="61032"/>
                    <a:pt x="12004" y="61815"/>
                    <a:pt x="14288" y="62207"/>
                  </a:cubicBezTo>
                  <a:lnTo>
                    <a:pt x="14288" y="65958"/>
                  </a:lnTo>
                  <a:cubicBezTo>
                    <a:pt x="14288" y="69122"/>
                    <a:pt x="16865" y="71699"/>
                    <a:pt x="20029" y="71699"/>
                  </a:cubicBezTo>
                  <a:cubicBezTo>
                    <a:pt x="23193" y="71699"/>
                    <a:pt x="25770" y="69122"/>
                    <a:pt x="25770" y="65958"/>
                  </a:cubicBezTo>
                  <a:lnTo>
                    <a:pt x="25770" y="61815"/>
                  </a:lnTo>
                  <a:cubicBezTo>
                    <a:pt x="28477" y="61098"/>
                    <a:pt x="30598" y="60119"/>
                    <a:pt x="32261" y="58879"/>
                  </a:cubicBezTo>
                  <a:cubicBezTo>
                    <a:pt x="34382" y="57216"/>
                    <a:pt x="36078" y="55095"/>
                    <a:pt x="37219" y="52682"/>
                  </a:cubicBezTo>
                  <a:cubicBezTo>
                    <a:pt x="38492" y="50072"/>
                    <a:pt x="39144" y="47201"/>
                    <a:pt x="39111" y="44266"/>
                  </a:cubicBezTo>
                  <a:cubicBezTo>
                    <a:pt x="39144" y="41460"/>
                    <a:pt x="38524" y="38622"/>
                    <a:pt x="37317" y="36078"/>
                  </a:cubicBezTo>
                  <a:cubicBezTo>
                    <a:pt x="36143" y="33599"/>
                    <a:pt x="34382" y="31446"/>
                    <a:pt x="32229" y="29750"/>
                  </a:cubicBezTo>
                  <a:cubicBezTo>
                    <a:pt x="30108" y="28086"/>
                    <a:pt x="26455" y="26162"/>
                    <a:pt x="21007" y="23911"/>
                  </a:cubicBezTo>
                  <a:cubicBezTo>
                    <a:pt x="17615" y="22541"/>
                    <a:pt x="16473" y="21595"/>
                    <a:pt x="16049" y="21171"/>
                  </a:cubicBezTo>
                  <a:cubicBezTo>
                    <a:pt x="16049" y="21171"/>
                    <a:pt x="16049" y="21138"/>
                    <a:pt x="16017" y="21138"/>
                  </a:cubicBezTo>
                  <a:cubicBezTo>
                    <a:pt x="15658" y="20747"/>
                    <a:pt x="15234" y="20192"/>
                    <a:pt x="15234" y="19703"/>
                  </a:cubicBezTo>
                  <a:cubicBezTo>
                    <a:pt x="15234" y="19377"/>
                    <a:pt x="15332" y="18887"/>
                    <a:pt x="16049" y="18300"/>
                  </a:cubicBezTo>
                  <a:cubicBezTo>
                    <a:pt x="16761" y="17737"/>
                    <a:pt x="17607" y="17443"/>
                    <a:pt x="18490" y="17443"/>
                  </a:cubicBezTo>
                  <a:cubicBezTo>
                    <a:pt x="18578" y="17443"/>
                    <a:pt x="18667" y="17446"/>
                    <a:pt x="18757" y="17452"/>
                  </a:cubicBezTo>
                  <a:cubicBezTo>
                    <a:pt x="20355" y="17452"/>
                    <a:pt x="22051" y="18105"/>
                    <a:pt x="23780" y="19377"/>
                  </a:cubicBezTo>
                  <a:cubicBezTo>
                    <a:pt x="24955" y="20258"/>
                    <a:pt x="26347" y="20689"/>
                    <a:pt x="27738" y="20689"/>
                  </a:cubicBezTo>
                  <a:cubicBezTo>
                    <a:pt x="29437" y="20689"/>
                    <a:pt x="31133" y="20045"/>
                    <a:pt x="32424" y="18790"/>
                  </a:cubicBezTo>
                  <a:lnTo>
                    <a:pt x="33142" y="18072"/>
                  </a:lnTo>
                  <a:cubicBezTo>
                    <a:pt x="36045" y="15267"/>
                    <a:pt x="35784" y="10537"/>
                    <a:pt x="32587" y="8025"/>
                  </a:cubicBezTo>
                  <a:cubicBezTo>
                    <a:pt x="31870" y="7438"/>
                    <a:pt x="31120" y="6916"/>
                    <a:pt x="30304" y="6459"/>
                  </a:cubicBezTo>
                  <a:cubicBezTo>
                    <a:pt x="28836" y="5644"/>
                    <a:pt x="27303" y="4991"/>
                    <a:pt x="25705" y="4502"/>
                  </a:cubicBezTo>
                  <a:cubicBezTo>
                    <a:pt x="25313" y="1925"/>
                    <a:pt x="23062" y="1"/>
                    <a:pt x="20420"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4" name="Google Shape;3754;p49"/>
            <p:cNvSpPr/>
            <p:nvPr/>
          </p:nvSpPr>
          <p:spPr>
            <a:xfrm>
              <a:off x="2321700" y="4207950"/>
              <a:ext cx="2957025" cy="439575"/>
            </a:xfrm>
            <a:custGeom>
              <a:rect b="b" l="l" r="r" t="t"/>
              <a:pathLst>
                <a:path extrusionOk="0" h="17583" w="118281">
                  <a:moveTo>
                    <a:pt x="109532" y="4893"/>
                  </a:moveTo>
                  <a:cubicBezTo>
                    <a:pt x="111658" y="4893"/>
                    <a:pt x="113387" y="6642"/>
                    <a:pt x="113387" y="8775"/>
                  </a:cubicBezTo>
                  <a:cubicBezTo>
                    <a:pt x="113387" y="10961"/>
                    <a:pt x="111626" y="12690"/>
                    <a:pt x="109473" y="12690"/>
                  </a:cubicBezTo>
                  <a:lnTo>
                    <a:pt x="8808" y="12690"/>
                  </a:lnTo>
                  <a:cubicBezTo>
                    <a:pt x="6655" y="12690"/>
                    <a:pt x="4894" y="10961"/>
                    <a:pt x="4894" y="8775"/>
                  </a:cubicBezTo>
                  <a:cubicBezTo>
                    <a:pt x="4894" y="6642"/>
                    <a:pt x="6623" y="4893"/>
                    <a:pt x="8749" y="4893"/>
                  </a:cubicBezTo>
                  <a:cubicBezTo>
                    <a:pt x="8769" y="4893"/>
                    <a:pt x="8788" y="4893"/>
                    <a:pt x="8808" y="4893"/>
                  </a:cubicBezTo>
                  <a:lnTo>
                    <a:pt x="109473" y="4893"/>
                  </a:lnTo>
                  <a:cubicBezTo>
                    <a:pt x="109493" y="4893"/>
                    <a:pt x="109512" y="4893"/>
                    <a:pt x="109532" y="4893"/>
                  </a:cubicBezTo>
                  <a:close/>
                  <a:moveTo>
                    <a:pt x="8748" y="0"/>
                  </a:moveTo>
                  <a:cubicBezTo>
                    <a:pt x="3915" y="0"/>
                    <a:pt x="1" y="3935"/>
                    <a:pt x="1" y="8775"/>
                  </a:cubicBezTo>
                  <a:cubicBezTo>
                    <a:pt x="1" y="13668"/>
                    <a:pt x="3948" y="17583"/>
                    <a:pt x="8808" y="17583"/>
                  </a:cubicBezTo>
                  <a:lnTo>
                    <a:pt x="109473" y="17583"/>
                  </a:lnTo>
                  <a:cubicBezTo>
                    <a:pt x="114333" y="17583"/>
                    <a:pt x="118280" y="13668"/>
                    <a:pt x="118280" y="8775"/>
                  </a:cubicBezTo>
                  <a:cubicBezTo>
                    <a:pt x="118280" y="3935"/>
                    <a:pt x="114366" y="0"/>
                    <a:pt x="109533" y="0"/>
                  </a:cubicBezTo>
                  <a:cubicBezTo>
                    <a:pt x="109513" y="0"/>
                    <a:pt x="109493" y="0"/>
                    <a:pt x="109473" y="1"/>
                  </a:cubicBezTo>
                  <a:lnTo>
                    <a:pt x="8808" y="1"/>
                  </a:lnTo>
                  <a:cubicBezTo>
                    <a:pt x="8788" y="0"/>
                    <a:pt x="8768" y="0"/>
                    <a:pt x="8748"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3755" name="Google Shape;3755;p49"/>
          <p:cNvCxnSpPr>
            <a:stCxn id="3608" idx="6"/>
            <a:endCxn id="3609" idx="2"/>
          </p:cNvCxnSpPr>
          <p:nvPr/>
        </p:nvCxnSpPr>
        <p:spPr>
          <a:xfrm>
            <a:off x="3924216" y="1707744"/>
            <a:ext cx="1269300" cy="300"/>
          </a:xfrm>
          <a:prstGeom prst="straightConnector1">
            <a:avLst/>
          </a:prstGeom>
          <a:noFill/>
          <a:ln cap="flat" cmpd="sng" w="9525">
            <a:solidFill>
              <a:schemeClr val="dk2"/>
            </a:solidFill>
            <a:prstDash val="solid"/>
            <a:round/>
            <a:headEnd len="med" w="med" type="none"/>
            <a:tailEnd len="med" w="med" type="none"/>
          </a:ln>
        </p:spPr>
      </p:cxnSp>
      <p:cxnSp>
        <p:nvCxnSpPr>
          <p:cNvPr id="3756" name="Google Shape;3756;p49"/>
          <p:cNvCxnSpPr>
            <a:stCxn id="3609" idx="4"/>
            <a:endCxn id="3613" idx="0"/>
          </p:cNvCxnSpPr>
          <p:nvPr/>
        </p:nvCxnSpPr>
        <p:spPr>
          <a:xfrm>
            <a:off x="5682041" y="2196532"/>
            <a:ext cx="0" cy="230700"/>
          </a:xfrm>
          <a:prstGeom prst="straightConnector1">
            <a:avLst/>
          </a:prstGeom>
          <a:noFill/>
          <a:ln cap="flat" cmpd="sng" w="9525">
            <a:solidFill>
              <a:schemeClr val="dk2"/>
            </a:solidFill>
            <a:prstDash val="solid"/>
            <a:round/>
            <a:headEnd len="med" w="med" type="none"/>
            <a:tailEnd len="med" w="med" type="none"/>
          </a:ln>
        </p:spPr>
      </p:cxnSp>
      <p:cxnSp>
        <p:nvCxnSpPr>
          <p:cNvPr id="3757" name="Google Shape;3757;p49"/>
          <p:cNvCxnSpPr>
            <a:stCxn id="3613" idx="2"/>
            <a:endCxn id="3612" idx="6"/>
          </p:cNvCxnSpPr>
          <p:nvPr/>
        </p:nvCxnSpPr>
        <p:spPr>
          <a:xfrm rot="10800000">
            <a:off x="3924329" y="2915657"/>
            <a:ext cx="1269300" cy="0"/>
          </a:xfrm>
          <a:prstGeom prst="straightConnector1">
            <a:avLst/>
          </a:prstGeom>
          <a:noFill/>
          <a:ln cap="flat" cmpd="sng" w="9525">
            <a:solidFill>
              <a:schemeClr val="dk2"/>
            </a:solidFill>
            <a:prstDash val="solid"/>
            <a:round/>
            <a:headEnd len="med" w="med" type="none"/>
            <a:tailEnd len="med" w="med" type="none"/>
          </a:ln>
        </p:spPr>
      </p:cxnSp>
      <p:cxnSp>
        <p:nvCxnSpPr>
          <p:cNvPr id="3758" name="Google Shape;3758;p49"/>
          <p:cNvCxnSpPr>
            <a:stCxn id="3612" idx="4"/>
            <a:endCxn id="3611" idx="0"/>
          </p:cNvCxnSpPr>
          <p:nvPr/>
        </p:nvCxnSpPr>
        <p:spPr>
          <a:xfrm>
            <a:off x="3435804" y="3404082"/>
            <a:ext cx="0" cy="230700"/>
          </a:xfrm>
          <a:prstGeom prst="straightConnector1">
            <a:avLst/>
          </a:prstGeom>
          <a:noFill/>
          <a:ln cap="flat" cmpd="sng" w="9525">
            <a:solidFill>
              <a:schemeClr val="dk2"/>
            </a:solidFill>
            <a:prstDash val="solid"/>
            <a:round/>
            <a:headEnd len="med" w="med" type="none"/>
            <a:tailEnd len="med" w="med" type="none"/>
          </a:ln>
        </p:spPr>
      </p:cxnSp>
      <p:cxnSp>
        <p:nvCxnSpPr>
          <p:cNvPr id="3759" name="Google Shape;3759;p49"/>
          <p:cNvCxnSpPr>
            <a:stCxn id="3611" idx="6"/>
            <a:endCxn id="3610" idx="2"/>
          </p:cNvCxnSpPr>
          <p:nvPr/>
        </p:nvCxnSpPr>
        <p:spPr>
          <a:xfrm>
            <a:off x="3924229" y="4123319"/>
            <a:ext cx="1269300" cy="300"/>
          </a:xfrm>
          <a:prstGeom prst="straightConnector1">
            <a:avLst/>
          </a:prstGeom>
          <a:noFill/>
          <a:ln cap="flat" cmpd="sng" w="9525">
            <a:solidFill>
              <a:schemeClr val="dk2"/>
            </a:solidFill>
            <a:prstDash val="solid"/>
            <a:round/>
            <a:headEnd len="med" w="med" type="none"/>
            <a:tailEnd len="med" w="med" type="none"/>
          </a:ln>
        </p:spPr>
      </p:cxnSp>
      <p:sp>
        <p:nvSpPr>
          <p:cNvPr id="3760" name="Google Shape;3760;p49"/>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US National Dollar </a:t>
            </a:r>
            <a:r>
              <a:rPr lang="en"/>
              <a:t>Day infographics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4" name="Shape 3764"/>
        <p:cNvGrpSpPr/>
        <p:nvPr/>
      </p:nvGrpSpPr>
      <p:grpSpPr>
        <a:xfrm>
          <a:off x="0" y="0"/>
          <a:ext cx="0" cy="0"/>
          <a:chOff x="0" y="0"/>
          <a:chExt cx="0" cy="0"/>
        </a:xfrm>
      </p:grpSpPr>
      <p:grpSp>
        <p:nvGrpSpPr>
          <p:cNvPr id="3765" name="Google Shape;3765;p50"/>
          <p:cNvGrpSpPr/>
          <p:nvPr/>
        </p:nvGrpSpPr>
        <p:grpSpPr>
          <a:xfrm>
            <a:off x="713360" y="2546050"/>
            <a:ext cx="2358900" cy="965700"/>
            <a:chOff x="713360" y="2546050"/>
            <a:chExt cx="2358900" cy="965700"/>
          </a:xfrm>
        </p:grpSpPr>
        <p:sp>
          <p:nvSpPr>
            <p:cNvPr id="3766" name="Google Shape;3766;p50"/>
            <p:cNvSpPr txBox="1"/>
            <p:nvPr/>
          </p:nvSpPr>
          <p:spPr>
            <a:xfrm>
              <a:off x="713360" y="2972350"/>
              <a:ext cx="2358900" cy="539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Mercury is the closest planet to the Sun</a:t>
              </a:r>
              <a:endParaRPr>
                <a:solidFill>
                  <a:schemeClr val="dk1"/>
                </a:solidFill>
                <a:latin typeface="Libre Franklin Medium"/>
                <a:ea typeface="Libre Franklin Medium"/>
                <a:cs typeface="Libre Franklin Medium"/>
                <a:sym typeface="Libre Franklin Medium"/>
              </a:endParaRPr>
            </a:p>
          </p:txBody>
        </p:sp>
        <p:sp>
          <p:nvSpPr>
            <p:cNvPr id="3767" name="Google Shape;3767;p50"/>
            <p:cNvSpPr txBox="1"/>
            <p:nvPr/>
          </p:nvSpPr>
          <p:spPr>
            <a:xfrm>
              <a:off x="1216172" y="2546050"/>
              <a:ext cx="13533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000">
                  <a:solidFill>
                    <a:schemeClr val="dk1"/>
                  </a:solidFill>
                  <a:latin typeface="Anton"/>
                  <a:ea typeface="Anton"/>
                  <a:cs typeface="Anton"/>
                  <a:sym typeface="Anton"/>
                </a:rPr>
                <a:t>Mercury</a:t>
              </a:r>
              <a:endParaRPr sz="2000">
                <a:solidFill>
                  <a:schemeClr val="dk1"/>
                </a:solidFill>
                <a:latin typeface="Anton"/>
                <a:ea typeface="Anton"/>
                <a:cs typeface="Anton"/>
                <a:sym typeface="Anton"/>
              </a:endParaRPr>
            </a:p>
          </p:txBody>
        </p:sp>
      </p:grpSp>
      <p:grpSp>
        <p:nvGrpSpPr>
          <p:cNvPr id="3768" name="Google Shape;3768;p50"/>
          <p:cNvGrpSpPr/>
          <p:nvPr/>
        </p:nvGrpSpPr>
        <p:grpSpPr>
          <a:xfrm>
            <a:off x="1618449" y="1938569"/>
            <a:ext cx="548700" cy="494843"/>
            <a:chOff x="963100" y="289450"/>
            <a:chExt cx="5674250" cy="5117300"/>
          </a:xfrm>
        </p:grpSpPr>
        <p:sp>
          <p:nvSpPr>
            <p:cNvPr id="3769" name="Google Shape;3769;p50"/>
            <p:cNvSpPr/>
            <p:nvPr/>
          </p:nvSpPr>
          <p:spPr>
            <a:xfrm>
              <a:off x="963100" y="1926200"/>
              <a:ext cx="5674250" cy="3419400"/>
            </a:xfrm>
            <a:custGeom>
              <a:rect b="b" l="l" r="r" t="t"/>
              <a:pathLst>
                <a:path extrusionOk="0" h="136776" w="226970">
                  <a:moveTo>
                    <a:pt x="69709" y="0"/>
                  </a:moveTo>
                  <a:lnTo>
                    <a:pt x="23519" y="61097"/>
                  </a:lnTo>
                  <a:cubicBezTo>
                    <a:pt x="0" y="92184"/>
                    <a:pt x="22182" y="136775"/>
                    <a:pt x="61162" y="136775"/>
                  </a:cubicBezTo>
                  <a:lnTo>
                    <a:pt x="165807" y="136775"/>
                  </a:lnTo>
                  <a:cubicBezTo>
                    <a:pt x="204788" y="136775"/>
                    <a:pt x="226969" y="92184"/>
                    <a:pt x="203450" y="61097"/>
                  </a:cubicBezTo>
                  <a:lnTo>
                    <a:pt x="157260" y="0"/>
                  </a:ln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0" name="Google Shape;3770;p50"/>
            <p:cNvSpPr/>
            <p:nvPr/>
          </p:nvSpPr>
          <p:spPr>
            <a:xfrm>
              <a:off x="2478275" y="1430375"/>
              <a:ext cx="2643875" cy="495850"/>
            </a:xfrm>
            <a:custGeom>
              <a:rect b="b" l="l" r="r" t="t"/>
              <a:pathLst>
                <a:path extrusionOk="0" h="19834" w="105755">
                  <a:moveTo>
                    <a:pt x="9917" y="0"/>
                  </a:moveTo>
                  <a:cubicBezTo>
                    <a:pt x="4437" y="0"/>
                    <a:pt x="1" y="4437"/>
                    <a:pt x="1" y="9917"/>
                  </a:cubicBezTo>
                  <a:cubicBezTo>
                    <a:pt x="1" y="15397"/>
                    <a:pt x="4437" y="19833"/>
                    <a:pt x="9917" y="19833"/>
                  </a:cubicBezTo>
                  <a:lnTo>
                    <a:pt x="95838" y="19833"/>
                  </a:lnTo>
                  <a:cubicBezTo>
                    <a:pt x="101318" y="19833"/>
                    <a:pt x="105754" y="15397"/>
                    <a:pt x="105754" y="9917"/>
                  </a:cubicBezTo>
                  <a:cubicBezTo>
                    <a:pt x="105754" y="4437"/>
                    <a:pt x="101318" y="0"/>
                    <a:pt x="9583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1" name="Google Shape;3771;p50"/>
            <p:cNvSpPr/>
            <p:nvPr/>
          </p:nvSpPr>
          <p:spPr>
            <a:xfrm>
              <a:off x="2329850" y="350650"/>
              <a:ext cx="2940725" cy="1079750"/>
            </a:xfrm>
            <a:custGeom>
              <a:rect b="b" l="l" r="r" t="t"/>
              <a:pathLst>
                <a:path extrusionOk="0" h="43190" w="117629">
                  <a:moveTo>
                    <a:pt x="28511" y="1"/>
                  </a:moveTo>
                  <a:cubicBezTo>
                    <a:pt x="10635" y="1"/>
                    <a:pt x="1" y="19931"/>
                    <a:pt x="9950" y="34773"/>
                  </a:cubicBezTo>
                  <a:lnTo>
                    <a:pt x="15593" y="43189"/>
                  </a:lnTo>
                  <a:lnTo>
                    <a:pt x="102036" y="43189"/>
                  </a:lnTo>
                  <a:lnTo>
                    <a:pt x="107679" y="34773"/>
                  </a:lnTo>
                  <a:cubicBezTo>
                    <a:pt x="117628" y="19931"/>
                    <a:pt x="106994" y="1"/>
                    <a:pt x="89118" y="1"/>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2" name="Google Shape;3772;p50"/>
            <p:cNvSpPr/>
            <p:nvPr/>
          </p:nvSpPr>
          <p:spPr>
            <a:xfrm>
              <a:off x="3182875" y="2493775"/>
              <a:ext cx="1218375" cy="2346200"/>
            </a:xfrm>
            <a:custGeom>
              <a:rect b="b" l="l" r="r" t="t"/>
              <a:pathLst>
                <a:path extrusionOk="0" h="93848" w="48735">
                  <a:moveTo>
                    <a:pt x="24759" y="1"/>
                  </a:moveTo>
                  <a:cubicBezTo>
                    <a:pt x="22508" y="1"/>
                    <a:pt x="20681" y="1827"/>
                    <a:pt x="20681" y="4078"/>
                  </a:cubicBezTo>
                  <a:lnTo>
                    <a:pt x="20681" y="4926"/>
                  </a:lnTo>
                  <a:cubicBezTo>
                    <a:pt x="15169" y="5187"/>
                    <a:pt x="10634" y="7079"/>
                    <a:pt x="7014" y="10602"/>
                  </a:cubicBezTo>
                  <a:cubicBezTo>
                    <a:pt x="3523" y="13897"/>
                    <a:pt x="1533" y="18496"/>
                    <a:pt x="1599" y="23324"/>
                  </a:cubicBezTo>
                  <a:cubicBezTo>
                    <a:pt x="1599" y="26260"/>
                    <a:pt x="2284" y="29163"/>
                    <a:pt x="3654" y="31740"/>
                  </a:cubicBezTo>
                  <a:cubicBezTo>
                    <a:pt x="5154" y="34545"/>
                    <a:pt x="7275" y="36991"/>
                    <a:pt x="9819" y="38883"/>
                  </a:cubicBezTo>
                  <a:cubicBezTo>
                    <a:pt x="12592" y="41004"/>
                    <a:pt x="17843" y="43874"/>
                    <a:pt x="25672" y="47462"/>
                  </a:cubicBezTo>
                  <a:cubicBezTo>
                    <a:pt x="29489" y="49224"/>
                    <a:pt x="32066" y="50985"/>
                    <a:pt x="33436" y="52682"/>
                  </a:cubicBezTo>
                  <a:cubicBezTo>
                    <a:pt x="36437" y="56629"/>
                    <a:pt x="35947" y="62239"/>
                    <a:pt x="32327" y="65632"/>
                  </a:cubicBezTo>
                  <a:cubicBezTo>
                    <a:pt x="30369" y="67524"/>
                    <a:pt x="27792" y="68600"/>
                    <a:pt x="25085" y="68600"/>
                  </a:cubicBezTo>
                  <a:cubicBezTo>
                    <a:pt x="25048" y="68600"/>
                    <a:pt x="25012" y="68601"/>
                    <a:pt x="24975" y="68601"/>
                  </a:cubicBezTo>
                  <a:cubicBezTo>
                    <a:pt x="20607" y="68601"/>
                    <a:pt x="16174" y="66676"/>
                    <a:pt x="11580" y="62859"/>
                  </a:cubicBezTo>
                  <a:cubicBezTo>
                    <a:pt x="10463" y="61910"/>
                    <a:pt x="9087" y="61442"/>
                    <a:pt x="7715" y="61442"/>
                  </a:cubicBezTo>
                  <a:cubicBezTo>
                    <a:pt x="6164" y="61442"/>
                    <a:pt x="4618" y="62041"/>
                    <a:pt x="3458" y="63218"/>
                  </a:cubicBezTo>
                  <a:lnTo>
                    <a:pt x="2414" y="64294"/>
                  </a:lnTo>
                  <a:cubicBezTo>
                    <a:pt x="0" y="66773"/>
                    <a:pt x="196" y="70753"/>
                    <a:pt x="2806" y="73004"/>
                  </a:cubicBezTo>
                  <a:cubicBezTo>
                    <a:pt x="4959" y="74798"/>
                    <a:pt x="7275" y="76396"/>
                    <a:pt x="9721" y="77766"/>
                  </a:cubicBezTo>
                  <a:cubicBezTo>
                    <a:pt x="12755" y="79430"/>
                    <a:pt x="16408" y="80506"/>
                    <a:pt x="20681" y="80996"/>
                  </a:cubicBezTo>
                  <a:lnTo>
                    <a:pt x="20681" y="89216"/>
                  </a:lnTo>
                  <a:cubicBezTo>
                    <a:pt x="20681" y="91760"/>
                    <a:pt x="22769" y="93848"/>
                    <a:pt x="25313" y="93848"/>
                  </a:cubicBezTo>
                  <a:cubicBezTo>
                    <a:pt x="27858" y="93848"/>
                    <a:pt x="29945" y="91760"/>
                    <a:pt x="29945" y="89216"/>
                  </a:cubicBezTo>
                  <a:lnTo>
                    <a:pt x="29945" y="80702"/>
                  </a:lnTo>
                  <a:cubicBezTo>
                    <a:pt x="34480" y="79756"/>
                    <a:pt x="37970" y="78353"/>
                    <a:pt x="40416" y="76527"/>
                  </a:cubicBezTo>
                  <a:cubicBezTo>
                    <a:pt x="42961" y="74537"/>
                    <a:pt x="44983" y="71993"/>
                    <a:pt x="46353" y="69057"/>
                  </a:cubicBezTo>
                  <a:cubicBezTo>
                    <a:pt x="47919" y="65860"/>
                    <a:pt x="48702" y="62337"/>
                    <a:pt x="48669" y="58782"/>
                  </a:cubicBezTo>
                  <a:cubicBezTo>
                    <a:pt x="48734" y="55324"/>
                    <a:pt x="47984" y="51866"/>
                    <a:pt x="46516" y="48735"/>
                  </a:cubicBezTo>
                  <a:cubicBezTo>
                    <a:pt x="45048" y="45734"/>
                    <a:pt x="42928" y="43124"/>
                    <a:pt x="40318" y="41069"/>
                  </a:cubicBezTo>
                  <a:cubicBezTo>
                    <a:pt x="37611" y="38949"/>
                    <a:pt x="32653" y="36372"/>
                    <a:pt x="25346" y="33338"/>
                  </a:cubicBezTo>
                  <a:cubicBezTo>
                    <a:pt x="21268" y="31674"/>
                    <a:pt x="18528" y="30109"/>
                    <a:pt x="17191" y="28641"/>
                  </a:cubicBezTo>
                  <a:cubicBezTo>
                    <a:pt x="15821" y="27206"/>
                    <a:pt x="15136" y="25738"/>
                    <a:pt x="15136" y="24270"/>
                  </a:cubicBezTo>
                  <a:cubicBezTo>
                    <a:pt x="15136" y="22508"/>
                    <a:pt x="15919" y="20975"/>
                    <a:pt x="17485" y="19670"/>
                  </a:cubicBezTo>
                  <a:cubicBezTo>
                    <a:pt x="19018" y="18333"/>
                    <a:pt x="21040" y="17681"/>
                    <a:pt x="23552" y="17681"/>
                  </a:cubicBezTo>
                  <a:cubicBezTo>
                    <a:pt x="26520" y="17681"/>
                    <a:pt x="29554" y="18790"/>
                    <a:pt x="32588" y="21008"/>
                  </a:cubicBezTo>
                  <a:cubicBezTo>
                    <a:pt x="33651" y="21805"/>
                    <a:pt x="34901" y="22195"/>
                    <a:pt x="36148" y="22195"/>
                  </a:cubicBezTo>
                  <a:cubicBezTo>
                    <a:pt x="37656" y="22195"/>
                    <a:pt x="39158" y="21625"/>
                    <a:pt x="40318" y="20518"/>
                  </a:cubicBezTo>
                  <a:lnTo>
                    <a:pt x="41330" y="19507"/>
                  </a:lnTo>
                  <a:cubicBezTo>
                    <a:pt x="43907" y="16995"/>
                    <a:pt x="43678" y="12788"/>
                    <a:pt x="40840" y="10569"/>
                  </a:cubicBezTo>
                  <a:cubicBezTo>
                    <a:pt x="39960" y="9852"/>
                    <a:pt x="39014" y="9199"/>
                    <a:pt x="38035" y="8612"/>
                  </a:cubicBezTo>
                  <a:cubicBezTo>
                    <a:pt x="35491" y="7210"/>
                    <a:pt x="32751" y="6198"/>
                    <a:pt x="29945" y="5579"/>
                  </a:cubicBezTo>
                  <a:lnTo>
                    <a:pt x="29945" y="4078"/>
                  </a:lnTo>
                  <a:cubicBezTo>
                    <a:pt x="29945" y="1827"/>
                    <a:pt x="28119" y="1"/>
                    <a:pt x="25868"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3" name="Google Shape;3773;p50"/>
            <p:cNvSpPr/>
            <p:nvPr/>
          </p:nvSpPr>
          <p:spPr>
            <a:xfrm>
              <a:off x="963100" y="2796325"/>
              <a:ext cx="2271175" cy="2549275"/>
            </a:xfrm>
            <a:custGeom>
              <a:rect b="b" l="l" r="r" t="t"/>
              <a:pathLst>
                <a:path extrusionOk="0" h="101971" w="90847">
                  <a:moveTo>
                    <a:pt x="43384" y="1"/>
                  </a:moveTo>
                  <a:lnTo>
                    <a:pt x="23519" y="26292"/>
                  </a:lnTo>
                  <a:cubicBezTo>
                    <a:pt x="0" y="57379"/>
                    <a:pt x="22182" y="101970"/>
                    <a:pt x="61162" y="101970"/>
                  </a:cubicBezTo>
                  <a:lnTo>
                    <a:pt x="90846" y="101970"/>
                  </a:lnTo>
                  <a:cubicBezTo>
                    <a:pt x="65566" y="73232"/>
                    <a:pt x="49060" y="37840"/>
                    <a:pt x="43384"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4" name="Google Shape;3774;p50"/>
            <p:cNvSpPr/>
            <p:nvPr/>
          </p:nvSpPr>
          <p:spPr>
            <a:xfrm>
              <a:off x="1221600" y="1865025"/>
              <a:ext cx="5157225" cy="3541725"/>
            </a:xfrm>
            <a:custGeom>
              <a:rect b="b" l="l" r="r" t="t"/>
              <a:pathLst>
                <a:path extrusionOk="0" h="141669" w="206289">
                  <a:moveTo>
                    <a:pt x="59369" y="1"/>
                  </a:moveTo>
                  <a:cubicBezTo>
                    <a:pt x="58586" y="1"/>
                    <a:pt x="57868" y="359"/>
                    <a:pt x="57412" y="979"/>
                  </a:cubicBezTo>
                  <a:lnTo>
                    <a:pt x="45244" y="17061"/>
                  </a:lnTo>
                  <a:cubicBezTo>
                    <a:pt x="44429" y="18137"/>
                    <a:pt x="44625" y="19670"/>
                    <a:pt x="45734" y="20486"/>
                  </a:cubicBezTo>
                  <a:cubicBezTo>
                    <a:pt x="46171" y="20817"/>
                    <a:pt x="46683" y="20976"/>
                    <a:pt x="47192" y="20976"/>
                  </a:cubicBezTo>
                  <a:cubicBezTo>
                    <a:pt x="47937" y="20976"/>
                    <a:pt x="48674" y="20636"/>
                    <a:pt x="49159" y="19997"/>
                  </a:cubicBezTo>
                  <a:lnTo>
                    <a:pt x="60576" y="4894"/>
                  </a:lnTo>
                  <a:lnTo>
                    <a:pt x="145713" y="4894"/>
                  </a:lnTo>
                  <a:lnTo>
                    <a:pt x="191186" y="65012"/>
                  </a:lnTo>
                  <a:cubicBezTo>
                    <a:pt x="201624" y="78875"/>
                    <a:pt x="203255" y="96392"/>
                    <a:pt x="195524" y="111952"/>
                  </a:cubicBezTo>
                  <a:cubicBezTo>
                    <a:pt x="187793" y="127479"/>
                    <a:pt x="172821" y="136776"/>
                    <a:pt x="155467" y="136776"/>
                  </a:cubicBezTo>
                  <a:lnTo>
                    <a:pt x="50822" y="136776"/>
                  </a:lnTo>
                  <a:cubicBezTo>
                    <a:pt x="33469" y="136776"/>
                    <a:pt x="18496" y="127479"/>
                    <a:pt x="10765" y="111952"/>
                  </a:cubicBezTo>
                  <a:cubicBezTo>
                    <a:pt x="3034" y="96392"/>
                    <a:pt x="4665" y="78875"/>
                    <a:pt x="15104" y="65012"/>
                  </a:cubicBezTo>
                  <a:lnTo>
                    <a:pt x="33436" y="40775"/>
                  </a:lnTo>
                  <a:cubicBezTo>
                    <a:pt x="34854" y="38885"/>
                    <a:pt x="33207" y="36823"/>
                    <a:pt x="31435" y="36823"/>
                  </a:cubicBezTo>
                  <a:cubicBezTo>
                    <a:pt x="30761" y="36823"/>
                    <a:pt x="30070" y="37121"/>
                    <a:pt x="29522" y="37840"/>
                  </a:cubicBezTo>
                  <a:lnTo>
                    <a:pt x="11222" y="62076"/>
                  </a:lnTo>
                  <a:cubicBezTo>
                    <a:pt x="5415" y="69677"/>
                    <a:pt x="1925" y="78778"/>
                    <a:pt x="1207" y="88303"/>
                  </a:cubicBezTo>
                  <a:cubicBezTo>
                    <a:pt x="1" y="106439"/>
                    <a:pt x="8645" y="123858"/>
                    <a:pt x="23846" y="133807"/>
                  </a:cubicBezTo>
                  <a:cubicBezTo>
                    <a:pt x="31855" y="138931"/>
                    <a:pt x="41155" y="141669"/>
                    <a:pt x="50654" y="141669"/>
                  </a:cubicBezTo>
                  <a:cubicBezTo>
                    <a:pt x="50710" y="141669"/>
                    <a:pt x="50766" y="141669"/>
                    <a:pt x="50822" y="141669"/>
                  </a:cubicBezTo>
                  <a:lnTo>
                    <a:pt x="155467" y="141669"/>
                  </a:lnTo>
                  <a:cubicBezTo>
                    <a:pt x="155523" y="141669"/>
                    <a:pt x="155579" y="141669"/>
                    <a:pt x="155636" y="141669"/>
                  </a:cubicBezTo>
                  <a:cubicBezTo>
                    <a:pt x="165135" y="141669"/>
                    <a:pt x="174434" y="138931"/>
                    <a:pt x="182443" y="133807"/>
                  </a:cubicBezTo>
                  <a:cubicBezTo>
                    <a:pt x="197644" y="123858"/>
                    <a:pt x="206289" y="106439"/>
                    <a:pt x="205082" y="88303"/>
                  </a:cubicBezTo>
                  <a:cubicBezTo>
                    <a:pt x="204364" y="78778"/>
                    <a:pt x="200874" y="69677"/>
                    <a:pt x="195067" y="62076"/>
                  </a:cubicBezTo>
                  <a:lnTo>
                    <a:pt x="148878" y="979"/>
                  </a:lnTo>
                  <a:cubicBezTo>
                    <a:pt x="148421" y="359"/>
                    <a:pt x="147703" y="1"/>
                    <a:pt x="146920"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5" name="Google Shape;3775;p50"/>
            <p:cNvSpPr/>
            <p:nvPr/>
          </p:nvSpPr>
          <p:spPr>
            <a:xfrm>
              <a:off x="2088475" y="2476175"/>
              <a:ext cx="238625" cy="223125"/>
            </a:xfrm>
            <a:custGeom>
              <a:rect b="b" l="l" r="r" t="t"/>
              <a:pathLst>
                <a:path extrusionOk="0" h="8925" w="9545">
                  <a:moveTo>
                    <a:pt x="6108" y="1"/>
                  </a:moveTo>
                  <a:cubicBezTo>
                    <a:pt x="5439" y="1"/>
                    <a:pt x="4753" y="293"/>
                    <a:pt x="4208" y="998"/>
                  </a:cubicBezTo>
                  <a:lnTo>
                    <a:pt x="1207" y="5010"/>
                  </a:lnTo>
                  <a:cubicBezTo>
                    <a:pt x="0" y="6609"/>
                    <a:pt x="1142" y="8925"/>
                    <a:pt x="3165" y="8925"/>
                  </a:cubicBezTo>
                  <a:cubicBezTo>
                    <a:pt x="3915" y="8925"/>
                    <a:pt x="4632" y="8566"/>
                    <a:pt x="5122" y="7946"/>
                  </a:cubicBezTo>
                  <a:lnTo>
                    <a:pt x="8123" y="3934"/>
                  </a:lnTo>
                  <a:cubicBezTo>
                    <a:pt x="9545" y="2062"/>
                    <a:pt x="7885" y="1"/>
                    <a:pt x="6108"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6" name="Google Shape;3776;p50"/>
            <p:cNvSpPr/>
            <p:nvPr/>
          </p:nvSpPr>
          <p:spPr>
            <a:xfrm>
              <a:off x="2417125" y="1369200"/>
              <a:ext cx="2766175" cy="618175"/>
            </a:xfrm>
            <a:custGeom>
              <a:rect b="b" l="l" r="r" t="t"/>
              <a:pathLst>
                <a:path extrusionOk="0" h="24727" w="110647">
                  <a:moveTo>
                    <a:pt x="98284" y="4894"/>
                  </a:moveTo>
                  <a:cubicBezTo>
                    <a:pt x="102394" y="4894"/>
                    <a:pt x="105754" y="8254"/>
                    <a:pt x="105754" y="12364"/>
                  </a:cubicBezTo>
                  <a:cubicBezTo>
                    <a:pt x="105754" y="16474"/>
                    <a:pt x="102394" y="19834"/>
                    <a:pt x="98284" y="19834"/>
                  </a:cubicBezTo>
                  <a:lnTo>
                    <a:pt x="12363" y="19834"/>
                  </a:lnTo>
                  <a:cubicBezTo>
                    <a:pt x="8253" y="19834"/>
                    <a:pt x="4893" y="16474"/>
                    <a:pt x="4893" y="12364"/>
                  </a:cubicBezTo>
                  <a:cubicBezTo>
                    <a:pt x="4893" y="8254"/>
                    <a:pt x="8253" y="4894"/>
                    <a:pt x="12363" y="4894"/>
                  </a:cubicBezTo>
                  <a:close/>
                  <a:moveTo>
                    <a:pt x="12363" y="1"/>
                  </a:moveTo>
                  <a:cubicBezTo>
                    <a:pt x="5546" y="1"/>
                    <a:pt x="0" y="5546"/>
                    <a:pt x="0" y="12364"/>
                  </a:cubicBezTo>
                  <a:cubicBezTo>
                    <a:pt x="0" y="19181"/>
                    <a:pt x="5546" y="24727"/>
                    <a:pt x="12363" y="24727"/>
                  </a:cubicBezTo>
                  <a:lnTo>
                    <a:pt x="98284" y="24727"/>
                  </a:lnTo>
                  <a:cubicBezTo>
                    <a:pt x="105101" y="24727"/>
                    <a:pt x="110647" y="19181"/>
                    <a:pt x="110647" y="12364"/>
                  </a:cubicBezTo>
                  <a:cubicBezTo>
                    <a:pt x="110647" y="5546"/>
                    <a:pt x="105101" y="1"/>
                    <a:pt x="9828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7" name="Google Shape;3777;p50"/>
            <p:cNvSpPr/>
            <p:nvPr/>
          </p:nvSpPr>
          <p:spPr>
            <a:xfrm>
              <a:off x="2386125" y="289450"/>
              <a:ext cx="2828175" cy="1202100"/>
            </a:xfrm>
            <a:custGeom>
              <a:rect b="b" l="l" r="r" t="t"/>
              <a:pathLst>
                <a:path extrusionOk="0" h="48084" w="113127">
                  <a:moveTo>
                    <a:pt x="86956" y="4862"/>
                  </a:moveTo>
                  <a:cubicBezTo>
                    <a:pt x="94294" y="4862"/>
                    <a:pt x="101038" y="8901"/>
                    <a:pt x="104417" y="15399"/>
                  </a:cubicBezTo>
                  <a:cubicBezTo>
                    <a:pt x="107940" y="21890"/>
                    <a:pt x="107548" y="29784"/>
                    <a:pt x="103406" y="35851"/>
                  </a:cubicBezTo>
                  <a:lnTo>
                    <a:pt x="98480" y="43191"/>
                  </a:lnTo>
                  <a:lnTo>
                    <a:pt x="14647" y="43191"/>
                  </a:lnTo>
                  <a:lnTo>
                    <a:pt x="9721" y="35851"/>
                  </a:lnTo>
                  <a:cubicBezTo>
                    <a:pt x="5579" y="29784"/>
                    <a:pt x="5187" y="21890"/>
                    <a:pt x="8710" y="15399"/>
                  </a:cubicBezTo>
                  <a:cubicBezTo>
                    <a:pt x="12089" y="8901"/>
                    <a:pt x="18833" y="4862"/>
                    <a:pt x="26171" y="4862"/>
                  </a:cubicBezTo>
                  <a:cubicBezTo>
                    <a:pt x="26201" y="4862"/>
                    <a:pt x="26230" y="4862"/>
                    <a:pt x="26260" y="4862"/>
                  </a:cubicBezTo>
                  <a:lnTo>
                    <a:pt x="86867" y="4862"/>
                  </a:lnTo>
                  <a:cubicBezTo>
                    <a:pt x="86897" y="4862"/>
                    <a:pt x="86926" y="4862"/>
                    <a:pt x="86956" y="4862"/>
                  </a:cubicBezTo>
                  <a:close/>
                  <a:moveTo>
                    <a:pt x="25998" y="1"/>
                  </a:moveTo>
                  <a:cubicBezTo>
                    <a:pt x="16933" y="1"/>
                    <a:pt x="8604" y="5038"/>
                    <a:pt x="4372" y="13115"/>
                  </a:cubicBezTo>
                  <a:cubicBezTo>
                    <a:pt x="1" y="21172"/>
                    <a:pt x="490" y="30991"/>
                    <a:pt x="5677" y="38591"/>
                  </a:cubicBezTo>
                  <a:lnTo>
                    <a:pt x="11320" y="47007"/>
                  </a:lnTo>
                  <a:cubicBezTo>
                    <a:pt x="11776" y="47692"/>
                    <a:pt x="12527" y="48084"/>
                    <a:pt x="13342" y="48084"/>
                  </a:cubicBezTo>
                  <a:lnTo>
                    <a:pt x="99785" y="48084"/>
                  </a:lnTo>
                  <a:cubicBezTo>
                    <a:pt x="100600" y="48084"/>
                    <a:pt x="101351" y="47692"/>
                    <a:pt x="101807" y="47007"/>
                  </a:cubicBezTo>
                  <a:lnTo>
                    <a:pt x="107451" y="38591"/>
                  </a:lnTo>
                  <a:cubicBezTo>
                    <a:pt x="112637" y="30991"/>
                    <a:pt x="113126" y="21172"/>
                    <a:pt x="108755" y="13115"/>
                  </a:cubicBezTo>
                  <a:cubicBezTo>
                    <a:pt x="104523" y="5038"/>
                    <a:pt x="96194" y="1"/>
                    <a:pt x="87129" y="1"/>
                  </a:cubicBezTo>
                  <a:cubicBezTo>
                    <a:pt x="87042" y="1"/>
                    <a:pt x="86955" y="1"/>
                    <a:pt x="86867" y="2"/>
                  </a:cubicBezTo>
                  <a:lnTo>
                    <a:pt x="26260" y="2"/>
                  </a:lnTo>
                  <a:cubicBezTo>
                    <a:pt x="26173" y="1"/>
                    <a:pt x="26085" y="1"/>
                    <a:pt x="25998"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8" name="Google Shape;3778;p50"/>
            <p:cNvSpPr/>
            <p:nvPr/>
          </p:nvSpPr>
          <p:spPr>
            <a:xfrm>
              <a:off x="3137200" y="2432625"/>
              <a:ext cx="1325200" cy="2468525"/>
            </a:xfrm>
            <a:custGeom>
              <a:rect b="b" l="l" r="r" t="t"/>
              <a:pathLst>
                <a:path extrusionOk="0" h="98741" w="53008">
                  <a:moveTo>
                    <a:pt x="27695" y="4893"/>
                  </a:moveTo>
                  <a:cubicBezTo>
                    <a:pt x="28608" y="4893"/>
                    <a:pt x="29326" y="5611"/>
                    <a:pt x="29326" y="6524"/>
                  </a:cubicBezTo>
                  <a:lnTo>
                    <a:pt x="29326" y="8025"/>
                  </a:lnTo>
                  <a:cubicBezTo>
                    <a:pt x="29326" y="9134"/>
                    <a:pt x="30109" y="10145"/>
                    <a:pt x="31185" y="10406"/>
                  </a:cubicBezTo>
                  <a:cubicBezTo>
                    <a:pt x="33795" y="10960"/>
                    <a:pt x="36307" y="11906"/>
                    <a:pt x="38623" y="13178"/>
                  </a:cubicBezTo>
                  <a:cubicBezTo>
                    <a:pt x="39503" y="13700"/>
                    <a:pt x="40351" y="14288"/>
                    <a:pt x="41167" y="14940"/>
                  </a:cubicBezTo>
                  <a:cubicBezTo>
                    <a:pt x="42831" y="16245"/>
                    <a:pt x="42994" y="18724"/>
                    <a:pt x="41460" y="20224"/>
                  </a:cubicBezTo>
                  <a:lnTo>
                    <a:pt x="40449" y="21203"/>
                  </a:lnTo>
                  <a:cubicBezTo>
                    <a:pt x="39753" y="21863"/>
                    <a:pt x="38862" y="22201"/>
                    <a:pt x="37968" y="22201"/>
                  </a:cubicBezTo>
                  <a:cubicBezTo>
                    <a:pt x="37228" y="22201"/>
                    <a:pt x="36485" y="21969"/>
                    <a:pt x="35850" y="21497"/>
                  </a:cubicBezTo>
                  <a:cubicBezTo>
                    <a:pt x="32392" y="18952"/>
                    <a:pt x="28869" y="17680"/>
                    <a:pt x="25379" y="17680"/>
                  </a:cubicBezTo>
                  <a:cubicBezTo>
                    <a:pt x="22280" y="17680"/>
                    <a:pt x="19703" y="18528"/>
                    <a:pt x="17713" y="20257"/>
                  </a:cubicBezTo>
                  <a:cubicBezTo>
                    <a:pt x="15626" y="22018"/>
                    <a:pt x="14516" y="24269"/>
                    <a:pt x="14516" y="26716"/>
                  </a:cubicBezTo>
                  <a:cubicBezTo>
                    <a:pt x="14516" y="28803"/>
                    <a:pt x="15430" y="30858"/>
                    <a:pt x="17224" y="32750"/>
                  </a:cubicBezTo>
                  <a:cubicBezTo>
                    <a:pt x="18855" y="34512"/>
                    <a:pt x="21791" y="36241"/>
                    <a:pt x="26260" y="38067"/>
                  </a:cubicBezTo>
                  <a:cubicBezTo>
                    <a:pt x="33273" y="40971"/>
                    <a:pt x="38133" y="43450"/>
                    <a:pt x="40612" y="45440"/>
                  </a:cubicBezTo>
                  <a:cubicBezTo>
                    <a:pt x="42961" y="47266"/>
                    <a:pt x="44820" y="49582"/>
                    <a:pt x="46125" y="52257"/>
                  </a:cubicBezTo>
                  <a:cubicBezTo>
                    <a:pt x="47430" y="55062"/>
                    <a:pt x="48082" y="58129"/>
                    <a:pt x="48050" y="61228"/>
                  </a:cubicBezTo>
                  <a:cubicBezTo>
                    <a:pt x="48082" y="64392"/>
                    <a:pt x="47365" y="67556"/>
                    <a:pt x="45995" y="70426"/>
                  </a:cubicBezTo>
                  <a:cubicBezTo>
                    <a:pt x="44788" y="73003"/>
                    <a:pt x="42994" y="75254"/>
                    <a:pt x="40743" y="77016"/>
                  </a:cubicBezTo>
                  <a:cubicBezTo>
                    <a:pt x="38623" y="78614"/>
                    <a:pt x="35426" y="79886"/>
                    <a:pt x="31250" y="80767"/>
                  </a:cubicBezTo>
                  <a:cubicBezTo>
                    <a:pt x="30141" y="80995"/>
                    <a:pt x="29326" y="82006"/>
                    <a:pt x="29326" y="83148"/>
                  </a:cubicBezTo>
                  <a:lnTo>
                    <a:pt x="29326" y="91662"/>
                  </a:lnTo>
                  <a:cubicBezTo>
                    <a:pt x="29326" y="92869"/>
                    <a:pt x="28347" y="93847"/>
                    <a:pt x="27140" y="93847"/>
                  </a:cubicBezTo>
                  <a:cubicBezTo>
                    <a:pt x="25933" y="93847"/>
                    <a:pt x="24955" y="92869"/>
                    <a:pt x="24955" y="91662"/>
                  </a:cubicBezTo>
                  <a:lnTo>
                    <a:pt x="24955" y="83442"/>
                  </a:lnTo>
                  <a:cubicBezTo>
                    <a:pt x="24955" y="82202"/>
                    <a:pt x="24041" y="81158"/>
                    <a:pt x="22802" y="81028"/>
                  </a:cubicBezTo>
                  <a:cubicBezTo>
                    <a:pt x="18855" y="80571"/>
                    <a:pt x="15462" y="79560"/>
                    <a:pt x="12755" y="78059"/>
                  </a:cubicBezTo>
                  <a:cubicBezTo>
                    <a:pt x="10439" y="76787"/>
                    <a:pt x="8253" y="75254"/>
                    <a:pt x="6231" y="73558"/>
                  </a:cubicBezTo>
                  <a:cubicBezTo>
                    <a:pt x="5481" y="72938"/>
                    <a:pt x="5024" y="72057"/>
                    <a:pt x="4991" y="71111"/>
                  </a:cubicBezTo>
                  <a:cubicBezTo>
                    <a:pt x="4926" y="70100"/>
                    <a:pt x="5318" y="69154"/>
                    <a:pt x="6003" y="68469"/>
                  </a:cubicBezTo>
                  <a:lnTo>
                    <a:pt x="7047" y="67393"/>
                  </a:lnTo>
                  <a:cubicBezTo>
                    <a:pt x="7699" y="66708"/>
                    <a:pt x="8612" y="66349"/>
                    <a:pt x="9526" y="66349"/>
                  </a:cubicBezTo>
                  <a:cubicBezTo>
                    <a:pt x="10374" y="66349"/>
                    <a:pt x="11189" y="66642"/>
                    <a:pt x="11842" y="67164"/>
                  </a:cubicBezTo>
                  <a:cubicBezTo>
                    <a:pt x="16859" y="71373"/>
                    <a:pt x="21877" y="73493"/>
                    <a:pt x="26799" y="73493"/>
                  </a:cubicBezTo>
                  <a:cubicBezTo>
                    <a:pt x="26837" y="73493"/>
                    <a:pt x="26874" y="73493"/>
                    <a:pt x="26912" y="73493"/>
                  </a:cubicBezTo>
                  <a:cubicBezTo>
                    <a:pt x="30272" y="73493"/>
                    <a:pt x="33469" y="72155"/>
                    <a:pt x="35850" y="69839"/>
                  </a:cubicBezTo>
                  <a:cubicBezTo>
                    <a:pt x="40384" y="65566"/>
                    <a:pt x="40939" y="58553"/>
                    <a:pt x="37187" y="53594"/>
                  </a:cubicBezTo>
                  <a:cubicBezTo>
                    <a:pt x="35556" y="51572"/>
                    <a:pt x="32751" y="49647"/>
                    <a:pt x="28510" y="47690"/>
                  </a:cubicBezTo>
                  <a:cubicBezTo>
                    <a:pt x="20910" y="44167"/>
                    <a:pt x="15723" y="41395"/>
                    <a:pt x="13146" y="39405"/>
                  </a:cubicBezTo>
                  <a:cubicBezTo>
                    <a:pt x="10863" y="37709"/>
                    <a:pt x="9004" y="35556"/>
                    <a:pt x="7666" y="33077"/>
                  </a:cubicBezTo>
                  <a:cubicBezTo>
                    <a:pt x="6492" y="30826"/>
                    <a:pt x="5872" y="28314"/>
                    <a:pt x="5872" y="25770"/>
                  </a:cubicBezTo>
                  <a:cubicBezTo>
                    <a:pt x="5872" y="21464"/>
                    <a:pt x="7405" y="17876"/>
                    <a:pt x="10569" y="14809"/>
                  </a:cubicBezTo>
                  <a:cubicBezTo>
                    <a:pt x="13734" y="11678"/>
                    <a:pt x="17713" y="10047"/>
                    <a:pt x="22639" y="9819"/>
                  </a:cubicBezTo>
                  <a:cubicBezTo>
                    <a:pt x="23944" y="9753"/>
                    <a:pt x="24955" y="8677"/>
                    <a:pt x="24955" y="7372"/>
                  </a:cubicBezTo>
                  <a:lnTo>
                    <a:pt x="24955" y="6524"/>
                  </a:lnTo>
                  <a:cubicBezTo>
                    <a:pt x="24955" y="5611"/>
                    <a:pt x="25672" y="4893"/>
                    <a:pt x="26586" y="4893"/>
                  </a:cubicBezTo>
                  <a:close/>
                  <a:moveTo>
                    <a:pt x="26586" y="0"/>
                  </a:moveTo>
                  <a:cubicBezTo>
                    <a:pt x="23520" y="0"/>
                    <a:pt x="20877" y="2153"/>
                    <a:pt x="20225" y="5121"/>
                  </a:cubicBezTo>
                  <a:cubicBezTo>
                    <a:pt x="15299" y="5676"/>
                    <a:pt x="10700" y="7829"/>
                    <a:pt x="7144" y="11319"/>
                  </a:cubicBezTo>
                  <a:cubicBezTo>
                    <a:pt x="3165" y="15070"/>
                    <a:pt x="914" y="20290"/>
                    <a:pt x="979" y="25770"/>
                  </a:cubicBezTo>
                  <a:cubicBezTo>
                    <a:pt x="979" y="29097"/>
                    <a:pt x="1762" y="32359"/>
                    <a:pt x="3295" y="35327"/>
                  </a:cubicBezTo>
                  <a:cubicBezTo>
                    <a:pt x="4959" y="38459"/>
                    <a:pt x="7307" y="41166"/>
                    <a:pt x="10145" y="43287"/>
                  </a:cubicBezTo>
                  <a:cubicBezTo>
                    <a:pt x="13081" y="45505"/>
                    <a:pt x="18431" y="48408"/>
                    <a:pt x="26455" y="52127"/>
                  </a:cubicBezTo>
                  <a:cubicBezTo>
                    <a:pt x="30761" y="54116"/>
                    <a:pt x="32588" y="55682"/>
                    <a:pt x="33306" y="56628"/>
                  </a:cubicBezTo>
                  <a:cubicBezTo>
                    <a:pt x="35556" y="59597"/>
                    <a:pt x="35165" y="63772"/>
                    <a:pt x="32457" y="66316"/>
                  </a:cubicBezTo>
                  <a:cubicBezTo>
                    <a:pt x="30957" y="67784"/>
                    <a:pt x="28967" y="68600"/>
                    <a:pt x="26879" y="68600"/>
                  </a:cubicBezTo>
                  <a:cubicBezTo>
                    <a:pt x="26812" y="68601"/>
                    <a:pt x="26745" y="68601"/>
                    <a:pt x="26678" y="68601"/>
                  </a:cubicBezTo>
                  <a:cubicBezTo>
                    <a:pt x="22985" y="68601"/>
                    <a:pt x="19042" y="66841"/>
                    <a:pt x="14973" y="63413"/>
                  </a:cubicBezTo>
                  <a:cubicBezTo>
                    <a:pt x="13404" y="62103"/>
                    <a:pt x="11479" y="61454"/>
                    <a:pt x="9557" y="61454"/>
                  </a:cubicBezTo>
                  <a:cubicBezTo>
                    <a:pt x="7364" y="61454"/>
                    <a:pt x="5175" y="62299"/>
                    <a:pt x="3524" y="63968"/>
                  </a:cubicBezTo>
                  <a:lnTo>
                    <a:pt x="2480" y="65044"/>
                  </a:lnTo>
                  <a:cubicBezTo>
                    <a:pt x="849" y="66708"/>
                    <a:pt x="1" y="68991"/>
                    <a:pt x="98" y="71340"/>
                  </a:cubicBezTo>
                  <a:cubicBezTo>
                    <a:pt x="229" y="73656"/>
                    <a:pt x="1305" y="75809"/>
                    <a:pt x="3067" y="77309"/>
                  </a:cubicBezTo>
                  <a:cubicBezTo>
                    <a:pt x="5350" y="79201"/>
                    <a:pt x="7797" y="80897"/>
                    <a:pt x="10374" y="82333"/>
                  </a:cubicBezTo>
                  <a:cubicBezTo>
                    <a:pt x="13407" y="83964"/>
                    <a:pt x="16669" y="85040"/>
                    <a:pt x="20062" y="85562"/>
                  </a:cubicBezTo>
                  <a:lnTo>
                    <a:pt x="20062" y="91662"/>
                  </a:lnTo>
                  <a:cubicBezTo>
                    <a:pt x="20062" y="95576"/>
                    <a:pt x="23226" y="98708"/>
                    <a:pt x="27140" y="98740"/>
                  </a:cubicBezTo>
                  <a:cubicBezTo>
                    <a:pt x="31055" y="98708"/>
                    <a:pt x="34219" y="95576"/>
                    <a:pt x="34219" y="91662"/>
                  </a:cubicBezTo>
                  <a:lnTo>
                    <a:pt x="34219" y="85105"/>
                  </a:lnTo>
                  <a:cubicBezTo>
                    <a:pt x="38231" y="84094"/>
                    <a:pt x="41330" y="82724"/>
                    <a:pt x="43711" y="80930"/>
                  </a:cubicBezTo>
                  <a:cubicBezTo>
                    <a:pt x="46549" y="78712"/>
                    <a:pt x="48833" y="75841"/>
                    <a:pt x="50398" y="72579"/>
                  </a:cubicBezTo>
                  <a:cubicBezTo>
                    <a:pt x="52095" y="69024"/>
                    <a:pt x="52975" y="65142"/>
                    <a:pt x="52943" y="61228"/>
                  </a:cubicBezTo>
                  <a:cubicBezTo>
                    <a:pt x="53008" y="57378"/>
                    <a:pt x="52160" y="53594"/>
                    <a:pt x="50529" y="50137"/>
                  </a:cubicBezTo>
                  <a:cubicBezTo>
                    <a:pt x="48930" y="46810"/>
                    <a:pt x="46582" y="43874"/>
                    <a:pt x="43646" y="41590"/>
                  </a:cubicBezTo>
                  <a:cubicBezTo>
                    <a:pt x="40775" y="39307"/>
                    <a:pt x="35687" y="36665"/>
                    <a:pt x="28119" y="33533"/>
                  </a:cubicBezTo>
                  <a:cubicBezTo>
                    <a:pt x="23454" y="31641"/>
                    <a:pt x="21595" y="30239"/>
                    <a:pt x="20845" y="29423"/>
                  </a:cubicBezTo>
                  <a:cubicBezTo>
                    <a:pt x="20812" y="29423"/>
                    <a:pt x="20812" y="29391"/>
                    <a:pt x="20779" y="29391"/>
                  </a:cubicBezTo>
                  <a:cubicBezTo>
                    <a:pt x="19866" y="28412"/>
                    <a:pt x="19409" y="27531"/>
                    <a:pt x="19409" y="26716"/>
                  </a:cubicBezTo>
                  <a:cubicBezTo>
                    <a:pt x="19409" y="26063"/>
                    <a:pt x="19573" y="25085"/>
                    <a:pt x="20877" y="23976"/>
                  </a:cubicBezTo>
                  <a:cubicBezTo>
                    <a:pt x="21986" y="23030"/>
                    <a:pt x="23454" y="22573"/>
                    <a:pt x="25379" y="22573"/>
                  </a:cubicBezTo>
                  <a:cubicBezTo>
                    <a:pt x="27825" y="22573"/>
                    <a:pt x="30370" y="23519"/>
                    <a:pt x="32979" y="25444"/>
                  </a:cubicBezTo>
                  <a:cubicBezTo>
                    <a:pt x="34470" y="26551"/>
                    <a:pt x="36228" y="27097"/>
                    <a:pt x="37981" y="27097"/>
                  </a:cubicBezTo>
                  <a:cubicBezTo>
                    <a:pt x="40103" y="27097"/>
                    <a:pt x="42217" y="26297"/>
                    <a:pt x="43842" y="24726"/>
                  </a:cubicBezTo>
                  <a:lnTo>
                    <a:pt x="44886" y="23715"/>
                  </a:lnTo>
                  <a:cubicBezTo>
                    <a:pt x="48506" y="20159"/>
                    <a:pt x="48180" y="14222"/>
                    <a:pt x="44201" y="11091"/>
                  </a:cubicBezTo>
                  <a:cubicBezTo>
                    <a:pt x="43189" y="10308"/>
                    <a:pt x="42145" y="9590"/>
                    <a:pt x="41069" y="8938"/>
                  </a:cubicBezTo>
                  <a:cubicBezTo>
                    <a:pt x="38916" y="7731"/>
                    <a:pt x="36600" y="6785"/>
                    <a:pt x="34186" y="6133"/>
                  </a:cubicBezTo>
                  <a:cubicBezTo>
                    <a:pt x="33991" y="2708"/>
                    <a:pt x="31153" y="33"/>
                    <a:pt x="27695"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79" name="Google Shape;3779;p50"/>
          <p:cNvGrpSpPr/>
          <p:nvPr/>
        </p:nvGrpSpPr>
        <p:grpSpPr>
          <a:xfrm>
            <a:off x="3440014" y="1817975"/>
            <a:ext cx="2358900" cy="956663"/>
            <a:chOff x="3440014" y="1817975"/>
            <a:chExt cx="2358900" cy="956663"/>
          </a:xfrm>
        </p:grpSpPr>
        <p:sp>
          <p:nvSpPr>
            <p:cNvPr id="3780" name="Google Shape;3780;p50"/>
            <p:cNvSpPr txBox="1"/>
            <p:nvPr/>
          </p:nvSpPr>
          <p:spPr>
            <a:xfrm>
              <a:off x="3440014" y="2240638"/>
              <a:ext cx="2358900" cy="534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Venus is the second planet from the Sun</a:t>
              </a:r>
              <a:endParaRPr>
                <a:solidFill>
                  <a:schemeClr val="dk1"/>
                </a:solidFill>
                <a:latin typeface="Libre Franklin Medium"/>
                <a:ea typeface="Libre Franklin Medium"/>
                <a:cs typeface="Libre Franklin Medium"/>
                <a:sym typeface="Libre Franklin Medium"/>
              </a:endParaRPr>
            </a:p>
          </p:txBody>
        </p:sp>
        <p:sp>
          <p:nvSpPr>
            <p:cNvPr id="3781" name="Google Shape;3781;p50"/>
            <p:cNvSpPr txBox="1"/>
            <p:nvPr/>
          </p:nvSpPr>
          <p:spPr>
            <a:xfrm>
              <a:off x="3942813" y="1817975"/>
              <a:ext cx="13533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000">
                  <a:solidFill>
                    <a:schemeClr val="dk1"/>
                  </a:solidFill>
                  <a:latin typeface="Anton"/>
                  <a:ea typeface="Anton"/>
                  <a:cs typeface="Anton"/>
                  <a:sym typeface="Anton"/>
                </a:rPr>
                <a:t>Venus</a:t>
              </a:r>
              <a:endParaRPr sz="2000">
                <a:solidFill>
                  <a:schemeClr val="dk1"/>
                </a:solidFill>
              </a:endParaRPr>
            </a:p>
          </p:txBody>
        </p:sp>
      </p:grpSp>
      <p:grpSp>
        <p:nvGrpSpPr>
          <p:cNvPr id="3782" name="Google Shape;3782;p50"/>
          <p:cNvGrpSpPr/>
          <p:nvPr/>
        </p:nvGrpSpPr>
        <p:grpSpPr>
          <a:xfrm>
            <a:off x="3439863" y="3587950"/>
            <a:ext cx="2359200" cy="962050"/>
            <a:chOff x="3439863" y="3587950"/>
            <a:chExt cx="2359200" cy="962050"/>
          </a:xfrm>
        </p:grpSpPr>
        <p:sp>
          <p:nvSpPr>
            <p:cNvPr id="3783" name="Google Shape;3783;p50"/>
            <p:cNvSpPr txBox="1"/>
            <p:nvPr/>
          </p:nvSpPr>
          <p:spPr>
            <a:xfrm>
              <a:off x="3439863" y="4013900"/>
              <a:ext cx="2359200" cy="536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Despite being red, Mars is actually a cold place</a:t>
              </a:r>
              <a:endParaRPr>
                <a:solidFill>
                  <a:schemeClr val="dk1"/>
                </a:solidFill>
                <a:latin typeface="Libre Franklin Medium"/>
                <a:ea typeface="Libre Franklin Medium"/>
                <a:cs typeface="Libre Franklin Medium"/>
                <a:sym typeface="Libre Franklin Medium"/>
              </a:endParaRPr>
            </a:p>
            <a:p>
              <a:pPr indent="0" lvl="0" marL="0" rtl="0" algn="ctr">
                <a:spcBef>
                  <a:spcPts val="0"/>
                </a:spcBef>
                <a:spcAft>
                  <a:spcPts val="0"/>
                </a:spcAft>
                <a:buNone/>
              </a:pPr>
              <a:r>
                <a:t/>
              </a:r>
              <a:endParaRPr>
                <a:solidFill>
                  <a:schemeClr val="dk1"/>
                </a:solidFill>
                <a:latin typeface="Libre Franklin Medium"/>
                <a:ea typeface="Libre Franklin Medium"/>
                <a:cs typeface="Libre Franklin Medium"/>
                <a:sym typeface="Libre Franklin Medium"/>
              </a:endParaRPr>
            </a:p>
          </p:txBody>
        </p:sp>
        <p:sp>
          <p:nvSpPr>
            <p:cNvPr id="3784" name="Google Shape;3784;p50"/>
            <p:cNvSpPr txBox="1"/>
            <p:nvPr/>
          </p:nvSpPr>
          <p:spPr>
            <a:xfrm>
              <a:off x="3942838" y="3587950"/>
              <a:ext cx="13533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000">
                  <a:solidFill>
                    <a:schemeClr val="dk1"/>
                  </a:solidFill>
                  <a:latin typeface="Anton"/>
                  <a:ea typeface="Anton"/>
                  <a:cs typeface="Anton"/>
                  <a:sym typeface="Anton"/>
                </a:rPr>
                <a:t>Mars</a:t>
              </a:r>
              <a:endParaRPr sz="2000">
                <a:solidFill>
                  <a:schemeClr val="dk1"/>
                </a:solidFill>
              </a:endParaRPr>
            </a:p>
          </p:txBody>
        </p:sp>
      </p:grpSp>
      <p:grpSp>
        <p:nvGrpSpPr>
          <p:cNvPr id="3785" name="Google Shape;3785;p50"/>
          <p:cNvGrpSpPr/>
          <p:nvPr/>
        </p:nvGrpSpPr>
        <p:grpSpPr>
          <a:xfrm>
            <a:off x="6064733" y="1214075"/>
            <a:ext cx="2359200" cy="960952"/>
            <a:chOff x="6064733" y="1214075"/>
            <a:chExt cx="2359200" cy="960952"/>
          </a:xfrm>
        </p:grpSpPr>
        <p:sp>
          <p:nvSpPr>
            <p:cNvPr id="3786" name="Google Shape;3786;p50"/>
            <p:cNvSpPr txBox="1"/>
            <p:nvPr/>
          </p:nvSpPr>
          <p:spPr>
            <a:xfrm>
              <a:off x="6064733" y="1638927"/>
              <a:ext cx="2359200" cy="536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Jupiter is the biggest planet in the Solar System</a:t>
              </a:r>
              <a:endParaRPr>
                <a:solidFill>
                  <a:schemeClr val="dk1"/>
                </a:solidFill>
                <a:latin typeface="Libre Franklin Medium"/>
                <a:ea typeface="Libre Franklin Medium"/>
                <a:cs typeface="Libre Franklin Medium"/>
                <a:sym typeface="Libre Franklin Medium"/>
              </a:endParaRPr>
            </a:p>
            <a:p>
              <a:pPr indent="0" lvl="0" marL="0" rtl="0" algn="ctr">
                <a:spcBef>
                  <a:spcPts val="0"/>
                </a:spcBef>
                <a:spcAft>
                  <a:spcPts val="0"/>
                </a:spcAft>
                <a:buNone/>
              </a:pPr>
              <a:r>
                <a:t/>
              </a:r>
              <a:endParaRPr>
                <a:solidFill>
                  <a:schemeClr val="dk1"/>
                </a:solidFill>
                <a:latin typeface="Libre Franklin Medium"/>
                <a:ea typeface="Libre Franklin Medium"/>
                <a:cs typeface="Libre Franklin Medium"/>
                <a:sym typeface="Libre Franklin Medium"/>
              </a:endParaRPr>
            </a:p>
          </p:txBody>
        </p:sp>
        <p:sp>
          <p:nvSpPr>
            <p:cNvPr id="3787" name="Google Shape;3787;p50"/>
            <p:cNvSpPr txBox="1"/>
            <p:nvPr/>
          </p:nvSpPr>
          <p:spPr>
            <a:xfrm>
              <a:off x="6567673" y="1214075"/>
              <a:ext cx="13494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000">
                  <a:solidFill>
                    <a:schemeClr val="dk1"/>
                  </a:solidFill>
                  <a:latin typeface="Anton"/>
                  <a:ea typeface="Anton"/>
                  <a:cs typeface="Anton"/>
                  <a:sym typeface="Anton"/>
                </a:rPr>
                <a:t>Jupiter</a:t>
              </a:r>
              <a:endParaRPr sz="2000">
                <a:solidFill>
                  <a:schemeClr val="dk1"/>
                </a:solidFill>
              </a:endParaRPr>
            </a:p>
          </p:txBody>
        </p:sp>
      </p:grpSp>
      <p:cxnSp>
        <p:nvCxnSpPr>
          <p:cNvPr id="3788" name="Google Shape;3788;p50"/>
          <p:cNvCxnSpPr>
            <a:stCxn id="3767" idx="3"/>
            <a:endCxn id="3781" idx="1"/>
          </p:cNvCxnSpPr>
          <p:nvPr/>
        </p:nvCxnSpPr>
        <p:spPr>
          <a:xfrm flipH="1" rot="10800000">
            <a:off x="2569472" y="2031100"/>
            <a:ext cx="1373400" cy="728100"/>
          </a:xfrm>
          <a:prstGeom prst="bentConnector3">
            <a:avLst>
              <a:gd fmla="val 49998" name="adj1"/>
            </a:avLst>
          </a:prstGeom>
          <a:noFill/>
          <a:ln cap="flat" cmpd="sng" w="9525">
            <a:solidFill>
              <a:schemeClr val="dk1"/>
            </a:solidFill>
            <a:prstDash val="solid"/>
            <a:round/>
            <a:headEnd len="med" w="med" type="none"/>
            <a:tailEnd len="med" w="med" type="diamond"/>
          </a:ln>
        </p:spPr>
      </p:cxnSp>
      <p:cxnSp>
        <p:nvCxnSpPr>
          <p:cNvPr id="3789" name="Google Shape;3789;p50"/>
          <p:cNvCxnSpPr>
            <a:stCxn id="3767" idx="3"/>
            <a:endCxn id="3784" idx="1"/>
          </p:cNvCxnSpPr>
          <p:nvPr/>
        </p:nvCxnSpPr>
        <p:spPr>
          <a:xfrm>
            <a:off x="2569472" y="2759200"/>
            <a:ext cx="1373400" cy="1041900"/>
          </a:xfrm>
          <a:prstGeom prst="bentConnector3">
            <a:avLst>
              <a:gd fmla="val 49999" name="adj1"/>
            </a:avLst>
          </a:prstGeom>
          <a:noFill/>
          <a:ln cap="flat" cmpd="sng" w="9525">
            <a:solidFill>
              <a:schemeClr val="dk1"/>
            </a:solidFill>
            <a:prstDash val="solid"/>
            <a:round/>
            <a:headEnd len="med" w="med" type="none"/>
            <a:tailEnd len="med" w="med" type="diamond"/>
          </a:ln>
        </p:spPr>
      </p:cxnSp>
      <p:cxnSp>
        <p:nvCxnSpPr>
          <p:cNvPr id="3790" name="Google Shape;3790;p50"/>
          <p:cNvCxnSpPr>
            <a:stCxn id="3781" idx="3"/>
            <a:endCxn id="3787" idx="1"/>
          </p:cNvCxnSpPr>
          <p:nvPr/>
        </p:nvCxnSpPr>
        <p:spPr>
          <a:xfrm flipH="1" rot="10800000">
            <a:off x="5296113" y="1427225"/>
            <a:ext cx="1271700" cy="603900"/>
          </a:xfrm>
          <a:prstGeom prst="bentConnector3">
            <a:avLst>
              <a:gd fmla="val 49995" name="adj1"/>
            </a:avLst>
          </a:prstGeom>
          <a:noFill/>
          <a:ln cap="flat" cmpd="sng" w="9525">
            <a:solidFill>
              <a:schemeClr val="dk1"/>
            </a:solidFill>
            <a:prstDash val="solid"/>
            <a:round/>
            <a:headEnd len="med" w="med" type="none"/>
            <a:tailEnd len="med" w="med" type="diamond"/>
          </a:ln>
        </p:spPr>
      </p:cxnSp>
      <p:grpSp>
        <p:nvGrpSpPr>
          <p:cNvPr id="3791" name="Google Shape;3791;p50"/>
          <p:cNvGrpSpPr/>
          <p:nvPr/>
        </p:nvGrpSpPr>
        <p:grpSpPr>
          <a:xfrm>
            <a:off x="6071508" y="2306625"/>
            <a:ext cx="2359200" cy="960952"/>
            <a:chOff x="6071508" y="2306625"/>
            <a:chExt cx="2359200" cy="960952"/>
          </a:xfrm>
        </p:grpSpPr>
        <p:sp>
          <p:nvSpPr>
            <p:cNvPr id="3792" name="Google Shape;3792;p50"/>
            <p:cNvSpPr txBox="1"/>
            <p:nvPr/>
          </p:nvSpPr>
          <p:spPr>
            <a:xfrm>
              <a:off x="6071508" y="2731477"/>
              <a:ext cx="2359200" cy="536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Saturn is composed of hydrogen and helium</a:t>
              </a:r>
              <a:endParaRPr>
                <a:solidFill>
                  <a:schemeClr val="dk1"/>
                </a:solidFill>
                <a:latin typeface="Libre Franklin Medium"/>
                <a:ea typeface="Libre Franklin Medium"/>
                <a:cs typeface="Libre Franklin Medium"/>
                <a:sym typeface="Libre Franklin Medium"/>
              </a:endParaRPr>
            </a:p>
            <a:p>
              <a:pPr indent="0" lvl="0" marL="0" rtl="0" algn="ctr">
                <a:spcBef>
                  <a:spcPts val="0"/>
                </a:spcBef>
                <a:spcAft>
                  <a:spcPts val="0"/>
                </a:spcAft>
                <a:buNone/>
              </a:pPr>
              <a:r>
                <a:t/>
              </a:r>
              <a:endParaRPr>
                <a:solidFill>
                  <a:schemeClr val="dk1"/>
                </a:solidFill>
                <a:latin typeface="Libre Franklin Medium"/>
                <a:ea typeface="Libre Franklin Medium"/>
                <a:cs typeface="Libre Franklin Medium"/>
                <a:sym typeface="Libre Franklin Medium"/>
              </a:endParaRPr>
            </a:p>
          </p:txBody>
        </p:sp>
        <p:sp>
          <p:nvSpPr>
            <p:cNvPr id="3793" name="Google Shape;3793;p50"/>
            <p:cNvSpPr txBox="1"/>
            <p:nvPr/>
          </p:nvSpPr>
          <p:spPr>
            <a:xfrm>
              <a:off x="6571548" y="2306625"/>
              <a:ext cx="13494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000">
                  <a:solidFill>
                    <a:schemeClr val="dk1"/>
                  </a:solidFill>
                  <a:latin typeface="Anton"/>
                  <a:ea typeface="Anton"/>
                  <a:cs typeface="Anton"/>
                  <a:sym typeface="Anton"/>
                </a:rPr>
                <a:t>Saturn</a:t>
              </a:r>
              <a:endParaRPr sz="2000">
                <a:solidFill>
                  <a:schemeClr val="dk1"/>
                </a:solidFill>
              </a:endParaRPr>
            </a:p>
          </p:txBody>
        </p:sp>
      </p:grpSp>
      <p:cxnSp>
        <p:nvCxnSpPr>
          <p:cNvPr id="3794" name="Google Shape;3794;p50"/>
          <p:cNvCxnSpPr>
            <a:stCxn id="3781" idx="3"/>
            <a:endCxn id="3793" idx="1"/>
          </p:cNvCxnSpPr>
          <p:nvPr/>
        </p:nvCxnSpPr>
        <p:spPr>
          <a:xfrm>
            <a:off x="5296113" y="2031125"/>
            <a:ext cx="1275300" cy="488700"/>
          </a:xfrm>
          <a:prstGeom prst="bentConnector3">
            <a:avLst>
              <a:gd fmla="val 50005" name="adj1"/>
            </a:avLst>
          </a:prstGeom>
          <a:noFill/>
          <a:ln cap="flat" cmpd="sng" w="9525">
            <a:solidFill>
              <a:schemeClr val="dk1"/>
            </a:solidFill>
            <a:prstDash val="solid"/>
            <a:round/>
            <a:headEnd len="med" w="med" type="none"/>
            <a:tailEnd len="med" w="med" type="diamond"/>
          </a:ln>
        </p:spPr>
      </p:cxnSp>
      <p:grpSp>
        <p:nvGrpSpPr>
          <p:cNvPr id="3795" name="Google Shape;3795;p50"/>
          <p:cNvGrpSpPr/>
          <p:nvPr/>
        </p:nvGrpSpPr>
        <p:grpSpPr>
          <a:xfrm>
            <a:off x="6064695" y="3587950"/>
            <a:ext cx="2359200" cy="960952"/>
            <a:chOff x="6064695" y="3587950"/>
            <a:chExt cx="2359200" cy="960952"/>
          </a:xfrm>
        </p:grpSpPr>
        <p:sp>
          <p:nvSpPr>
            <p:cNvPr id="3796" name="Google Shape;3796;p50"/>
            <p:cNvSpPr txBox="1"/>
            <p:nvPr/>
          </p:nvSpPr>
          <p:spPr>
            <a:xfrm>
              <a:off x="6064695" y="4012802"/>
              <a:ext cx="2359200" cy="536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Neptune is very far away from the Sun</a:t>
              </a:r>
              <a:endParaRPr>
                <a:solidFill>
                  <a:schemeClr val="dk1"/>
                </a:solidFill>
                <a:latin typeface="Libre Franklin Medium"/>
                <a:ea typeface="Libre Franklin Medium"/>
                <a:cs typeface="Libre Franklin Medium"/>
                <a:sym typeface="Libre Franklin Medium"/>
              </a:endParaRPr>
            </a:p>
            <a:p>
              <a:pPr indent="0" lvl="0" marL="0" rtl="0" algn="ctr">
                <a:spcBef>
                  <a:spcPts val="0"/>
                </a:spcBef>
                <a:spcAft>
                  <a:spcPts val="0"/>
                </a:spcAft>
                <a:buNone/>
              </a:pPr>
              <a:r>
                <a:t/>
              </a:r>
              <a:endParaRPr>
                <a:solidFill>
                  <a:schemeClr val="dk1"/>
                </a:solidFill>
                <a:latin typeface="Libre Franklin Medium"/>
                <a:ea typeface="Libre Franklin Medium"/>
                <a:cs typeface="Libre Franklin Medium"/>
                <a:sym typeface="Libre Franklin Medium"/>
              </a:endParaRPr>
            </a:p>
          </p:txBody>
        </p:sp>
        <p:sp>
          <p:nvSpPr>
            <p:cNvPr id="3797" name="Google Shape;3797;p50"/>
            <p:cNvSpPr txBox="1"/>
            <p:nvPr/>
          </p:nvSpPr>
          <p:spPr>
            <a:xfrm>
              <a:off x="6567652" y="3587950"/>
              <a:ext cx="13494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000">
                  <a:solidFill>
                    <a:schemeClr val="dk1"/>
                  </a:solidFill>
                  <a:latin typeface="Anton"/>
                  <a:ea typeface="Anton"/>
                  <a:cs typeface="Anton"/>
                  <a:sym typeface="Anton"/>
                </a:rPr>
                <a:t>Neptune</a:t>
              </a:r>
              <a:endParaRPr sz="2000">
                <a:solidFill>
                  <a:schemeClr val="dk1"/>
                </a:solidFill>
              </a:endParaRPr>
            </a:p>
          </p:txBody>
        </p:sp>
      </p:grpSp>
      <p:cxnSp>
        <p:nvCxnSpPr>
          <p:cNvPr id="3798" name="Google Shape;3798;p50"/>
          <p:cNvCxnSpPr>
            <a:stCxn id="3784" idx="3"/>
            <a:endCxn id="3797" idx="1"/>
          </p:cNvCxnSpPr>
          <p:nvPr/>
        </p:nvCxnSpPr>
        <p:spPr>
          <a:xfrm>
            <a:off x="5296138" y="3801100"/>
            <a:ext cx="1271400" cy="600"/>
          </a:xfrm>
          <a:prstGeom prst="bentConnector3">
            <a:avLst>
              <a:gd fmla="val 50004" name="adj1"/>
            </a:avLst>
          </a:prstGeom>
          <a:noFill/>
          <a:ln cap="flat" cmpd="sng" w="9525">
            <a:solidFill>
              <a:schemeClr val="dk1"/>
            </a:solidFill>
            <a:prstDash val="solid"/>
            <a:round/>
            <a:headEnd len="med" w="med" type="none"/>
            <a:tailEnd len="med" w="med" type="diamond"/>
          </a:ln>
        </p:spPr>
      </p:cxnSp>
      <p:sp>
        <p:nvSpPr>
          <p:cNvPr id="3799" name="Google Shape;3799;p50"/>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US National Dollar </a:t>
            </a:r>
            <a:r>
              <a:rPr lang="en"/>
              <a:t>Day infographics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3" name="Shape 3803"/>
        <p:cNvGrpSpPr/>
        <p:nvPr/>
      </p:nvGrpSpPr>
      <p:grpSpPr>
        <a:xfrm>
          <a:off x="0" y="0"/>
          <a:ext cx="0" cy="0"/>
          <a:chOff x="0" y="0"/>
          <a:chExt cx="0" cy="0"/>
        </a:xfrm>
      </p:grpSpPr>
      <p:sp>
        <p:nvSpPr>
          <p:cNvPr id="3804" name="Google Shape;3804;p51"/>
          <p:cNvSpPr txBox="1"/>
          <p:nvPr/>
        </p:nvSpPr>
        <p:spPr>
          <a:xfrm>
            <a:off x="2531900" y="1519450"/>
            <a:ext cx="2043000" cy="484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Jupiter is the biggest planet of them all</a:t>
            </a:r>
            <a:endParaRPr>
              <a:solidFill>
                <a:schemeClr val="dk1"/>
              </a:solidFill>
              <a:latin typeface="Libre Franklin Medium"/>
              <a:ea typeface="Libre Franklin Medium"/>
              <a:cs typeface="Libre Franklin Medium"/>
              <a:sym typeface="Libre Franklin Medium"/>
            </a:endParaRPr>
          </a:p>
        </p:txBody>
      </p:sp>
      <p:sp>
        <p:nvSpPr>
          <p:cNvPr id="3805" name="Google Shape;3805;p51"/>
          <p:cNvSpPr txBox="1"/>
          <p:nvPr/>
        </p:nvSpPr>
        <p:spPr>
          <a:xfrm>
            <a:off x="1397910" y="1519438"/>
            <a:ext cx="1134000" cy="484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chemeClr val="dk1"/>
                </a:solidFill>
                <a:latin typeface="Anton"/>
                <a:ea typeface="Anton"/>
                <a:cs typeface="Anton"/>
                <a:sym typeface="Anton"/>
              </a:rPr>
              <a:t>Jupiter</a:t>
            </a:r>
            <a:endParaRPr sz="2000">
              <a:solidFill>
                <a:schemeClr val="dk1"/>
              </a:solidFill>
              <a:latin typeface="Anton"/>
              <a:ea typeface="Anton"/>
              <a:cs typeface="Anton"/>
              <a:sym typeface="Anton"/>
            </a:endParaRPr>
          </a:p>
        </p:txBody>
      </p:sp>
      <p:sp>
        <p:nvSpPr>
          <p:cNvPr id="3806" name="Google Shape;3806;p51"/>
          <p:cNvSpPr txBox="1"/>
          <p:nvPr/>
        </p:nvSpPr>
        <p:spPr>
          <a:xfrm>
            <a:off x="4574900" y="1519450"/>
            <a:ext cx="944700" cy="484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500">
                <a:solidFill>
                  <a:schemeClr val="dk1"/>
                </a:solidFill>
                <a:latin typeface="Anton"/>
                <a:ea typeface="Anton"/>
                <a:cs typeface="Anton"/>
                <a:sym typeface="Anton"/>
              </a:rPr>
              <a:t>8</a:t>
            </a:r>
            <a:r>
              <a:rPr lang="en" sz="2500">
                <a:solidFill>
                  <a:schemeClr val="dk1"/>
                </a:solidFill>
                <a:latin typeface="Anton"/>
                <a:ea typeface="Anton"/>
                <a:cs typeface="Anton"/>
                <a:sym typeface="Anton"/>
              </a:rPr>
              <a:t>0%</a:t>
            </a:r>
            <a:endParaRPr sz="2500">
              <a:solidFill>
                <a:schemeClr val="dk1"/>
              </a:solidFill>
              <a:latin typeface="Anton"/>
              <a:ea typeface="Anton"/>
              <a:cs typeface="Anton"/>
              <a:sym typeface="Anton"/>
            </a:endParaRPr>
          </a:p>
        </p:txBody>
      </p:sp>
      <p:sp>
        <p:nvSpPr>
          <p:cNvPr id="3807" name="Google Shape;3807;p51"/>
          <p:cNvSpPr txBox="1"/>
          <p:nvPr/>
        </p:nvSpPr>
        <p:spPr>
          <a:xfrm>
            <a:off x="2531900" y="2355850"/>
            <a:ext cx="2043000" cy="484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Venus is the second planet from the Sun</a:t>
            </a:r>
            <a:endParaRPr>
              <a:solidFill>
                <a:schemeClr val="dk1"/>
              </a:solidFill>
              <a:latin typeface="Libre Franklin Medium"/>
              <a:ea typeface="Libre Franklin Medium"/>
              <a:cs typeface="Libre Franklin Medium"/>
              <a:sym typeface="Libre Franklin Medium"/>
            </a:endParaRPr>
          </a:p>
        </p:txBody>
      </p:sp>
      <p:sp>
        <p:nvSpPr>
          <p:cNvPr id="3808" name="Google Shape;3808;p51"/>
          <p:cNvSpPr txBox="1"/>
          <p:nvPr/>
        </p:nvSpPr>
        <p:spPr>
          <a:xfrm>
            <a:off x="1397910" y="2355838"/>
            <a:ext cx="1134000" cy="484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chemeClr val="dk1"/>
                </a:solidFill>
                <a:latin typeface="Anton"/>
                <a:ea typeface="Anton"/>
                <a:cs typeface="Anton"/>
                <a:sym typeface="Anton"/>
              </a:rPr>
              <a:t>Venus</a:t>
            </a:r>
            <a:endParaRPr sz="2000">
              <a:solidFill>
                <a:schemeClr val="dk1"/>
              </a:solidFill>
              <a:latin typeface="Anton"/>
              <a:ea typeface="Anton"/>
              <a:cs typeface="Anton"/>
              <a:sym typeface="Anton"/>
            </a:endParaRPr>
          </a:p>
        </p:txBody>
      </p:sp>
      <p:sp>
        <p:nvSpPr>
          <p:cNvPr id="3809" name="Google Shape;3809;p51"/>
          <p:cNvSpPr txBox="1"/>
          <p:nvPr/>
        </p:nvSpPr>
        <p:spPr>
          <a:xfrm>
            <a:off x="4574900" y="2355850"/>
            <a:ext cx="944700" cy="484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500">
                <a:solidFill>
                  <a:schemeClr val="dk1"/>
                </a:solidFill>
                <a:latin typeface="Anton"/>
                <a:ea typeface="Anton"/>
                <a:cs typeface="Anton"/>
                <a:sym typeface="Anton"/>
              </a:rPr>
              <a:t>6</a:t>
            </a:r>
            <a:r>
              <a:rPr lang="en" sz="2500">
                <a:solidFill>
                  <a:schemeClr val="dk1"/>
                </a:solidFill>
                <a:latin typeface="Anton"/>
                <a:ea typeface="Anton"/>
                <a:cs typeface="Anton"/>
                <a:sym typeface="Anton"/>
              </a:rPr>
              <a:t>0%</a:t>
            </a:r>
            <a:endParaRPr sz="2500">
              <a:solidFill>
                <a:schemeClr val="dk1"/>
              </a:solidFill>
              <a:latin typeface="Anton"/>
              <a:ea typeface="Anton"/>
              <a:cs typeface="Anton"/>
              <a:sym typeface="Anton"/>
            </a:endParaRPr>
          </a:p>
        </p:txBody>
      </p:sp>
      <p:sp>
        <p:nvSpPr>
          <p:cNvPr id="3810" name="Google Shape;3810;p51"/>
          <p:cNvSpPr txBox="1"/>
          <p:nvPr/>
        </p:nvSpPr>
        <p:spPr>
          <a:xfrm>
            <a:off x="2531900" y="3192250"/>
            <a:ext cx="2043000" cy="484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Despite being red, Mars is a cold place</a:t>
            </a:r>
            <a:endParaRPr>
              <a:solidFill>
                <a:schemeClr val="dk1"/>
              </a:solidFill>
              <a:latin typeface="Libre Franklin Medium"/>
              <a:ea typeface="Libre Franklin Medium"/>
              <a:cs typeface="Libre Franklin Medium"/>
              <a:sym typeface="Libre Franklin Medium"/>
            </a:endParaRPr>
          </a:p>
        </p:txBody>
      </p:sp>
      <p:sp>
        <p:nvSpPr>
          <p:cNvPr id="3811" name="Google Shape;3811;p51"/>
          <p:cNvSpPr txBox="1"/>
          <p:nvPr/>
        </p:nvSpPr>
        <p:spPr>
          <a:xfrm>
            <a:off x="1397910" y="3192238"/>
            <a:ext cx="1134000" cy="484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chemeClr val="dk1"/>
                </a:solidFill>
                <a:latin typeface="Anton"/>
                <a:ea typeface="Anton"/>
                <a:cs typeface="Anton"/>
                <a:sym typeface="Anton"/>
              </a:rPr>
              <a:t>Mars</a:t>
            </a:r>
            <a:endParaRPr sz="2000">
              <a:solidFill>
                <a:schemeClr val="dk1"/>
              </a:solidFill>
              <a:latin typeface="Anton"/>
              <a:ea typeface="Anton"/>
              <a:cs typeface="Anton"/>
              <a:sym typeface="Anton"/>
            </a:endParaRPr>
          </a:p>
        </p:txBody>
      </p:sp>
      <p:sp>
        <p:nvSpPr>
          <p:cNvPr id="3812" name="Google Shape;3812;p51"/>
          <p:cNvSpPr txBox="1"/>
          <p:nvPr/>
        </p:nvSpPr>
        <p:spPr>
          <a:xfrm>
            <a:off x="4574900" y="3192250"/>
            <a:ext cx="944700" cy="484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500">
                <a:solidFill>
                  <a:schemeClr val="dk1"/>
                </a:solidFill>
                <a:latin typeface="Anton"/>
                <a:ea typeface="Anton"/>
                <a:cs typeface="Anton"/>
                <a:sym typeface="Anton"/>
              </a:rPr>
              <a:t>2</a:t>
            </a:r>
            <a:r>
              <a:rPr lang="en" sz="2500">
                <a:solidFill>
                  <a:schemeClr val="dk1"/>
                </a:solidFill>
                <a:latin typeface="Anton"/>
                <a:ea typeface="Anton"/>
                <a:cs typeface="Anton"/>
                <a:sym typeface="Anton"/>
              </a:rPr>
              <a:t>0%</a:t>
            </a:r>
            <a:endParaRPr sz="2500">
              <a:solidFill>
                <a:schemeClr val="dk1"/>
              </a:solidFill>
              <a:latin typeface="Anton"/>
              <a:ea typeface="Anton"/>
              <a:cs typeface="Anton"/>
              <a:sym typeface="Anton"/>
            </a:endParaRPr>
          </a:p>
        </p:txBody>
      </p:sp>
      <p:sp>
        <p:nvSpPr>
          <p:cNvPr id="3813" name="Google Shape;3813;p51"/>
          <p:cNvSpPr txBox="1"/>
          <p:nvPr/>
        </p:nvSpPr>
        <p:spPr>
          <a:xfrm>
            <a:off x="2531900" y="4028650"/>
            <a:ext cx="2043000" cy="484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Mercury is the closest planet to the Sun</a:t>
            </a:r>
            <a:endParaRPr>
              <a:solidFill>
                <a:schemeClr val="dk1"/>
              </a:solidFill>
              <a:latin typeface="Libre Franklin Medium"/>
              <a:ea typeface="Libre Franklin Medium"/>
              <a:cs typeface="Libre Franklin Medium"/>
              <a:sym typeface="Libre Franklin Medium"/>
            </a:endParaRPr>
          </a:p>
        </p:txBody>
      </p:sp>
      <p:sp>
        <p:nvSpPr>
          <p:cNvPr id="3814" name="Google Shape;3814;p51"/>
          <p:cNvSpPr txBox="1"/>
          <p:nvPr/>
        </p:nvSpPr>
        <p:spPr>
          <a:xfrm>
            <a:off x="1397910" y="4028638"/>
            <a:ext cx="1134000" cy="484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chemeClr val="dk1"/>
                </a:solidFill>
                <a:latin typeface="Anton"/>
                <a:ea typeface="Anton"/>
                <a:cs typeface="Anton"/>
                <a:sym typeface="Anton"/>
              </a:rPr>
              <a:t>Mercury</a:t>
            </a:r>
            <a:endParaRPr sz="2000">
              <a:solidFill>
                <a:schemeClr val="dk1"/>
              </a:solidFill>
              <a:latin typeface="Anton"/>
              <a:ea typeface="Anton"/>
              <a:cs typeface="Anton"/>
              <a:sym typeface="Anton"/>
            </a:endParaRPr>
          </a:p>
        </p:txBody>
      </p:sp>
      <p:sp>
        <p:nvSpPr>
          <p:cNvPr id="3815" name="Google Shape;3815;p51"/>
          <p:cNvSpPr txBox="1"/>
          <p:nvPr/>
        </p:nvSpPr>
        <p:spPr>
          <a:xfrm>
            <a:off x="4574900" y="4028650"/>
            <a:ext cx="944700" cy="484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500">
                <a:solidFill>
                  <a:schemeClr val="dk1"/>
                </a:solidFill>
                <a:latin typeface="Anton"/>
                <a:ea typeface="Anton"/>
                <a:cs typeface="Anton"/>
                <a:sym typeface="Anton"/>
              </a:rPr>
              <a:t>7</a:t>
            </a:r>
            <a:r>
              <a:rPr lang="en" sz="2500">
                <a:solidFill>
                  <a:schemeClr val="dk1"/>
                </a:solidFill>
                <a:latin typeface="Anton"/>
                <a:ea typeface="Anton"/>
                <a:cs typeface="Anton"/>
                <a:sym typeface="Anton"/>
              </a:rPr>
              <a:t>0%</a:t>
            </a:r>
            <a:endParaRPr sz="2500">
              <a:solidFill>
                <a:schemeClr val="dk1"/>
              </a:solidFill>
              <a:latin typeface="Anton"/>
              <a:ea typeface="Anton"/>
              <a:cs typeface="Anton"/>
              <a:sym typeface="Anton"/>
            </a:endParaRPr>
          </a:p>
        </p:txBody>
      </p:sp>
      <p:grpSp>
        <p:nvGrpSpPr>
          <p:cNvPr id="3816" name="Google Shape;3816;p51"/>
          <p:cNvGrpSpPr/>
          <p:nvPr/>
        </p:nvGrpSpPr>
        <p:grpSpPr>
          <a:xfrm>
            <a:off x="754695" y="4048079"/>
            <a:ext cx="513855" cy="457033"/>
            <a:chOff x="1241175" y="571650"/>
            <a:chExt cx="5118075" cy="4552125"/>
          </a:xfrm>
        </p:grpSpPr>
        <p:sp>
          <p:nvSpPr>
            <p:cNvPr id="3817" name="Google Shape;3817;p51"/>
            <p:cNvSpPr/>
            <p:nvPr/>
          </p:nvSpPr>
          <p:spPr>
            <a:xfrm>
              <a:off x="1303150" y="4640975"/>
              <a:ext cx="2996975" cy="421650"/>
            </a:xfrm>
            <a:custGeom>
              <a:rect b="b" l="l" r="r" t="t"/>
              <a:pathLst>
                <a:path extrusionOk="0" h="16866" w="119879">
                  <a:moveTo>
                    <a:pt x="8416" y="1"/>
                  </a:moveTo>
                  <a:cubicBezTo>
                    <a:pt x="3752" y="1"/>
                    <a:pt x="1" y="3752"/>
                    <a:pt x="1" y="8449"/>
                  </a:cubicBezTo>
                  <a:cubicBezTo>
                    <a:pt x="1" y="13114"/>
                    <a:pt x="3752" y="16865"/>
                    <a:pt x="8416" y="16865"/>
                  </a:cubicBezTo>
                  <a:lnTo>
                    <a:pt x="111430" y="16865"/>
                  </a:lnTo>
                  <a:cubicBezTo>
                    <a:pt x="116095" y="16865"/>
                    <a:pt x="119879" y="13114"/>
                    <a:pt x="119879" y="8449"/>
                  </a:cubicBezTo>
                  <a:cubicBezTo>
                    <a:pt x="119879" y="3752"/>
                    <a:pt x="116095" y="1"/>
                    <a:pt x="111430" y="1"/>
                  </a:cubicBezTo>
                  <a:close/>
                </a:path>
              </a:pathLst>
            </a:custGeom>
            <a:solidFill>
              <a:srgbClr val="F5D3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8" name="Google Shape;3818;p51"/>
            <p:cNvSpPr/>
            <p:nvPr/>
          </p:nvSpPr>
          <p:spPr>
            <a:xfrm>
              <a:off x="1653000" y="3746375"/>
              <a:ext cx="2297275" cy="894625"/>
            </a:xfrm>
            <a:custGeom>
              <a:rect b="b" l="l" r="r" t="t"/>
              <a:pathLst>
                <a:path extrusionOk="0" h="35785" w="91891">
                  <a:moveTo>
                    <a:pt x="18855" y="1"/>
                  </a:moveTo>
                  <a:cubicBezTo>
                    <a:pt x="8449" y="1"/>
                    <a:pt x="0" y="8449"/>
                    <a:pt x="0" y="18888"/>
                  </a:cubicBezTo>
                  <a:lnTo>
                    <a:pt x="0" y="35785"/>
                  </a:lnTo>
                  <a:lnTo>
                    <a:pt x="91891" y="35785"/>
                  </a:lnTo>
                  <a:lnTo>
                    <a:pt x="91891" y="18888"/>
                  </a:lnTo>
                  <a:cubicBezTo>
                    <a:pt x="91891" y="8449"/>
                    <a:pt x="83442" y="1"/>
                    <a:pt x="73004" y="1"/>
                  </a:cubicBezTo>
                  <a:close/>
                </a:path>
              </a:pathLst>
            </a:custGeom>
            <a:solidFill>
              <a:srgbClr val="FFEB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9" name="Google Shape;3819;p51"/>
            <p:cNvSpPr/>
            <p:nvPr/>
          </p:nvSpPr>
          <p:spPr>
            <a:xfrm>
              <a:off x="3472375" y="1704025"/>
              <a:ext cx="2825725" cy="720125"/>
            </a:xfrm>
            <a:custGeom>
              <a:rect b="b" l="l" r="r" t="t"/>
              <a:pathLst>
                <a:path extrusionOk="0" h="28805" w="113029">
                  <a:moveTo>
                    <a:pt x="101379" y="0"/>
                  </a:moveTo>
                  <a:cubicBezTo>
                    <a:pt x="101207" y="0"/>
                    <a:pt x="101035" y="5"/>
                    <a:pt x="100861" y="15"/>
                  </a:cubicBezTo>
                  <a:lnTo>
                    <a:pt x="0" y="5332"/>
                  </a:lnTo>
                  <a:lnTo>
                    <a:pt x="0" y="22685"/>
                  </a:lnTo>
                  <a:lnTo>
                    <a:pt x="100763" y="28785"/>
                  </a:lnTo>
                  <a:cubicBezTo>
                    <a:pt x="100969" y="28798"/>
                    <a:pt x="101173" y="28805"/>
                    <a:pt x="101376" y="28805"/>
                  </a:cubicBezTo>
                  <a:cubicBezTo>
                    <a:pt x="107788" y="28805"/>
                    <a:pt x="113028" y="22399"/>
                    <a:pt x="113028" y="14400"/>
                  </a:cubicBezTo>
                  <a:cubicBezTo>
                    <a:pt x="113028" y="6427"/>
                    <a:pt x="107770" y="0"/>
                    <a:pt x="101379"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0" name="Google Shape;3820;p51"/>
            <p:cNvSpPr/>
            <p:nvPr/>
          </p:nvSpPr>
          <p:spPr>
            <a:xfrm>
              <a:off x="2322525" y="1016100"/>
              <a:ext cx="1149875" cy="2121950"/>
            </a:xfrm>
            <a:custGeom>
              <a:rect b="b" l="l" r="r" t="t"/>
              <a:pathLst>
                <a:path extrusionOk="0" h="84878" w="45995">
                  <a:moveTo>
                    <a:pt x="0" y="0"/>
                  </a:moveTo>
                  <a:lnTo>
                    <a:pt x="0" y="84877"/>
                  </a:lnTo>
                  <a:lnTo>
                    <a:pt x="45994" y="84877"/>
                  </a:lnTo>
                  <a:lnTo>
                    <a:pt x="45994" y="0"/>
                  </a:ln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1" name="Google Shape;3821;p51"/>
            <p:cNvSpPr/>
            <p:nvPr/>
          </p:nvSpPr>
          <p:spPr>
            <a:xfrm>
              <a:off x="2117825" y="3138025"/>
              <a:ext cx="1546225" cy="383300"/>
            </a:xfrm>
            <a:custGeom>
              <a:rect b="b" l="l" r="r" t="t"/>
              <a:pathLst>
                <a:path extrusionOk="0" h="15332" w="61849">
                  <a:moveTo>
                    <a:pt x="7666" y="0"/>
                  </a:moveTo>
                  <a:cubicBezTo>
                    <a:pt x="3426" y="0"/>
                    <a:pt x="1" y="3425"/>
                    <a:pt x="1" y="7666"/>
                  </a:cubicBezTo>
                  <a:cubicBezTo>
                    <a:pt x="1" y="11906"/>
                    <a:pt x="3426" y="15332"/>
                    <a:pt x="7666" y="15332"/>
                  </a:cubicBezTo>
                  <a:lnTo>
                    <a:pt x="54182" y="15332"/>
                  </a:lnTo>
                  <a:cubicBezTo>
                    <a:pt x="58456" y="15332"/>
                    <a:pt x="61848" y="11906"/>
                    <a:pt x="61848" y="7666"/>
                  </a:cubicBezTo>
                  <a:cubicBezTo>
                    <a:pt x="61848" y="3425"/>
                    <a:pt x="58456" y="0"/>
                    <a:pt x="54182"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2" name="Google Shape;3822;p51"/>
            <p:cNvSpPr/>
            <p:nvPr/>
          </p:nvSpPr>
          <p:spPr>
            <a:xfrm>
              <a:off x="2117825" y="632825"/>
              <a:ext cx="1547025" cy="383300"/>
            </a:xfrm>
            <a:custGeom>
              <a:rect b="b" l="l" r="r" t="t"/>
              <a:pathLst>
                <a:path extrusionOk="0" h="15332" w="61881">
                  <a:moveTo>
                    <a:pt x="7666" y="0"/>
                  </a:moveTo>
                  <a:cubicBezTo>
                    <a:pt x="3426" y="0"/>
                    <a:pt x="1" y="3425"/>
                    <a:pt x="1" y="7666"/>
                  </a:cubicBezTo>
                  <a:cubicBezTo>
                    <a:pt x="1" y="11906"/>
                    <a:pt x="3426" y="15331"/>
                    <a:pt x="7666" y="15331"/>
                  </a:cubicBezTo>
                  <a:lnTo>
                    <a:pt x="54182" y="15331"/>
                  </a:lnTo>
                  <a:cubicBezTo>
                    <a:pt x="58456" y="15331"/>
                    <a:pt x="61881" y="11906"/>
                    <a:pt x="61881" y="7666"/>
                  </a:cubicBezTo>
                  <a:cubicBezTo>
                    <a:pt x="61881" y="3425"/>
                    <a:pt x="58456" y="0"/>
                    <a:pt x="54182"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3" name="Google Shape;3823;p51"/>
            <p:cNvSpPr/>
            <p:nvPr/>
          </p:nvSpPr>
          <p:spPr>
            <a:xfrm>
              <a:off x="1303150" y="4640975"/>
              <a:ext cx="1941725" cy="421650"/>
            </a:xfrm>
            <a:custGeom>
              <a:rect b="b" l="l" r="r" t="t"/>
              <a:pathLst>
                <a:path extrusionOk="0" h="16866" w="77669">
                  <a:moveTo>
                    <a:pt x="8416" y="1"/>
                  </a:moveTo>
                  <a:cubicBezTo>
                    <a:pt x="3752" y="1"/>
                    <a:pt x="1" y="3785"/>
                    <a:pt x="1" y="8449"/>
                  </a:cubicBezTo>
                  <a:cubicBezTo>
                    <a:pt x="1" y="13081"/>
                    <a:pt x="3752" y="16865"/>
                    <a:pt x="8416" y="16865"/>
                  </a:cubicBezTo>
                  <a:lnTo>
                    <a:pt x="77668" y="16865"/>
                  </a:lnTo>
                  <a:cubicBezTo>
                    <a:pt x="72025" y="11548"/>
                    <a:pt x="66708" y="5937"/>
                    <a:pt x="61717"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4" name="Google Shape;3824;p51"/>
            <p:cNvSpPr/>
            <p:nvPr/>
          </p:nvSpPr>
          <p:spPr>
            <a:xfrm>
              <a:off x="2846075" y="4640975"/>
              <a:ext cx="1454050" cy="421650"/>
            </a:xfrm>
            <a:custGeom>
              <a:rect b="b" l="l" r="r" t="t"/>
              <a:pathLst>
                <a:path extrusionOk="0" h="16866" w="58162">
                  <a:moveTo>
                    <a:pt x="0" y="1"/>
                  </a:moveTo>
                  <a:cubicBezTo>
                    <a:pt x="4991" y="5937"/>
                    <a:pt x="10308" y="11548"/>
                    <a:pt x="15951" y="16865"/>
                  </a:cubicBezTo>
                  <a:lnTo>
                    <a:pt x="49713" y="16865"/>
                  </a:lnTo>
                  <a:cubicBezTo>
                    <a:pt x="54378" y="16865"/>
                    <a:pt x="58162" y="13114"/>
                    <a:pt x="58162" y="8449"/>
                  </a:cubicBezTo>
                  <a:cubicBezTo>
                    <a:pt x="58162" y="3785"/>
                    <a:pt x="54378" y="1"/>
                    <a:pt x="49713"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5" name="Google Shape;3825;p51"/>
            <p:cNvSpPr/>
            <p:nvPr/>
          </p:nvSpPr>
          <p:spPr>
            <a:xfrm>
              <a:off x="1652175" y="3746375"/>
              <a:ext cx="1193925" cy="894625"/>
            </a:xfrm>
            <a:custGeom>
              <a:rect b="b" l="l" r="r" t="t"/>
              <a:pathLst>
                <a:path extrusionOk="0" h="35785" w="47757">
                  <a:moveTo>
                    <a:pt x="18888" y="1"/>
                  </a:moveTo>
                  <a:cubicBezTo>
                    <a:pt x="8482" y="1"/>
                    <a:pt x="33" y="8449"/>
                    <a:pt x="1" y="18888"/>
                  </a:cubicBezTo>
                  <a:lnTo>
                    <a:pt x="1" y="35785"/>
                  </a:lnTo>
                  <a:lnTo>
                    <a:pt x="47756" y="35785"/>
                  </a:lnTo>
                  <a:cubicBezTo>
                    <a:pt x="38460" y="24759"/>
                    <a:pt x="30337" y="12755"/>
                    <a:pt x="23585"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6" name="Google Shape;3826;p51"/>
            <p:cNvSpPr/>
            <p:nvPr/>
          </p:nvSpPr>
          <p:spPr>
            <a:xfrm>
              <a:off x="2241800" y="3746375"/>
              <a:ext cx="1708475" cy="894625"/>
            </a:xfrm>
            <a:custGeom>
              <a:rect b="b" l="l" r="r" t="t"/>
              <a:pathLst>
                <a:path extrusionOk="0" h="35785" w="68339">
                  <a:moveTo>
                    <a:pt x="0" y="1"/>
                  </a:moveTo>
                  <a:cubicBezTo>
                    <a:pt x="6752" y="12755"/>
                    <a:pt x="14875" y="24759"/>
                    <a:pt x="24171" y="35785"/>
                  </a:cubicBezTo>
                  <a:lnTo>
                    <a:pt x="68339" y="35785"/>
                  </a:lnTo>
                  <a:lnTo>
                    <a:pt x="68339" y="18888"/>
                  </a:lnTo>
                  <a:cubicBezTo>
                    <a:pt x="68339" y="8449"/>
                    <a:pt x="59890" y="1"/>
                    <a:pt x="49452"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7" name="Google Shape;3827;p51"/>
            <p:cNvSpPr/>
            <p:nvPr/>
          </p:nvSpPr>
          <p:spPr>
            <a:xfrm>
              <a:off x="1241175" y="4579825"/>
              <a:ext cx="3120125" cy="543950"/>
            </a:xfrm>
            <a:custGeom>
              <a:rect b="b" l="l" r="r" t="t"/>
              <a:pathLst>
                <a:path extrusionOk="0" h="21758" w="124805">
                  <a:moveTo>
                    <a:pt x="113909" y="4893"/>
                  </a:moveTo>
                  <a:cubicBezTo>
                    <a:pt x="117236" y="4893"/>
                    <a:pt x="119911" y="7568"/>
                    <a:pt x="119911" y="10895"/>
                  </a:cubicBezTo>
                  <a:cubicBezTo>
                    <a:pt x="119911" y="14190"/>
                    <a:pt x="117236" y="16865"/>
                    <a:pt x="113909" y="16865"/>
                  </a:cubicBezTo>
                  <a:lnTo>
                    <a:pt x="10895" y="16865"/>
                  </a:lnTo>
                  <a:cubicBezTo>
                    <a:pt x="7601" y="16865"/>
                    <a:pt x="4893" y="14190"/>
                    <a:pt x="4893" y="10895"/>
                  </a:cubicBezTo>
                  <a:cubicBezTo>
                    <a:pt x="4893" y="7568"/>
                    <a:pt x="7601" y="4893"/>
                    <a:pt x="10895" y="4893"/>
                  </a:cubicBezTo>
                  <a:close/>
                  <a:moveTo>
                    <a:pt x="10895" y="0"/>
                  </a:moveTo>
                  <a:cubicBezTo>
                    <a:pt x="4893" y="0"/>
                    <a:pt x="0" y="4861"/>
                    <a:pt x="0" y="10895"/>
                  </a:cubicBezTo>
                  <a:cubicBezTo>
                    <a:pt x="0" y="16877"/>
                    <a:pt x="4861" y="21758"/>
                    <a:pt x="10836" y="21758"/>
                  </a:cubicBezTo>
                  <a:cubicBezTo>
                    <a:pt x="10856" y="21758"/>
                    <a:pt x="10876" y="21758"/>
                    <a:pt x="10895" y="21758"/>
                  </a:cubicBezTo>
                  <a:lnTo>
                    <a:pt x="113909" y="21758"/>
                  </a:lnTo>
                  <a:cubicBezTo>
                    <a:pt x="113929" y="21758"/>
                    <a:pt x="113949" y="21758"/>
                    <a:pt x="113969" y="21758"/>
                  </a:cubicBezTo>
                  <a:cubicBezTo>
                    <a:pt x="119976" y="21758"/>
                    <a:pt x="124804" y="16877"/>
                    <a:pt x="124804" y="10895"/>
                  </a:cubicBezTo>
                  <a:cubicBezTo>
                    <a:pt x="124804" y="4861"/>
                    <a:pt x="119944" y="0"/>
                    <a:pt x="113909"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8" name="Google Shape;3828;p51"/>
            <p:cNvSpPr/>
            <p:nvPr/>
          </p:nvSpPr>
          <p:spPr>
            <a:xfrm>
              <a:off x="1591825" y="3685225"/>
              <a:ext cx="2419625" cy="1016950"/>
            </a:xfrm>
            <a:custGeom>
              <a:rect b="b" l="l" r="r" t="t"/>
              <a:pathLst>
                <a:path extrusionOk="0" h="40678" w="96785">
                  <a:moveTo>
                    <a:pt x="75451" y="4893"/>
                  </a:moveTo>
                  <a:cubicBezTo>
                    <a:pt x="84519" y="4893"/>
                    <a:pt x="91859" y="12233"/>
                    <a:pt x="91891" y="21334"/>
                  </a:cubicBezTo>
                  <a:lnTo>
                    <a:pt x="91891" y="35784"/>
                  </a:lnTo>
                  <a:lnTo>
                    <a:pt x="4894" y="35784"/>
                  </a:lnTo>
                  <a:lnTo>
                    <a:pt x="4894" y="21334"/>
                  </a:lnTo>
                  <a:cubicBezTo>
                    <a:pt x="4894" y="12233"/>
                    <a:pt x="12233" y="4893"/>
                    <a:pt x="21302" y="4893"/>
                  </a:cubicBezTo>
                  <a:close/>
                  <a:moveTo>
                    <a:pt x="21302" y="0"/>
                  </a:moveTo>
                  <a:cubicBezTo>
                    <a:pt x="9526" y="0"/>
                    <a:pt x="1" y="9558"/>
                    <a:pt x="1" y="21334"/>
                  </a:cubicBezTo>
                  <a:lnTo>
                    <a:pt x="1" y="38231"/>
                  </a:lnTo>
                  <a:cubicBezTo>
                    <a:pt x="1" y="39568"/>
                    <a:pt x="1077" y="40677"/>
                    <a:pt x="2447" y="40677"/>
                  </a:cubicBezTo>
                  <a:lnTo>
                    <a:pt x="94338" y="40677"/>
                  </a:lnTo>
                  <a:cubicBezTo>
                    <a:pt x="95675" y="40677"/>
                    <a:pt x="96784" y="39568"/>
                    <a:pt x="96784" y="38231"/>
                  </a:cubicBezTo>
                  <a:lnTo>
                    <a:pt x="96784" y="21334"/>
                  </a:lnTo>
                  <a:cubicBezTo>
                    <a:pt x="96751" y="9558"/>
                    <a:pt x="87226" y="0"/>
                    <a:pt x="75451"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9" name="Google Shape;3829;p51"/>
            <p:cNvSpPr/>
            <p:nvPr/>
          </p:nvSpPr>
          <p:spPr>
            <a:xfrm>
              <a:off x="3411200" y="1643000"/>
              <a:ext cx="2948050" cy="842650"/>
            </a:xfrm>
            <a:custGeom>
              <a:rect b="b" l="l" r="r" t="t"/>
              <a:pathLst>
                <a:path extrusionOk="0" h="33706" w="117922">
                  <a:moveTo>
                    <a:pt x="103678" y="4898"/>
                  </a:moveTo>
                  <a:cubicBezTo>
                    <a:pt x="105746" y="4898"/>
                    <a:pt x="107736" y="5709"/>
                    <a:pt x="109212" y="7185"/>
                  </a:cubicBezTo>
                  <a:cubicBezTo>
                    <a:pt x="111593" y="9469"/>
                    <a:pt x="113029" y="13057"/>
                    <a:pt x="113029" y="16841"/>
                  </a:cubicBezTo>
                  <a:cubicBezTo>
                    <a:pt x="113029" y="20657"/>
                    <a:pt x="111593" y="24278"/>
                    <a:pt x="109180" y="26529"/>
                  </a:cubicBezTo>
                  <a:cubicBezTo>
                    <a:pt x="107703" y="28005"/>
                    <a:pt x="105683" y="28816"/>
                    <a:pt x="103613" y="28816"/>
                  </a:cubicBezTo>
                  <a:cubicBezTo>
                    <a:pt x="103533" y="28816"/>
                    <a:pt x="103453" y="28815"/>
                    <a:pt x="103373" y="28812"/>
                  </a:cubicBezTo>
                  <a:lnTo>
                    <a:pt x="4894" y="22810"/>
                  </a:lnTo>
                  <a:lnTo>
                    <a:pt x="4894" y="10089"/>
                  </a:lnTo>
                  <a:lnTo>
                    <a:pt x="103438" y="4902"/>
                  </a:lnTo>
                  <a:cubicBezTo>
                    <a:pt x="103518" y="4900"/>
                    <a:pt x="103598" y="4898"/>
                    <a:pt x="103678" y="4898"/>
                  </a:cubicBezTo>
                  <a:close/>
                  <a:moveTo>
                    <a:pt x="103655" y="0"/>
                  </a:moveTo>
                  <a:cubicBezTo>
                    <a:pt x="103496" y="0"/>
                    <a:pt x="103337" y="3"/>
                    <a:pt x="103178" y="9"/>
                  </a:cubicBezTo>
                  <a:lnTo>
                    <a:pt x="2317" y="5326"/>
                  </a:lnTo>
                  <a:cubicBezTo>
                    <a:pt x="1045" y="5391"/>
                    <a:pt x="1" y="6468"/>
                    <a:pt x="1" y="7773"/>
                  </a:cubicBezTo>
                  <a:lnTo>
                    <a:pt x="1" y="25126"/>
                  </a:lnTo>
                  <a:cubicBezTo>
                    <a:pt x="1" y="26431"/>
                    <a:pt x="1012" y="27475"/>
                    <a:pt x="2317" y="27573"/>
                  </a:cubicBezTo>
                  <a:lnTo>
                    <a:pt x="103080" y="33673"/>
                  </a:lnTo>
                  <a:cubicBezTo>
                    <a:pt x="103308" y="33705"/>
                    <a:pt x="103569" y="33705"/>
                    <a:pt x="103797" y="33705"/>
                  </a:cubicBezTo>
                  <a:cubicBezTo>
                    <a:pt x="107059" y="33673"/>
                    <a:pt x="110191" y="32368"/>
                    <a:pt x="112539" y="30085"/>
                  </a:cubicBezTo>
                  <a:cubicBezTo>
                    <a:pt x="115965" y="26888"/>
                    <a:pt x="117922" y="22060"/>
                    <a:pt x="117922" y="16841"/>
                  </a:cubicBezTo>
                  <a:cubicBezTo>
                    <a:pt x="117922" y="11687"/>
                    <a:pt x="115965" y="6859"/>
                    <a:pt x="112572" y="3662"/>
                  </a:cubicBezTo>
                  <a:cubicBezTo>
                    <a:pt x="110206" y="1296"/>
                    <a:pt x="106979" y="0"/>
                    <a:pt x="103655"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0" name="Google Shape;3830;p51"/>
            <p:cNvSpPr/>
            <p:nvPr/>
          </p:nvSpPr>
          <p:spPr>
            <a:xfrm>
              <a:off x="2261350" y="954925"/>
              <a:ext cx="1272200" cy="2244275"/>
            </a:xfrm>
            <a:custGeom>
              <a:rect b="b" l="l" r="r" t="t"/>
              <a:pathLst>
                <a:path extrusionOk="0" h="89771" w="50888">
                  <a:moveTo>
                    <a:pt x="2447" y="1"/>
                  </a:moveTo>
                  <a:cubicBezTo>
                    <a:pt x="1077" y="1"/>
                    <a:pt x="1" y="1110"/>
                    <a:pt x="1" y="2447"/>
                  </a:cubicBezTo>
                  <a:lnTo>
                    <a:pt x="1" y="22704"/>
                  </a:lnTo>
                  <a:cubicBezTo>
                    <a:pt x="1" y="24042"/>
                    <a:pt x="1077" y="25151"/>
                    <a:pt x="2447" y="25151"/>
                  </a:cubicBezTo>
                  <a:cubicBezTo>
                    <a:pt x="3785" y="25151"/>
                    <a:pt x="4894" y="24042"/>
                    <a:pt x="4894" y="22704"/>
                  </a:cubicBezTo>
                  <a:lnTo>
                    <a:pt x="4894" y="4894"/>
                  </a:lnTo>
                  <a:lnTo>
                    <a:pt x="45995" y="4894"/>
                  </a:lnTo>
                  <a:lnTo>
                    <a:pt x="45995" y="84878"/>
                  </a:lnTo>
                  <a:lnTo>
                    <a:pt x="4894" y="84878"/>
                  </a:lnTo>
                  <a:lnTo>
                    <a:pt x="4894" y="43907"/>
                  </a:lnTo>
                  <a:cubicBezTo>
                    <a:pt x="4894" y="42570"/>
                    <a:pt x="3785" y="41461"/>
                    <a:pt x="2447" y="41461"/>
                  </a:cubicBezTo>
                  <a:cubicBezTo>
                    <a:pt x="1077" y="41461"/>
                    <a:pt x="1" y="42570"/>
                    <a:pt x="1" y="43907"/>
                  </a:cubicBezTo>
                  <a:lnTo>
                    <a:pt x="1" y="87324"/>
                  </a:lnTo>
                  <a:cubicBezTo>
                    <a:pt x="1" y="88694"/>
                    <a:pt x="1077" y="89771"/>
                    <a:pt x="2447" y="89771"/>
                  </a:cubicBezTo>
                  <a:lnTo>
                    <a:pt x="48441" y="89771"/>
                  </a:lnTo>
                  <a:cubicBezTo>
                    <a:pt x="49811" y="89771"/>
                    <a:pt x="50888" y="88694"/>
                    <a:pt x="50888" y="87324"/>
                  </a:cubicBezTo>
                  <a:lnTo>
                    <a:pt x="50888" y="2447"/>
                  </a:lnTo>
                  <a:cubicBezTo>
                    <a:pt x="50888" y="1110"/>
                    <a:pt x="49811" y="1"/>
                    <a:pt x="48441"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1" name="Google Shape;3831;p51"/>
            <p:cNvSpPr/>
            <p:nvPr/>
          </p:nvSpPr>
          <p:spPr>
            <a:xfrm>
              <a:off x="2261350" y="1675825"/>
              <a:ext cx="122350" cy="224300"/>
            </a:xfrm>
            <a:custGeom>
              <a:rect b="b" l="l" r="r" t="t"/>
              <a:pathLst>
                <a:path extrusionOk="0" h="8972" w="4894">
                  <a:moveTo>
                    <a:pt x="2447" y="1"/>
                  </a:moveTo>
                  <a:cubicBezTo>
                    <a:pt x="1077" y="1"/>
                    <a:pt x="1" y="1077"/>
                    <a:pt x="1" y="2447"/>
                  </a:cubicBezTo>
                  <a:lnTo>
                    <a:pt x="1" y="6525"/>
                  </a:lnTo>
                  <a:cubicBezTo>
                    <a:pt x="1" y="7862"/>
                    <a:pt x="1077" y="8971"/>
                    <a:pt x="2447" y="8971"/>
                  </a:cubicBezTo>
                  <a:cubicBezTo>
                    <a:pt x="3785" y="8971"/>
                    <a:pt x="4894" y="7862"/>
                    <a:pt x="4894" y="6525"/>
                  </a:cubicBezTo>
                  <a:lnTo>
                    <a:pt x="4894" y="2447"/>
                  </a:lnTo>
                  <a:cubicBezTo>
                    <a:pt x="4894" y="1077"/>
                    <a:pt x="3785" y="1"/>
                    <a:pt x="2447"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2" name="Google Shape;3832;p51"/>
            <p:cNvSpPr/>
            <p:nvPr/>
          </p:nvSpPr>
          <p:spPr>
            <a:xfrm>
              <a:off x="2056675" y="3076850"/>
              <a:ext cx="1668525" cy="505650"/>
            </a:xfrm>
            <a:custGeom>
              <a:rect b="b" l="l" r="r" t="t"/>
              <a:pathLst>
                <a:path extrusionOk="0" h="20226" w="66741">
                  <a:moveTo>
                    <a:pt x="56628" y="4894"/>
                  </a:moveTo>
                  <a:cubicBezTo>
                    <a:pt x="59532" y="4894"/>
                    <a:pt x="61848" y="7242"/>
                    <a:pt x="61848" y="10113"/>
                  </a:cubicBezTo>
                  <a:cubicBezTo>
                    <a:pt x="61848" y="13016"/>
                    <a:pt x="59532" y="15332"/>
                    <a:pt x="56628" y="15332"/>
                  </a:cubicBezTo>
                  <a:lnTo>
                    <a:pt x="10112" y="15332"/>
                  </a:lnTo>
                  <a:cubicBezTo>
                    <a:pt x="7242" y="15332"/>
                    <a:pt x="4893" y="13016"/>
                    <a:pt x="4893" y="10113"/>
                  </a:cubicBezTo>
                  <a:cubicBezTo>
                    <a:pt x="4893" y="7242"/>
                    <a:pt x="7242" y="4894"/>
                    <a:pt x="10112" y="4894"/>
                  </a:cubicBezTo>
                  <a:close/>
                  <a:moveTo>
                    <a:pt x="10112" y="1"/>
                  </a:moveTo>
                  <a:cubicBezTo>
                    <a:pt x="4534" y="1"/>
                    <a:pt x="0" y="4535"/>
                    <a:pt x="0" y="10113"/>
                  </a:cubicBezTo>
                  <a:cubicBezTo>
                    <a:pt x="0" y="15691"/>
                    <a:pt x="4534" y="20225"/>
                    <a:pt x="10112" y="20225"/>
                  </a:cubicBezTo>
                  <a:lnTo>
                    <a:pt x="56628" y="20225"/>
                  </a:lnTo>
                  <a:cubicBezTo>
                    <a:pt x="62239" y="20225"/>
                    <a:pt x="66741" y="15691"/>
                    <a:pt x="66741" y="10113"/>
                  </a:cubicBezTo>
                  <a:cubicBezTo>
                    <a:pt x="66741" y="4535"/>
                    <a:pt x="62239" y="1"/>
                    <a:pt x="56628"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3" name="Google Shape;3833;p51"/>
            <p:cNvSpPr/>
            <p:nvPr/>
          </p:nvSpPr>
          <p:spPr>
            <a:xfrm>
              <a:off x="2056675" y="571650"/>
              <a:ext cx="1668525" cy="505625"/>
            </a:xfrm>
            <a:custGeom>
              <a:rect b="b" l="l" r="r" t="t"/>
              <a:pathLst>
                <a:path extrusionOk="0" h="20225" w="66741">
                  <a:moveTo>
                    <a:pt x="56628" y="4894"/>
                  </a:moveTo>
                  <a:cubicBezTo>
                    <a:pt x="59532" y="4894"/>
                    <a:pt x="61848" y="7210"/>
                    <a:pt x="61848" y="10113"/>
                  </a:cubicBezTo>
                  <a:cubicBezTo>
                    <a:pt x="61848" y="12983"/>
                    <a:pt x="59532" y="15332"/>
                    <a:pt x="56628" y="15332"/>
                  </a:cubicBezTo>
                  <a:lnTo>
                    <a:pt x="10112" y="15332"/>
                  </a:lnTo>
                  <a:cubicBezTo>
                    <a:pt x="7242" y="15332"/>
                    <a:pt x="4893" y="12983"/>
                    <a:pt x="4893" y="10113"/>
                  </a:cubicBezTo>
                  <a:cubicBezTo>
                    <a:pt x="4893" y="7210"/>
                    <a:pt x="7242" y="4894"/>
                    <a:pt x="10112" y="4894"/>
                  </a:cubicBezTo>
                  <a:close/>
                  <a:moveTo>
                    <a:pt x="10112" y="1"/>
                  </a:moveTo>
                  <a:cubicBezTo>
                    <a:pt x="4534" y="1"/>
                    <a:pt x="0" y="4535"/>
                    <a:pt x="0" y="10113"/>
                  </a:cubicBezTo>
                  <a:cubicBezTo>
                    <a:pt x="0" y="15691"/>
                    <a:pt x="4534" y="20225"/>
                    <a:pt x="10112" y="20225"/>
                  </a:cubicBezTo>
                  <a:lnTo>
                    <a:pt x="56628" y="20225"/>
                  </a:lnTo>
                  <a:cubicBezTo>
                    <a:pt x="62239" y="20225"/>
                    <a:pt x="66741" y="15691"/>
                    <a:pt x="66741" y="10113"/>
                  </a:cubicBezTo>
                  <a:cubicBezTo>
                    <a:pt x="66741" y="4535"/>
                    <a:pt x="62239" y="1"/>
                    <a:pt x="56628"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34" name="Google Shape;3834;p51"/>
          <p:cNvGrpSpPr/>
          <p:nvPr/>
        </p:nvGrpSpPr>
        <p:grpSpPr>
          <a:xfrm>
            <a:off x="856574" y="2334268"/>
            <a:ext cx="310096" cy="498932"/>
            <a:chOff x="2209975" y="289500"/>
            <a:chExt cx="3180475" cy="5117250"/>
          </a:xfrm>
        </p:grpSpPr>
        <p:sp>
          <p:nvSpPr>
            <p:cNvPr id="3835" name="Google Shape;3835;p51"/>
            <p:cNvSpPr/>
            <p:nvPr/>
          </p:nvSpPr>
          <p:spPr>
            <a:xfrm>
              <a:off x="2760450" y="4859525"/>
              <a:ext cx="2079525" cy="486075"/>
            </a:xfrm>
            <a:custGeom>
              <a:rect b="b" l="l" r="r" t="t"/>
              <a:pathLst>
                <a:path extrusionOk="0" h="19443" w="83181">
                  <a:moveTo>
                    <a:pt x="0" y="1"/>
                  </a:moveTo>
                  <a:lnTo>
                    <a:pt x="0" y="5774"/>
                  </a:lnTo>
                  <a:cubicBezTo>
                    <a:pt x="0" y="13310"/>
                    <a:pt x="6133" y="19410"/>
                    <a:pt x="13668" y="19442"/>
                  </a:cubicBezTo>
                  <a:lnTo>
                    <a:pt x="69513" y="19442"/>
                  </a:lnTo>
                  <a:cubicBezTo>
                    <a:pt x="77048" y="19410"/>
                    <a:pt x="83181" y="13310"/>
                    <a:pt x="83181" y="5774"/>
                  </a:cubicBezTo>
                  <a:lnTo>
                    <a:pt x="83181" y="1"/>
                  </a:ln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6" name="Google Shape;3836;p51"/>
            <p:cNvSpPr/>
            <p:nvPr/>
          </p:nvSpPr>
          <p:spPr>
            <a:xfrm>
              <a:off x="3863000" y="4859525"/>
              <a:ext cx="421625" cy="486075"/>
            </a:xfrm>
            <a:custGeom>
              <a:rect b="b" l="l" r="r" t="t"/>
              <a:pathLst>
                <a:path extrusionOk="0" h="19443" w="16865">
                  <a:moveTo>
                    <a:pt x="0" y="1"/>
                  </a:moveTo>
                  <a:lnTo>
                    <a:pt x="0" y="19442"/>
                  </a:lnTo>
                  <a:lnTo>
                    <a:pt x="16865" y="19442"/>
                  </a:lnTo>
                  <a:lnTo>
                    <a:pt x="16865" y="1"/>
                  </a:ln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7" name="Google Shape;3837;p51"/>
            <p:cNvSpPr/>
            <p:nvPr/>
          </p:nvSpPr>
          <p:spPr>
            <a:xfrm>
              <a:off x="2918650" y="4859525"/>
              <a:ext cx="397175" cy="258850"/>
            </a:xfrm>
            <a:custGeom>
              <a:rect b="b" l="l" r="r" t="t"/>
              <a:pathLst>
                <a:path extrusionOk="0" h="10354" w="15887">
                  <a:moveTo>
                    <a:pt x="1958" y="1"/>
                  </a:moveTo>
                  <a:cubicBezTo>
                    <a:pt x="0" y="4241"/>
                    <a:pt x="2480" y="9167"/>
                    <a:pt x="7014" y="10178"/>
                  </a:cubicBezTo>
                  <a:cubicBezTo>
                    <a:pt x="7550" y="10297"/>
                    <a:pt x="8083" y="10354"/>
                    <a:pt x="8606" y="10354"/>
                  </a:cubicBezTo>
                  <a:cubicBezTo>
                    <a:pt x="12533" y="10354"/>
                    <a:pt x="15886" y="7155"/>
                    <a:pt x="15886" y="3067"/>
                  </a:cubicBezTo>
                  <a:cubicBezTo>
                    <a:pt x="15886" y="1991"/>
                    <a:pt x="15658" y="947"/>
                    <a:pt x="15201" y="1"/>
                  </a:cubicBezTo>
                  <a:close/>
                </a:path>
              </a:pathLst>
            </a:custGeom>
            <a:solidFill>
              <a:srgbClr val="F5D3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8" name="Google Shape;3838;p51"/>
            <p:cNvSpPr/>
            <p:nvPr/>
          </p:nvSpPr>
          <p:spPr>
            <a:xfrm>
              <a:off x="2271150" y="350650"/>
              <a:ext cx="3058125" cy="4508900"/>
            </a:xfrm>
            <a:custGeom>
              <a:rect b="b" l="l" r="r" t="t"/>
              <a:pathLst>
                <a:path extrusionOk="0" h="180356" w="122325">
                  <a:moveTo>
                    <a:pt x="19181" y="1"/>
                  </a:moveTo>
                  <a:cubicBezTo>
                    <a:pt x="8547" y="1"/>
                    <a:pt x="0" y="8547"/>
                    <a:pt x="0" y="19148"/>
                  </a:cubicBezTo>
                  <a:lnTo>
                    <a:pt x="0" y="161175"/>
                  </a:lnTo>
                  <a:cubicBezTo>
                    <a:pt x="0" y="171809"/>
                    <a:pt x="8547" y="180356"/>
                    <a:pt x="19181" y="180356"/>
                  </a:cubicBezTo>
                  <a:lnTo>
                    <a:pt x="103144" y="180356"/>
                  </a:lnTo>
                  <a:cubicBezTo>
                    <a:pt x="113778" y="180356"/>
                    <a:pt x="122325" y="171809"/>
                    <a:pt x="122325" y="161175"/>
                  </a:cubicBezTo>
                  <a:lnTo>
                    <a:pt x="122325" y="19148"/>
                  </a:lnTo>
                  <a:cubicBezTo>
                    <a:pt x="122325" y="8547"/>
                    <a:pt x="113778" y="1"/>
                    <a:pt x="103144"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9" name="Google Shape;3839;p51"/>
            <p:cNvSpPr/>
            <p:nvPr/>
          </p:nvSpPr>
          <p:spPr>
            <a:xfrm>
              <a:off x="3564525" y="2949650"/>
              <a:ext cx="486875" cy="486050"/>
            </a:xfrm>
            <a:custGeom>
              <a:rect b="b" l="l" r="r" t="t"/>
              <a:pathLst>
                <a:path extrusionOk="0" h="19442" w="19475">
                  <a:moveTo>
                    <a:pt x="6916" y="0"/>
                  </a:moveTo>
                  <a:cubicBezTo>
                    <a:pt x="3067" y="0"/>
                    <a:pt x="0" y="3066"/>
                    <a:pt x="0" y="6883"/>
                  </a:cubicBezTo>
                  <a:lnTo>
                    <a:pt x="0" y="12559"/>
                  </a:lnTo>
                  <a:cubicBezTo>
                    <a:pt x="0" y="16375"/>
                    <a:pt x="3067" y="19441"/>
                    <a:pt x="6916" y="19441"/>
                  </a:cubicBezTo>
                  <a:lnTo>
                    <a:pt x="12592" y="19441"/>
                  </a:lnTo>
                  <a:cubicBezTo>
                    <a:pt x="16408" y="19441"/>
                    <a:pt x="19474" y="16375"/>
                    <a:pt x="19474" y="12559"/>
                  </a:cubicBezTo>
                  <a:lnTo>
                    <a:pt x="19474" y="6883"/>
                  </a:lnTo>
                  <a:cubicBezTo>
                    <a:pt x="19474" y="3066"/>
                    <a:pt x="16408" y="0"/>
                    <a:pt x="12592"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0" name="Google Shape;3840;p51"/>
            <p:cNvSpPr/>
            <p:nvPr/>
          </p:nvSpPr>
          <p:spPr>
            <a:xfrm>
              <a:off x="3564525" y="2128425"/>
              <a:ext cx="486875" cy="486875"/>
            </a:xfrm>
            <a:custGeom>
              <a:rect b="b" l="l" r="r" t="t"/>
              <a:pathLst>
                <a:path extrusionOk="0" h="19475" w="19475">
                  <a:moveTo>
                    <a:pt x="6916" y="1"/>
                  </a:moveTo>
                  <a:cubicBezTo>
                    <a:pt x="3067" y="1"/>
                    <a:pt x="0" y="3100"/>
                    <a:pt x="0" y="6916"/>
                  </a:cubicBezTo>
                  <a:lnTo>
                    <a:pt x="0" y="12592"/>
                  </a:lnTo>
                  <a:cubicBezTo>
                    <a:pt x="0" y="16409"/>
                    <a:pt x="3067" y="19475"/>
                    <a:pt x="6916" y="19475"/>
                  </a:cubicBezTo>
                  <a:lnTo>
                    <a:pt x="12592" y="19475"/>
                  </a:lnTo>
                  <a:cubicBezTo>
                    <a:pt x="16408" y="19475"/>
                    <a:pt x="19474" y="16409"/>
                    <a:pt x="19474" y="12592"/>
                  </a:cubicBezTo>
                  <a:lnTo>
                    <a:pt x="19474" y="6916"/>
                  </a:lnTo>
                  <a:cubicBezTo>
                    <a:pt x="19474" y="3100"/>
                    <a:pt x="16408" y="1"/>
                    <a:pt x="12592"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1" name="Google Shape;3841;p51"/>
            <p:cNvSpPr/>
            <p:nvPr/>
          </p:nvSpPr>
          <p:spPr>
            <a:xfrm>
              <a:off x="3564525" y="3735775"/>
              <a:ext cx="486875" cy="486875"/>
            </a:xfrm>
            <a:custGeom>
              <a:rect b="b" l="l" r="r" t="t"/>
              <a:pathLst>
                <a:path extrusionOk="0" h="19475" w="19475">
                  <a:moveTo>
                    <a:pt x="6916" y="1"/>
                  </a:moveTo>
                  <a:cubicBezTo>
                    <a:pt x="3067" y="1"/>
                    <a:pt x="0" y="3099"/>
                    <a:pt x="0" y="6916"/>
                  </a:cubicBezTo>
                  <a:lnTo>
                    <a:pt x="0" y="12592"/>
                  </a:lnTo>
                  <a:cubicBezTo>
                    <a:pt x="0" y="16408"/>
                    <a:pt x="3067" y="19475"/>
                    <a:pt x="6916" y="19475"/>
                  </a:cubicBezTo>
                  <a:lnTo>
                    <a:pt x="12592" y="19475"/>
                  </a:lnTo>
                  <a:cubicBezTo>
                    <a:pt x="16408" y="19475"/>
                    <a:pt x="19474" y="16408"/>
                    <a:pt x="19474" y="12592"/>
                  </a:cubicBezTo>
                  <a:lnTo>
                    <a:pt x="19474" y="6916"/>
                  </a:lnTo>
                  <a:cubicBezTo>
                    <a:pt x="19474" y="3099"/>
                    <a:pt x="16408" y="1"/>
                    <a:pt x="12592"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2" name="Google Shape;3842;p51"/>
            <p:cNvSpPr/>
            <p:nvPr/>
          </p:nvSpPr>
          <p:spPr>
            <a:xfrm>
              <a:off x="2765325" y="2949650"/>
              <a:ext cx="486900" cy="486050"/>
            </a:xfrm>
            <a:custGeom>
              <a:rect b="b" l="l" r="r" t="t"/>
              <a:pathLst>
                <a:path extrusionOk="0" h="19442" w="19476">
                  <a:moveTo>
                    <a:pt x="6884" y="0"/>
                  </a:moveTo>
                  <a:cubicBezTo>
                    <a:pt x="3067" y="0"/>
                    <a:pt x="1" y="3066"/>
                    <a:pt x="1" y="6883"/>
                  </a:cubicBezTo>
                  <a:lnTo>
                    <a:pt x="1" y="12559"/>
                  </a:lnTo>
                  <a:cubicBezTo>
                    <a:pt x="1" y="16375"/>
                    <a:pt x="3067" y="19441"/>
                    <a:pt x="6884" y="19441"/>
                  </a:cubicBezTo>
                  <a:lnTo>
                    <a:pt x="12560" y="19441"/>
                  </a:lnTo>
                  <a:cubicBezTo>
                    <a:pt x="16376" y="19441"/>
                    <a:pt x="19475" y="16375"/>
                    <a:pt x="19475" y="12559"/>
                  </a:cubicBezTo>
                  <a:lnTo>
                    <a:pt x="19475" y="6883"/>
                  </a:lnTo>
                  <a:cubicBezTo>
                    <a:pt x="19475" y="3066"/>
                    <a:pt x="16376" y="0"/>
                    <a:pt x="12560"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3" name="Google Shape;3843;p51"/>
            <p:cNvSpPr/>
            <p:nvPr/>
          </p:nvSpPr>
          <p:spPr>
            <a:xfrm>
              <a:off x="2765325" y="2128425"/>
              <a:ext cx="486900" cy="486875"/>
            </a:xfrm>
            <a:custGeom>
              <a:rect b="b" l="l" r="r" t="t"/>
              <a:pathLst>
                <a:path extrusionOk="0" h="19475" w="19476">
                  <a:moveTo>
                    <a:pt x="6884" y="1"/>
                  </a:moveTo>
                  <a:cubicBezTo>
                    <a:pt x="3067" y="1"/>
                    <a:pt x="1" y="3100"/>
                    <a:pt x="1" y="6916"/>
                  </a:cubicBezTo>
                  <a:lnTo>
                    <a:pt x="1" y="12592"/>
                  </a:lnTo>
                  <a:cubicBezTo>
                    <a:pt x="1" y="16409"/>
                    <a:pt x="3067" y="19475"/>
                    <a:pt x="6884" y="19475"/>
                  </a:cubicBezTo>
                  <a:lnTo>
                    <a:pt x="12560" y="19475"/>
                  </a:lnTo>
                  <a:cubicBezTo>
                    <a:pt x="16376" y="19475"/>
                    <a:pt x="19475" y="16409"/>
                    <a:pt x="19475" y="12592"/>
                  </a:cubicBezTo>
                  <a:lnTo>
                    <a:pt x="19475" y="6916"/>
                  </a:lnTo>
                  <a:cubicBezTo>
                    <a:pt x="19475" y="3100"/>
                    <a:pt x="16376" y="1"/>
                    <a:pt x="12560"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4" name="Google Shape;3844;p51"/>
            <p:cNvSpPr/>
            <p:nvPr/>
          </p:nvSpPr>
          <p:spPr>
            <a:xfrm>
              <a:off x="2765325" y="3735775"/>
              <a:ext cx="486900" cy="486875"/>
            </a:xfrm>
            <a:custGeom>
              <a:rect b="b" l="l" r="r" t="t"/>
              <a:pathLst>
                <a:path extrusionOk="0" h="19475" w="19476">
                  <a:moveTo>
                    <a:pt x="6884" y="1"/>
                  </a:moveTo>
                  <a:cubicBezTo>
                    <a:pt x="3067" y="1"/>
                    <a:pt x="1" y="3099"/>
                    <a:pt x="1" y="6916"/>
                  </a:cubicBezTo>
                  <a:lnTo>
                    <a:pt x="1" y="12592"/>
                  </a:lnTo>
                  <a:cubicBezTo>
                    <a:pt x="1" y="16408"/>
                    <a:pt x="3067" y="19475"/>
                    <a:pt x="6884" y="19475"/>
                  </a:cubicBezTo>
                  <a:lnTo>
                    <a:pt x="12560" y="19475"/>
                  </a:lnTo>
                  <a:cubicBezTo>
                    <a:pt x="16376" y="19475"/>
                    <a:pt x="19475" y="16408"/>
                    <a:pt x="19475" y="12592"/>
                  </a:cubicBezTo>
                  <a:lnTo>
                    <a:pt x="19475" y="6916"/>
                  </a:lnTo>
                  <a:cubicBezTo>
                    <a:pt x="19475" y="3099"/>
                    <a:pt x="16376" y="1"/>
                    <a:pt x="12560"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5" name="Google Shape;3845;p51"/>
            <p:cNvSpPr/>
            <p:nvPr/>
          </p:nvSpPr>
          <p:spPr>
            <a:xfrm>
              <a:off x="4348225" y="2949650"/>
              <a:ext cx="486875" cy="486050"/>
            </a:xfrm>
            <a:custGeom>
              <a:rect b="b" l="l" r="r" t="t"/>
              <a:pathLst>
                <a:path extrusionOk="0" h="19442" w="19475">
                  <a:moveTo>
                    <a:pt x="6916" y="0"/>
                  </a:moveTo>
                  <a:cubicBezTo>
                    <a:pt x="3099" y="0"/>
                    <a:pt x="0" y="3066"/>
                    <a:pt x="0" y="6883"/>
                  </a:cubicBezTo>
                  <a:lnTo>
                    <a:pt x="0" y="12559"/>
                  </a:lnTo>
                  <a:cubicBezTo>
                    <a:pt x="0" y="16375"/>
                    <a:pt x="3099" y="19441"/>
                    <a:pt x="6916" y="19441"/>
                  </a:cubicBezTo>
                  <a:lnTo>
                    <a:pt x="12591" y="19441"/>
                  </a:lnTo>
                  <a:cubicBezTo>
                    <a:pt x="16408" y="19441"/>
                    <a:pt x="19474" y="16375"/>
                    <a:pt x="19474" y="12559"/>
                  </a:cubicBezTo>
                  <a:lnTo>
                    <a:pt x="19474" y="6883"/>
                  </a:lnTo>
                  <a:cubicBezTo>
                    <a:pt x="19474" y="3066"/>
                    <a:pt x="16408" y="0"/>
                    <a:pt x="12591"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6" name="Google Shape;3846;p51"/>
            <p:cNvSpPr/>
            <p:nvPr/>
          </p:nvSpPr>
          <p:spPr>
            <a:xfrm>
              <a:off x="4348225" y="2128425"/>
              <a:ext cx="486875" cy="486875"/>
            </a:xfrm>
            <a:custGeom>
              <a:rect b="b" l="l" r="r" t="t"/>
              <a:pathLst>
                <a:path extrusionOk="0" h="19475" w="19475">
                  <a:moveTo>
                    <a:pt x="6916" y="1"/>
                  </a:moveTo>
                  <a:cubicBezTo>
                    <a:pt x="3099" y="1"/>
                    <a:pt x="0" y="3100"/>
                    <a:pt x="0" y="6916"/>
                  </a:cubicBezTo>
                  <a:lnTo>
                    <a:pt x="0" y="12592"/>
                  </a:lnTo>
                  <a:cubicBezTo>
                    <a:pt x="0" y="16409"/>
                    <a:pt x="3099" y="19475"/>
                    <a:pt x="6916" y="19475"/>
                  </a:cubicBezTo>
                  <a:lnTo>
                    <a:pt x="12591" y="19475"/>
                  </a:lnTo>
                  <a:cubicBezTo>
                    <a:pt x="16408" y="19475"/>
                    <a:pt x="19474" y="16409"/>
                    <a:pt x="19474" y="12592"/>
                  </a:cubicBezTo>
                  <a:lnTo>
                    <a:pt x="19474" y="6916"/>
                  </a:lnTo>
                  <a:cubicBezTo>
                    <a:pt x="19474" y="3100"/>
                    <a:pt x="16408" y="1"/>
                    <a:pt x="12591"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7" name="Google Shape;3847;p51"/>
            <p:cNvSpPr/>
            <p:nvPr/>
          </p:nvSpPr>
          <p:spPr>
            <a:xfrm>
              <a:off x="4348225" y="3735775"/>
              <a:ext cx="486875" cy="486875"/>
            </a:xfrm>
            <a:custGeom>
              <a:rect b="b" l="l" r="r" t="t"/>
              <a:pathLst>
                <a:path extrusionOk="0" h="19475" w="19475">
                  <a:moveTo>
                    <a:pt x="6916" y="1"/>
                  </a:moveTo>
                  <a:cubicBezTo>
                    <a:pt x="3099" y="1"/>
                    <a:pt x="0" y="3099"/>
                    <a:pt x="0" y="6916"/>
                  </a:cubicBezTo>
                  <a:lnTo>
                    <a:pt x="0" y="12592"/>
                  </a:lnTo>
                  <a:cubicBezTo>
                    <a:pt x="0" y="16408"/>
                    <a:pt x="3099" y="19475"/>
                    <a:pt x="6916" y="19475"/>
                  </a:cubicBezTo>
                  <a:lnTo>
                    <a:pt x="12591" y="19475"/>
                  </a:lnTo>
                  <a:cubicBezTo>
                    <a:pt x="16408" y="19475"/>
                    <a:pt x="19474" y="16408"/>
                    <a:pt x="19474" y="12592"/>
                  </a:cubicBezTo>
                  <a:lnTo>
                    <a:pt x="19474" y="6916"/>
                  </a:lnTo>
                  <a:cubicBezTo>
                    <a:pt x="19474" y="3099"/>
                    <a:pt x="16408" y="1"/>
                    <a:pt x="12591"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8" name="Google Shape;3848;p51"/>
            <p:cNvSpPr/>
            <p:nvPr/>
          </p:nvSpPr>
          <p:spPr>
            <a:xfrm>
              <a:off x="2660950" y="760025"/>
              <a:ext cx="2278525" cy="949275"/>
            </a:xfrm>
            <a:custGeom>
              <a:rect b="b" l="l" r="r" t="t"/>
              <a:pathLst>
                <a:path extrusionOk="0" h="37971" w="91141">
                  <a:moveTo>
                    <a:pt x="11418" y="1"/>
                  </a:moveTo>
                  <a:cubicBezTo>
                    <a:pt x="5089" y="1"/>
                    <a:pt x="1" y="5089"/>
                    <a:pt x="1" y="11385"/>
                  </a:cubicBezTo>
                  <a:lnTo>
                    <a:pt x="1" y="26586"/>
                  </a:lnTo>
                  <a:cubicBezTo>
                    <a:pt x="1" y="32882"/>
                    <a:pt x="5089" y="37970"/>
                    <a:pt x="11418" y="37970"/>
                  </a:cubicBezTo>
                  <a:lnTo>
                    <a:pt x="79724" y="37970"/>
                  </a:lnTo>
                  <a:cubicBezTo>
                    <a:pt x="86052" y="37970"/>
                    <a:pt x="91141" y="32882"/>
                    <a:pt x="91141" y="26586"/>
                  </a:cubicBezTo>
                  <a:lnTo>
                    <a:pt x="91141" y="11385"/>
                  </a:lnTo>
                  <a:cubicBezTo>
                    <a:pt x="91141" y="5089"/>
                    <a:pt x="86052" y="1"/>
                    <a:pt x="7972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9" name="Google Shape;3849;p51"/>
            <p:cNvSpPr/>
            <p:nvPr/>
          </p:nvSpPr>
          <p:spPr>
            <a:xfrm>
              <a:off x="2760450" y="4859525"/>
              <a:ext cx="1120500" cy="486075"/>
            </a:xfrm>
            <a:custGeom>
              <a:rect b="b" l="l" r="r" t="t"/>
              <a:pathLst>
                <a:path extrusionOk="0" h="19443" w="44820">
                  <a:moveTo>
                    <a:pt x="0" y="1"/>
                  </a:moveTo>
                  <a:lnTo>
                    <a:pt x="0" y="5774"/>
                  </a:lnTo>
                  <a:cubicBezTo>
                    <a:pt x="0" y="13310"/>
                    <a:pt x="6133" y="19410"/>
                    <a:pt x="13668" y="19442"/>
                  </a:cubicBezTo>
                  <a:lnTo>
                    <a:pt x="44820" y="19442"/>
                  </a:lnTo>
                  <a:cubicBezTo>
                    <a:pt x="38948" y="13310"/>
                    <a:pt x="33468" y="6818"/>
                    <a:pt x="28412"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0" name="Google Shape;3850;p51"/>
            <p:cNvSpPr/>
            <p:nvPr/>
          </p:nvSpPr>
          <p:spPr>
            <a:xfrm>
              <a:off x="2918650" y="4859525"/>
              <a:ext cx="397175" cy="258850"/>
            </a:xfrm>
            <a:custGeom>
              <a:rect b="b" l="l" r="r" t="t"/>
              <a:pathLst>
                <a:path extrusionOk="0" h="10354" w="15887">
                  <a:moveTo>
                    <a:pt x="1958" y="1"/>
                  </a:moveTo>
                  <a:cubicBezTo>
                    <a:pt x="0" y="4241"/>
                    <a:pt x="2480" y="9167"/>
                    <a:pt x="7014" y="10178"/>
                  </a:cubicBezTo>
                  <a:cubicBezTo>
                    <a:pt x="7550" y="10297"/>
                    <a:pt x="8083" y="10354"/>
                    <a:pt x="8606" y="10354"/>
                  </a:cubicBezTo>
                  <a:cubicBezTo>
                    <a:pt x="12533" y="10354"/>
                    <a:pt x="15886" y="7155"/>
                    <a:pt x="15886" y="3067"/>
                  </a:cubicBezTo>
                  <a:cubicBezTo>
                    <a:pt x="15886" y="1991"/>
                    <a:pt x="15658" y="947"/>
                    <a:pt x="15201"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1" name="Google Shape;3851;p51"/>
            <p:cNvSpPr/>
            <p:nvPr/>
          </p:nvSpPr>
          <p:spPr>
            <a:xfrm>
              <a:off x="2238525" y="350650"/>
              <a:ext cx="1232250" cy="4508900"/>
            </a:xfrm>
            <a:custGeom>
              <a:rect b="b" l="l" r="r" t="t"/>
              <a:pathLst>
                <a:path extrusionOk="0" h="180356" w="49290">
                  <a:moveTo>
                    <a:pt x="19768" y="1"/>
                  </a:moveTo>
                  <a:lnTo>
                    <a:pt x="19768" y="1"/>
                  </a:lnTo>
                  <a:cubicBezTo>
                    <a:pt x="9460" y="359"/>
                    <a:pt x="1305" y="8841"/>
                    <a:pt x="1305" y="19148"/>
                  </a:cubicBezTo>
                  <a:lnTo>
                    <a:pt x="1305" y="161175"/>
                  </a:lnTo>
                  <a:cubicBezTo>
                    <a:pt x="1305" y="171777"/>
                    <a:pt x="9884" y="180356"/>
                    <a:pt x="20486" y="180356"/>
                  </a:cubicBezTo>
                  <a:lnTo>
                    <a:pt x="49289" y="180356"/>
                  </a:lnTo>
                  <a:cubicBezTo>
                    <a:pt x="10993" y="128490"/>
                    <a:pt x="1" y="61359"/>
                    <a:pt x="19768"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2" name="Google Shape;3852;p51"/>
            <p:cNvSpPr/>
            <p:nvPr/>
          </p:nvSpPr>
          <p:spPr>
            <a:xfrm>
              <a:off x="2765325" y="3758600"/>
              <a:ext cx="304225" cy="464050"/>
            </a:xfrm>
            <a:custGeom>
              <a:rect b="b" l="l" r="r" t="t"/>
              <a:pathLst>
                <a:path extrusionOk="0" h="18562" w="12169">
                  <a:moveTo>
                    <a:pt x="3524" y="1"/>
                  </a:moveTo>
                  <a:cubicBezTo>
                    <a:pt x="1338" y="1208"/>
                    <a:pt x="1" y="3491"/>
                    <a:pt x="1" y="6003"/>
                  </a:cubicBezTo>
                  <a:lnTo>
                    <a:pt x="1" y="11679"/>
                  </a:lnTo>
                  <a:cubicBezTo>
                    <a:pt x="1" y="15463"/>
                    <a:pt x="3100" y="18562"/>
                    <a:pt x="6884" y="18562"/>
                  </a:cubicBezTo>
                  <a:lnTo>
                    <a:pt x="12168" y="18562"/>
                  </a:lnTo>
                  <a:cubicBezTo>
                    <a:pt x="8971" y="12527"/>
                    <a:pt x="6068" y="6329"/>
                    <a:pt x="3524" y="1"/>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3" name="Google Shape;3853;p51"/>
            <p:cNvSpPr/>
            <p:nvPr/>
          </p:nvSpPr>
          <p:spPr>
            <a:xfrm>
              <a:off x="2699275" y="4798375"/>
              <a:ext cx="2201875" cy="608375"/>
            </a:xfrm>
            <a:custGeom>
              <a:rect b="b" l="l" r="r" t="t"/>
              <a:pathLst>
                <a:path extrusionOk="0" h="24335" w="88075">
                  <a:moveTo>
                    <a:pt x="83181" y="4893"/>
                  </a:moveTo>
                  <a:lnTo>
                    <a:pt x="83181" y="8220"/>
                  </a:lnTo>
                  <a:cubicBezTo>
                    <a:pt x="83181" y="14418"/>
                    <a:pt x="78158" y="19409"/>
                    <a:pt x="71960" y="19442"/>
                  </a:cubicBezTo>
                  <a:lnTo>
                    <a:pt x="16115" y="19442"/>
                  </a:lnTo>
                  <a:cubicBezTo>
                    <a:pt x="9917" y="19409"/>
                    <a:pt x="4894" y="14418"/>
                    <a:pt x="4894" y="8220"/>
                  </a:cubicBezTo>
                  <a:lnTo>
                    <a:pt x="4894" y="4893"/>
                  </a:lnTo>
                  <a:close/>
                  <a:moveTo>
                    <a:pt x="2447" y="0"/>
                  </a:moveTo>
                  <a:cubicBezTo>
                    <a:pt x="1110" y="0"/>
                    <a:pt x="1" y="1077"/>
                    <a:pt x="1" y="2447"/>
                  </a:cubicBezTo>
                  <a:lnTo>
                    <a:pt x="1" y="8220"/>
                  </a:lnTo>
                  <a:cubicBezTo>
                    <a:pt x="1" y="17093"/>
                    <a:pt x="7210" y="24302"/>
                    <a:pt x="16115" y="24335"/>
                  </a:cubicBezTo>
                  <a:lnTo>
                    <a:pt x="71960" y="24335"/>
                  </a:lnTo>
                  <a:cubicBezTo>
                    <a:pt x="80865" y="24302"/>
                    <a:pt x="88074" y="17093"/>
                    <a:pt x="88074" y="8220"/>
                  </a:cubicBezTo>
                  <a:lnTo>
                    <a:pt x="88074" y="2447"/>
                  </a:lnTo>
                  <a:cubicBezTo>
                    <a:pt x="88074" y="1077"/>
                    <a:pt x="86965" y="0"/>
                    <a:pt x="85628"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4" name="Google Shape;3854;p51"/>
            <p:cNvSpPr/>
            <p:nvPr/>
          </p:nvSpPr>
          <p:spPr>
            <a:xfrm>
              <a:off x="3801825" y="4798375"/>
              <a:ext cx="543975" cy="608375"/>
            </a:xfrm>
            <a:custGeom>
              <a:rect b="b" l="l" r="r" t="t"/>
              <a:pathLst>
                <a:path extrusionOk="0" h="24335" w="21759">
                  <a:moveTo>
                    <a:pt x="16865" y="4893"/>
                  </a:moveTo>
                  <a:lnTo>
                    <a:pt x="16865" y="19442"/>
                  </a:lnTo>
                  <a:lnTo>
                    <a:pt x="4894" y="19442"/>
                  </a:lnTo>
                  <a:lnTo>
                    <a:pt x="4894" y="4893"/>
                  </a:lnTo>
                  <a:close/>
                  <a:moveTo>
                    <a:pt x="2447" y="0"/>
                  </a:moveTo>
                  <a:cubicBezTo>
                    <a:pt x="1110" y="0"/>
                    <a:pt x="1" y="1077"/>
                    <a:pt x="1" y="2447"/>
                  </a:cubicBezTo>
                  <a:lnTo>
                    <a:pt x="1" y="21888"/>
                  </a:lnTo>
                  <a:cubicBezTo>
                    <a:pt x="1" y="23226"/>
                    <a:pt x="1110" y="24335"/>
                    <a:pt x="2447" y="24335"/>
                  </a:cubicBezTo>
                  <a:lnTo>
                    <a:pt x="19312" y="24335"/>
                  </a:lnTo>
                  <a:cubicBezTo>
                    <a:pt x="20682" y="24335"/>
                    <a:pt x="21758" y="23226"/>
                    <a:pt x="21758" y="21888"/>
                  </a:cubicBezTo>
                  <a:lnTo>
                    <a:pt x="21758" y="2447"/>
                  </a:lnTo>
                  <a:cubicBezTo>
                    <a:pt x="21758" y="1077"/>
                    <a:pt x="20682" y="0"/>
                    <a:pt x="19312"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5" name="Google Shape;3855;p51"/>
            <p:cNvSpPr/>
            <p:nvPr/>
          </p:nvSpPr>
          <p:spPr>
            <a:xfrm>
              <a:off x="2889300" y="4798375"/>
              <a:ext cx="487675" cy="380850"/>
            </a:xfrm>
            <a:custGeom>
              <a:rect b="b" l="l" r="r" t="t"/>
              <a:pathLst>
                <a:path extrusionOk="0" h="15234" w="19507">
                  <a:moveTo>
                    <a:pt x="14581" y="4893"/>
                  </a:moveTo>
                  <a:cubicBezTo>
                    <a:pt x="14581" y="5089"/>
                    <a:pt x="14614" y="5285"/>
                    <a:pt x="14614" y="5480"/>
                  </a:cubicBezTo>
                  <a:cubicBezTo>
                    <a:pt x="14614" y="8188"/>
                    <a:pt x="12428" y="10341"/>
                    <a:pt x="9754" y="10341"/>
                  </a:cubicBezTo>
                  <a:cubicBezTo>
                    <a:pt x="7079" y="10341"/>
                    <a:pt x="4893" y="8188"/>
                    <a:pt x="4893" y="5480"/>
                  </a:cubicBezTo>
                  <a:cubicBezTo>
                    <a:pt x="4893" y="5285"/>
                    <a:pt x="4926" y="5089"/>
                    <a:pt x="4958" y="4893"/>
                  </a:cubicBezTo>
                  <a:close/>
                  <a:moveTo>
                    <a:pt x="3132" y="0"/>
                  </a:moveTo>
                  <a:cubicBezTo>
                    <a:pt x="2186" y="0"/>
                    <a:pt x="1305" y="555"/>
                    <a:pt x="914" y="1403"/>
                  </a:cubicBezTo>
                  <a:cubicBezTo>
                    <a:pt x="326" y="2675"/>
                    <a:pt x="0" y="4078"/>
                    <a:pt x="0" y="5513"/>
                  </a:cubicBezTo>
                  <a:cubicBezTo>
                    <a:pt x="33" y="10863"/>
                    <a:pt x="4371" y="15234"/>
                    <a:pt x="9754" y="15234"/>
                  </a:cubicBezTo>
                  <a:cubicBezTo>
                    <a:pt x="15136" y="15234"/>
                    <a:pt x="19507" y="10863"/>
                    <a:pt x="19507" y="5513"/>
                  </a:cubicBezTo>
                  <a:cubicBezTo>
                    <a:pt x="19507" y="4078"/>
                    <a:pt x="19213" y="2675"/>
                    <a:pt x="18594" y="1403"/>
                  </a:cubicBezTo>
                  <a:cubicBezTo>
                    <a:pt x="18202" y="555"/>
                    <a:pt x="17354" y="0"/>
                    <a:pt x="16375"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6" name="Google Shape;3856;p51"/>
            <p:cNvSpPr/>
            <p:nvPr/>
          </p:nvSpPr>
          <p:spPr>
            <a:xfrm>
              <a:off x="2209975" y="289500"/>
              <a:ext cx="3180475" cy="4631225"/>
            </a:xfrm>
            <a:custGeom>
              <a:rect b="b" l="l" r="r" t="t"/>
              <a:pathLst>
                <a:path extrusionOk="0" h="185249" w="127219">
                  <a:moveTo>
                    <a:pt x="21628" y="0"/>
                  </a:moveTo>
                  <a:cubicBezTo>
                    <a:pt x="9689" y="0"/>
                    <a:pt x="1" y="9656"/>
                    <a:pt x="1" y="21594"/>
                  </a:cubicBezTo>
                  <a:lnTo>
                    <a:pt x="1" y="33599"/>
                  </a:lnTo>
                  <a:cubicBezTo>
                    <a:pt x="1" y="34936"/>
                    <a:pt x="1110" y="36045"/>
                    <a:pt x="2447" y="36045"/>
                  </a:cubicBezTo>
                  <a:cubicBezTo>
                    <a:pt x="3785" y="36045"/>
                    <a:pt x="4894" y="34936"/>
                    <a:pt x="4894" y="33599"/>
                  </a:cubicBezTo>
                  <a:lnTo>
                    <a:pt x="4894" y="21594"/>
                  </a:lnTo>
                  <a:cubicBezTo>
                    <a:pt x="4894" y="12363"/>
                    <a:pt x="12396" y="4893"/>
                    <a:pt x="21628" y="4893"/>
                  </a:cubicBezTo>
                  <a:lnTo>
                    <a:pt x="105591" y="4893"/>
                  </a:lnTo>
                  <a:cubicBezTo>
                    <a:pt x="114823" y="4893"/>
                    <a:pt x="122325" y="12363"/>
                    <a:pt x="122325" y="21594"/>
                  </a:cubicBezTo>
                  <a:lnTo>
                    <a:pt x="122325" y="163621"/>
                  </a:lnTo>
                  <a:cubicBezTo>
                    <a:pt x="122325" y="172853"/>
                    <a:pt x="114823" y="180323"/>
                    <a:pt x="105591" y="180355"/>
                  </a:cubicBezTo>
                  <a:lnTo>
                    <a:pt x="21628" y="180355"/>
                  </a:lnTo>
                  <a:cubicBezTo>
                    <a:pt x="12396" y="180323"/>
                    <a:pt x="4894" y="172853"/>
                    <a:pt x="4894" y="163621"/>
                  </a:cubicBezTo>
                  <a:lnTo>
                    <a:pt x="4894" y="54377"/>
                  </a:lnTo>
                  <a:cubicBezTo>
                    <a:pt x="4894" y="53040"/>
                    <a:pt x="3785" y="51931"/>
                    <a:pt x="2447" y="51931"/>
                  </a:cubicBezTo>
                  <a:cubicBezTo>
                    <a:pt x="1110" y="51931"/>
                    <a:pt x="1" y="53040"/>
                    <a:pt x="1" y="54377"/>
                  </a:cubicBezTo>
                  <a:lnTo>
                    <a:pt x="1" y="163621"/>
                  </a:lnTo>
                  <a:cubicBezTo>
                    <a:pt x="1" y="175560"/>
                    <a:pt x="9689" y="185216"/>
                    <a:pt x="21628" y="185248"/>
                  </a:cubicBezTo>
                  <a:lnTo>
                    <a:pt x="105591" y="185248"/>
                  </a:lnTo>
                  <a:cubicBezTo>
                    <a:pt x="117530" y="185216"/>
                    <a:pt x="127218" y="175560"/>
                    <a:pt x="127218" y="163621"/>
                  </a:cubicBezTo>
                  <a:lnTo>
                    <a:pt x="127218" y="21594"/>
                  </a:lnTo>
                  <a:cubicBezTo>
                    <a:pt x="127218" y="9656"/>
                    <a:pt x="117530" y="0"/>
                    <a:pt x="105591"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7" name="Google Shape;3857;p51"/>
            <p:cNvSpPr/>
            <p:nvPr/>
          </p:nvSpPr>
          <p:spPr>
            <a:xfrm>
              <a:off x="2209975" y="1277875"/>
              <a:ext cx="122350" cy="222650"/>
            </a:xfrm>
            <a:custGeom>
              <a:rect b="b" l="l" r="r" t="t"/>
              <a:pathLst>
                <a:path extrusionOk="0" h="8906" w="4894">
                  <a:moveTo>
                    <a:pt x="2447" y="0"/>
                  </a:moveTo>
                  <a:cubicBezTo>
                    <a:pt x="1110" y="0"/>
                    <a:pt x="1" y="1109"/>
                    <a:pt x="1" y="2447"/>
                  </a:cubicBezTo>
                  <a:lnTo>
                    <a:pt x="1" y="6459"/>
                  </a:lnTo>
                  <a:cubicBezTo>
                    <a:pt x="1" y="7796"/>
                    <a:pt x="1110" y="8906"/>
                    <a:pt x="2447" y="8906"/>
                  </a:cubicBezTo>
                  <a:cubicBezTo>
                    <a:pt x="3785" y="8906"/>
                    <a:pt x="4894" y="7796"/>
                    <a:pt x="4894" y="6459"/>
                  </a:cubicBezTo>
                  <a:lnTo>
                    <a:pt x="4894" y="2447"/>
                  </a:lnTo>
                  <a:cubicBezTo>
                    <a:pt x="4894" y="1109"/>
                    <a:pt x="3785" y="0"/>
                    <a:pt x="244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8" name="Google Shape;3858;p51"/>
            <p:cNvSpPr/>
            <p:nvPr/>
          </p:nvSpPr>
          <p:spPr>
            <a:xfrm>
              <a:off x="3503350" y="2888475"/>
              <a:ext cx="609200" cy="608375"/>
            </a:xfrm>
            <a:custGeom>
              <a:rect b="b" l="l" r="r" t="t"/>
              <a:pathLst>
                <a:path extrusionOk="0" h="24335" w="24368">
                  <a:moveTo>
                    <a:pt x="15039" y="4894"/>
                  </a:moveTo>
                  <a:cubicBezTo>
                    <a:pt x="17485" y="4894"/>
                    <a:pt x="19475" y="6883"/>
                    <a:pt x="19475" y="9330"/>
                  </a:cubicBezTo>
                  <a:lnTo>
                    <a:pt x="19475" y="15006"/>
                  </a:lnTo>
                  <a:cubicBezTo>
                    <a:pt x="19475" y="17452"/>
                    <a:pt x="17485" y="19442"/>
                    <a:pt x="15039" y="19442"/>
                  </a:cubicBezTo>
                  <a:lnTo>
                    <a:pt x="9363" y="19442"/>
                  </a:lnTo>
                  <a:cubicBezTo>
                    <a:pt x="6884" y="19442"/>
                    <a:pt x="4894" y="17452"/>
                    <a:pt x="4894" y="15006"/>
                  </a:cubicBezTo>
                  <a:lnTo>
                    <a:pt x="4894" y="9330"/>
                  </a:lnTo>
                  <a:cubicBezTo>
                    <a:pt x="4894" y="6883"/>
                    <a:pt x="6884" y="4894"/>
                    <a:pt x="9363" y="4894"/>
                  </a:cubicBezTo>
                  <a:close/>
                  <a:moveTo>
                    <a:pt x="9363" y="1"/>
                  </a:moveTo>
                  <a:cubicBezTo>
                    <a:pt x="4176" y="1"/>
                    <a:pt x="1" y="4176"/>
                    <a:pt x="1" y="9330"/>
                  </a:cubicBezTo>
                  <a:lnTo>
                    <a:pt x="1" y="15006"/>
                  </a:lnTo>
                  <a:cubicBezTo>
                    <a:pt x="1" y="20160"/>
                    <a:pt x="4176" y="24335"/>
                    <a:pt x="9363" y="24335"/>
                  </a:cubicBezTo>
                  <a:lnTo>
                    <a:pt x="15039" y="24335"/>
                  </a:lnTo>
                  <a:cubicBezTo>
                    <a:pt x="20193" y="24335"/>
                    <a:pt x="24368" y="20160"/>
                    <a:pt x="24368" y="15006"/>
                  </a:cubicBezTo>
                  <a:lnTo>
                    <a:pt x="24368" y="9330"/>
                  </a:lnTo>
                  <a:cubicBezTo>
                    <a:pt x="24368" y="4176"/>
                    <a:pt x="20193" y="1"/>
                    <a:pt x="15039"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9" name="Google Shape;3859;p51"/>
            <p:cNvSpPr/>
            <p:nvPr/>
          </p:nvSpPr>
          <p:spPr>
            <a:xfrm>
              <a:off x="3503350" y="2067275"/>
              <a:ext cx="609200" cy="609200"/>
            </a:xfrm>
            <a:custGeom>
              <a:rect b="b" l="l" r="r" t="t"/>
              <a:pathLst>
                <a:path extrusionOk="0" h="24368" w="24368">
                  <a:moveTo>
                    <a:pt x="15039" y="4893"/>
                  </a:moveTo>
                  <a:cubicBezTo>
                    <a:pt x="17485" y="4893"/>
                    <a:pt x="19475" y="6883"/>
                    <a:pt x="19475" y="9362"/>
                  </a:cubicBezTo>
                  <a:lnTo>
                    <a:pt x="19475" y="15038"/>
                  </a:lnTo>
                  <a:cubicBezTo>
                    <a:pt x="19475" y="17485"/>
                    <a:pt x="17485" y="19474"/>
                    <a:pt x="15039" y="19474"/>
                  </a:cubicBezTo>
                  <a:lnTo>
                    <a:pt x="9363" y="19474"/>
                  </a:lnTo>
                  <a:cubicBezTo>
                    <a:pt x="6884" y="19474"/>
                    <a:pt x="4894" y="17485"/>
                    <a:pt x="4894" y="15038"/>
                  </a:cubicBezTo>
                  <a:lnTo>
                    <a:pt x="4894" y="9362"/>
                  </a:lnTo>
                  <a:cubicBezTo>
                    <a:pt x="4894" y="6883"/>
                    <a:pt x="6884" y="4893"/>
                    <a:pt x="9363" y="4893"/>
                  </a:cubicBezTo>
                  <a:close/>
                  <a:moveTo>
                    <a:pt x="9363" y="0"/>
                  </a:moveTo>
                  <a:cubicBezTo>
                    <a:pt x="4176" y="0"/>
                    <a:pt x="1" y="4208"/>
                    <a:pt x="1" y="9362"/>
                  </a:cubicBezTo>
                  <a:lnTo>
                    <a:pt x="1" y="15038"/>
                  </a:lnTo>
                  <a:cubicBezTo>
                    <a:pt x="1" y="20192"/>
                    <a:pt x="4176" y="24367"/>
                    <a:pt x="9363" y="24367"/>
                  </a:cubicBezTo>
                  <a:lnTo>
                    <a:pt x="15039" y="24367"/>
                  </a:lnTo>
                  <a:cubicBezTo>
                    <a:pt x="20193" y="24367"/>
                    <a:pt x="24368" y="20192"/>
                    <a:pt x="24368" y="15038"/>
                  </a:cubicBezTo>
                  <a:lnTo>
                    <a:pt x="24368" y="9362"/>
                  </a:lnTo>
                  <a:cubicBezTo>
                    <a:pt x="24368" y="4208"/>
                    <a:pt x="20193" y="0"/>
                    <a:pt x="15039"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0" name="Google Shape;3860;p51"/>
            <p:cNvSpPr/>
            <p:nvPr/>
          </p:nvSpPr>
          <p:spPr>
            <a:xfrm>
              <a:off x="3503350" y="3674625"/>
              <a:ext cx="609200" cy="609200"/>
            </a:xfrm>
            <a:custGeom>
              <a:rect b="b" l="l" r="r" t="t"/>
              <a:pathLst>
                <a:path extrusionOk="0" h="24368" w="24368">
                  <a:moveTo>
                    <a:pt x="15039" y="4893"/>
                  </a:moveTo>
                  <a:cubicBezTo>
                    <a:pt x="17485" y="4926"/>
                    <a:pt x="19475" y="6883"/>
                    <a:pt x="19475" y="9362"/>
                  </a:cubicBezTo>
                  <a:lnTo>
                    <a:pt x="19475" y="15038"/>
                  </a:lnTo>
                  <a:cubicBezTo>
                    <a:pt x="19475" y="17484"/>
                    <a:pt x="17485" y="19474"/>
                    <a:pt x="15039" y="19474"/>
                  </a:cubicBezTo>
                  <a:lnTo>
                    <a:pt x="9363" y="19474"/>
                  </a:lnTo>
                  <a:cubicBezTo>
                    <a:pt x="6884" y="19474"/>
                    <a:pt x="4894" y="17484"/>
                    <a:pt x="4894" y="15038"/>
                  </a:cubicBezTo>
                  <a:lnTo>
                    <a:pt x="4894" y="9362"/>
                  </a:lnTo>
                  <a:cubicBezTo>
                    <a:pt x="4894" y="6883"/>
                    <a:pt x="6884" y="4926"/>
                    <a:pt x="9363" y="4893"/>
                  </a:cubicBezTo>
                  <a:close/>
                  <a:moveTo>
                    <a:pt x="9363" y="0"/>
                  </a:moveTo>
                  <a:cubicBezTo>
                    <a:pt x="4176" y="33"/>
                    <a:pt x="1" y="4208"/>
                    <a:pt x="1" y="9362"/>
                  </a:cubicBezTo>
                  <a:lnTo>
                    <a:pt x="1" y="15038"/>
                  </a:lnTo>
                  <a:cubicBezTo>
                    <a:pt x="1" y="20192"/>
                    <a:pt x="4176" y="24367"/>
                    <a:pt x="9363" y="24367"/>
                  </a:cubicBezTo>
                  <a:lnTo>
                    <a:pt x="15039" y="24367"/>
                  </a:lnTo>
                  <a:cubicBezTo>
                    <a:pt x="20193" y="24367"/>
                    <a:pt x="24368" y="20192"/>
                    <a:pt x="24368" y="15038"/>
                  </a:cubicBezTo>
                  <a:lnTo>
                    <a:pt x="24368" y="9362"/>
                  </a:lnTo>
                  <a:cubicBezTo>
                    <a:pt x="24368" y="4208"/>
                    <a:pt x="20193" y="33"/>
                    <a:pt x="15039"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1" name="Google Shape;3861;p51"/>
            <p:cNvSpPr/>
            <p:nvPr/>
          </p:nvSpPr>
          <p:spPr>
            <a:xfrm>
              <a:off x="2704175" y="2888475"/>
              <a:ext cx="609200" cy="608375"/>
            </a:xfrm>
            <a:custGeom>
              <a:rect b="b" l="l" r="r" t="t"/>
              <a:pathLst>
                <a:path extrusionOk="0" h="24335" w="24368">
                  <a:moveTo>
                    <a:pt x="15006" y="4894"/>
                  </a:moveTo>
                  <a:cubicBezTo>
                    <a:pt x="17485" y="4894"/>
                    <a:pt x="19475" y="6883"/>
                    <a:pt x="19475" y="9330"/>
                  </a:cubicBezTo>
                  <a:lnTo>
                    <a:pt x="19475" y="15006"/>
                  </a:lnTo>
                  <a:cubicBezTo>
                    <a:pt x="19475" y="17452"/>
                    <a:pt x="17485" y="19442"/>
                    <a:pt x="15006" y="19442"/>
                  </a:cubicBezTo>
                  <a:lnTo>
                    <a:pt x="9330" y="19442"/>
                  </a:lnTo>
                  <a:cubicBezTo>
                    <a:pt x="6883" y="19442"/>
                    <a:pt x="4893" y="17452"/>
                    <a:pt x="4893" y="15006"/>
                  </a:cubicBezTo>
                  <a:lnTo>
                    <a:pt x="4893" y="9330"/>
                  </a:lnTo>
                  <a:cubicBezTo>
                    <a:pt x="4893" y="6883"/>
                    <a:pt x="6883" y="4894"/>
                    <a:pt x="9330" y="4894"/>
                  </a:cubicBezTo>
                  <a:close/>
                  <a:moveTo>
                    <a:pt x="9330" y="1"/>
                  </a:moveTo>
                  <a:cubicBezTo>
                    <a:pt x="4176" y="1"/>
                    <a:pt x="0" y="4176"/>
                    <a:pt x="0" y="9330"/>
                  </a:cubicBezTo>
                  <a:lnTo>
                    <a:pt x="0" y="15006"/>
                  </a:lnTo>
                  <a:cubicBezTo>
                    <a:pt x="0" y="20160"/>
                    <a:pt x="4176" y="24335"/>
                    <a:pt x="9330" y="24335"/>
                  </a:cubicBezTo>
                  <a:lnTo>
                    <a:pt x="15006" y="24335"/>
                  </a:lnTo>
                  <a:cubicBezTo>
                    <a:pt x="20160" y="24335"/>
                    <a:pt x="24368" y="20160"/>
                    <a:pt x="24368" y="15006"/>
                  </a:cubicBezTo>
                  <a:lnTo>
                    <a:pt x="24368" y="9330"/>
                  </a:lnTo>
                  <a:cubicBezTo>
                    <a:pt x="24368" y="4176"/>
                    <a:pt x="20160" y="1"/>
                    <a:pt x="15006"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2" name="Google Shape;3862;p51"/>
            <p:cNvSpPr/>
            <p:nvPr/>
          </p:nvSpPr>
          <p:spPr>
            <a:xfrm>
              <a:off x="2704175" y="2067275"/>
              <a:ext cx="609200" cy="609200"/>
            </a:xfrm>
            <a:custGeom>
              <a:rect b="b" l="l" r="r" t="t"/>
              <a:pathLst>
                <a:path extrusionOk="0" h="24368" w="24368">
                  <a:moveTo>
                    <a:pt x="15006" y="4893"/>
                  </a:moveTo>
                  <a:cubicBezTo>
                    <a:pt x="17485" y="4893"/>
                    <a:pt x="19475" y="6883"/>
                    <a:pt x="19475" y="9362"/>
                  </a:cubicBezTo>
                  <a:lnTo>
                    <a:pt x="19475" y="15038"/>
                  </a:lnTo>
                  <a:cubicBezTo>
                    <a:pt x="19475" y="17485"/>
                    <a:pt x="17485" y="19474"/>
                    <a:pt x="15006" y="19474"/>
                  </a:cubicBezTo>
                  <a:lnTo>
                    <a:pt x="9330" y="19474"/>
                  </a:lnTo>
                  <a:cubicBezTo>
                    <a:pt x="6883" y="19474"/>
                    <a:pt x="4893" y="17485"/>
                    <a:pt x="4893" y="15038"/>
                  </a:cubicBezTo>
                  <a:lnTo>
                    <a:pt x="4893" y="9362"/>
                  </a:lnTo>
                  <a:cubicBezTo>
                    <a:pt x="4893" y="6883"/>
                    <a:pt x="6883" y="4893"/>
                    <a:pt x="9330" y="4893"/>
                  </a:cubicBezTo>
                  <a:close/>
                  <a:moveTo>
                    <a:pt x="9330" y="0"/>
                  </a:moveTo>
                  <a:cubicBezTo>
                    <a:pt x="4176" y="0"/>
                    <a:pt x="0" y="4208"/>
                    <a:pt x="0" y="9362"/>
                  </a:cubicBezTo>
                  <a:lnTo>
                    <a:pt x="0" y="15038"/>
                  </a:lnTo>
                  <a:cubicBezTo>
                    <a:pt x="0" y="20192"/>
                    <a:pt x="4176" y="24367"/>
                    <a:pt x="9330" y="24367"/>
                  </a:cubicBezTo>
                  <a:lnTo>
                    <a:pt x="15006" y="24367"/>
                  </a:lnTo>
                  <a:cubicBezTo>
                    <a:pt x="20160" y="24367"/>
                    <a:pt x="24368" y="20192"/>
                    <a:pt x="24368" y="15038"/>
                  </a:cubicBezTo>
                  <a:lnTo>
                    <a:pt x="24368" y="9362"/>
                  </a:lnTo>
                  <a:cubicBezTo>
                    <a:pt x="24368" y="4208"/>
                    <a:pt x="20160" y="0"/>
                    <a:pt x="15006"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3" name="Google Shape;3863;p51"/>
            <p:cNvSpPr/>
            <p:nvPr/>
          </p:nvSpPr>
          <p:spPr>
            <a:xfrm>
              <a:off x="2704175" y="3674625"/>
              <a:ext cx="609200" cy="609200"/>
            </a:xfrm>
            <a:custGeom>
              <a:rect b="b" l="l" r="r" t="t"/>
              <a:pathLst>
                <a:path extrusionOk="0" h="24368" w="24368">
                  <a:moveTo>
                    <a:pt x="15006" y="4893"/>
                  </a:moveTo>
                  <a:cubicBezTo>
                    <a:pt x="17485" y="4926"/>
                    <a:pt x="19475" y="6883"/>
                    <a:pt x="19475" y="9362"/>
                  </a:cubicBezTo>
                  <a:lnTo>
                    <a:pt x="19475" y="15038"/>
                  </a:lnTo>
                  <a:cubicBezTo>
                    <a:pt x="19475" y="17484"/>
                    <a:pt x="17485" y="19474"/>
                    <a:pt x="15006" y="19474"/>
                  </a:cubicBezTo>
                  <a:lnTo>
                    <a:pt x="9330" y="19474"/>
                  </a:lnTo>
                  <a:cubicBezTo>
                    <a:pt x="6883" y="19474"/>
                    <a:pt x="4893" y="17484"/>
                    <a:pt x="4893" y="15038"/>
                  </a:cubicBezTo>
                  <a:lnTo>
                    <a:pt x="4893" y="9362"/>
                  </a:lnTo>
                  <a:cubicBezTo>
                    <a:pt x="4893" y="6883"/>
                    <a:pt x="6883" y="4893"/>
                    <a:pt x="9330" y="4893"/>
                  </a:cubicBezTo>
                  <a:close/>
                  <a:moveTo>
                    <a:pt x="9330" y="0"/>
                  </a:moveTo>
                  <a:cubicBezTo>
                    <a:pt x="4176" y="33"/>
                    <a:pt x="0" y="4208"/>
                    <a:pt x="0" y="9362"/>
                  </a:cubicBezTo>
                  <a:lnTo>
                    <a:pt x="0" y="15038"/>
                  </a:lnTo>
                  <a:cubicBezTo>
                    <a:pt x="0" y="20192"/>
                    <a:pt x="4176" y="24367"/>
                    <a:pt x="9330" y="24367"/>
                  </a:cubicBezTo>
                  <a:lnTo>
                    <a:pt x="15006" y="24367"/>
                  </a:lnTo>
                  <a:cubicBezTo>
                    <a:pt x="20160" y="24367"/>
                    <a:pt x="24368" y="20192"/>
                    <a:pt x="24368" y="15038"/>
                  </a:cubicBezTo>
                  <a:lnTo>
                    <a:pt x="24368" y="9362"/>
                  </a:lnTo>
                  <a:cubicBezTo>
                    <a:pt x="24368" y="4208"/>
                    <a:pt x="20160" y="33"/>
                    <a:pt x="15006"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4" name="Google Shape;3864;p51"/>
            <p:cNvSpPr/>
            <p:nvPr/>
          </p:nvSpPr>
          <p:spPr>
            <a:xfrm>
              <a:off x="4287050" y="2888475"/>
              <a:ext cx="609200" cy="608375"/>
            </a:xfrm>
            <a:custGeom>
              <a:rect b="b" l="l" r="r" t="t"/>
              <a:pathLst>
                <a:path extrusionOk="0" h="24335" w="24368">
                  <a:moveTo>
                    <a:pt x="15038" y="4894"/>
                  </a:moveTo>
                  <a:cubicBezTo>
                    <a:pt x="17485" y="4894"/>
                    <a:pt x="19475" y="6883"/>
                    <a:pt x="19475" y="9330"/>
                  </a:cubicBezTo>
                  <a:lnTo>
                    <a:pt x="19475" y="15006"/>
                  </a:lnTo>
                  <a:cubicBezTo>
                    <a:pt x="19475" y="17452"/>
                    <a:pt x="17485" y="19442"/>
                    <a:pt x="15038" y="19442"/>
                  </a:cubicBezTo>
                  <a:lnTo>
                    <a:pt x="9363" y="19442"/>
                  </a:lnTo>
                  <a:cubicBezTo>
                    <a:pt x="6883" y="19442"/>
                    <a:pt x="4894" y="17452"/>
                    <a:pt x="4894" y="15006"/>
                  </a:cubicBezTo>
                  <a:lnTo>
                    <a:pt x="4894" y="9330"/>
                  </a:lnTo>
                  <a:cubicBezTo>
                    <a:pt x="4894" y="6883"/>
                    <a:pt x="6883" y="4894"/>
                    <a:pt x="9363" y="4894"/>
                  </a:cubicBezTo>
                  <a:close/>
                  <a:moveTo>
                    <a:pt x="9363" y="1"/>
                  </a:moveTo>
                  <a:cubicBezTo>
                    <a:pt x="4209" y="1"/>
                    <a:pt x="1" y="4176"/>
                    <a:pt x="1" y="9330"/>
                  </a:cubicBezTo>
                  <a:lnTo>
                    <a:pt x="1" y="15006"/>
                  </a:lnTo>
                  <a:cubicBezTo>
                    <a:pt x="1" y="20160"/>
                    <a:pt x="4209" y="24335"/>
                    <a:pt x="9363" y="24335"/>
                  </a:cubicBezTo>
                  <a:lnTo>
                    <a:pt x="15038" y="24335"/>
                  </a:lnTo>
                  <a:cubicBezTo>
                    <a:pt x="20192" y="24335"/>
                    <a:pt x="24368" y="20160"/>
                    <a:pt x="24368" y="15006"/>
                  </a:cubicBezTo>
                  <a:lnTo>
                    <a:pt x="24368" y="9330"/>
                  </a:lnTo>
                  <a:cubicBezTo>
                    <a:pt x="24368" y="4176"/>
                    <a:pt x="20192" y="1"/>
                    <a:pt x="15038"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5" name="Google Shape;3865;p51"/>
            <p:cNvSpPr/>
            <p:nvPr/>
          </p:nvSpPr>
          <p:spPr>
            <a:xfrm>
              <a:off x="4287050" y="2067275"/>
              <a:ext cx="609200" cy="609200"/>
            </a:xfrm>
            <a:custGeom>
              <a:rect b="b" l="l" r="r" t="t"/>
              <a:pathLst>
                <a:path extrusionOk="0" h="24368" w="24368">
                  <a:moveTo>
                    <a:pt x="15038" y="4893"/>
                  </a:moveTo>
                  <a:cubicBezTo>
                    <a:pt x="17485" y="4893"/>
                    <a:pt x="19475" y="6883"/>
                    <a:pt x="19475" y="9362"/>
                  </a:cubicBezTo>
                  <a:lnTo>
                    <a:pt x="19475" y="15038"/>
                  </a:lnTo>
                  <a:cubicBezTo>
                    <a:pt x="19475" y="17485"/>
                    <a:pt x="17485" y="19474"/>
                    <a:pt x="15038" y="19474"/>
                  </a:cubicBezTo>
                  <a:lnTo>
                    <a:pt x="9363" y="19474"/>
                  </a:lnTo>
                  <a:cubicBezTo>
                    <a:pt x="6883" y="19474"/>
                    <a:pt x="4894" y="17485"/>
                    <a:pt x="4894" y="15038"/>
                  </a:cubicBezTo>
                  <a:lnTo>
                    <a:pt x="4894" y="9362"/>
                  </a:lnTo>
                  <a:cubicBezTo>
                    <a:pt x="4894" y="6883"/>
                    <a:pt x="6883" y="4893"/>
                    <a:pt x="9363" y="4893"/>
                  </a:cubicBezTo>
                  <a:close/>
                  <a:moveTo>
                    <a:pt x="9363" y="0"/>
                  </a:moveTo>
                  <a:cubicBezTo>
                    <a:pt x="4209" y="0"/>
                    <a:pt x="1" y="4208"/>
                    <a:pt x="1" y="9362"/>
                  </a:cubicBezTo>
                  <a:lnTo>
                    <a:pt x="1" y="15038"/>
                  </a:lnTo>
                  <a:cubicBezTo>
                    <a:pt x="1" y="20192"/>
                    <a:pt x="4209" y="24367"/>
                    <a:pt x="9363" y="24367"/>
                  </a:cubicBezTo>
                  <a:lnTo>
                    <a:pt x="15038" y="24367"/>
                  </a:lnTo>
                  <a:cubicBezTo>
                    <a:pt x="20192" y="24367"/>
                    <a:pt x="24368" y="20192"/>
                    <a:pt x="24368" y="15038"/>
                  </a:cubicBezTo>
                  <a:lnTo>
                    <a:pt x="24368" y="9362"/>
                  </a:lnTo>
                  <a:cubicBezTo>
                    <a:pt x="24368" y="4208"/>
                    <a:pt x="20192" y="0"/>
                    <a:pt x="15038"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6" name="Google Shape;3866;p51"/>
            <p:cNvSpPr/>
            <p:nvPr/>
          </p:nvSpPr>
          <p:spPr>
            <a:xfrm>
              <a:off x="4287050" y="3674625"/>
              <a:ext cx="609200" cy="609200"/>
            </a:xfrm>
            <a:custGeom>
              <a:rect b="b" l="l" r="r" t="t"/>
              <a:pathLst>
                <a:path extrusionOk="0" h="24368" w="24368">
                  <a:moveTo>
                    <a:pt x="15038" y="4893"/>
                  </a:moveTo>
                  <a:cubicBezTo>
                    <a:pt x="17485" y="4926"/>
                    <a:pt x="19475" y="6883"/>
                    <a:pt x="19475" y="9362"/>
                  </a:cubicBezTo>
                  <a:lnTo>
                    <a:pt x="19475" y="15038"/>
                  </a:lnTo>
                  <a:cubicBezTo>
                    <a:pt x="19475" y="17484"/>
                    <a:pt x="17485" y="19474"/>
                    <a:pt x="15038" y="19474"/>
                  </a:cubicBezTo>
                  <a:lnTo>
                    <a:pt x="9363" y="19474"/>
                  </a:lnTo>
                  <a:cubicBezTo>
                    <a:pt x="6883" y="19474"/>
                    <a:pt x="4894" y="17484"/>
                    <a:pt x="4894" y="15038"/>
                  </a:cubicBezTo>
                  <a:lnTo>
                    <a:pt x="4894" y="9362"/>
                  </a:lnTo>
                  <a:cubicBezTo>
                    <a:pt x="4894" y="6883"/>
                    <a:pt x="6883" y="4926"/>
                    <a:pt x="9363" y="4893"/>
                  </a:cubicBezTo>
                  <a:close/>
                  <a:moveTo>
                    <a:pt x="9363" y="0"/>
                  </a:moveTo>
                  <a:cubicBezTo>
                    <a:pt x="4209" y="33"/>
                    <a:pt x="1" y="4208"/>
                    <a:pt x="1" y="9362"/>
                  </a:cubicBezTo>
                  <a:lnTo>
                    <a:pt x="1" y="15038"/>
                  </a:lnTo>
                  <a:cubicBezTo>
                    <a:pt x="1" y="20192"/>
                    <a:pt x="4209" y="24367"/>
                    <a:pt x="9363" y="24367"/>
                  </a:cubicBezTo>
                  <a:lnTo>
                    <a:pt x="15038" y="24367"/>
                  </a:lnTo>
                  <a:cubicBezTo>
                    <a:pt x="20192" y="24367"/>
                    <a:pt x="24368" y="20192"/>
                    <a:pt x="24368" y="15038"/>
                  </a:cubicBezTo>
                  <a:lnTo>
                    <a:pt x="24368" y="9362"/>
                  </a:lnTo>
                  <a:cubicBezTo>
                    <a:pt x="24368" y="4208"/>
                    <a:pt x="20192" y="33"/>
                    <a:pt x="15038"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7" name="Google Shape;3867;p51"/>
            <p:cNvSpPr/>
            <p:nvPr/>
          </p:nvSpPr>
          <p:spPr>
            <a:xfrm>
              <a:off x="2599800" y="698875"/>
              <a:ext cx="2400825" cy="1071575"/>
            </a:xfrm>
            <a:custGeom>
              <a:rect b="b" l="l" r="r" t="t"/>
              <a:pathLst>
                <a:path extrusionOk="0" h="42863" w="96033">
                  <a:moveTo>
                    <a:pt x="82170" y="4893"/>
                  </a:moveTo>
                  <a:cubicBezTo>
                    <a:pt x="87128" y="4893"/>
                    <a:pt x="91140" y="8905"/>
                    <a:pt x="91140" y="13831"/>
                  </a:cubicBezTo>
                  <a:lnTo>
                    <a:pt x="91140" y="29032"/>
                  </a:lnTo>
                  <a:cubicBezTo>
                    <a:pt x="91140" y="33958"/>
                    <a:pt x="87128" y="37970"/>
                    <a:pt x="82170" y="37970"/>
                  </a:cubicBezTo>
                  <a:lnTo>
                    <a:pt x="13864" y="37970"/>
                  </a:lnTo>
                  <a:cubicBezTo>
                    <a:pt x="8905" y="37970"/>
                    <a:pt x="4893" y="33958"/>
                    <a:pt x="4893" y="29032"/>
                  </a:cubicBezTo>
                  <a:lnTo>
                    <a:pt x="4893" y="13831"/>
                  </a:lnTo>
                  <a:cubicBezTo>
                    <a:pt x="4893" y="8905"/>
                    <a:pt x="8905" y="4893"/>
                    <a:pt x="13864" y="4893"/>
                  </a:cubicBezTo>
                  <a:close/>
                  <a:moveTo>
                    <a:pt x="13864" y="0"/>
                  </a:moveTo>
                  <a:cubicBezTo>
                    <a:pt x="6198" y="0"/>
                    <a:pt x="33" y="6198"/>
                    <a:pt x="0" y="13831"/>
                  </a:cubicBezTo>
                  <a:lnTo>
                    <a:pt x="0" y="29032"/>
                  </a:lnTo>
                  <a:cubicBezTo>
                    <a:pt x="33" y="36665"/>
                    <a:pt x="6198" y="42863"/>
                    <a:pt x="13864" y="42863"/>
                  </a:cubicBezTo>
                  <a:lnTo>
                    <a:pt x="82170" y="42863"/>
                  </a:lnTo>
                  <a:cubicBezTo>
                    <a:pt x="89835" y="42863"/>
                    <a:pt x="96000" y="36665"/>
                    <a:pt x="96033" y="29032"/>
                  </a:cubicBezTo>
                  <a:lnTo>
                    <a:pt x="96033" y="13831"/>
                  </a:lnTo>
                  <a:cubicBezTo>
                    <a:pt x="96000" y="6198"/>
                    <a:pt x="89835" y="0"/>
                    <a:pt x="82170"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68" name="Google Shape;3868;p51"/>
          <p:cNvGrpSpPr/>
          <p:nvPr/>
        </p:nvGrpSpPr>
        <p:grpSpPr>
          <a:xfrm>
            <a:off x="783868" y="3222927"/>
            <a:ext cx="455509" cy="423416"/>
            <a:chOff x="1241175" y="469040"/>
            <a:chExt cx="5118075" cy="4757485"/>
          </a:xfrm>
        </p:grpSpPr>
        <p:sp>
          <p:nvSpPr>
            <p:cNvPr id="3869" name="Google Shape;3869;p51"/>
            <p:cNvSpPr/>
            <p:nvPr/>
          </p:nvSpPr>
          <p:spPr>
            <a:xfrm>
              <a:off x="1303150" y="530050"/>
              <a:ext cx="4994950" cy="873425"/>
            </a:xfrm>
            <a:custGeom>
              <a:rect b="b" l="l" r="r" t="t"/>
              <a:pathLst>
                <a:path extrusionOk="0" h="34937" w="199798">
                  <a:moveTo>
                    <a:pt x="17452" y="1"/>
                  </a:moveTo>
                  <a:cubicBezTo>
                    <a:pt x="7797" y="1"/>
                    <a:pt x="1" y="7830"/>
                    <a:pt x="1" y="17485"/>
                  </a:cubicBezTo>
                  <a:cubicBezTo>
                    <a:pt x="1" y="27108"/>
                    <a:pt x="7797" y="34937"/>
                    <a:pt x="17452" y="34937"/>
                  </a:cubicBezTo>
                  <a:lnTo>
                    <a:pt x="36470" y="34937"/>
                  </a:lnTo>
                  <a:lnTo>
                    <a:pt x="36470" y="9591"/>
                  </a:lnTo>
                  <a:lnTo>
                    <a:pt x="163296" y="9591"/>
                  </a:lnTo>
                  <a:lnTo>
                    <a:pt x="163296" y="34937"/>
                  </a:lnTo>
                  <a:lnTo>
                    <a:pt x="182313" y="34937"/>
                  </a:lnTo>
                  <a:cubicBezTo>
                    <a:pt x="191968" y="34937"/>
                    <a:pt x="199797" y="27108"/>
                    <a:pt x="199797" y="17485"/>
                  </a:cubicBezTo>
                  <a:cubicBezTo>
                    <a:pt x="199797" y="7830"/>
                    <a:pt x="191968" y="1"/>
                    <a:pt x="182313"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0" name="Google Shape;3870;p51"/>
            <p:cNvSpPr/>
            <p:nvPr/>
          </p:nvSpPr>
          <p:spPr>
            <a:xfrm>
              <a:off x="1612225" y="772275"/>
              <a:ext cx="602675" cy="389000"/>
            </a:xfrm>
            <a:custGeom>
              <a:rect b="b" l="l" r="r" t="t"/>
              <a:pathLst>
                <a:path extrusionOk="0" h="15560" w="24107">
                  <a:moveTo>
                    <a:pt x="7797" y="0"/>
                  </a:moveTo>
                  <a:cubicBezTo>
                    <a:pt x="3491" y="0"/>
                    <a:pt x="0" y="3490"/>
                    <a:pt x="0" y="7796"/>
                  </a:cubicBezTo>
                  <a:cubicBezTo>
                    <a:pt x="0" y="12069"/>
                    <a:pt x="3491" y="15560"/>
                    <a:pt x="7797" y="15560"/>
                  </a:cubicBezTo>
                  <a:lnTo>
                    <a:pt x="24107" y="15560"/>
                  </a:lnTo>
                  <a:lnTo>
                    <a:pt x="24107" y="0"/>
                  </a:ln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1" name="Google Shape;3871;p51"/>
            <p:cNvSpPr/>
            <p:nvPr/>
          </p:nvSpPr>
          <p:spPr>
            <a:xfrm>
              <a:off x="5385525" y="772275"/>
              <a:ext cx="602675" cy="389000"/>
            </a:xfrm>
            <a:custGeom>
              <a:rect b="b" l="l" r="r" t="t"/>
              <a:pathLst>
                <a:path extrusionOk="0" h="15560" w="24107">
                  <a:moveTo>
                    <a:pt x="1" y="0"/>
                  </a:moveTo>
                  <a:lnTo>
                    <a:pt x="1" y="15560"/>
                  </a:lnTo>
                  <a:lnTo>
                    <a:pt x="16311" y="15560"/>
                  </a:lnTo>
                  <a:cubicBezTo>
                    <a:pt x="20616" y="15560"/>
                    <a:pt x="24107" y="12102"/>
                    <a:pt x="24107" y="7796"/>
                  </a:cubicBezTo>
                  <a:cubicBezTo>
                    <a:pt x="24107" y="3490"/>
                    <a:pt x="20616" y="0"/>
                    <a:pt x="16311"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2" name="Google Shape;3872;p51"/>
            <p:cNvSpPr/>
            <p:nvPr/>
          </p:nvSpPr>
          <p:spPr>
            <a:xfrm>
              <a:off x="2214875" y="769825"/>
              <a:ext cx="3170675" cy="4395550"/>
            </a:xfrm>
            <a:custGeom>
              <a:rect b="b" l="l" r="r" t="t"/>
              <a:pathLst>
                <a:path extrusionOk="0" h="175822" w="126827">
                  <a:moveTo>
                    <a:pt x="1" y="0"/>
                  </a:moveTo>
                  <a:lnTo>
                    <a:pt x="1" y="167112"/>
                  </a:lnTo>
                  <a:cubicBezTo>
                    <a:pt x="1" y="171939"/>
                    <a:pt x="3882" y="175821"/>
                    <a:pt x="8677" y="175821"/>
                  </a:cubicBezTo>
                  <a:lnTo>
                    <a:pt x="118150" y="175821"/>
                  </a:lnTo>
                  <a:cubicBezTo>
                    <a:pt x="122945" y="175821"/>
                    <a:pt x="126827" y="171939"/>
                    <a:pt x="126827" y="167112"/>
                  </a:cubicBezTo>
                  <a:lnTo>
                    <a:pt x="126827" y="0"/>
                  </a:ln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3" name="Google Shape;3873;p51"/>
            <p:cNvSpPr/>
            <p:nvPr/>
          </p:nvSpPr>
          <p:spPr>
            <a:xfrm>
              <a:off x="2706625" y="769825"/>
              <a:ext cx="2187175" cy="3831225"/>
            </a:xfrm>
            <a:custGeom>
              <a:rect b="b" l="l" r="r" t="t"/>
              <a:pathLst>
                <a:path extrusionOk="0" h="153249" w="87487">
                  <a:moveTo>
                    <a:pt x="0" y="0"/>
                  </a:moveTo>
                  <a:lnTo>
                    <a:pt x="0" y="138602"/>
                  </a:lnTo>
                  <a:cubicBezTo>
                    <a:pt x="0" y="140331"/>
                    <a:pt x="1142" y="141831"/>
                    <a:pt x="2806" y="142288"/>
                  </a:cubicBezTo>
                  <a:cubicBezTo>
                    <a:pt x="6785" y="143332"/>
                    <a:pt x="9917" y="146431"/>
                    <a:pt x="10993" y="150378"/>
                  </a:cubicBezTo>
                  <a:cubicBezTo>
                    <a:pt x="11450" y="152074"/>
                    <a:pt x="12950" y="153248"/>
                    <a:pt x="14679" y="153248"/>
                  </a:cubicBezTo>
                  <a:lnTo>
                    <a:pt x="72808" y="153248"/>
                  </a:lnTo>
                  <a:cubicBezTo>
                    <a:pt x="74537" y="153248"/>
                    <a:pt x="76037" y="152074"/>
                    <a:pt x="76494" y="150378"/>
                  </a:cubicBezTo>
                  <a:cubicBezTo>
                    <a:pt x="77570" y="146431"/>
                    <a:pt x="80702" y="143332"/>
                    <a:pt x="84681" y="142288"/>
                  </a:cubicBezTo>
                  <a:cubicBezTo>
                    <a:pt x="86345" y="141831"/>
                    <a:pt x="87487" y="140331"/>
                    <a:pt x="87487" y="138602"/>
                  </a:cubicBezTo>
                  <a:lnTo>
                    <a:pt x="87487" y="0"/>
                  </a:ln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4" name="Google Shape;3874;p51"/>
            <p:cNvSpPr/>
            <p:nvPr/>
          </p:nvSpPr>
          <p:spPr>
            <a:xfrm>
              <a:off x="2969200" y="1288475"/>
              <a:ext cx="1698725" cy="1698700"/>
            </a:xfrm>
            <a:custGeom>
              <a:rect b="b" l="l" r="r" t="t"/>
              <a:pathLst>
                <a:path extrusionOk="0" h="67948" w="67949">
                  <a:moveTo>
                    <a:pt x="33958" y="0"/>
                  </a:moveTo>
                  <a:cubicBezTo>
                    <a:pt x="15202" y="0"/>
                    <a:pt x="1" y="15234"/>
                    <a:pt x="1" y="33990"/>
                  </a:cubicBezTo>
                  <a:cubicBezTo>
                    <a:pt x="1" y="52747"/>
                    <a:pt x="15202" y="67948"/>
                    <a:pt x="33958" y="67948"/>
                  </a:cubicBezTo>
                  <a:cubicBezTo>
                    <a:pt x="52747" y="67948"/>
                    <a:pt x="67948" y="52747"/>
                    <a:pt x="67948" y="33990"/>
                  </a:cubicBezTo>
                  <a:cubicBezTo>
                    <a:pt x="67948" y="15234"/>
                    <a:pt x="52747" y="0"/>
                    <a:pt x="33958"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5" name="Google Shape;3875;p51"/>
            <p:cNvSpPr/>
            <p:nvPr/>
          </p:nvSpPr>
          <p:spPr>
            <a:xfrm>
              <a:off x="1303150" y="530050"/>
              <a:ext cx="617350" cy="873425"/>
            </a:xfrm>
            <a:custGeom>
              <a:rect b="b" l="l" r="r" t="t"/>
              <a:pathLst>
                <a:path extrusionOk="0" h="34937" w="24694">
                  <a:moveTo>
                    <a:pt x="17452" y="1"/>
                  </a:moveTo>
                  <a:cubicBezTo>
                    <a:pt x="7797" y="1"/>
                    <a:pt x="1" y="7830"/>
                    <a:pt x="1" y="17485"/>
                  </a:cubicBezTo>
                  <a:cubicBezTo>
                    <a:pt x="1" y="27108"/>
                    <a:pt x="7797" y="34937"/>
                    <a:pt x="17452" y="34937"/>
                  </a:cubicBezTo>
                  <a:lnTo>
                    <a:pt x="24694" y="34937"/>
                  </a:lnTo>
                  <a:cubicBezTo>
                    <a:pt x="23944" y="27858"/>
                    <a:pt x="23552" y="20715"/>
                    <a:pt x="23552" y="13603"/>
                  </a:cubicBezTo>
                  <a:cubicBezTo>
                    <a:pt x="23552" y="9004"/>
                    <a:pt x="23715" y="4502"/>
                    <a:pt x="24009"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6" name="Google Shape;3876;p51"/>
            <p:cNvSpPr/>
            <p:nvPr/>
          </p:nvSpPr>
          <p:spPr>
            <a:xfrm>
              <a:off x="1612225" y="772275"/>
              <a:ext cx="288700" cy="389000"/>
            </a:xfrm>
            <a:custGeom>
              <a:rect b="b" l="l" r="r" t="t"/>
              <a:pathLst>
                <a:path extrusionOk="0" h="15560" w="11548">
                  <a:moveTo>
                    <a:pt x="7797" y="0"/>
                  </a:moveTo>
                  <a:cubicBezTo>
                    <a:pt x="3491" y="0"/>
                    <a:pt x="0" y="3490"/>
                    <a:pt x="0" y="7796"/>
                  </a:cubicBezTo>
                  <a:cubicBezTo>
                    <a:pt x="0" y="12069"/>
                    <a:pt x="3491" y="15560"/>
                    <a:pt x="7797" y="15560"/>
                  </a:cubicBezTo>
                  <a:lnTo>
                    <a:pt x="11548" y="15560"/>
                  </a:lnTo>
                  <a:cubicBezTo>
                    <a:pt x="11320" y="11711"/>
                    <a:pt x="11189" y="7829"/>
                    <a:pt x="11189" y="3914"/>
                  </a:cubicBezTo>
                  <a:cubicBezTo>
                    <a:pt x="11189" y="2577"/>
                    <a:pt x="11222" y="1305"/>
                    <a:pt x="11222" y="0"/>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7" name="Google Shape;3877;p51"/>
            <p:cNvSpPr/>
            <p:nvPr/>
          </p:nvSpPr>
          <p:spPr>
            <a:xfrm>
              <a:off x="2214875" y="2639750"/>
              <a:ext cx="2121950" cy="2525625"/>
            </a:xfrm>
            <a:custGeom>
              <a:rect b="b" l="l" r="r" t="t"/>
              <a:pathLst>
                <a:path extrusionOk="0" h="101025" w="84878">
                  <a:moveTo>
                    <a:pt x="1" y="1"/>
                  </a:moveTo>
                  <a:lnTo>
                    <a:pt x="1" y="92315"/>
                  </a:lnTo>
                  <a:cubicBezTo>
                    <a:pt x="1" y="97142"/>
                    <a:pt x="3882" y="101024"/>
                    <a:pt x="8677" y="101024"/>
                  </a:cubicBezTo>
                  <a:lnTo>
                    <a:pt x="84877" y="101024"/>
                  </a:lnTo>
                  <a:cubicBezTo>
                    <a:pt x="45995" y="77897"/>
                    <a:pt x="16082" y="42276"/>
                    <a:pt x="1" y="1"/>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8" name="Google Shape;3878;p51"/>
            <p:cNvSpPr/>
            <p:nvPr/>
          </p:nvSpPr>
          <p:spPr>
            <a:xfrm>
              <a:off x="2706625" y="3605300"/>
              <a:ext cx="859550" cy="995750"/>
            </a:xfrm>
            <a:custGeom>
              <a:rect b="b" l="l" r="r" t="t"/>
              <a:pathLst>
                <a:path extrusionOk="0" h="39830" w="34382">
                  <a:moveTo>
                    <a:pt x="0" y="0"/>
                  </a:moveTo>
                  <a:lnTo>
                    <a:pt x="0" y="25183"/>
                  </a:lnTo>
                  <a:cubicBezTo>
                    <a:pt x="0" y="26912"/>
                    <a:pt x="1142" y="28412"/>
                    <a:pt x="2806" y="28869"/>
                  </a:cubicBezTo>
                  <a:cubicBezTo>
                    <a:pt x="6785" y="29913"/>
                    <a:pt x="9917" y="33012"/>
                    <a:pt x="10993" y="36959"/>
                  </a:cubicBezTo>
                  <a:cubicBezTo>
                    <a:pt x="11450" y="38655"/>
                    <a:pt x="12950" y="39829"/>
                    <a:pt x="14679" y="39829"/>
                  </a:cubicBezTo>
                  <a:lnTo>
                    <a:pt x="34382" y="39829"/>
                  </a:lnTo>
                  <a:cubicBezTo>
                    <a:pt x="21236" y="28119"/>
                    <a:pt x="9688" y="14712"/>
                    <a:pt x="0"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9" name="Google Shape;3879;p51"/>
            <p:cNvSpPr/>
            <p:nvPr/>
          </p:nvSpPr>
          <p:spPr>
            <a:xfrm>
              <a:off x="1241175" y="469040"/>
              <a:ext cx="5118075" cy="995750"/>
            </a:xfrm>
            <a:custGeom>
              <a:rect b="b" l="l" r="r" t="t"/>
              <a:pathLst>
                <a:path extrusionOk="0" h="39830" w="204723">
                  <a:moveTo>
                    <a:pt x="184792" y="4893"/>
                  </a:moveTo>
                  <a:cubicBezTo>
                    <a:pt x="193077" y="4893"/>
                    <a:pt x="199797" y="11613"/>
                    <a:pt x="199797" y="19931"/>
                  </a:cubicBezTo>
                  <a:cubicBezTo>
                    <a:pt x="199797" y="28217"/>
                    <a:pt x="193077" y="34936"/>
                    <a:pt x="184792" y="34936"/>
                  </a:cubicBezTo>
                  <a:lnTo>
                    <a:pt x="168221" y="34936"/>
                  </a:lnTo>
                  <a:lnTo>
                    <a:pt x="168221" y="12037"/>
                  </a:lnTo>
                  <a:cubicBezTo>
                    <a:pt x="168221" y="10700"/>
                    <a:pt x="167145" y="9591"/>
                    <a:pt x="165775" y="9591"/>
                  </a:cubicBezTo>
                  <a:lnTo>
                    <a:pt x="38949" y="9591"/>
                  </a:lnTo>
                  <a:cubicBezTo>
                    <a:pt x="37579" y="9591"/>
                    <a:pt x="36502" y="10700"/>
                    <a:pt x="36502" y="12037"/>
                  </a:cubicBezTo>
                  <a:lnTo>
                    <a:pt x="36502" y="34936"/>
                  </a:lnTo>
                  <a:lnTo>
                    <a:pt x="19931" y="34936"/>
                  </a:lnTo>
                  <a:cubicBezTo>
                    <a:pt x="11646" y="34936"/>
                    <a:pt x="4926" y="28217"/>
                    <a:pt x="4926" y="19931"/>
                  </a:cubicBezTo>
                  <a:cubicBezTo>
                    <a:pt x="4926" y="11613"/>
                    <a:pt x="11646" y="4893"/>
                    <a:pt x="19931" y="4893"/>
                  </a:cubicBezTo>
                  <a:close/>
                  <a:moveTo>
                    <a:pt x="19931" y="0"/>
                  </a:moveTo>
                  <a:cubicBezTo>
                    <a:pt x="8938" y="0"/>
                    <a:pt x="0" y="8906"/>
                    <a:pt x="0" y="19931"/>
                  </a:cubicBezTo>
                  <a:cubicBezTo>
                    <a:pt x="0" y="30904"/>
                    <a:pt x="8906" y="39829"/>
                    <a:pt x="19871" y="39829"/>
                  </a:cubicBezTo>
                  <a:cubicBezTo>
                    <a:pt x="19891" y="39829"/>
                    <a:pt x="19911" y="39829"/>
                    <a:pt x="19931" y="39829"/>
                  </a:cubicBezTo>
                  <a:lnTo>
                    <a:pt x="38949" y="39829"/>
                  </a:lnTo>
                  <a:cubicBezTo>
                    <a:pt x="40286" y="39829"/>
                    <a:pt x="41395" y="38753"/>
                    <a:pt x="41395" y="37383"/>
                  </a:cubicBezTo>
                  <a:lnTo>
                    <a:pt x="41395" y="14484"/>
                  </a:lnTo>
                  <a:lnTo>
                    <a:pt x="163328" y="14484"/>
                  </a:lnTo>
                  <a:lnTo>
                    <a:pt x="163328" y="37383"/>
                  </a:lnTo>
                  <a:cubicBezTo>
                    <a:pt x="163328" y="38753"/>
                    <a:pt x="164437" y="39829"/>
                    <a:pt x="165775" y="39829"/>
                  </a:cubicBezTo>
                  <a:lnTo>
                    <a:pt x="184792" y="39829"/>
                  </a:lnTo>
                  <a:cubicBezTo>
                    <a:pt x="184812" y="39829"/>
                    <a:pt x="184832" y="39829"/>
                    <a:pt x="184852" y="39829"/>
                  </a:cubicBezTo>
                  <a:cubicBezTo>
                    <a:pt x="195817" y="39829"/>
                    <a:pt x="204723" y="30904"/>
                    <a:pt x="204723" y="19931"/>
                  </a:cubicBezTo>
                  <a:cubicBezTo>
                    <a:pt x="204723" y="8906"/>
                    <a:pt x="195785" y="0"/>
                    <a:pt x="184792"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0" name="Google Shape;3880;p51"/>
            <p:cNvSpPr/>
            <p:nvPr/>
          </p:nvSpPr>
          <p:spPr>
            <a:xfrm>
              <a:off x="1551050" y="711100"/>
              <a:ext cx="725025" cy="511350"/>
            </a:xfrm>
            <a:custGeom>
              <a:rect b="b" l="l" r="r" t="t"/>
              <a:pathLst>
                <a:path extrusionOk="0" h="20454" w="29001">
                  <a:moveTo>
                    <a:pt x="24107" y="4894"/>
                  </a:moveTo>
                  <a:lnTo>
                    <a:pt x="24107" y="15560"/>
                  </a:lnTo>
                  <a:lnTo>
                    <a:pt x="10244" y="15560"/>
                  </a:lnTo>
                  <a:cubicBezTo>
                    <a:pt x="7308" y="15560"/>
                    <a:pt x="4894" y="13179"/>
                    <a:pt x="4894" y="10243"/>
                  </a:cubicBezTo>
                  <a:cubicBezTo>
                    <a:pt x="4894" y="7275"/>
                    <a:pt x="7308" y="4894"/>
                    <a:pt x="10244" y="4894"/>
                  </a:cubicBezTo>
                  <a:close/>
                  <a:moveTo>
                    <a:pt x="10244" y="1"/>
                  </a:moveTo>
                  <a:cubicBezTo>
                    <a:pt x="4600" y="1"/>
                    <a:pt x="1" y="4567"/>
                    <a:pt x="1" y="10243"/>
                  </a:cubicBezTo>
                  <a:cubicBezTo>
                    <a:pt x="1" y="15886"/>
                    <a:pt x="4600" y="20453"/>
                    <a:pt x="10244" y="20453"/>
                  </a:cubicBezTo>
                  <a:lnTo>
                    <a:pt x="26554" y="20453"/>
                  </a:lnTo>
                  <a:cubicBezTo>
                    <a:pt x="27891" y="20453"/>
                    <a:pt x="29000" y="19377"/>
                    <a:pt x="29000" y="18007"/>
                  </a:cubicBezTo>
                  <a:lnTo>
                    <a:pt x="29000" y="2447"/>
                  </a:lnTo>
                  <a:cubicBezTo>
                    <a:pt x="29000" y="1077"/>
                    <a:pt x="27891" y="1"/>
                    <a:pt x="2655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1" name="Google Shape;3881;p51"/>
            <p:cNvSpPr/>
            <p:nvPr/>
          </p:nvSpPr>
          <p:spPr>
            <a:xfrm>
              <a:off x="5324375" y="711100"/>
              <a:ext cx="725000" cy="511350"/>
            </a:xfrm>
            <a:custGeom>
              <a:rect b="b" l="l" r="r" t="t"/>
              <a:pathLst>
                <a:path extrusionOk="0" h="20454" w="29000">
                  <a:moveTo>
                    <a:pt x="18757" y="4894"/>
                  </a:moveTo>
                  <a:cubicBezTo>
                    <a:pt x="21692" y="4894"/>
                    <a:pt x="24106" y="7275"/>
                    <a:pt x="24106" y="10243"/>
                  </a:cubicBezTo>
                  <a:cubicBezTo>
                    <a:pt x="24106" y="13179"/>
                    <a:pt x="21692" y="15560"/>
                    <a:pt x="18757" y="15560"/>
                  </a:cubicBezTo>
                  <a:lnTo>
                    <a:pt x="4893" y="15560"/>
                  </a:lnTo>
                  <a:lnTo>
                    <a:pt x="4893" y="4894"/>
                  </a:lnTo>
                  <a:close/>
                  <a:moveTo>
                    <a:pt x="2447" y="1"/>
                  </a:moveTo>
                  <a:cubicBezTo>
                    <a:pt x="1109" y="1"/>
                    <a:pt x="0" y="1077"/>
                    <a:pt x="0" y="2447"/>
                  </a:cubicBezTo>
                  <a:lnTo>
                    <a:pt x="0" y="18007"/>
                  </a:lnTo>
                  <a:cubicBezTo>
                    <a:pt x="0" y="19377"/>
                    <a:pt x="1109" y="20453"/>
                    <a:pt x="2447" y="20453"/>
                  </a:cubicBezTo>
                  <a:lnTo>
                    <a:pt x="18757" y="20453"/>
                  </a:lnTo>
                  <a:cubicBezTo>
                    <a:pt x="24400" y="20453"/>
                    <a:pt x="28999" y="15886"/>
                    <a:pt x="28999" y="10243"/>
                  </a:cubicBezTo>
                  <a:cubicBezTo>
                    <a:pt x="28999" y="4567"/>
                    <a:pt x="24400" y="1"/>
                    <a:pt x="18757"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2" name="Google Shape;3882;p51"/>
            <p:cNvSpPr/>
            <p:nvPr/>
          </p:nvSpPr>
          <p:spPr>
            <a:xfrm>
              <a:off x="2153725" y="708650"/>
              <a:ext cx="3293000" cy="4517875"/>
            </a:xfrm>
            <a:custGeom>
              <a:rect b="b" l="l" r="r" t="t"/>
              <a:pathLst>
                <a:path extrusionOk="0" h="180715" w="131720">
                  <a:moveTo>
                    <a:pt x="2447" y="1"/>
                  </a:moveTo>
                  <a:cubicBezTo>
                    <a:pt x="1077" y="1"/>
                    <a:pt x="0" y="1110"/>
                    <a:pt x="0" y="2447"/>
                  </a:cubicBezTo>
                  <a:lnTo>
                    <a:pt x="0" y="47984"/>
                  </a:lnTo>
                  <a:cubicBezTo>
                    <a:pt x="0" y="49355"/>
                    <a:pt x="1077" y="50431"/>
                    <a:pt x="2447" y="50431"/>
                  </a:cubicBezTo>
                  <a:cubicBezTo>
                    <a:pt x="3784" y="50431"/>
                    <a:pt x="4893" y="49355"/>
                    <a:pt x="4893" y="47984"/>
                  </a:cubicBezTo>
                  <a:lnTo>
                    <a:pt x="4893" y="4894"/>
                  </a:lnTo>
                  <a:lnTo>
                    <a:pt x="126826" y="4894"/>
                  </a:lnTo>
                  <a:lnTo>
                    <a:pt x="126826" y="169559"/>
                  </a:lnTo>
                  <a:cubicBezTo>
                    <a:pt x="126826" y="173016"/>
                    <a:pt x="124021" y="175822"/>
                    <a:pt x="120596" y="175822"/>
                  </a:cubicBezTo>
                  <a:lnTo>
                    <a:pt x="11123" y="175822"/>
                  </a:lnTo>
                  <a:cubicBezTo>
                    <a:pt x="7698" y="175822"/>
                    <a:pt x="4893" y="173016"/>
                    <a:pt x="4893" y="169559"/>
                  </a:cubicBezTo>
                  <a:lnTo>
                    <a:pt x="4893" y="68796"/>
                  </a:lnTo>
                  <a:cubicBezTo>
                    <a:pt x="4893" y="67426"/>
                    <a:pt x="3784" y="66349"/>
                    <a:pt x="2447" y="66349"/>
                  </a:cubicBezTo>
                  <a:cubicBezTo>
                    <a:pt x="1077" y="66349"/>
                    <a:pt x="0" y="67426"/>
                    <a:pt x="0" y="68796"/>
                  </a:cubicBezTo>
                  <a:lnTo>
                    <a:pt x="0" y="169559"/>
                  </a:lnTo>
                  <a:cubicBezTo>
                    <a:pt x="0" y="175724"/>
                    <a:pt x="4991" y="180715"/>
                    <a:pt x="11123" y="180715"/>
                  </a:cubicBezTo>
                  <a:lnTo>
                    <a:pt x="120596" y="180715"/>
                  </a:lnTo>
                  <a:cubicBezTo>
                    <a:pt x="126728" y="180715"/>
                    <a:pt x="131719" y="175724"/>
                    <a:pt x="131719" y="169559"/>
                  </a:cubicBezTo>
                  <a:lnTo>
                    <a:pt x="131719" y="2447"/>
                  </a:lnTo>
                  <a:cubicBezTo>
                    <a:pt x="131719" y="1110"/>
                    <a:pt x="130643" y="1"/>
                    <a:pt x="129273"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3" name="Google Shape;3883;p51"/>
            <p:cNvSpPr/>
            <p:nvPr/>
          </p:nvSpPr>
          <p:spPr>
            <a:xfrm>
              <a:off x="2153725" y="2057475"/>
              <a:ext cx="122350" cy="221850"/>
            </a:xfrm>
            <a:custGeom>
              <a:rect b="b" l="l" r="r" t="t"/>
              <a:pathLst>
                <a:path extrusionOk="0" h="8874" w="4894">
                  <a:moveTo>
                    <a:pt x="2447" y="1"/>
                  </a:moveTo>
                  <a:cubicBezTo>
                    <a:pt x="1077" y="1"/>
                    <a:pt x="0" y="1077"/>
                    <a:pt x="0" y="2447"/>
                  </a:cubicBezTo>
                  <a:lnTo>
                    <a:pt x="0" y="6427"/>
                  </a:lnTo>
                  <a:cubicBezTo>
                    <a:pt x="0" y="7797"/>
                    <a:pt x="1077" y="8874"/>
                    <a:pt x="2447" y="8874"/>
                  </a:cubicBezTo>
                  <a:cubicBezTo>
                    <a:pt x="3784" y="8874"/>
                    <a:pt x="4893" y="7797"/>
                    <a:pt x="4893" y="6427"/>
                  </a:cubicBezTo>
                  <a:lnTo>
                    <a:pt x="4893" y="2447"/>
                  </a:lnTo>
                  <a:cubicBezTo>
                    <a:pt x="4893" y="1077"/>
                    <a:pt x="3784" y="1"/>
                    <a:pt x="2447"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4" name="Google Shape;3884;p51"/>
            <p:cNvSpPr/>
            <p:nvPr/>
          </p:nvSpPr>
          <p:spPr>
            <a:xfrm>
              <a:off x="2645450" y="708650"/>
              <a:ext cx="2309525" cy="3953550"/>
            </a:xfrm>
            <a:custGeom>
              <a:rect b="b" l="l" r="r" t="t"/>
              <a:pathLst>
                <a:path extrusionOk="0" h="158142" w="92381">
                  <a:moveTo>
                    <a:pt x="87487" y="4894"/>
                  </a:moveTo>
                  <a:lnTo>
                    <a:pt x="87487" y="141049"/>
                  </a:lnTo>
                  <a:cubicBezTo>
                    <a:pt x="87487" y="141669"/>
                    <a:pt x="87063" y="142223"/>
                    <a:pt x="86476" y="142386"/>
                  </a:cubicBezTo>
                  <a:cubicBezTo>
                    <a:pt x="81681" y="143659"/>
                    <a:pt x="77897" y="147410"/>
                    <a:pt x="76560" y="152205"/>
                  </a:cubicBezTo>
                  <a:cubicBezTo>
                    <a:pt x="76397" y="152825"/>
                    <a:pt x="75875" y="153249"/>
                    <a:pt x="75255" y="153249"/>
                  </a:cubicBezTo>
                  <a:lnTo>
                    <a:pt x="17126" y="153249"/>
                  </a:lnTo>
                  <a:cubicBezTo>
                    <a:pt x="16506" y="153249"/>
                    <a:pt x="15952" y="152825"/>
                    <a:pt x="15821" y="152205"/>
                  </a:cubicBezTo>
                  <a:cubicBezTo>
                    <a:pt x="14484" y="147410"/>
                    <a:pt x="10733" y="143659"/>
                    <a:pt x="5905" y="142386"/>
                  </a:cubicBezTo>
                  <a:cubicBezTo>
                    <a:pt x="5318" y="142223"/>
                    <a:pt x="4894" y="141669"/>
                    <a:pt x="4894" y="141049"/>
                  </a:cubicBezTo>
                  <a:lnTo>
                    <a:pt x="4894" y="4894"/>
                  </a:lnTo>
                  <a:close/>
                  <a:moveTo>
                    <a:pt x="2447" y="1"/>
                  </a:moveTo>
                  <a:cubicBezTo>
                    <a:pt x="1110" y="1"/>
                    <a:pt x="1" y="1110"/>
                    <a:pt x="1" y="2447"/>
                  </a:cubicBezTo>
                  <a:lnTo>
                    <a:pt x="1" y="141049"/>
                  </a:lnTo>
                  <a:cubicBezTo>
                    <a:pt x="1" y="143887"/>
                    <a:pt x="1893" y="146366"/>
                    <a:pt x="4633" y="147116"/>
                  </a:cubicBezTo>
                  <a:cubicBezTo>
                    <a:pt x="7764" y="147932"/>
                    <a:pt x="10211" y="150346"/>
                    <a:pt x="11092" y="153477"/>
                  </a:cubicBezTo>
                  <a:cubicBezTo>
                    <a:pt x="11809" y="156217"/>
                    <a:pt x="14288" y="158109"/>
                    <a:pt x="17126" y="158142"/>
                  </a:cubicBezTo>
                  <a:lnTo>
                    <a:pt x="75255" y="158142"/>
                  </a:lnTo>
                  <a:cubicBezTo>
                    <a:pt x="78093" y="158142"/>
                    <a:pt x="80572" y="156217"/>
                    <a:pt x="81290" y="153477"/>
                  </a:cubicBezTo>
                  <a:cubicBezTo>
                    <a:pt x="82170" y="150346"/>
                    <a:pt x="84617" y="147932"/>
                    <a:pt x="87748" y="147116"/>
                  </a:cubicBezTo>
                  <a:cubicBezTo>
                    <a:pt x="90488" y="146366"/>
                    <a:pt x="92380" y="143887"/>
                    <a:pt x="92380" y="141049"/>
                  </a:cubicBezTo>
                  <a:lnTo>
                    <a:pt x="92380" y="2447"/>
                  </a:lnTo>
                  <a:cubicBezTo>
                    <a:pt x="92380" y="1110"/>
                    <a:pt x="91271" y="1"/>
                    <a:pt x="8993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5" name="Google Shape;3885;p51"/>
            <p:cNvSpPr/>
            <p:nvPr/>
          </p:nvSpPr>
          <p:spPr>
            <a:xfrm>
              <a:off x="2836275" y="1227650"/>
              <a:ext cx="1892800" cy="1820700"/>
            </a:xfrm>
            <a:custGeom>
              <a:rect b="b" l="l" r="r" t="t"/>
              <a:pathLst>
                <a:path extrusionOk="0" h="72828" w="75712">
                  <a:moveTo>
                    <a:pt x="39308" y="4880"/>
                  </a:moveTo>
                  <a:cubicBezTo>
                    <a:pt x="56694" y="4912"/>
                    <a:pt x="70786" y="19004"/>
                    <a:pt x="70819" y="36423"/>
                  </a:cubicBezTo>
                  <a:cubicBezTo>
                    <a:pt x="70819" y="49145"/>
                    <a:pt x="63120" y="60660"/>
                    <a:pt x="51345" y="65520"/>
                  </a:cubicBezTo>
                  <a:cubicBezTo>
                    <a:pt x="47443" y="67141"/>
                    <a:pt x="43348" y="67928"/>
                    <a:pt x="39288" y="67928"/>
                  </a:cubicBezTo>
                  <a:cubicBezTo>
                    <a:pt x="31093" y="67928"/>
                    <a:pt x="23038" y="64723"/>
                    <a:pt x="16996" y="58703"/>
                  </a:cubicBezTo>
                  <a:cubicBezTo>
                    <a:pt x="7993" y="49667"/>
                    <a:pt x="5285" y="36130"/>
                    <a:pt x="10178" y="24354"/>
                  </a:cubicBezTo>
                  <a:cubicBezTo>
                    <a:pt x="15039" y="12578"/>
                    <a:pt x="26553" y="4880"/>
                    <a:pt x="39308" y="4880"/>
                  </a:cubicBezTo>
                  <a:close/>
                  <a:moveTo>
                    <a:pt x="39314" y="0"/>
                  </a:moveTo>
                  <a:cubicBezTo>
                    <a:pt x="29828" y="0"/>
                    <a:pt x="20500" y="3691"/>
                    <a:pt x="13538" y="10654"/>
                  </a:cubicBezTo>
                  <a:cubicBezTo>
                    <a:pt x="3132" y="21092"/>
                    <a:pt x="1" y="36749"/>
                    <a:pt x="5644" y="50352"/>
                  </a:cubicBezTo>
                  <a:cubicBezTo>
                    <a:pt x="11287" y="63954"/>
                    <a:pt x="24564" y="72827"/>
                    <a:pt x="39308" y="72827"/>
                  </a:cubicBezTo>
                  <a:cubicBezTo>
                    <a:pt x="59402" y="72794"/>
                    <a:pt x="75679" y="56517"/>
                    <a:pt x="75712" y="36423"/>
                  </a:cubicBezTo>
                  <a:cubicBezTo>
                    <a:pt x="75712" y="21679"/>
                    <a:pt x="66839" y="8403"/>
                    <a:pt x="53237" y="2760"/>
                  </a:cubicBezTo>
                  <a:cubicBezTo>
                    <a:pt x="48735" y="903"/>
                    <a:pt x="44005" y="0"/>
                    <a:pt x="39314"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86" name="Google Shape;3886;p51"/>
          <p:cNvGrpSpPr/>
          <p:nvPr/>
        </p:nvGrpSpPr>
        <p:grpSpPr>
          <a:xfrm>
            <a:off x="784211" y="1479915"/>
            <a:ext cx="454823" cy="563836"/>
            <a:chOff x="1736175" y="289475"/>
            <a:chExt cx="4127250" cy="5116475"/>
          </a:xfrm>
        </p:grpSpPr>
        <p:sp>
          <p:nvSpPr>
            <p:cNvPr id="3887" name="Google Shape;3887;p51"/>
            <p:cNvSpPr/>
            <p:nvPr/>
          </p:nvSpPr>
          <p:spPr>
            <a:xfrm>
              <a:off x="1798150" y="349825"/>
              <a:ext cx="4004125" cy="4995450"/>
            </a:xfrm>
            <a:custGeom>
              <a:rect b="b" l="l" r="r" t="t"/>
              <a:pathLst>
                <a:path extrusionOk="0" h="199818" w="160165">
                  <a:moveTo>
                    <a:pt x="80083" y="1"/>
                  </a:moveTo>
                  <a:cubicBezTo>
                    <a:pt x="35850" y="1"/>
                    <a:pt x="1" y="35883"/>
                    <a:pt x="1" y="80115"/>
                  </a:cubicBezTo>
                  <a:cubicBezTo>
                    <a:pt x="1" y="105722"/>
                    <a:pt x="26912" y="150476"/>
                    <a:pt x="49583" y="183618"/>
                  </a:cubicBezTo>
                  <a:cubicBezTo>
                    <a:pt x="56963" y="194419"/>
                    <a:pt x="68607" y="199818"/>
                    <a:pt x="80247" y="199818"/>
                  </a:cubicBezTo>
                  <a:cubicBezTo>
                    <a:pt x="91914" y="199818"/>
                    <a:pt x="103577" y="194395"/>
                    <a:pt x="110941" y="183553"/>
                  </a:cubicBezTo>
                  <a:cubicBezTo>
                    <a:pt x="133481" y="150378"/>
                    <a:pt x="160164" y="105689"/>
                    <a:pt x="160164" y="80115"/>
                  </a:cubicBezTo>
                  <a:cubicBezTo>
                    <a:pt x="160164" y="35883"/>
                    <a:pt x="124315" y="1"/>
                    <a:pt x="80083"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8" name="Google Shape;3888;p51"/>
            <p:cNvSpPr/>
            <p:nvPr/>
          </p:nvSpPr>
          <p:spPr>
            <a:xfrm>
              <a:off x="2541075" y="959825"/>
              <a:ext cx="2518275" cy="2517475"/>
            </a:xfrm>
            <a:custGeom>
              <a:rect b="b" l="l" r="r" t="t"/>
              <a:pathLst>
                <a:path extrusionOk="0" h="100699" w="100731">
                  <a:moveTo>
                    <a:pt x="50366" y="1"/>
                  </a:moveTo>
                  <a:cubicBezTo>
                    <a:pt x="22573" y="1"/>
                    <a:pt x="0" y="22541"/>
                    <a:pt x="0" y="50333"/>
                  </a:cubicBezTo>
                  <a:cubicBezTo>
                    <a:pt x="0" y="78158"/>
                    <a:pt x="22573" y="100698"/>
                    <a:pt x="50366" y="100698"/>
                  </a:cubicBezTo>
                  <a:cubicBezTo>
                    <a:pt x="78158" y="100698"/>
                    <a:pt x="100731" y="78158"/>
                    <a:pt x="100731" y="50333"/>
                  </a:cubicBezTo>
                  <a:cubicBezTo>
                    <a:pt x="100731" y="22541"/>
                    <a:pt x="78158" y="1"/>
                    <a:pt x="50366" y="1"/>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9" name="Google Shape;3889;p51"/>
            <p:cNvSpPr/>
            <p:nvPr/>
          </p:nvSpPr>
          <p:spPr>
            <a:xfrm>
              <a:off x="3398975" y="1455650"/>
              <a:ext cx="791875" cy="1525000"/>
            </a:xfrm>
            <a:custGeom>
              <a:rect b="b" l="l" r="r" t="t"/>
              <a:pathLst>
                <a:path extrusionOk="0" h="61000" w="31675">
                  <a:moveTo>
                    <a:pt x="16082" y="0"/>
                  </a:moveTo>
                  <a:cubicBezTo>
                    <a:pt x="14614" y="0"/>
                    <a:pt x="13440" y="1207"/>
                    <a:pt x="13440" y="2643"/>
                  </a:cubicBezTo>
                  <a:lnTo>
                    <a:pt x="13440" y="3197"/>
                  </a:lnTo>
                  <a:cubicBezTo>
                    <a:pt x="9852" y="3393"/>
                    <a:pt x="6916" y="4600"/>
                    <a:pt x="4567" y="6916"/>
                  </a:cubicBezTo>
                  <a:cubicBezTo>
                    <a:pt x="2284" y="9036"/>
                    <a:pt x="1012" y="12037"/>
                    <a:pt x="1044" y="15169"/>
                  </a:cubicBezTo>
                  <a:cubicBezTo>
                    <a:pt x="1044" y="17061"/>
                    <a:pt x="1501" y="18953"/>
                    <a:pt x="2382" y="20649"/>
                  </a:cubicBezTo>
                  <a:cubicBezTo>
                    <a:pt x="3360" y="22476"/>
                    <a:pt x="4730" y="24041"/>
                    <a:pt x="6394" y="25281"/>
                  </a:cubicBezTo>
                  <a:cubicBezTo>
                    <a:pt x="8188" y="26651"/>
                    <a:pt x="11613" y="28510"/>
                    <a:pt x="16669" y="30859"/>
                  </a:cubicBezTo>
                  <a:cubicBezTo>
                    <a:pt x="19181" y="32001"/>
                    <a:pt x="20845" y="33142"/>
                    <a:pt x="21725" y="34251"/>
                  </a:cubicBezTo>
                  <a:cubicBezTo>
                    <a:pt x="23683" y="36828"/>
                    <a:pt x="23356" y="40449"/>
                    <a:pt x="21008" y="42667"/>
                  </a:cubicBezTo>
                  <a:cubicBezTo>
                    <a:pt x="19736" y="43907"/>
                    <a:pt x="18072" y="44592"/>
                    <a:pt x="16311" y="44592"/>
                  </a:cubicBezTo>
                  <a:cubicBezTo>
                    <a:pt x="16274" y="44592"/>
                    <a:pt x="16237" y="44592"/>
                    <a:pt x="16200" y="44592"/>
                  </a:cubicBezTo>
                  <a:cubicBezTo>
                    <a:pt x="13366" y="44592"/>
                    <a:pt x="10498" y="43353"/>
                    <a:pt x="7536" y="40873"/>
                  </a:cubicBezTo>
                  <a:cubicBezTo>
                    <a:pt x="6803" y="40248"/>
                    <a:pt x="5914" y="39943"/>
                    <a:pt x="5028" y="39943"/>
                  </a:cubicBezTo>
                  <a:cubicBezTo>
                    <a:pt x="4020" y="39943"/>
                    <a:pt x="3015" y="40338"/>
                    <a:pt x="2251" y="41101"/>
                  </a:cubicBezTo>
                  <a:lnTo>
                    <a:pt x="1566" y="41819"/>
                  </a:lnTo>
                  <a:cubicBezTo>
                    <a:pt x="1" y="43417"/>
                    <a:pt x="131" y="45994"/>
                    <a:pt x="1827" y="47462"/>
                  </a:cubicBezTo>
                  <a:cubicBezTo>
                    <a:pt x="3230" y="48637"/>
                    <a:pt x="4730" y="49648"/>
                    <a:pt x="6329" y="50561"/>
                  </a:cubicBezTo>
                  <a:cubicBezTo>
                    <a:pt x="8547" y="51703"/>
                    <a:pt x="10961" y="52421"/>
                    <a:pt x="13440" y="52649"/>
                  </a:cubicBezTo>
                  <a:lnTo>
                    <a:pt x="13440" y="57999"/>
                  </a:lnTo>
                  <a:cubicBezTo>
                    <a:pt x="13440" y="59662"/>
                    <a:pt x="14777" y="61000"/>
                    <a:pt x="16441" y="61000"/>
                  </a:cubicBezTo>
                  <a:cubicBezTo>
                    <a:pt x="18105" y="61000"/>
                    <a:pt x="19442" y="59662"/>
                    <a:pt x="19442" y="57999"/>
                  </a:cubicBezTo>
                  <a:lnTo>
                    <a:pt x="19442" y="52453"/>
                  </a:lnTo>
                  <a:cubicBezTo>
                    <a:pt x="22410" y="51833"/>
                    <a:pt x="24694" y="50953"/>
                    <a:pt x="26260" y="49746"/>
                  </a:cubicBezTo>
                  <a:cubicBezTo>
                    <a:pt x="27923" y="48474"/>
                    <a:pt x="29261" y="46810"/>
                    <a:pt x="30141" y="44885"/>
                  </a:cubicBezTo>
                  <a:cubicBezTo>
                    <a:pt x="31153" y="42798"/>
                    <a:pt x="31642" y="40514"/>
                    <a:pt x="31642" y="38198"/>
                  </a:cubicBezTo>
                  <a:cubicBezTo>
                    <a:pt x="31674" y="35948"/>
                    <a:pt x="31185" y="33729"/>
                    <a:pt x="30239" y="31707"/>
                  </a:cubicBezTo>
                  <a:cubicBezTo>
                    <a:pt x="29293" y="29750"/>
                    <a:pt x="27891" y="28054"/>
                    <a:pt x="26194" y="26716"/>
                  </a:cubicBezTo>
                  <a:cubicBezTo>
                    <a:pt x="24465" y="25313"/>
                    <a:pt x="21204" y="23650"/>
                    <a:pt x="16474" y="21693"/>
                  </a:cubicBezTo>
                  <a:cubicBezTo>
                    <a:pt x="13831" y="20584"/>
                    <a:pt x="12037" y="19572"/>
                    <a:pt x="11189" y="18626"/>
                  </a:cubicBezTo>
                  <a:cubicBezTo>
                    <a:pt x="10276" y="17680"/>
                    <a:pt x="9819" y="16734"/>
                    <a:pt x="9819" y="15788"/>
                  </a:cubicBezTo>
                  <a:cubicBezTo>
                    <a:pt x="9852" y="14582"/>
                    <a:pt x="10406" y="13505"/>
                    <a:pt x="11352" y="12787"/>
                  </a:cubicBezTo>
                  <a:cubicBezTo>
                    <a:pt x="12392" y="11931"/>
                    <a:pt x="13689" y="11477"/>
                    <a:pt x="15030" y="11477"/>
                  </a:cubicBezTo>
                  <a:cubicBezTo>
                    <a:pt x="15119" y="11477"/>
                    <a:pt x="15209" y="11479"/>
                    <a:pt x="15299" y="11483"/>
                  </a:cubicBezTo>
                  <a:cubicBezTo>
                    <a:pt x="17257" y="11483"/>
                    <a:pt x="19214" y="12200"/>
                    <a:pt x="21171" y="13668"/>
                  </a:cubicBezTo>
                  <a:cubicBezTo>
                    <a:pt x="21867" y="14187"/>
                    <a:pt x="22684" y="14443"/>
                    <a:pt x="23497" y="14443"/>
                  </a:cubicBezTo>
                  <a:cubicBezTo>
                    <a:pt x="24475" y="14443"/>
                    <a:pt x="25446" y="14072"/>
                    <a:pt x="26194" y="13342"/>
                  </a:cubicBezTo>
                  <a:lnTo>
                    <a:pt x="26879" y="12690"/>
                  </a:lnTo>
                  <a:cubicBezTo>
                    <a:pt x="28543" y="11059"/>
                    <a:pt x="28412" y="8319"/>
                    <a:pt x="26553" y="6883"/>
                  </a:cubicBezTo>
                  <a:cubicBezTo>
                    <a:pt x="25966" y="6394"/>
                    <a:pt x="25346" y="6003"/>
                    <a:pt x="24726" y="5611"/>
                  </a:cubicBezTo>
                  <a:cubicBezTo>
                    <a:pt x="23063" y="4698"/>
                    <a:pt x="21301" y="4045"/>
                    <a:pt x="19442" y="3621"/>
                  </a:cubicBezTo>
                  <a:lnTo>
                    <a:pt x="19442" y="2643"/>
                  </a:lnTo>
                  <a:cubicBezTo>
                    <a:pt x="19442" y="1207"/>
                    <a:pt x="18268" y="0"/>
                    <a:pt x="16832"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0" name="Google Shape;3890;p51"/>
            <p:cNvSpPr/>
            <p:nvPr/>
          </p:nvSpPr>
          <p:spPr>
            <a:xfrm>
              <a:off x="1798150" y="1978375"/>
              <a:ext cx="2680575" cy="3366750"/>
            </a:xfrm>
            <a:custGeom>
              <a:rect b="b" l="l" r="r" t="t"/>
              <a:pathLst>
                <a:path extrusionOk="0" h="134670" w="107223">
                  <a:moveTo>
                    <a:pt x="1371" y="1"/>
                  </a:moveTo>
                  <a:cubicBezTo>
                    <a:pt x="457" y="4959"/>
                    <a:pt x="1" y="9950"/>
                    <a:pt x="1" y="14973"/>
                  </a:cubicBezTo>
                  <a:cubicBezTo>
                    <a:pt x="1" y="40580"/>
                    <a:pt x="26912" y="85334"/>
                    <a:pt x="49583" y="118476"/>
                  </a:cubicBezTo>
                  <a:cubicBezTo>
                    <a:pt x="56951" y="129272"/>
                    <a:pt x="68597" y="134670"/>
                    <a:pt x="80244" y="134670"/>
                  </a:cubicBezTo>
                  <a:cubicBezTo>
                    <a:pt x="90100" y="134670"/>
                    <a:pt x="99956" y="130805"/>
                    <a:pt x="107222" y="123076"/>
                  </a:cubicBezTo>
                  <a:cubicBezTo>
                    <a:pt x="56629" y="99067"/>
                    <a:pt x="17713" y="54411"/>
                    <a:pt x="1371"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1" name="Google Shape;3891;p51"/>
            <p:cNvSpPr/>
            <p:nvPr/>
          </p:nvSpPr>
          <p:spPr>
            <a:xfrm>
              <a:off x="1736175" y="289475"/>
              <a:ext cx="4127250" cy="5116475"/>
            </a:xfrm>
            <a:custGeom>
              <a:rect b="b" l="l" r="r" t="t"/>
              <a:pathLst>
                <a:path extrusionOk="0" h="204659" w="165090">
                  <a:moveTo>
                    <a:pt x="82467" y="1"/>
                  </a:moveTo>
                  <a:cubicBezTo>
                    <a:pt x="53896" y="1"/>
                    <a:pt x="27385" y="14805"/>
                    <a:pt x="12364" y="39112"/>
                  </a:cubicBezTo>
                  <a:cubicBezTo>
                    <a:pt x="11646" y="40254"/>
                    <a:pt x="12005" y="41754"/>
                    <a:pt x="13146" y="42439"/>
                  </a:cubicBezTo>
                  <a:cubicBezTo>
                    <a:pt x="13549" y="42692"/>
                    <a:pt x="13995" y="42811"/>
                    <a:pt x="14436" y="42811"/>
                  </a:cubicBezTo>
                  <a:cubicBezTo>
                    <a:pt x="15248" y="42811"/>
                    <a:pt x="16041" y="42408"/>
                    <a:pt x="16506" y="41689"/>
                  </a:cubicBezTo>
                  <a:cubicBezTo>
                    <a:pt x="30549" y="18805"/>
                    <a:pt x="55475" y="4894"/>
                    <a:pt x="82280" y="4894"/>
                  </a:cubicBezTo>
                  <a:cubicBezTo>
                    <a:pt x="82374" y="4894"/>
                    <a:pt x="82468" y="4894"/>
                    <a:pt x="82562" y="4894"/>
                  </a:cubicBezTo>
                  <a:cubicBezTo>
                    <a:pt x="125391" y="4894"/>
                    <a:pt x="160197" y="39699"/>
                    <a:pt x="160197" y="82529"/>
                  </a:cubicBezTo>
                  <a:cubicBezTo>
                    <a:pt x="160197" y="107516"/>
                    <a:pt x="133677" y="151814"/>
                    <a:pt x="111398" y="184597"/>
                  </a:cubicBezTo>
                  <a:cubicBezTo>
                    <a:pt x="104971" y="194089"/>
                    <a:pt x="94239" y="199765"/>
                    <a:pt x="82757" y="199765"/>
                  </a:cubicBezTo>
                  <a:cubicBezTo>
                    <a:pt x="82724" y="199765"/>
                    <a:pt x="82692" y="199765"/>
                    <a:pt x="82659" y="199765"/>
                  </a:cubicBezTo>
                  <a:cubicBezTo>
                    <a:pt x="71214" y="199765"/>
                    <a:pt x="60525" y="194095"/>
                    <a:pt x="54084" y="184662"/>
                  </a:cubicBezTo>
                  <a:cubicBezTo>
                    <a:pt x="31642" y="151847"/>
                    <a:pt x="4926" y="107516"/>
                    <a:pt x="4926" y="82529"/>
                  </a:cubicBezTo>
                  <a:cubicBezTo>
                    <a:pt x="4894" y="75516"/>
                    <a:pt x="5840" y="68568"/>
                    <a:pt x="7699" y="61816"/>
                  </a:cubicBezTo>
                  <a:cubicBezTo>
                    <a:pt x="8058" y="60511"/>
                    <a:pt x="7308" y="59173"/>
                    <a:pt x="6003" y="58815"/>
                  </a:cubicBezTo>
                  <a:cubicBezTo>
                    <a:pt x="5782" y="58754"/>
                    <a:pt x="5561" y="58725"/>
                    <a:pt x="5344" y="58725"/>
                  </a:cubicBezTo>
                  <a:cubicBezTo>
                    <a:pt x="4274" y="58725"/>
                    <a:pt x="3300" y="59426"/>
                    <a:pt x="3002" y="60511"/>
                  </a:cubicBezTo>
                  <a:cubicBezTo>
                    <a:pt x="1012" y="67687"/>
                    <a:pt x="1" y="75092"/>
                    <a:pt x="33" y="82529"/>
                  </a:cubicBezTo>
                  <a:cubicBezTo>
                    <a:pt x="33" y="108756"/>
                    <a:pt x="27206" y="154065"/>
                    <a:pt x="50040" y="187435"/>
                  </a:cubicBezTo>
                  <a:cubicBezTo>
                    <a:pt x="57393" y="198205"/>
                    <a:pt x="69583" y="204658"/>
                    <a:pt x="82626" y="204658"/>
                  </a:cubicBezTo>
                  <a:cubicBezTo>
                    <a:pt x="82659" y="204658"/>
                    <a:pt x="82692" y="204658"/>
                    <a:pt x="82725" y="204658"/>
                  </a:cubicBezTo>
                  <a:lnTo>
                    <a:pt x="82757" y="204658"/>
                  </a:lnTo>
                  <a:cubicBezTo>
                    <a:pt x="95870" y="204658"/>
                    <a:pt x="108103" y="198167"/>
                    <a:pt x="115442" y="187337"/>
                  </a:cubicBezTo>
                  <a:cubicBezTo>
                    <a:pt x="138113" y="153999"/>
                    <a:pt x="165090" y="108756"/>
                    <a:pt x="165090" y="82529"/>
                  </a:cubicBezTo>
                  <a:cubicBezTo>
                    <a:pt x="165090" y="37025"/>
                    <a:pt x="128066" y="1"/>
                    <a:pt x="82562" y="1"/>
                  </a:cubicBezTo>
                  <a:cubicBezTo>
                    <a:pt x="82530" y="1"/>
                    <a:pt x="82499" y="1"/>
                    <a:pt x="82467"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2" name="Google Shape;3892;p51"/>
            <p:cNvSpPr/>
            <p:nvPr/>
          </p:nvSpPr>
          <p:spPr>
            <a:xfrm>
              <a:off x="1867475" y="1448000"/>
              <a:ext cx="185950" cy="222150"/>
            </a:xfrm>
            <a:custGeom>
              <a:rect b="b" l="l" r="r" t="t"/>
              <a:pathLst>
                <a:path extrusionOk="0" h="8886" w="7438">
                  <a:moveTo>
                    <a:pt x="4633" y="0"/>
                  </a:moveTo>
                  <a:cubicBezTo>
                    <a:pt x="3723" y="0"/>
                    <a:pt x="2847" y="521"/>
                    <a:pt x="2447" y="1416"/>
                  </a:cubicBezTo>
                  <a:cubicBezTo>
                    <a:pt x="1795" y="2786"/>
                    <a:pt x="1175" y="4188"/>
                    <a:pt x="653" y="5526"/>
                  </a:cubicBezTo>
                  <a:cubicBezTo>
                    <a:pt x="0" y="7157"/>
                    <a:pt x="1207" y="8885"/>
                    <a:pt x="2936" y="8885"/>
                  </a:cubicBezTo>
                  <a:cubicBezTo>
                    <a:pt x="3915" y="8885"/>
                    <a:pt x="4828" y="8266"/>
                    <a:pt x="5187" y="7352"/>
                  </a:cubicBezTo>
                  <a:cubicBezTo>
                    <a:pt x="5709" y="6080"/>
                    <a:pt x="6264" y="4775"/>
                    <a:pt x="6883" y="3471"/>
                  </a:cubicBezTo>
                  <a:cubicBezTo>
                    <a:pt x="7438" y="2264"/>
                    <a:pt x="6916" y="796"/>
                    <a:pt x="5676" y="241"/>
                  </a:cubicBezTo>
                  <a:cubicBezTo>
                    <a:pt x="5340" y="78"/>
                    <a:pt x="4984" y="0"/>
                    <a:pt x="4633"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3" name="Google Shape;3893;p51"/>
            <p:cNvSpPr/>
            <p:nvPr/>
          </p:nvSpPr>
          <p:spPr>
            <a:xfrm>
              <a:off x="2376350" y="898300"/>
              <a:ext cx="2744175" cy="2640150"/>
            </a:xfrm>
            <a:custGeom>
              <a:rect b="b" l="l" r="r" t="t"/>
              <a:pathLst>
                <a:path extrusionOk="0" h="105606" w="109767">
                  <a:moveTo>
                    <a:pt x="56955" y="4908"/>
                  </a:moveTo>
                  <a:cubicBezTo>
                    <a:pt x="83409" y="4941"/>
                    <a:pt x="104841" y="26372"/>
                    <a:pt x="104873" y="52794"/>
                  </a:cubicBezTo>
                  <a:cubicBezTo>
                    <a:pt x="104873" y="72170"/>
                    <a:pt x="93195" y="89654"/>
                    <a:pt x="75287" y="97059"/>
                  </a:cubicBezTo>
                  <a:cubicBezTo>
                    <a:pt x="69353" y="99513"/>
                    <a:pt x="63126" y="100705"/>
                    <a:pt x="56953" y="100705"/>
                  </a:cubicBezTo>
                  <a:cubicBezTo>
                    <a:pt x="44495" y="100705"/>
                    <a:pt x="32256" y="95847"/>
                    <a:pt x="23095" y="86686"/>
                  </a:cubicBezTo>
                  <a:cubicBezTo>
                    <a:pt x="9395" y="72986"/>
                    <a:pt x="5285" y="52370"/>
                    <a:pt x="12689" y="34462"/>
                  </a:cubicBezTo>
                  <a:cubicBezTo>
                    <a:pt x="20127" y="16586"/>
                    <a:pt x="37578" y="4908"/>
                    <a:pt x="56955" y="4908"/>
                  </a:cubicBezTo>
                  <a:close/>
                  <a:moveTo>
                    <a:pt x="56968" y="0"/>
                  </a:moveTo>
                  <a:cubicBezTo>
                    <a:pt x="43230" y="0"/>
                    <a:pt x="29718" y="5374"/>
                    <a:pt x="19637" y="15477"/>
                  </a:cubicBezTo>
                  <a:cubicBezTo>
                    <a:pt x="4534" y="30580"/>
                    <a:pt x="0" y="53283"/>
                    <a:pt x="8188" y="73018"/>
                  </a:cubicBezTo>
                  <a:cubicBezTo>
                    <a:pt x="16343" y="92721"/>
                    <a:pt x="35589" y="105606"/>
                    <a:pt x="56955" y="105606"/>
                  </a:cubicBezTo>
                  <a:cubicBezTo>
                    <a:pt x="86084" y="105573"/>
                    <a:pt x="109701" y="81956"/>
                    <a:pt x="109766" y="52794"/>
                  </a:cubicBezTo>
                  <a:cubicBezTo>
                    <a:pt x="109766" y="31461"/>
                    <a:pt x="96881" y="12182"/>
                    <a:pt x="77146" y="4027"/>
                  </a:cubicBezTo>
                  <a:cubicBezTo>
                    <a:pt x="70623" y="1317"/>
                    <a:pt x="63768" y="0"/>
                    <a:pt x="56968"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4" name="Google Shape;3894;p51"/>
            <p:cNvSpPr/>
            <p:nvPr/>
          </p:nvSpPr>
          <p:spPr>
            <a:xfrm>
              <a:off x="3287712" y="1394475"/>
              <a:ext cx="921525" cy="1647350"/>
            </a:xfrm>
            <a:custGeom>
              <a:rect b="b" l="l" r="r" t="t"/>
              <a:pathLst>
                <a:path extrusionOk="0" h="65894" w="36861">
                  <a:moveTo>
                    <a:pt x="19572" y="4894"/>
                  </a:moveTo>
                  <a:cubicBezTo>
                    <a:pt x="19670" y="4894"/>
                    <a:pt x="19736" y="4992"/>
                    <a:pt x="19736" y="5090"/>
                  </a:cubicBezTo>
                  <a:lnTo>
                    <a:pt x="19736" y="6068"/>
                  </a:lnTo>
                  <a:cubicBezTo>
                    <a:pt x="19736" y="7210"/>
                    <a:pt x="20518" y="8189"/>
                    <a:pt x="21627" y="8450"/>
                  </a:cubicBezTo>
                  <a:cubicBezTo>
                    <a:pt x="23226" y="8808"/>
                    <a:pt x="24792" y="9395"/>
                    <a:pt x="26227" y="10178"/>
                  </a:cubicBezTo>
                  <a:cubicBezTo>
                    <a:pt x="26781" y="10505"/>
                    <a:pt x="27303" y="10863"/>
                    <a:pt x="27793" y="11255"/>
                  </a:cubicBezTo>
                  <a:cubicBezTo>
                    <a:pt x="28478" y="11777"/>
                    <a:pt x="28510" y="12788"/>
                    <a:pt x="27891" y="13375"/>
                  </a:cubicBezTo>
                  <a:lnTo>
                    <a:pt x="27238" y="14028"/>
                  </a:lnTo>
                  <a:cubicBezTo>
                    <a:pt x="26955" y="14293"/>
                    <a:pt x="26594" y="14434"/>
                    <a:pt x="26236" y="14434"/>
                  </a:cubicBezTo>
                  <a:cubicBezTo>
                    <a:pt x="25933" y="14434"/>
                    <a:pt x="25632" y="14334"/>
                    <a:pt x="25379" y="14125"/>
                  </a:cubicBezTo>
                  <a:cubicBezTo>
                    <a:pt x="22965" y="12397"/>
                    <a:pt x="20518" y="11483"/>
                    <a:pt x="18039" y="11483"/>
                  </a:cubicBezTo>
                  <a:cubicBezTo>
                    <a:pt x="17951" y="11480"/>
                    <a:pt x="17863" y="11479"/>
                    <a:pt x="17775" y="11479"/>
                  </a:cubicBezTo>
                  <a:cubicBezTo>
                    <a:pt x="15847" y="11479"/>
                    <a:pt x="13991" y="12159"/>
                    <a:pt x="12494" y="13375"/>
                  </a:cubicBezTo>
                  <a:cubicBezTo>
                    <a:pt x="11026" y="14549"/>
                    <a:pt x="10145" y="16311"/>
                    <a:pt x="10113" y="18235"/>
                  </a:cubicBezTo>
                  <a:cubicBezTo>
                    <a:pt x="10113" y="19801"/>
                    <a:pt x="10798" y="21334"/>
                    <a:pt x="12135" y="22737"/>
                  </a:cubicBezTo>
                  <a:cubicBezTo>
                    <a:pt x="13277" y="23977"/>
                    <a:pt x="15234" y="25151"/>
                    <a:pt x="18300" y="26390"/>
                  </a:cubicBezTo>
                  <a:cubicBezTo>
                    <a:pt x="23878" y="28706"/>
                    <a:pt x="26357" y="30207"/>
                    <a:pt x="27434" y="31055"/>
                  </a:cubicBezTo>
                  <a:cubicBezTo>
                    <a:pt x="28836" y="32164"/>
                    <a:pt x="29978" y="33599"/>
                    <a:pt x="30761" y="35198"/>
                  </a:cubicBezTo>
                  <a:cubicBezTo>
                    <a:pt x="32359" y="38721"/>
                    <a:pt x="32327" y="42766"/>
                    <a:pt x="30663" y="46256"/>
                  </a:cubicBezTo>
                  <a:cubicBezTo>
                    <a:pt x="29946" y="47822"/>
                    <a:pt x="28869" y="49192"/>
                    <a:pt x="27532" y="50236"/>
                  </a:cubicBezTo>
                  <a:cubicBezTo>
                    <a:pt x="26260" y="51214"/>
                    <a:pt x="24302" y="51964"/>
                    <a:pt x="21693" y="52519"/>
                  </a:cubicBezTo>
                  <a:cubicBezTo>
                    <a:pt x="20551" y="52747"/>
                    <a:pt x="19736" y="53759"/>
                    <a:pt x="19736" y="54900"/>
                  </a:cubicBezTo>
                  <a:lnTo>
                    <a:pt x="19736" y="60446"/>
                  </a:lnTo>
                  <a:cubicBezTo>
                    <a:pt x="19752" y="60821"/>
                    <a:pt x="19475" y="61008"/>
                    <a:pt x="19193" y="61008"/>
                  </a:cubicBezTo>
                  <a:cubicBezTo>
                    <a:pt x="18912" y="61008"/>
                    <a:pt x="18626" y="60821"/>
                    <a:pt x="18626" y="60446"/>
                  </a:cubicBezTo>
                  <a:lnTo>
                    <a:pt x="18626" y="55096"/>
                  </a:lnTo>
                  <a:cubicBezTo>
                    <a:pt x="18626" y="53856"/>
                    <a:pt x="17713" y="52813"/>
                    <a:pt x="16474" y="52682"/>
                  </a:cubicBezTo>
                  <a:cubicBezTo>
                    <a:pt x="14288" y="52486"/>
                    <a:pt x="12168" y="51867"/>
                    <a:pt x="10243" y="50855"/>
                  </a:cubicBezTo>
                  <a:cubicBezTo>
                    <a:pt x="8808" y="50040"/>
                    <a:pt x="7405" y="49094"/>
                    <a:pt x="6133" y="48017"/>
                  </a:cubicBezTo>
                  <a:cubicBezTo>
                    <a:pt x="5839" y="47789"/>
                    <a:pt x="5676" y="47430"/>
                    <a:pt x="5644" y="47039"/>
                  </a:cubicBezTo>
                  <a:cubicBezTo>
                    <a:pt x="5644" y="46647"/>
                    <a:pt x="5774" y="46256"/>
                    <a:pt x="6068" y="45962"/>
                  </a:cubicBezTo>
                  <a:lnTo>
                    <a:pt x="6753" y="45245"/>
                  </a:lnTo>
                  <a:cubicBezTo>
                    <a:pt x="7014" y="44984"/>
                    <a:pt x="7373" y="44821"/>
                    <a:pt x="7764" y="44821"/>
                  </a:cubicBezTo>
                  <a:cubicBezTo>
                    <a:pt x="8090" y="44821"/>
                    <a:pt x="8416" y="44951"/>
                    <a:pt x="8677" y="45179"/>
                  </a:cubicBezTo>
                  <a:cubicBezTo>
                    <a:pt x="12097" y="48050"/>
                    <a:pt x="15516" y="49486"/>
                    <a:pt x="18935" y="49486"/>
                  </a:cubicBezTo>
                  <a:cubicBezTo>
                    <a:pt x="18974" y="49486"/>
                    <a:pt x="19012" y="49486"/>
                    <a:pt x="19051" y="49485"/>
                  </a:cubicBezTo>
                  <a:cubicBezTo>
                    <a:pt x="21432" y="49485"/>
                    <a:pt x="23748" y="48539"/>
                    <a:pt x="25444" y="46876"/>
                  </a:cubicBezTo>
                  <a:cubicBezTo>
                    <a:pt x="28706" y="43777"/>
                    <a:pt x="29097" y="38753"/>
                    <a:pt x="26390" y="35165"/>
                  </a:cubicBezTo>
                  <a:cubicBezTo>
                    <a:pt x="25248" y="33763"/>
                    <a:pt x="23324" y="32425"/>
                    <a:pt x="20453" y="31088"/>
                  </a:cubicBezTo>
                  <a:cubicBezTo>
                    <a:pt x="15560" y="28837"/>
                    <a:pt x="12266" y="27043"/>
                    <a:pt x="10602" y="25803"/>
                  </a:cubicBezTo>
                  <a:cubicBezTo>
                    <a:pt x="9232" y="24792"/>
                    <a:pt x="8090" y="23487"/>
                    <a:pt x="7275" y="21987"/>
                  </a:cubicBezTo>
                  <a:cubicBezTo>
                    <a:pt x="6590" y="20617"/>
                    <a:pt x="6231" y="19116"/>
                    <a:pt x="6231" y="17616"/>
                  </a:cubicBezTo>
                  <a:cubicBezTo>
                    <a:pt x="6198" y="15137"/>
                    <a:pt x="7210" y="12788"/>
                    <a:pt x="9004" y="11092"/>
                  </a:cubicBezTo>
                  <a:cubicBezTo>
                    <a:pt x="10928" y="9232"/>
                    <a:pt x="13309" y="8254"/>
                    <a:pt x="16310" y="8091"/>
                  </a:cubicBezTo>
                  <a:cubicBezTo>
                    <a:pt x="17615" y="8025"/>
                    <a:pt x="18626" y="6949"/>
                    <a:pt x="18626" y="5644"/>
                  </a:cubicBezTo>
                  <a:lnTo>
                    <a:pt x="18626" y="5090"/>
                  </a:lnTo>
                  <a:cubicBezTo>
                    <a:pt x="18626" y="4992"/>
                    <a:pt x="18724" y="4894"/>
                    <a:pt x="18822" y="4894"/>
                  </a:cubicBezTo>
                  <a:close/>
                  <a:moveTo>
                    <a:pt x="18822" y="1"/>
                  </a:moveTo>
                  <a:cubicBezTo>
                    <a:pt x="16669" y="34"/>
                    <a:pt x="14745" y="1371"/>
                    <a:pt x="14027" y="3426"/>
                  </a:cubicBezTo>
                  <a:cubicBezTo>
                    <a:pt x="10830" y="3883"/>
                    <a:pt x="7895" y="5351"/>
                    <a:pt x="5579" y="7601"/>
                  </a:cubicBezTo>
                  <a:cubicBezTo>
                    <a:pt x="2838" y="10211"/>
                    <a:pt x="1305" y="13832"/>
                    <a:pt x="1338" y="17616"/>
                  </a:cubicBezTo>
                  <a:cubicBezTo>
                    <a:pt x="1338" y="19899"/>
                    <a:pt x="1892" y="22182"/>
                    <a:pt x="2936" y="24205"/>
                  </a:cubicBezTo>
                  <a:cubicBezTo>
                    <a:pt x="4078" y="26358"/>
                    <a:pt x="5676" y="28217"/>
                    <a:pt x="7634" y="29685"/>
                  </a:cubicBezTo>
                  <a:cubicBezTo>
                    <a:pt x="9591" y="31153"/>
                    <a:pt x="13114" y="33078"/>
                    <a:pt x="18398" y="35524"/>
                  </a:cubicBezTo>
                  <a:cubicBezTo>
                    <a:pt x="21171" y="36829"/>
                    <a:pt x="22182" y="37775"/>
                    <a:pt x="22541" y="38199"/>
                  </a:cubicBezTo>
                  <a:cubicBezTo>
                    <a:pt x="23715" y="39765"/>
                    <a:pt x="23519" y="42015"/>
                    <a:pt x="22052" y="43353"/>
                  </a:cubicBezTo>
                  <a:cubicBezTo>
                    <a:pt x="21236" y="44136"/>
                    <a:pt x="20160" y="44592"/>
                    <a:pt x="19018" y="44592"/>
                  </a:cubicBezTo>
                  <a:cubicBezTo>
                    <a:pt x="18985" y="44593"/>
                    <a:pt x="18953" y="44593"/>
                    <a:pt x="18920" y="44593"/>
                  </a:cubicBezTo>
                  <a:cubicBezTo>
                    <a:pt x="16728" y="44593"/>
                    <a:pt x="14316" y="43517"/>
                    <a:pt x="11842" y="41428"/>
                  </a:cubicBezTo>
                  <a:cubicBezTo>
                    <a:pt x="10657" y="40441"/>
                    <a:pt x="9212" y="39956"/>
                    <a:pt x="7771" y="39956"/>
                  </a:cubicBezTo>
                  <a:cubicBezTo>
                    <a:pt x="6117" y="39956"/>
                    <a:pt x="4468" y="40597"/>
                    <a:pt x="3230" y="41852"/>
                  </a:cubicBezTo>
                  <a:lnTo>
                    <a:pt x="2545" y="42537"/>
                  </a:lnTo>
                  <a:cubicBezTo>
                    <a:pt x="1" y="45179"/>
                    <a:pt x="196" y="49420"/>
                    <a:pt x="3002" y="51769"/>
                  </a:cubicBezTo>
                  <a:cubicBezTo>
                    <a:pt x="4502" y="53041"/>
                    <a:pt x="6133" y="54183"/>
                    <a:pt x="7862" y="55129"/>
                  </a:cubicBezTo>
                  <a:cubicBezTo>
                    <a:pt x="9721" y="56140"/>
                    <a:pt x="11678" y="56825"/>
                    <a:pt x="13733" y="57216"/>
                  </a:cubicBezTo>
                  <a:lnTo>
                    <a:pt x="13733" y="60446"/>
                  </a:lnTo>
                  <a:cubicBezTo>
                    <a:pt x="13733" y="63447"/>
                    <a:pt x="16180" y="65893"/>
                    <a:pt x="19181" y="65893"/>
                  </a:cubicBezTo>
                  <a:cubicBezTo>
                    <a:pt x="22215" y="65893"/>
                    <a:pt x="24629" y="63447"/>
                    <a:pt x="24629" y="60446"/>
                  </a:cubicBezTo>
                  <a:lnTo>
                    <a:pt x="24629" y="56825"/>
                  </a:lnTo>
                  <a:cubicBezTo>
                    <a:pt x="26749" y="56303"/>
                    <a:pt x="28706" y="55389"/>
                    <a:pt x="30467" y="54150"/>
                  </a:cubicBezTo>
                  <a:cubicBezTo>
                    <a:pt x="32425" y="52617"/>
                    <a:pt x="34023" y="50660"/>
                    <a:pt x="35067" y="48409"/>
                  </a:cubicBezTo>
                  <a:cubicBezTo>
                    <a:pt x="36241" y="45995"/>
                    <a:pt x="36828" y="43353"/>
                    <a:pt x="36828" y="40645"/>
                  </a:cubicBezTo>
                  <a:cubicBezTo>
                    <a:pt x="36861" y="38036"/>
                    <a:pt x="36274" y="35459"/>
                    <a:pt x="35165" y="33078"/>
                  </a:cubicBezTo>
                  <a:cubicBezTo>
                    <a:pt x="34056" y="30794"/>
                    <a:pt x="32457" y="28804"/>
                    <a:pt x="30467" y="27239"/>
                  </a:cubicBezTo>
                  <a:cubicBezTo>
                    <a:pt x="28510" y="25705"/>
                    <a:pt x="25150" y="23944"/>
                    <a:pt x="20160" y="21856"/>
                  </a:cubicBezTo>
                  <a:cubicBezTo>
                    <a:pt x="16995" y="20584"/>
                    <a:pt x="16017" y="19736"/>
                    <a:pt x="15723" y="19410"/>
                  </a:cubicBezTo>
                  <a:cubicBezTo>
                    <a:pt x="15723" y="19410"/>
                    <a:pt x="15691" y="19377"/>
                    <a:pt x="15691" y="19377"/>
                  </a:cubicBezTo>
                  <a:cubicBezTo>
                    <a:pt x="15430" y="19116"/>
                    <a:pt x="15006" y="18627"/>
                    <a:pt x="15006" y="18235"/>
                  </a:cubicBezTo>
                  <a:cubicBezTo>
                    <a:pt x="15006" y="18040"/>
                    <a:pt x="15006" y="17648"/>
                    <a:pt x="15691" y="17094"/>
                  </a:cubicBezTo>
                  <a:cubicBezTo>
                    <a:pt x="16277" y="16625"/>
                    <a:pt x="17022" y="16366"/>
                    <a:pt x="17782" y="16366"/>
                  </a:cubicBezTo>
                  <a:cubicBezTo>
                    <a:pt x="17868" y="16366"/>
                    <a:pt x="17954" y="16370"/>
                    <a:pt x="18039" y="16376"/>
                  </a:cubicBezTo>
                  <a:cubicBezTo>
                    <a:pt x="19442" y="16376"/>
                    <a:pt x="20942" y="16963"/>
                    <a:pt x="22476" y="18072"/>
                  </a:cubicBezTo>
                  <a:cubicBezTo>
                    <a:pt x="23599" y="18915"/>
                    <a:pt x="24924" y="19329"/>
                    <a:pt x="26247" y="19329"/>
                  </a:cubicBezTo>
                  <a:cubicBezTo>
                    <a:pt x="27842" y="19329"/>
                    <a:pt x="29433" y="18727"/>
                    <a:pt x="30663" y="17550"/>
                  </a:cubicBezTo>
                  <a:lnTo>
                    <a:pt x="31316" y="16898"/>
                  </a:lnTo>
                  <a:cubicBezTo>
                    <a:pt x="34056" y="14223"/>
                    <a:pt x="33827" y="9754"/>
                    <a:pt x="30794" y="7406"/>
                  </a:cubicBezTo>
                  <a:cubicBezTo>
                    <a:pt x="30141" y="6851"/>
                    <a:pt x="29424" y="6362"/>
                    <a:pt x="28673" y="5938"/>
                  </a:cubicBezTo>
                  <a:cubicBezTo>
                    <a:pt x="27369" y="5188"/>
                    <a:pt x="25999" y="4600"/>
                    <a:pt x="24563" y="4176"/>
                  </a:cubicBezTo>
                  <a:cubicBezTo>
                    <a:pt x="24107" y="1762"/>
                    <a:pt x="22019" y="34"/>
                    <a:pt x="19572"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95" name="Google Shape;3895;p51"/>
          <p:cNvGrpSpPr/>
          <p:nvPr/>
        </p:nvGrpSpPr>
        <p:grpSpPr>
          <a:xfrm>
            <a:off x="5691260" y="1640027"/>
            <a:ext cx="2732638" cy="203998"/>
            <a:chOff x="3980086" y="2804395"/>
            <a:chExt cx="1227600" cy="66900"/>
          </a:xfrm>
        </p:grpSpPr>
        <p:sp>
          <p:nvSpPr>
            <p:cNvPr id="3896" name="Google Shape;3896;p51"/>
            <p:cNvSpPr/>
            <p:nvPr/>
          </p:nvSpPr>
          <p:spPr>
            <a:xfrm flipH="1" rot="5400000">
              <a:off x="4560736" y="2223904"/>
              <a:ext cx="66300" cy="1227600"/>
            </a:xfrm>
            <a:prstGeom prst="round2SameRect">
              <a:avLst>
                <a:gd fmla="val 50000" name="adj1"/>
                <a:gd fmla="val 50000" name="adj2"/>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7" name="Google Shape;3897;p51"/>
            <p:cNvSpPr/>
            <p:nvPr/>
          </p:nvSpPr>
          <p:spPr>
            <a:xfrm flipH="1" rot="5400000">
              <a:off x="4438922" y="2345995"/>
              <a:ext cx="66900" cy="983700"/>
            </a:xfrm>
            <a:prstGeom prst="round2SameRect">
              <a:avLst>
                <a:gd fmla="val 48762" name="adj1"/>
                <a:gd fmla="val 50000" name="adj2"/>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98" name="Google Shape;3898;p51"/>
          <p:cNvGrpSpPr/>
          <p:nvPr/>
        </p:nvGrpSpPr>
        <p:grpSpPr>
          <a:xfrm>
            <a:off x="5691260" y="2481727"/>
            <a:ext cx="2732638" cy="203998"/>
            <a:chOff x="3980086" y="2804391"/>
            <a:chExt cx="1227600" cy="66900"/>
          </a:xfrm>
        </p:grpSpPr>
        <p:sp>
          <p:nvSpPr>
            <p:cNvPr id="3899" name="Google Shape;3899;p51"/>
            <p:cNvSpPr/>
            <p:nvPr/>
          </p:nvSpPr>
          <p:spPr>
            <a:xfrm flipH="1" rot="5400000">
              <a:off x="4560736" y="2223904"/>
              <a:ext cx="66300" cy="1227600"/>
            </a:xfrm>
            <a:prstGeom prst="round2SameRect">
              <a:avLst>
                <a:gd fmla="val 50000" name="adj1"/>
                <a:gd fmla="val 50000" name="adj2"/>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0" name="Google Shape;3900;p51"/>
            <p:cNvSpPr/>
            <p:nvPr/>
          </p:nvSpPr>
          <p:spPr>
            <a:xfrm flipH="1" rot="5400000">
              <a:off x="4314793" y="2470041"/>
              <a:ext cx="66900" cy="735600"/>
            </a:xfrm>
            <a:prstGeom prst="round2SameRect">
              <a:avLst>
                <a:gd fmla="val 49381" name="adj1"/>
                <a:gd fmla="val 50000" name="adj2"/>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01" name="Google Shape;3901;p51"/>
          <p:cNvGrpSpPr/>
          <p:nvPr/>
        </p:nvGrpSpPr>
        <p:grpSpPr>
          <a:xfrm>
            <a:off x="5691260" y="4114502"/>
            <a:ext cx="2732638" cy="203998"/>
            <a:chOff x="3980086" y="2804395"/>
            <a:chExt cx="1227600" cy="66900"/>
          </a:xfrm>
        </p:grpSpPr>
        <p:sp>
          <p:nvSpPr>
            <p:cNvPr id="3902" name="Google Shape;3902;p51"/>
            <p:cNvSpPr/>
            <p:nvPr/>
          </p:nvSpPr>
          <p:spPr>
            <a:xfrm flipH="1" rot="5400000">
              <a:off x="4560736" y="2223904"/>
              <a:ext cx="66300" cy="1227600"/>
            </a:xfrm>
            <a:prstGeom prst="round2SameRect">
              <a:avLst>
                <a:gd fmla="val 50000" name="adj1"/>
                <a:gd fmla="val 50000" name="adj2"/>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3" name="Google Shape;3903;p51"/>
            <p:cNvSpPr/>
            <p:nvPr/>
          </p:nvSpPr>
          <p:spPr>
            <a:xfrm flipH="1" rot="5400000">
              <a:off x="4376304" y="2408545"/>
              <a:ext cx="66900" cy="858600"/>
            </a:xfrm>
            <a:prstGeom prst="round2SameRect">
              <a:avLst>
                <a:gd fmla="val 43921" name="adj1"/>
                <a:gd fmla="val 50000" name="adj2"/>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04" name="Google Shape;3904;p51"/>
          <p:cNvGrpSpPr/>
          <p:nvPr/>
        </p:nvGrpSpPr>
        <p:grpSpPr>
          <a:xfrm>
            <a:off x="5691260" y="3323452"/>
            <a:ext cx="2732638" cy="203998"/>
            <a:chOff x="3980086" y="2804391"/>
            <a:chExt cx="1227600" cy="66900"/>
          </a:xfrm>
        </p:grpSpPr>
        <p:sp>
          <p:nvSpPr>
            <p:cNvPr id="3905" name="Google Shape;3905;p51"/>
            <p:cNvSpPr/>
            <p:nvPr/>
          </p:nvSpPr>
          <p:spPr>
            <a:xfrm flipH="1" rot="5400000">
              <a:off x="4560736" y="2223904"/>
              <a:ext cx="66300" cy="1227600"/>
            </a:xfrm>
            <a:prstGeom prst="round2SameRect">
              <a:avLst>
                <a:gd fmla="val 50000" name="adj1"/>
                <a:gd fmla="val 50000" name="adj2"/>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6" name="Google Shape;3906;p51"/>
            <p:cNvSpPr/>
            <p:nvPr/>
          </p:nvSpPr>
          <p:spPr>
            <a:xfrm flipH="1" rot="5400000">
              <a:off x="4069797" y="2714991"/>
              <a:ext cx="66900" cy="245700"/>
            </a:xfrm>
            <a:prstGeom prst="round2SameRect">
              <a:avLst>
                <a:gd fmla="val 40643" name="adj1"/>
                <a:gd fmla="val 50000" name="adj2"/>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07" name="Google Shape;3907;p51"/>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US National Dollar </a:t>
            </a:r>
            <a:r>
              <a:rPr lang="en"/>
              <a:t>Day infographics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1" name="Shape 3911"/>
        <p:cNvGrpSpPr/>
        <p:nvPr/>
      </p:nvGrpSpPr>
      <p:grpSpPr>
        <a:xfrm>
          <a:off x="0" y="0"/>
          <a:ext cx="0" cy="0"/>
          <a:chOff x="0" y="0"/>
          <a:chExt cx="0" cy="0"/>
        </a:xfrm>
      </p:grpSpPr>
      <p:sp>
        <p:nvSpPr>
          <p:cNvPr id="3912" name="Google Shape;3912;p52"/>
          <p:cNvSpPr/>
          <p:nvPr/>
        </p:nvSpPr>
        <p:spPr>
          <a:xfrm>
            <a:off x="2234077" y="1425566"/>
            <a:ext cx="822951" cy="607138"/>
          </a:xfrm>
          <a:custGeom>
            <a:rect b="b" l="l" r="r" t="t"/>
            <a:pathLst>
              <a:path extrusionOk="0" h="10440" w="14151">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3" name="Google Shape;3913;p52"/>
          <p:cNvSpPr/>
          <p:nvPr/>
        </p:nvSpPr>
        <p:spPr>
          <a:xfrm>
            <a:off x="6175391" y="1409225"/>
            <a:ext cx="646277" cy="639821"/>
          </a:xfrm>
          <a:custGeom>
            <a:rect b="b" l="l" r="r" t="t"/>
            <a:pathLst>
              <a:path extrusionOk="0" h="11002" w="11113">
                <a:moveTo>
                  <a:pt x="2619" y="0"/>
                </a:moveTo>
                <a:cubicBezTo>
                  <a:pt x="2492" y="0"/>
                  <a:pt x="2366" y="49"/>
                  <a:pt x="2268" y="146"/>
                </a:cubicBezTo>
                <a:lnTo>
                  <a:pt x="201" y="2213"/>
                </a:lnTo>
                <a:cubicBezTo>
                  <a:pt x="7" y="2407"/>
                  <a:pt x="7" y="2719"/>
                  <a:pt x="201" y="2914"/>
                </a:cubicBezTo>
                <a:lnTo>
                  <a:pt x="2782" y="5501"/>
                </a:lnTo>
                <a:lnTo>
                  <a:pt x="195" y="8081"/>
                </a:lnTo>
                <a:cubicBezTo>
                  <a:pt x="0" y="8275"/>
                  <a:pt x="0" y="8587"/>
                  <a:pt x="195" y="8782"/>
                </a:cubicBezTo>
                <a:lnTo>
                  <a:pt x="2268" y="10856"/>
                </a:lnTo>
                <a:cubicBezTo>
                  <a:pt x="2366" y="10953"/>
                  <a:pt x="2492" y="11001"/>
                  <a:pt x="2619" y="11001"/>
                </a:cubicBezTo>
                <a:cubicBezTo>
                  <a:pt x="2745" y="11001"/>
                  <a:pt x="2872" y="10953"/>
                  <a:pt x="2969" y="10856"/>
                </a:cubicBezTo>
                <a:lnTo>
                  <a:pt x="5556" y="8268"/>
                </a:lnTo>
                <a:lnTo>
                  <a:pt x="8143" y="10856"/>
                </a:lnTo>
                <a:cubicBezTo>
                  <a:pt x="8241" y="10953"/>
                  <a:pt x="8367" y="11001"/>
                  <a:pt x="8494" y="11001"/>
                </a:cubicBezTo>
                <a:cubicBezTo>
                  <a:pt x="8620" y="11001"/>
                  <a:pt x="8747" y="10953"/>
                  <a:pt x="8844" y="10856"/>
                </a:cubicBezTo>
                <a:lnTo>
                  <a:pt x="10911" y="8789"/>
                </a:lnTo>
                <a:cubicBezTo>
                  <a:pt x="11105" y="8594"/>
                  <a:pt x="11105" y="8275"/>
                  <a:pt x="10911" y="8081"/>
                </a:cubicBezTo>
                <a:lnTo>
                  <a:pt x="8331" y="5501"/>
                </a:lnTo>
                <a:lnTo>
                  <a:pt x="10918" y="2914"/>
                </a:lnTo>
                <a:cubicBezTo>
                  <a:pt x="11112" y="2719"/>
                  <a:pt x="11112" y="2407"/>
                  <a:pt x="10918" y="2213"/>
                </a:cubicBezTo>
                <a:lnTo>
                  <a:pt x="8844" y="146"/>
                </a:lnTo>
                <a:cubicBezTo>
                  <a:pt x="8747" y="49"/>
                  <a:pt x="8620" y="0"/>
                  <a:pt x="8494" y="0"/>
                </a:cubicBezTo>
                <a:cubicBezTo>
                  <a:pt x="8367" y="0"/>
                  <a:pt x="8241" y="49"/>
                  <a:pt x="8143" y="146"/>
                </a:cubicBezTo>
                <a:lnTo>
                  <a:pt x="5556" y="2726"/>
                </a:lnTo>
                <a:lnTo>
                  <a:pt x="2969" y="146"/>
                </a:lnTo>
                <a:cubicBezTo>
                  <a:pt x="2872" y="49"/>
                  <a:pt x="2745" y="0"/>
                  <a:pt x="2619" y="0"/>
                </a:cubicBezTo>
                <a:close/>
              </a:path>
            </a:pathLst>
          </a:custGeom>
          <a:solidFill>
            <a:schemeClr val="dk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aphicFrame>
        <p:nvGraphicFramePr>
          <p:cNvPr id="3914" name="Google Shape;3914;p52"/>
          <p:cNvGraphicFramePr/>
          <p:nvPr/>
        </p:nvGraphicFramePr>
        <p:xfrm>
          <a:off x="720000" y="2253750"/>
          <a:ext cx="3000000" cy="3000000"/>
        </p:xfrm>
        <a:graphic>
          <a:graphicData uri="http://schemas.openxmlformats.org/drawingml/2006/table">
            <a:tbl>
              <a:tblPr>
                <a:noFill/>
                <a:tableStyleId>{5A9C4A02-D035-4262-8566-4B2CF2149614}</a:tableStyleId>
              </a:tblPr>
              <a:tblGrid>
                <a:gridCol w="3852000"/>
                <a:gridCol w="3852000"/>
              </a:tblGrid>
              <a:tr h="397750">
                <a:tc>
                  <a:txBody>
                    <a:bodyPr/>
                    <a:lstStyle/>
                    <a:p>
                      <a:pPr indent="0" lvl="0" marL="0" rtl="0" algn="ctr">
                        <a:spcBef>
                          <a:spcPts val="0"/>
                        </a:spcBef>
                        <a:spcAft>
                          <a:spcPts val="1600"/>
                        </a:spcAft>
                        <a:buNone/>
                      </a:pPr>
                      <a:r>
                        <a:rPr lang="en" sz="2000">
                          <a:solidFill>
                            <a:schemeClr val="dk1"/>
                          </a:solidFill>
                          <a:latin typeface="Anton"/>
                          <a:ea typeface="Anton"/>
                          <a:cs typeface="Anton"/>
                          <a:sym typeface="Anton"/>
                        </a:rPr>
                        <a:t>Venus</a:t>
                      </a:r>
                      <a:endParaRPr>
                        <a:solidFill>
                          <a:schemeClr val="dk1"/>
                        </a:solidFill>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alpha val="0"/>
                        </a:schemeClr>
                      </a:solidFill>
                      <a:prstDash val="solid"/>
                      <a:round/>
                      <a:headEnd len="sm" w="sm" type="none"/>
                      <a:tailEnd len="sm" w="sm" type="none"/>
                    </a:lnB>
                    <a:solidFill>
                      <a:schemeClr val="dk2"/>
                    </a:solidFill>
                  </a:tcPr>
                </a:tc>
                <a:tc>
                  <a:txBody>
                    <a:bodyPr/>
                    <a:lstStyle/>
                    <a:p>
                      <a:pPr indent="0" lvl="0" marL="0" rtl="0" algn="ctr">
                        <a:spcBef>
                          <a:spcPts val="0"/>
                        </a:spcBef>
                        <a:spcAft>
                          <a:spcPts val="1600"/>
                        </a:spcAft>
                        <a:buNone/>
                      </a:pPr>
                      <a:r>
                        <a:rPr lang="en" sz="2000">
                          <a:solidFill>
                            <a:schemeClr val="dk2"/>
                          </a:solidFill>
                          <a:latin typeface="Anton"/>
                          <a:ea typeface="Anton"/>
                          <a:cs typeface="Anton"/>
                          <a:sym typeface="Anton"/>
                        </a:rPr>
                        <a:t>Earth</a:t>
                      </a:r>
                      <a:endParaRPr>
                        <a:solidFill>
                          <a:schemeClr val="dk2"/>
                        </a:solidFill>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alpha val="0"/>
                        </a:schemeClr>
                      </a:solidFill>
                      <a:prstDash val="solid"/>
                      <a:round/>
                      <a:headEnd len="sm" w="sm" type="none"/>
                      <a:tailEnd len="sm" w="sm" type="none"/>
                    </a:lnB>
                    <a:solidFill>
                      <a:schemeClr val="dk1"/>
                    </a:solidFill>
                  </a:tcPr>
                </a:tc>
              </a:tr>
              <a:tr h="687400">
                <a:tc>
                  <a:txBody>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Venus has a beautiful name and is the second planet from the Sun</a:t>
                      </a:r>
                      <a:endParaRPr>
                        <a:solidFill>
                          <a:schemeClr val="dk1"/>
                        </a:solidFill>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alpha val="0"/>
                        </a:schemeClr>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a:solidFill>
                            <a:schemeClr val="dk2"/>
                          </a:solidFill>
                          <a:latin typeface="Libre Franklin Medium"/>
                          <a:ea typeface="Libre Franklin Medium"/>
                          <a:cs typeface="Libre Franklin Medium"/>
                          <a:sym typeface="Libre Franklin Medium"/>
                        </a:rPr>
                        <a:t>Earth is the third planet from the Sun and the only one that harbors life</a:t>
                      </a:r>
                      <a:endParaRPr>
                        <a:solidFill>
                          <a:schemeClr val="dk2"/>
                        </a:solidFill>
                        <a:latin typeface="Libre Franklin Medium"/>
                        <a:ea typeface="Libre Franklin Medium"/>
                        <a:cs typeface="Libre Franklin Medium"/>
                        <a:sym typeface="Libre Franklin Medium"/>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alpha val="0"/>
                        </a:schemeClr>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1"/>
                    </a:solidFill>
                  </a:tcPr>
                </a:tc>
              </a:tr>
              <a:tr h="487800">
                <a:tc>
                  <a:txBody>
                    <a:bodyPr/>
                    <a:lstStyle/>
                    <a:p>
                      <a:pPr indent="0" lvl="0" marL="0" rtl="0" algn="ctr">
                        <a:spcBef>
                          <a:spcPts val="0"/>
                        </a:spcBef>
                        <a:spcAft>
                          <a:spcPts val="1600"/>
                        </a:spcAft>
                        <a:buNone/>
                      </a:pPr>
                      <a:r>
                        <a:rPr lang="en" sz="2000">
                          <a:solidFill>
                            <a:schemeClr val="dk1"/>
                          </a:solidFill>
                          <a:latin typeface="Anton"/>
                          <a:ea typeface="Anton"/>
                          <a:cs typeface="Anton"/>
                          <a:sym typeface="Anton"/>
                        </a:rPr>
                        <a:t>Mercury</a:t>
                      </a:r>
                      <a:endParaRPr>
                        <a:solidFill>
                          <a:schemeClr val="dk1"/>
                        </a:solidFill>
                        <a:latin typeface="Libre Franklin Medium"/>
                        <a:ea typeface="Libre Franklin Medium"/>
                        <a:cs typeface="Libre Franklin Medium"/>
                        <a:sym typeface="Libre Franklin Medium"/>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alpha val="0"/>
                        </a:schemeClr>
                      </a:solidFill>
                      <a:prstDash val="solid"/>
                      <a:round/>
                      <a:headEnd len="sm" w="sm" type="none"/>
                      <a:tailEnd len="sm" w="sm" type="none"/>
                    </a:lnB>
                    <a:solidFill>
                      <a:schemeClr val="dk2"/>
                    </a:solidFill>
                  </a:tcPr>
                </a:tc>
                <a:tc>
                  <a:txBody>
                    <a:bodyPr/>
                    <a:lstStyle/>
                    <a:p>
                      <a:pPr indent="0" lvl="0" marL="0" rtl="0" algn="ctr">
                        <a:spcBef>
                          <a:spcPts val="0"/>
                        </a:spcBef>
                        <a:spcAft>
                          <a:spcPts val="1600"/>
                        </a:spcAft>
                        <a:buNone/>
                      </a:pPr>
                      <a:r>
                        <a:rPr lang="en" sz="2000">
                          <a:solidFill>
                            <a:schemeClr val="dk2"/>
                          </a:solidFill>
                          <a:latin typeface="Anton"/>
                          <a:ea typeface="Anton"/>
                          <a:cs typeface="Anton"/>
                          <a:sym typeface="Anton"/>
                        </a:rPr>
                        <a:t>Jupiter</a:t>
                      </a:r>
                      <a:endParaRPr>
                        <a:solidFill>
                          <a:schemeClr val="dk2"/>
                        </a:solidFill>
                        <a:latin typeface="Libre Franklin Medium"/>
                        <a:ea typeface="Libre Franklin Medium"/>
                        <a:cs typeface="Libre Franklin Medium"/>
                        <a:sym typeface="Libre Franklin Medium"/>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alpha val="0"/>
                        </a:schemeClr>
                      </a:solidFill>
                      <a:prstDash val="solid"/>
                      <a:round/>
                      <a:headEnd len="sm" w="sm" type="none"/>
                      <a:tailEnd len="sm" w="sm" type="none"/>
                    </a:lnB>
                    <a:solidFill>
                      <a:schemeClr val="dk1"/>
                    </a:solidFill>
                  </a:tcPr>
                </a:tc>
              </a:tr>
              <a:tr h="687400">
                <a:tc>
                  <a:txBody>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Mercury is the closest planet to the Sun and the smallest of them all </a:t>
                      </a:r>
                      <a:endParaRPr>
                        <a:solidFill>
                          <a:schemeClr val="dk1"/>
                        </a:solidFill>
                        <a:latin typeface="Libre Franklin Medium"/>
                        <a:ea typeface="Libre Franklin Medium"/>
                        <a:cs typeface="Libre Franklin Medium"/>
                        <a:sym typeface="Libre Franklin Medium"/>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alpha val="0"/>
                        </a:schemeClr>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lang="en">
                          <a:solidFill>
                            <a:schemeClr val="dk2"/>
                          </a:solidFill>
                          <a:latin typeface="Libre Franklin Medium"/>
                          <a:ea typeface="Libre Franklin Medium"/>
                          <a:cs typeface="Libre Franklin Medium"/>
                          <a:sym typeface="Libre Franklin Medium"/>
                        </a:rPr>
                        <a:t>Jupiter is a gas giant and the biggest planet in the Solar System</a:t>
                      </a:r>
                      <a:endParaRPr>
                        <a:solidFill>
                          <a:schemeClr val="dk2"/>
                        </a:solidFill>
                        <a:latin typeface="Libre Franklin Medium"/>
                        <a:ea typeface="Libre Franklin Medium"/>
                        <a:cs typeface="Libre Franklin Medium"/>
                        <a:sym typeface="Libre Franklin Medium"/>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alpha val="0"/>
                        </a:schemeClr>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1"/>
                    </a:solidFill>
                  </a:tcPr>
                </a:tc>
              </a:tr>
            </a:tbl>
          </a:graphicData>
        </a:graphic>
      </p:graphicFrame>
      <p:sp>
        <p:nvSpPr>
          <p:cNvPr id="3915" name="Google Shape;3915;p52"/>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US National Dollar </a:t>
            </a:r>
            <a:r>
              <a:rPr lang="en"/>
              <a:t>Day infographics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9" name="Shape 3919"/>
        <p:cNvGrpSpPr/>
        <p:nvPr/>
      </p:nvGrpSpPr>
      <p:grpSpPr>
        <a:xfrm>
          <a:off x="0" y="0"/>
          <a:ext cx="0" cy="0"/>
          <a:chOff x="0" y="0"/>
          <a:chExt cx="0" cy="0"/>
        </a:xfrm>
      </p:grpSpPr>
      <p:grpSp>
        <p:nvGrpSpPr>
          <p:cNvPr id="3920" name="Google Shape;3920;p53"/>
          <p:cNvGrpSpPr/>
          <p:nvPr/>
        </p:nvGrpSpPr>
        <p:grpSpPr>
          <a:xfrm>
            <a:off x="3395305" y="1401371"/>
            <a:ext cx="825300" cy="825300"/>
            <a:chOff x="1075984" y="1401371"/>
            <a:chExt cx="825300" cy="825300"/>
          </a:xfrm>
        </p:grpSpPr>
        <p:sp>
          <p:nvSpPr>
            <p:cNvPr id="3921" name="Google Shape;3921;p53"/>
            <p:cNvSpPr/>
            <p:nvPr/>
          </p:nvSpPr>
          <p:spPr>
            <a:xfrm>
              <a:off x="1075984" y="1401371"/>
              <a:ext cx="825300" cy="825300"/>
            </a:xfrm>
            <a:prstGeom prst="ellipse">
              <a:avLst/>
            </a:prstGeom>
            <a:solidFill>
              <a:schemeClr val="dk2"/>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2" name="Google Shape;3922;p53"/>
            <p:cNvSpPr/>
            <p:nvPr/>
          </p:nvSpPr>
          <p:spPr>
            <a:xfrm>
              <a:off x="1075984" y="1401371"/>
              <a:ext cx="825300" cy="825300"/>
            </a:xfrm>
            <a:prstGeom prst="pie">
              <a:avLst>
                <a:gd fmla="val 0" name="adj1"/>
                <a:gd fmla="val 16200000" name="adj2"/>
              </a:avLst>
            </a:prstGeom>
            <a:solidFill>
              <a:schemeClr val="lt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23" name="Google Shape;3923;p53"/>
          <p:cNvGrpSpPr/>
          <p:nvPr/>
        </p:nvGrpSpPr>
        <p:grpSpPr>
          <a:xfrm>
            <a:off x="3395311" y="3038446"/>
            <a:ext cx="825300" cy="825300"/>
            <a:chOff x="4107219" y="1562871"/>
            <a:chExt cx="825300" cy="825300"/>
          </a:xfrm>
        </p:grpSpPr>
        <p:sp>
          <p:nvSpPr>
            <p:cNvPr id="3924" name="Google Shape;3924;p53"/>
            <p:cNvSpPr/>
            <p:nvPr/>
          </p:nvSpPr>
          <p:spPr>
            <a:xfrm>
              <a:off x="4107219" y="1562871"/>
              <a:ext cx="825300" cy="825300"/>
            </a:xfrm>
            <a:prstGeom prst="ellipse">
              <a:avLst/>
            </a:prstGeom>
            <a:solidFill>
              <a:schemeClr val="dk2"/>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5" name="Google Shape;3925;p53"/>
            <p:cNvSpPr/>
            <p:nvPr/>
          </p:nvSpPr>
          <p:spPr>
            <a:xfrm>
              <a:off x="4107219" y="1562871"/>
              <a:ext cx="825300" cy="825300"/>
            </a:xfrm>
            <a:prstGeom prst="pie">
              <a:avLst>
                <a:gd fmla="val 16208890" name="adj1"/>
                <a:gd fmla="val 5363503" name="adj2"/>
              </a:avLst>
            </a:prstGeom>
            <a:solidFill>
              <a:schemeClr val="lt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26" name="Google Shape;3926;p53"/>
          <p:cNvSpPr txBox="1"/>
          <p:nvPr/>
        </p:nvSpPr>
        <p:spPr>
          <a:xfrm>
            <a:off x="3343730" y="2419800"/>
            <a:ext cx="970200" cy="28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500">
                <a:solidFill>
                  <a:schemeClr val="dk1"/>
                </a:solidFill>
                <a:latin typeface="Anton"/>
                <a:ea typeface="Anton"/>
                <a:cs typeface="Anton"/>
                <a:sym typeface="Anton"/>
              </a:rPr>
              <a:t>25%</a:t>
            </a:r>
            <a:endParaRPr sz="2500">
              <a:solidFill>
                <a:schemeClr val="dk1"/>
              </a:solidFill>
              <a:latin typeface="Anton"/>
              <a:ea typeface="Anton"/>
              <a:cs typeface="Anton"/>
              <a:sym typeface="Anton"/>
            </a:endParaRPr>
          </a:p>
        </p:txBody>
      </p:sp>
      <p:sp>
        <p:nvSpPr>
          <p:cNvPr id="3927" name="Google Shape;3927;p53"/>
          <p:cNvSpPr txBox="1"/>
          <p:nvPr/>
        </p:nvSpPr>
        <p:spPr>
          <a:xfrm>
            <a:off x="3343730" y="4058600"/>
            <a:ext cx="970200" cy="28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500">
                <a:solidFill>
                  <a:schemeClr val="dk1"/>
                </a:solidFill>
                <a:latin typeface="Anton"/>
                <a:ea typeface="Anton"/>
                <a:cs typeface="Anton"/>
                <a:sym typeface="Anton"/>
              </a:rPr>
              <a:t>50%</a:t>
            </a:r>
            <a:endParaRPr sz="2500">
              <a:solidFill>
                <a:schemeClr val="dk1"/>
              </a:solidFill>
              <a:latin typeface="Anton"/>
              <a:ea typeface="Anton"/>
              <a:cs typeface="Anton"/>
              <a:sym typeface="Anton"/>
            </a:endParaRPr>
          </a:p>
        </p:txBody>
      </p:sp>
      <p:grpSp>
        <p:nvGrpSpPr>
          <p:cNvPr id="3928" name="Google Shape;3928;p53"/>
          <p:cNvGrpSpPr/>
          <p:nvPr/>
        </p:nvGrpSpPr>
        <p:grpSpPr>
          <a:xfrm>
            <a:off x="4881080" y="1401371"/>
            <a:ext cx="825300" cy="825300"/>
            <a:chOff x="4995409" y="1401371"/>
            <a:chExt cx="825300" cy="825300"/>
          </a:xfrm>
        </p:grpSpPr>
        <p:sp>
          <p:nvSpPr>
            <p:cNvPr id="3929" name="Google Shape;3929;p53"/>
            <p:cNvSpPr/>
            <p:nvPr/>
          </p:nvSpPr>
          <p:spPr>
            <a:xfrm flipH="1">
              <a:off x="4995409" y="1401371"/>
              <a:ext cx="825300" cy="825300"/>
            </a:xfrm>
            <a:prstGeom prst="ellipse">
              <a:avLst/>
            </a:prstGeom>
            <a:solidFill>
              <a:schemeClr val="lt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0" name="Google Shape;3930;p53"/>
            <p:cNvSpPr/>
            <p:nvPr/>
          </p:nvSpPr>
          <p:spPr>
            <a:xfrm flipH="1">
              <a:off x="4995409" y="1401371"/>
              <a:ext cx="825300" cy="825300"/>
            </a:xfrm>
            <a:prstGeom prst="pie">
              <a:avLst>
                <a:gd fmla="val 0" name="adj1"/>
                <a:gd fmla="val 16200000" name="adj2"/>
              </a:avLst>
            </a:prstGeom>
            <a:solidFill>
              <a:schemeClr val="dk2"/>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31" name="Google Shape;3931;p53"/>
          <p:cNvSpPr txBox="1"/>
          <p:nvPr/>
        </p:nvSpPr>
        <p:spPr>
          <a:xfrm>
            <a:off x="4830070" y="2419800"/>
            <a:ext cx="970200" cy="28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500">
                <a:solidFill>
                  <a:schemeClr val="dk1"/>
                </a:solidFill>
                <a:latin typeface="Anton"/>
                <a:ea typeface="Anton"/>
                <a:cs typeface="Anton"/>
                <a:sym typeface="Anton"/>
              </a:rPr>
              <a:t>75%</a:t>
            </a:r>
            <a:endParaRPr sz="2500">
              <a:solidFill>
                <a:schemeClr val="dk1"/>
              </a:solidFill>
              <a:latin typeface="Anton"/>
              <a:ea typeface="Anton"/>
              <a:cs typeface="Anton"/>
              <a:sym typeface="Anton"/>
            </a:endParaRPr>
          </a:p>
        </p:txBody>
      </p:sp>
      <p:sp>
        <p:nvSpPr>
          <p:cNvPr id="3932" name="Google Shape;3932;p53"/>
          <p:cNvSpPr txBox="1"/>
          <p:nvPr/>
        </p:nvSpPr>
        <p:spPr>
          <a:xfrm>
            <a:off x="4830070" y="4058600"/>
            <a:ext cx="970200" cy="28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500">
                <a:solidFill>
                  <a:schemeClr val="dk1"/>
                </a:solidFill>
                <a:latin typeface="Anton"/>
                <a:ea typeface="Anton"/>
                <a:cs typeface="Anton"/>
                <a:sym typeface="Anton"/>
              </a:rPr>
              <a:t>100%</a:t>
            </a:r>
            <a:endParaRPr sz="2500">
              <a:solidFill>
                <a:schemeClr val="dk1"/>
              </a:solidFill>
              <a:latin typeface="Anton"/>
              <a:ea typeface="Anton"/>
              <a:cs typeface="Anton"/>
              <a:sym typeface="Anton"/>
            </a:endParaRPr>
          </a:p>
        </p:txBody>
      </p:sp>
      <p:sp>
        <p:nvSpPr>
          <p:cNvPr id="3933" name="Google Shape;3933;p53"/>
          <p:cNvSpPr/>
          <p:nvPr/>
        </p:nvSpPr>
        <p:spPr>
          <a:xfrm>
            <a:off x="4881067" y="3038446"/>
            <a:ext cx="825300" cy="825300"/>
          </a:xfrm>
          <a:prstGeom prst="pie">
            <a:avLst>
              <a:gd fmla="val 16226650" name="adj1"/>
              <a:gd fmla="val 16200000" name="adj2"/>
            </a:avLst>
          </a:prstGeom>
          <a:solidFill>
            <a:schemeClr val="dk2"/>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4" name="Google Shape;3934;p53"/>
          <p:cNvSpPr txBox="1"/>
          <p:nvPr/>
        </p:nvSpPr>
        <p:spPr>
          <a:xfrm>
            <a:off x="1021433" y="2000850"/>
            <a:ext cx="2084400" cy="53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Mercury is the closest planet to the Sun</a:t>
            </a:r>
            <a:endParaRPr>
              <a:solidFill>
                <a:schemeClr val="dk1"/>
              </a:solidFill>
              <a:latin typeface="Libre Franklin Medium"/>
              <a:ea typeface="Libre Franklin Medium"/>
              <a:cs typeface="Libre Franklin Medium"/>
              <a:sym typeface="Libre Franklin Medium"/>
            </a:endParaRPr>
          </a:p>
        </p:txBody>
      </p:sp>
      <p:sp>
        <p:nvSpPr>
          <p:cNvPr id="3935" name="Google Shape;3935;p53"/>
          <p:cNvSpPr txBox="1"/>
          <p:nvPr/>
        </p:nvSpPr>
        <p:spPr>
          <a:xfrm>
            <a:off x="1021479" y="3641450"/>
            <a:ext cx="2084400" cy="53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Neptune is far away from Earth</a:t>
            </a:r>
            <a:endParaRPr>
              <a:solidFill>
                <a:schemeClr val="dk1"/>
              </a:solidFill>
              <a:latin typeface="Libre Franklin Medium"/>
              <a:ea typeface="Libre Franklin Medium"/>
              <a:cs typeface="Libre Franklin Medium"/>
              <a:sym typeface="Libre Franklin Medium"/>
            </a:endParaRPr>
          </a:p>
        </p:txBody>
      </p:sp>
      <p:sp>
        <p:nvSpPr>
          <p:cNvPr id="3936" name="Google Shape;3936;p53"/>
          <p:cNvSpPr txBox="1"/>
          <p:nvPr/>
        </p:nvSpPr>
        <p:spPr>
          <a:xfrm>
            <a:off x="1021311" y="3215150"/>
            <a:ext cx="2084700" cy="4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1600"/>
              </a:spcAft>
              <a:buNone/>
            </a:pPr>
            <a:r>
              <a:rPr lang="en" sz="2000">
                <a:solidFill>
                  <a:schemeClr val="dk1"/>
                </a:solidFill>
                <a:latin typeface="Anton"/>
                <a:ea typeface="Anton"/>
                <a:cs typeface="Anton"/>
                <a:sym typeface="Anton"/>
              </a:rPr>
              <a:t>Neptune</a:t>
            </a:r>
            <a:endParaRPr sz="2000">
              <a:solidFill>
                <a:schemeClr val="dk1"/>
              </a:solidFill>
              <a:latin typeface="Anton"/>
              <a:ea typeface="Anton"/>
              <a:cs typeface="Anton"/>
              <a:sym typeface="Anton"/>
            </a:endParaRPr>
          </a:p>
        </p:txBody>
      </p:sp>
      <p:sp>
        <p:nvSpPr>
          <p:cNvPr id="3937" name="Google Shape;3937;p53"/>
          <p:cNvSpPr txBox="1"/>
          <p:nvPr/>
        </p:nvSpPr>
        <p:spPr>
          <a:xfrm>
            <a:off x="1021311" y="1574550"/>
            <a:ext cx="2084700" cy="4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1600"/>
              </a:spcAft>
              <a:buNone/>
            </a:pPr>
            <a:r>
              <a:rPr lang="en" sz="2000">
                <a:solidFill>
                  <a:schemeClr val="dk1"/>
                </a:solidFill>
                <a:latin typeface="Anton"/>
                <a:ea typeface="Anton"/>
                <a:cs typeface="Anton"/>
                <a:sym typeface="Anton"/>
              </a:rPr>
              <a:t>Mercury</a:t>
            </a:r>
            <a:endParaRPr sz="2000">
              <a:solidFill>
                <a:schemeClr val="dk1"/>
              </a:solidFill>
              <a:latin typeface="Anton"/>
              <a:ea typeface="Anton"/>
              <a:cs typeface="Anton"/>
              <a:sym typeface="Anton"/>
            </a:endParaRPr>
          </a:p>
        </p:txBody>
      </p:sp>
      <p:sp>
        <p:nvSpPr>
          <p:cNvPr id="3938" name="Google Shape;3938;p53"/>
          <p:cNvSpPr txBox="1"/>
          <p:nvPr/>
        </p:nvSpPr>
        <p:spPr>
          <a:xfrm>
            <a:off x="6036011" y="2000852"/>
            <a:ext cx="2086200" cy="539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dk1"/>
                </a:solidFill>
                <a:latin typeface="Libre Franklin Medium"/>
                <a:ea typeface="Libre Franklin Medium"/>
                <a:cs typeface="Libre Franklin Medium"/>
                <a:sym typeface="Libre Franklin Medium"/>
              </a:rPr>
              <a:t>Venus is the second planet from the Sun</a:t>
            </a:r>
            <a:endParaRPr>
              <a:solidFill>
                <a:schemeClr val="dk1"/>
              </a:solidFill>
              <a:latin typeface="Libre Franklin Medium"/>
              <a:ea typeface="Libre Franklin Medium"/>
              <a:cs typeface="Libre Franklin Medium"/>
              <a:sym typeface="Libre Franklin Medium"/>
            </a:endParaRPr>
          </a:p>
        </p:txBody>
      </p:sp>
      <p:sp>
        <p:nvSpPr>
          <p:cNvPr id="3939" name="Google Shape;3939;p53"/>
          <p:cNvSpPr txBox="1"/>
          <p:nvPr/>
        </p:nvSpPr>
        <p:spPr>
          <a:xfrm>
            <a:off x="6036056" y="3641457"/>
            <a:ext cx="2086200" cy="539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dk1"/>
                </a:solidFill>
                <a:latin typeface="Libre Franklin Medium"/>
                <a:ea typeface="Libre Franklin Medium"/>
                <a:cs typeface="Libre Franklin Medium"/>
                <a:sym typeface="Libre Franklin Medium"/>
              </a:rPr>
              <a:t>Despite being red, Mars is a cold place</a:t>
            </a:r>
            <a:endParaRPr>
              <a:solidFill>
                <a:schemeClr val="dk1"/>
              </a:solidFill>
              <a:latin typeface="Libre Franklin Medium"/>
              <a:ea typeface="Libre Franklin Medium"/>
              <a:cs typeface="Libre Franklin Medium"/>
              <a:sym typeface="Libre Franklin Medium"/>
            </a:endParaRPr>
          </a:p>
        </p:txBody>
      </p:sp>
      <p:sp>
        <p:nvSpPr>
          <p:cNvPr id="3940" name="Google Shape;3940;p53"/>
          <p:cNvSpPr txBox="1"/>
          <p:nvPr/>
        </p:nvSpPr>
        <p:spPr>
          <a:xfrm>
            <a:off x="6035889" y="3215155"/>
            <a:ext cx="2086800" cy="4263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1600"/>
              </a:spcAft>
              <a:buNone/>
            </a:pPr>
            <a:r>
              <a:rPr lang="en" sz="2000">
                <a:solidFill>
                  <a:schemeClr val="dk1"/>
                </a:solidFill>
                <a:latin typeface="Anton"/>
                <a:ea typeface="Anton"/>
                <a:cs typeface="Anton"/>
                <a:sym typeface="Anton"/>
              </a:rPr>
              <a:t>Mars</a:t>
            </a:r>
            <a:endParaRPr sz="2000">
              <a:solidFill>
                <a:schemeClr val="dk1"/>
              </a:solidFill>
              <a:latin typeface="Anton"/>
              <a:ea typeface="Anton"/>
              <a:cs typeface="Anton"/>
              <a:sym typeface="Anton"/>
            </a:endParaRPr>
          </a:p>
        </p:txBody>
      </p:sp>
      <p:sp>
        <p:nvSpPr>
          <p:cNvPr id="3941" name="Google Shape;3941;p53"/>
          <p:cNvSpPr txBox="1"/>
          <p:nvPr/>
        </p:nvSpPr>
        <p:spPr>
          <a:xfrm>
            <a:off x="6035889" y="1574550"/>
            <a:ext cx="2086800" cy="4263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1600"/>
              </a:spcAft>
              <a:buNone/>
            </a:pPr>
            <a:r>
              <a:rPr lang="en" sz="2000">
                <a:solidFill>
                  <a:schemeClr val="dk1"/>
                </a:solidFill>
                <a:latin typeface="Anton"/>
                <a:ea typeface="Anton"/>
                <a:cs typeface="Anton"/>
                <a:sym typeface="Anton"/>
              </a:rPr>
              <a:t>Venus</a:t>
            </a:r>
            <a:endParaRPr sz="2000">
              <a:solidFill>
                <a:schemeClr val="dk1"/>
              </a:solidFill>
              <a:latin typeface="Anton"/>
              <a:ea typeface="Anton"/>
              <a:cs typeface="Anton"/>
              <a:sym typeface="Anton"/>
            </a:endParaRPr>
          </a:p>
        </p:txBody>
      </p:sp>
      <p:sp>
        <p:nvSpPr>
          <p:cNvPr id="3942" name="Google Shape;3942;p53"/>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US National Dollar </a:t>
            </a:r>
            <a:r>
              <a:rPr lang="en"/>
              <a:t>Day infographics</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6" name="Shape 3946"/>
        <p:cNvGrpSpPr/>
        <p:nvPr/>
      </p:nvGrpSpPr>
      <p:grpSpPr>
        <a:xfrm>
          <a:off x="0" y="0"/>
          <a:ext cx="0" cy="0"/>
          <a:chOff x="0" y="0"/>
          <a:chExt cx="0" cy="0"/>
        </a:xfrm>
      </p:grpSpPr>
      <p:sp>
        <p:nvSpPr>
          <p:cNvPr id="3947" name="Google Shape;3947;p54"/>
          <p:cNvSpPr txBox="1"/>
          <p:nvPr/>
        </p:nvSpPr>
        <p:spPr>
          <a:xfrm>
            <a:off x="1094325" y="3134875"/>
            <a:ext cx="1764600" cy="849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Mercury is the smallest planet in the Solar System</a:t>
            </a:r>
            <a:endParaRPr>
              <a:solidFill>
                <a:schemeClr val="dk1"/>
              </a:solidFill>
              <a:latin typeface="Libre Franklin Medium"/>
              <a:ea typeface="Libre Franklin Medium"/>
              <a:cs typeface="Libre Franklin Medium"/>
              <a:sym typeface="Libre Franklin Medium"/>
            </a:endParaRPr>
          </a:p>
        </p:txBody>
      </p:sp>
      <p:sp>
        <p:nvSpPr>
          <p:cNvPr id="3948" name="Google Shape;3948;p54"/>
          <p:cNvSpPr txBox="1"/>
          <p:nvPr/>
        </p:nvSpPr>
        <p:spPr>
          <a:xfrm>
            <a:off x="3689690" y="3134875"/>
            <a:ext cx="1764600" cy="849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Venus is the second planet from the Sun</a:t>
            </a:r>
            <a:endParaRPr>
              <a:solidFill>
                <a:schemeClr val="dk1"/>
              </a:solidFill>
              <a:latin typeface="Libre Franklin Medium"/>
              <a:ea typeface="Libre Franklin Medium"/>
              <a:cs typeface="Libre Franklin Medium"/>
              <a:sym typeface="Libre Franklin Medium"/>
            </a:endParaRPr>
          </a:p>
          <a:p>
            <a:pPr indent="0" lvl="0" marL="0" rtl="0" algn="ctr">
              <a:spcBef>
                <a:spcPts val="0"/>
              </a:spcBef>
              <a:spcAft>
                <a:spcPts val="0"/>
              </a:spcAft>
              <a:buNone/>
            </a:pPr>
            <a:r>
              <a:t/>
            </a:r>
            <a:endParaRPr>
              <a:solidFill>
                <a:schemeClr val="dk1"/>
              </a:solidFill>
              <a:latin typeface="Libre Franklin Medium"/>
              <a:ea typeface="Libre Franklin Medium"/>
              <a:cs typeface="Libre Franklin Medium"/>
              <a:sym typeface="Libre Franklin Medium"/>
            </a:endParaRPr>
          </a:p>
        </p:txBody>
      </p:sp>
      <p:sp>
        <p:nvSpPr>
          <p:cNvPr id="3949" name="Google Shape;3949;p54"/>
          <p:cNvSpPr txBox="1"/>
          <p:nvPr/>
        </p:nvSpPr>
        <p:spPr>
          <a:xfrm>
            <a:off x="6278099" y="3134875"/>
            <a:ext cx="1764900" cy="849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Despite being red, Mars is actually a cold place</a:t>
            </a:r>
            <a:endParaRPr>
              <a:solidFill>
                <a:schemeClr val="dk1"/>
              </a:solidFill>
              <a:latin typeface="Libre Franklin Medium"/>
              <a:ea typeface="Libre Franklin Medium"/>
              <a:cs typeface="Libre Franklin Medium"/>
              <a:sym typeface="Libre Franklin Medium"/>
            </a:endParaRPr>
          </a:p>
          <a:p>
            <a:pPr indent="0" lvl="0" marL="0" rtl="0" algn="ctr">
              <a:spcBef>
                <a:spcPts val="0"/>
              </a:spcBef>
              <a:spcAft>
                <a:spcPts val="0"/>
              </a:spcAft>
              <a:buNone/>
            </a:pPr>
            <a:r>
              <a:t/>
            </a:r>
            <a:endParaRPr>
              <a:solidFill>
                <a:schemeClr val="dk1"/>
              </a:solidFill>
              <a:latin typeface="Libre Franklin Medium"/>
              <a:ea typeface="Libre Franklin Medium"/>
              <a:cs typeface="Libre Franklin Medium"/>
              <a:sym typeface="Libre Franklin Medium"/>
            </a:endParaRPr>
          </a:p>
        </p:txBody>
      </p:sp>
      <p:sp>
        <p:nvSpPr>
          <p:cNvPr id="3950" name="Google Shape;3950;p54"/>
          <p:cNvSpPr txBox="1"/>
          <p:nvPr/>
        </p:nvSpPr>
        <p:spPr>
          <a:xfrm>
            <a:off x="3689550" y="2632375"/>
            <a:ext cx="1764900" cy="426300"/>
          </a:xfrm>
          <a:prstGeom prst="rect">
            <a:avLst/>
          </a:prstGeom>
          <a:solidFill>
            <a:schemeClr val="dk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1600"/>
              </a:spcAft>
              <a:buNone/>
            </a:pPr>
            <a:r>
              <a:rPr lang="en" sz="2000">
                <a:solidFill>
                  <a:schemeClr val="dk1"/>
                </a:solidFill>
                <a:latin typeface="Anton"/>
                <a:ea typeface="Anton"/>
                <a:cs typeface="Anton"/>
                <a:sym typeface="Anton"/>
              </a:rPr>
              <a:t>Tue</a:t>
            </a:r>
            <a:endParaRPr sz="2000">
              <a:solidFill>
                <a:schemeClr val="dk1"/>
              </a:solidFill>
            </a:endParaRPr>
          </a:p>
        </p:txBody>
      </p:sp>
      <p:sp>
        <p:nvSpPr>
          <p:cNvPr id="3951" name="Google Shape;3951;p54"/>
          <p:cNvSpPr txBox="1"/>
          <p:nvPr/>
        </p:nvSpPr>
        <p:spPr>
          <a:xfrm>
            <a:off x="1094225" y="2632375"/>
            <a:ext cx="1764900" cy="426300"/>
          </a:xfrm>
          <a:prstGeom prst="rect">
            <a:avLst/>
          </a:prstGeom>
          <a:no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1600"/>
              </a:spcAft>
              <a:buNone/>
            </a:pPr>
            <a:r>
              <a:rPr lang="en" sz="2000">
                <a:solidFill>
                  <a:schemeClr val="dk1"/>
                </a:solidFill>
                <a:latin typeface="Anton"/>
                <a:ea typeface="Anton"/>
                <a:cs typeface="Anton"/>
                <a:sym typeface="Anton"/>
              </a:rPr>
              <a:t>Mon</a:t>
            </a:r>
            <a:endParaRPr sz="2000">
              <a:solidFill>
                <a:schemeClr val="dk1"/>
              </a:solidFill>
            </a:endParaRPr>
          </a:p>
        </p:txBody>
      </p:sp>
      <p:sp>
        <p:nvSpPr>
          <p:cNvPr id="3952" name="Google Shape;3952;p54"/>
          <p:cNvSpPr txBox="1"/>
          <p:nvPr/>
        </p:nvSpPr>
        <p:spPr>
          <a:xfrm>
            <a:off x="6278100" y="2632375"/>
            <a:ext cx="1764900" cy="426300"/>
          </a:xfrm>
          <a:prstGeom prst="rect">
            <a:avLst/>
          </a:prstGeom>
          <a:no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1600"/>
              </a:spcAft>
              <a:buNone/>
            </a:pPr>
            <a:r>
              <a:rPr lang="en" sz="2000">
                <a:solidFill>
                  <a:schemeClr val="dk1"/>
                </a:solidFill>
                <a:latin typeface="Anton"/>
                <a:ea typeface="Anton"/>
                <a:cs typeface="Anton"/>
                <a:sym typeface="Anton"/>
              </a:rPr>
              <a:t>Wed</a:t>
            </a:r>
            <a:endParaRPr sz="2000">
              <a:solidFill>
                <a:schemeClr val="dk1"/>
              </a:solidFill>
            </a:endParaRPr>
          </a:p>
        </p:txBody>
      </p:sp>
      <p:sp>
        <p:nvSpPr>
          <p:cNvPr id="3953" name="Google Shape;3953;p54"/>
          <p:cNvSpPr txBox="1"/>
          <p:nvPr/>
        </p:nvSpPr>
        <p:spPr>
          <a:xfrm flipH="1">
            <a:off x="3690098" y="1943573"/>
            <a:ext cx="1764300" cy="6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900">
                <a:solidFill>
                  <a:schemeClr val="dk2"/>
                </a:solidFill>
                <a:latin typeface="Anton"/>
                <a:ea typeface="Anton"/>
                <a:cs typeface="Anton"/>
                <a:sym typeface="Anton"/>
              </a:rPr>
              <a:t>08</a:t>
            </a:r>
            <a:endParaRPr sz="3900">
              <a:solidFill>
                <a:schemeClr val="dk2"/>
              </a:solidFill>
              <a:latin typeface="Anton"/>
              <a:ea typeface="Anton"/>
              <a:cs typeface="Anton"/>
              <a:sym typeface="Anton"/>
            </a:endParaRPr>
          </a:p>
        </p:txBody>
      </p:sp>
      <p:sp>
        <p:nvSpPr>
          <p:cNvPr id="3954" name="Google Shape;3954;p54"/>
          <p:cNvSpPr txBox="1"/>
          <p:nvPr/>
        </p:nvSpPr>
        <p:spPr>
          <a:xfrm flipH="1">
            <a:off x="1094473" y="1943573"/>
            <a:ext cx="1764300" cy="6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900">
                <a:solidFill>
                  <a:schemeClr val="dk1"/>
                </a:solidFill>
                <a:latin typeface="Anton"/>
                <a:ea typeface="Anton"/>
                <a:cs typeface="Anton"/>
                <a:sym typeface="Anton"/>
              </a:rPr>
              <a:t>07</a:t>
            </a:r>
            <a:endParaRPr sz="3900">
              <a:solidFill>
                <a:schemeClr val="dk1"/>
              </a:solidFill>
              <a:latin typeface="Anton"/>
              <a:ea typeface="Anton"/>
              <a:cs typeface="Anton"/>
              <a:sym typeface="Anton"/>
            </a:endParaRPr>
          </a:p>
        </p:txBody>
      </p:sp>
      <p:sp>
        <p:nvSpPr>
          <p:cNvPr id="3955" name="Google Shape;3955;p54"/>
          <p:cNvSpPr txBox="1"/>
          <p:nvPr/>
        </p:nvSpPr>
        <p:spPr>
          <a:xfrm flipH="1">
            <a:off x="6284873" y="1943573"/>
            <a:ext cx="1764300" cy="6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900">
                <a:solidFill>
                  <a:schemeClr val="dk1"/>
                </a:solidFill>
                <a:latin typeface="Anton"/>
                <a:ea typeface="Anton"/>
                <a:cs typeface="Anton"/>
                <a:sym typeface="Anton"/>
              </a:rPr>
              <a:t>09</a:t>
            </a:r>
            <a:endParaRPr sz="3900">
              <a:solidFill>
                <a:schemeClr val="dk1"/>
              </a:solidFill>
              <a:latin typeface="Anton"/>
              <a:ea typeface="Anton"/>
              <a:cs typeface="Anton"/>
              <a:sym typeface="Anton"/>
            </a:endParaRPr>
          </a:p>
        </p:txBody>
      </p:sp>
      <p:sp>
        <p:nvSpPr>
          <p:cNvPr id="3956" name="Google Shape;3956;p54"/>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US National Dollar </a:t>
            </a:r>
            <a:r>
              <a:rPr lang="en"/>
              <a:t>Day infographics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0" name="Shape 3960"/>
        <p:cNvGrpSpPr/>
        <p:nvPr/>
      </p:nvGrpSpPr>
      <p:grpSpPr>
        <a:xfrm>
          <a:off x="0" y="0"/>
          <a:ext cx="0" cy="0"/>
          <a:chOff x="0" y="0"/>
          <a:chExt cx="0" cy="0"/>
        </a:xfrm>
      </p:grpSpPr>
      <p:sp>
        <p:nvSpPr>
          <p:cNvPr id="3961" name="Google Shape;3961;p55"/>
          <p:cNvSpPr txBox="1"/>
          <p:nvPr/>
        </p:nvSpPr>
        <p:spPr>
          <a:xfrm>
            <a:off x="5898078" y="1984525"/>
            <a:ext cx="2531400" cy="813900"/>
          </a:xfrm>
          <a:prstGeom prst="rect">
            <a:avLst/>
          </a:prstGeom>
          <a:noFill/>
          <a:ln>
            <a:noFill/>
          </a:ln>
        </p:spPr>
        <p:txBody>
          <a:bodyPr anchorCtr="0" anchor="t" bIns="91425" lIns="91425" spcFirstLastPara="1" rIns="91425" wrap="square" tIns="91425">
            <a:noAutofit/>
          </a:bodyPr>
          <a:lstStyle/>
          <a:p>
            <a:pPr indent="-317500" lvl="0" marL="274320" rtl="0" algn="l">
              <a:spcBef>
                <a:spcPts val="0"/>
              </a:spcBef>
              <a:spcAft>
                <a:spcPts val="0"/>
              </a:spcAft>
              <a:buClr>
                <a:schemeClr val="dk1"/>
              </a:buClr>
              <a:buSzPts val="1400"/>
              <a:buFont typeface="Libre Franklin Medium"/>
              <a:buChar char="●"/>
            </a:pPr>
            <a:r>
              <a:rPr lang="en">
                <a:solidFill>
                  <a:schemeClr val="dk1"/>
                </a:solidFill>
                <a:latin typeface="Libre Franklin Medium"/>
                <a:ea typeface="Libre Franklin Medium"/>
                <a:cs typeface="Libre Franklin Medium"/>
                <a:sym typeface="Libre Franklin Medium"/>
              </a:rPr>
              <a:t>Mars is cold</a:t>
            </a:r>
            <a:endParaRPr>
              <a:solidFill>
                <a:schemeClr val="dk1"/>
              </a:solidFill>
              <a:latin typeface="Libre Franklin Medium"/>
              <a:ea typeface="Libre Franklin Medium"/>
              <a:cs typeface="Libre Franklin Medium"/>
              <a:sym typeface="Libre Franklin Medium"/>
            </a:endParaRPr>
          </a:p>
          <a:p>
            <a:pPr indent="-317500" lvl="0" marL="274320" rtl="0" algn="l">
              <a:spcBef>
                <a:spcPts val="0"/>
              </a:spcBef>
              <a:spcAft>
                <a:spcPts val="0"/>
              </a:spcAft>
              <a:buClr>
                <a:schemeClr val="dk1"/>
              </a:buClr>
              <a:buSzPts val="1400"/>
              <a:buFont typeface="Libre Franklin Medium"/>
              <a:buChar char="●"/>
            </a:pPr>
            <a:r>
              <a:rPr lang="en">
                <a:solidFill>
                  <a:schemeClr val="dk1"/>
                </a:solidFill>
                <a:latin typeface="Libre Franklin Medium"/>
                <a:ea typeface="Libre Franklin Medium"/>
                <a:cs typeface="Libre Franklin Medium"/>
                <a:sym typeface="Libre Franklin Medium"/>
              </a:rPr>
              <a:t>Mars is a red planet</a:t>
            </a:r>
            <a:endParaRPr>
              <a:solidFill>
                <a:schemeClr val="dk1"/>
              </a:solidFill>
              <a:latin typeface="Libre Franklin Medium"/>
              <a:ea typeface="Libre Franklin Medium"/>
              <a:cs typeface="Libre Franklin Medium"/>
              <a:sym typeface="Libre Franklin Medium"/>
            </a:endParaRPr>
          </a:p>
          <a:p>
            <a:pPr indent="-317500" lvl="0" marL="274320" rtl="0" algn="l">
              <a:spcBef>
                <a:spcPts val="0"/>
              </a:spcBef>
              <a:spcAft>
                <a:spcPts val="0"/>
              </a:spcAft>
              <a:buClr>
                <a:schemeClr val="dk1"/>
              </a:buClr>
              <a:buSzPts val="1400"/>
              <a:buFont typeface="Libre Franklin Medium"/>
              <a:buChar char="●"/>
            </a:pPr>
            <a:r>
              <a:rPr lang="en">
                <a:solidFill>
                  <a:schemeClr val="dk1"/>
                </a:solidFill>
                <a:latin typeface="Libre Franklin Medium"/>
                <a:ea typeface="Libre Franklin Medium"/>
                <a:cs typeface="Libre Franklin Medium"/>
                <a:sym typeface="Libre Franklin Medium"/>
              </a:rPr>
              <a:t>Mars is made of basalt</a:t>
            </a:r>
            <a:endParaRPr>
              <a:solidFill>
                <a:schemeClr val="dk1"/>
              </a:solidFill>
              <a:latin typeface="Libre Franklin Medium"/>
              <a:ea typeface="Libre Franklin Medium"/>
              <a:cs typeface="Libre Franklin Medium"/>
              <a:sym typeface="Libre Franklin Medium"/>
            </a:endParaRPr>
          </a:p>
        </p:txBody>
      </p:sp>
      <p:sp>
        <p:nvSpPr>
          <p:cNvPr id="3962" name="Google Shape;3962;p55"/>
          <p:cNvSpPr txBox="1"/>
          <p:nvPr/>
        </p:nvSpPr>
        <p:spPr>
          <a:xfrm>
            <a:off x="5897875" y="3559825"/>
            <a:ext cx="2532000" cy="813900"/>
          </a:xfrm>
          <a:prstGeom prst="rect">
            <a:avLst/>
          </a:prstGeom>
          <a:noFill/>
          <a:ln>
            <a:noFill/>
          </a:ln>
        </p:spPr>
        <p:txBody>
          <a:bodyPr anchorCtr="0" anchor="t" bIns="91425" lIns="91425" spcFirstLastPara="1" rIns="91425" wrap="square" tIns="91425">
            <a:noAutofit/>
          </a:bodyPr>
          <a:lstStyle/>
          <a:p>
            <a:pPr indent="-317500" lvl="0" marL="274320" rtl="0" algn="l">
              <a:spcBef>
                <a:spcPts val="0"/>
              </a:spcBef>
              <a:spcAft>
                <a:spcPts val="0"/>
              </a:spcAft>
              <a:buClr>
                <a:schemeClr val="dk1"/>
              </a:buClr>
              <a:buSzPts val="1400"/>
              <a:buFont typeface="Libre Franklin Medium"/>
              <a:buChar char="●"/>
            </a:pPr>
            <a:r>
              <a:rPr lang="en">
                <a:solidFill>
                  <a:schemeClr val="dk1"/>
                </a:solidFill>
                <a:latin typeface="Libre Franklin Medium"/>
                <a:ea typeface="Libre Franklin Medium"/>
                <a:cs typeface="Libre Franklin Medium"/>
                <a:sym typeface="Libre Franklin Medium"/>
              </a:rPr>
              <a:t>Saturn is a gas giant</a:t>
            </a:r>
            <a:endParaRPr>
              <a:solidFill>
                <a:schemeClr val="dk1"/>
              </a:solidFill>
              <a:latin typeface="Libre Franklin Medium"/>
              <a:ea typeface="Libre Franklin Medium"/>
              <a:cs typeface="Libre Franklin Medium"/>
              <a:sym typeface="Libre Franklin Medium"/>
            </a:endParaRPr>
          </a:p>
          <a:p>
            <a:pPr indent="-317500" lvl="0" marL="274320" rtl="0" algn="l">
              <a:spcBef>
                <a:spcPts val="0"/>
              </a:spcBef>
              <a:spcAft>
                <a:spcPts val="0"/>
              </a:spcAft>
              <a:buClr>
                <a:schemeClr val="dk1"/>
              </a:buClr>
              <a:buSzPts val="1400"/>
              <a:buFont typeface="Libre Franklin Medium"/>
              <a:buChar char="●"/>
            </a:pPr>
            <a:r>
              <a:rPr lang="en">
                <a:solidFill>
                  <a:schemeClr val="dk1"/>
                </a:solidFill>
                <a:latin typeface="Libre Franklin Medium"/>
                <a:ea typeface="Libre Franklin Medium"/>
                <a:cs typeface="Libre Franklin Medium"/>
                <a:sym typeface="Libre Franklin Medium"/>
              </a:rPr>
              <a:t>Saturn has rings</a:t>
            </a:r>
            <a:endParaRPr>
              <a:solidFill>
                <a:schemeClr val="dk1"/>
              </a:solidFill>
              <a:latin typeface="Libre Franklin Medium"/>
              <a:ea typeface="Libre Franklin Medium"/>
              <a:cs typeface="Libre Franklin Medium"/>
              <a:sym typeface="Libre Franklin Medium"/>
            </a:endParaRPr>
          </a:p>
          <a:p>
            <a:pPr indent="-317500" lvl="0" marL="274320" rtl="0" algn="l">
              <a:spcBef>
                <a:spcPts val="0"/>
              </a:spcBef>
              <a:spcAft>
                <a:spcPts val="0"/>
              </a:spcAft>
              <a:buClr>
                <a:schemeClr val="dk1"/>
              </a:buClr>
              <a:buSzPts val="1400"/>
              <a:buFont typeface="Libre Franklin Medium"/>
              <a:buChar char="●"/>
            </a:pPr>
            <a:r>
              <a:rPr lang="en">
                <a:solidFill>
                  <a:schemeClr val="dk1"/>
                </a:solidFill>
                <a:latin typeface="Libre Franklin Medium"/>
                <a:ea typeface="Libre Franklin Medium"/>
                <a:cs typeface="Libre Franklin Medium"/>
                <a:sym typeface="Libre Franklin Medium"/>
              </a:rPr>
              <a:t>Saturn is quite big</a:t>
            </a:r>
            <a:endParaRPr>
              <a:solidFill>
                <a:schemeClr val="dk1"/>
              </a:solidFill>
              <a:latin typeface="Libre Franklin Medium"/>
              <a:ea typeface="Libre Franklin Medium"/>
              <a:cs typeface="Libre Franklin Medium"/>
              <a:sym typeface="Libre Franklin Medium"/>
            </a:endParaRPr>
          </a:p>
          <a:p>
            <a:pPr indent="0" lvl="0" marL="0" rtl="0" algn="l">
              <a:spcBef>
                <a:spcPts val="0"/>
              </a:spcBef>
              <a:spcAft>
                <a:spcPts val="0"/>
              </a:spcAft>
              <a:buNone/>
            </a:pPr>
            <a:r>
              <a:t/>
            </a:r>
            <a:endParaRPr>
              <a:solidFill>
                <a:schemeClr val="dk1"/>
              </a:solidFill>
              <a:latin typeface="Libre Franklin Medium"/>
              <a:ea typeface="Libre Franklin Medium"/>
              <a:cs typeface="Libre Franklin Medium"/>
              <a:sym typeface="Libre Franklin Medium"/>
            </a:endParaRPr>
          </a:p>
          <a:p>
            <a:pPr indent="0" lvl="0" marL="0" rtl="0" algn="l">
              <a:spcBef>
                <a:spcPts val="0"/>
              </a:spcBef>
              <a:spcAft>
                <a:spcPts val="0"/>
              </a:spcAft>
              <a:buNone/>
            </a:pPr>
            <a:r>
              <a:t/>
            </a:r>
            <a:endParaRPr>
              <a:solidFill>
                <a:schemeClr val="dk1"/>
              </a:solidFill>
              <a:latin typeface="Libre Franklin Medium"/>
              <a:ea typeface="Libre Franklin Medium"/>
              <a:cs typeface="Libre Franklin Medium"/>
              <a:sym typeface="Libre Franklin Medium"/>
            </a:endParaRPr>
          </a:p>
        </p:txBody>
      </p:sp>
      <p:sp>
        <p:nvSpPr>
          <p:cNvPr id="3963" name="Google Shape;3963;p55"/>
          <p:cNvSpPr txBox="1"/>
          <p:nvPr/>
        </p:nvSpPr>
        <p:spPr>
          <a:xfrm>
            <a:off x="5897872" y="1558225"/>
            <a:ext cx="2532900" cy="4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1600"/>
              </a:spcAft>
              <a:buNone/>
            </a:pPr>
            <a:r>
              <a:rPr lang="en" sz="2000">
                <a:solidFill>
                  <a:schemeClr val="dk1"/>
                </a:solidFill>
                <a:latin typeface="Anton"/>
                <a:ea typeface="Anton"/>
                <a:cs typeface="Anton"/>
                <a:sym typeface="Anton"/>
              </a:rPr>
              <a:t>Mars</a:t>
            </a:r>
            <a:endParaRPr sz="2000">
              <a:solidFill>
                <a:schemeClr val="dk1"/>
              </a:solidFill>
              <a:latin typeface="Anton"/>
              <a:ea typeface="Anton"/>
              <a:cs typeface="Anton"/>
              <a:sym typeface="Anton"/>
            </a:endParaRPr>
          </a:p>
        </p:txBody>
      </p:sp>
      <p:sp>
        <p:nvSpPr>
          <p:cNvPr id="3964" name="Google Shape;3964;p55"/>
          <p:cNvSpPr txBox="1"/>
          <p:nvPr/>
        </p:nvSpPr>
        <p:spPr>
          <a:xfrm>
            <a:off x="5897872" y="3133513"/>
            <a:ext cx="2532900" cy="4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1600"/>
              </a:spcAft>
              <a:buNone/>
            </a:pPr>
            <a:r>
              <a:rPr lang="en" sz="2000">
                <a:solidFill>
                  <a:schemeClr val="dk1"/>
                </a:solidFill>
                <a:latin typeface="Anton"/>
                <a:ea typeface="Anton"/>
                <a:cs typeface="Anton"/>
                <a:sym typeface="Anton"/>
              </a:rPr>
              <a:t>Saturn</a:t>
            </a:r>
            <a:endParaRPr sz="2000">
              <a:solidFill>
                <a:schemeClr val="dk1"/>
              </a:solidFill>
              <a:latin typeface="Anton"/>
              <a:ea typeface="Anton"/>
              <a:cs typeface="Anton"/>
              <a:sym typeface="Anton"/>
            </a:endParaRPr>
          </a:p>
        </p:txBody>
      </p:sp>
      <p:sp>
        <p:nvSpPr>
          <p:cNvPr id="3965" name="Google Shape;3965;p55"/>
          <p:cNvSpPr/>
          <p:nvPr/>
        </p:nvSpPr>
        <p:spPr>
          <a:xfrm>
            <a:off x="5531275" y="1634425"/>
            <a:ext cx="366600" cy="3666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6" name="Google Shape;3966;p55"/>
          <p:cNvSpPr/>
          <p:nvPr/>
        </p:nvSpPr>
        <p:spPr>
          <a:xfrm>
            <a:off x="5531275" y="3193225"/>
            <a:ext cx="366600" cy="366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967" name="Google Shape;3967;p55" title="Points scored">
            <a:hlinkClick r:id="rId3"/>
          </p:cNvPr>
          <p:cNvPicPr preferRelativeResize="0"/>
          <p:nvPr/>
        </p:nvPicPr>
        <p:blipFill>
          <a:blip r:embed="rId4">
            <a:alphaModFix/>
          </a:blip>
          <a:stretch>
            <a:fillRect/>
          </a:stretch>
        </p:blipFill>
        <p:spPr>
          <a:xfrm>
            <a:off x="713225" y="1316825"/>
            <a:ext cx="4649400" cy="2874875"/>
          </a:xfrm>
          <a:prstGeom prst="rect">
            <a:avLst/>
          </a:prstGeom>
          <a:noFill/>
          <a:ln>
            <a:noFill/>
          </a:ln>
        </p:spPr>
      </p:pic>
      <p:sp>
        <p:nvSpPr>
          <p:cNvPr id="3968" name="Google Shape;3968;p55"/>
          <p:cNvSpPr txBox="1"/>
          <p:nvPr/>
        </p:nvSpPr>
        <p:spPr>
          <a:xfrm>
            <a:off x="713225" y="4241900"/>
            <a:ext cx="4742100" cy="3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100">
                <a:solidFill>
                  <a:srgbClr val="1A3A22"/>
                </a:solidFill>
                <a:latin typeface="Libre Franklin Medium"/>
                <a:ea typeface="Libre Franklin Medium"/>
                <a:cs typeface="Libre Franklin Medium"/>
                <a:sym typeface="Libre Franklin Medium"/>
              </a:rPr>
              <a:t>Follow the link in the graph to modify its data and then paste the new one here. </a:t>
            </a:r>
            <a:r>
              <a:rPr b="1" lang="en" sz="1100">
                <a:solidFill>
                  <a:srgbClr val="1A3A22"/>
                </a:solidFill>
                <a:uFill>
                  <a:noFill/>
                </a:uFill>
                <a:latin typeface="Libre Franklin Medium"/>
                <a:ea typeface="Libre Franklin Medium"/>
                <a:cs typeface="Libre Franklin Medium"/>
                <a:sym typeface="Libre Franklin Medium"/>
                <a:hlinkClick r:id="rId5">
                  <a:extLst>
                    <a:ext uri="{A12FA001-AC4F-418D-AE19-62706E023703}">
                      <ahyp:hlinkClr val="tx"/>
                    </a:ext>
                  </a:extLst>
                </a:hlinkClick>
              </a:rPr>
              <a:t>For more info, click here</a:t>
            </a:r>
            <a:endParaRPr b="1" sz="1100">
              <a:solidFill>
                <a:srgbClr val="1A3A22"/>
              </a:solidFill>
              <a:latin typeface="Libre Franklin Medium"/>
              <a:ea typeface="Libre Franklin Medium"/>
              <a:cs typeface="Libre Franklin Medium"/>
              <a:sym typeface="Libre Franklin Medium"/>
            </a:endParaRPr>
          </a:p>
        </p:txBody>
      </p:sp>
      <p:sp>
        <p:nvSpPr>
          <p:cNvPr id="3969" name="Google Shape;3969;p55"/>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US National Dollar </a:t>
            </a:r>
            <a:r>
              <a:rPr lang="en"/>
              <a:t>Day infographics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2" name="Shape 2382"/>
        <p:cNvGrpSpPr/>
        <p:nvPr/>
      </p:nvGrpSpPr>
      <p:grpSpPr>
        <a:xfrm>
          <a:off x="0" y="0"/>
          <a:ext cx="0" cy="0"/>
          <a:chOff x="0" y="0"/>
          <a:chExt cx="0" cy="0"/>
        </a:xfrm>
      </p:grpSpPr>
      <p:sp>
        <p:nvSpPr>
          <p:cNvPr id="2383" name="Google Shape;2383;p29"/>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US National Dollar </a:t>
            </a:r>
            <a:r>
              <a:rPr lang="en"/>
              <a:t>Day infographics</a:t>
            </a:r>
            <a:endParaRPr/>
          </a:p>
        </p:txBody>
      </p:sp>
      <p:grpSp>
        <p:nvGrpSpPr>
          <p:cNvPr id="2384" name="Google Shape;2384;p29"/>
          <p:cNvGrpSpPr/>
          <p:nvPr/>
        </p:nvGrpSpPr>
        <p:grpSpPr>
          <a:xfrm>
            <a:off x="2530382" y="1179245"/>
            <a:ext cx="4083221" cy="3623920"/>
            <a:chOff x="4603476" y="1731597"/>
            <a:chExt cx="1397598" cy="1240389"/>
          </a:xfrm>
        </p:grpSpPr>
        <p:sp>
          <p:nvSpPr>
            <p:cNvPr id="2385" name="Google Shape;2385;p29"/>
            <p:cNvSpPr/>
            <p:nvPr/>
          </p:nvSpPr>
          <p:spPr>
            <a:xfrm rot="9478917">
              <a:off x="4724474" y="1916468"/>
              <a:ext cx="1155546" cy="870335"/>
            </a:xfrm>
            <a:custGeom>
              <a:rect b="b" l="l" r="r" t="t"/>
              <a:pathLst>
                <a:path extrusionOk="0" h="31096" w="41278">
                  <a:moveTo>
                    <a:pt x="6931" y="1"/>
                  </a:moveTo>
                  <a:lnTo>
                    <a:pt x="1" y="17356"/>
                  </a:lnTo>
                  <a:lnTo>
                    <a:pt x="34348" y="31095"/>
                  </a:lnTo>
                  <a:lnTo>
                    <a:pt x="41278" y="13739"/>
                  </a:lnTo>
                  <a:lnTo>
                    <a:pt x="6931" y="1"/>
                  </a:lnTo>
                  <a:close/>
                </a:path>
              </a:pathLst>
            </a:custGeom>
            <a:solidFill>
              <a:schemeClr val="dk2"/>
            </a:solidFill>
            <a:ln cap="flat" cmpd="sng" w="76200">
              <a:solidFill>
                <a:schemeClr val="dk2"/>
              </a:solidFill>
              <a:prstDash val="solid"/>
              <a:round/>
              <a:headEnd len="sm" w="sm" type="none"/>
              <a:tailEnd len="sm" w="sm" type="none"/>
            </a:ln>
            <a:effectLst>
              <a:outerShdw rotWithShape="0" algn="bl" dir="636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86" name="Google Shape;2386;p29"/>
            <p:cNvGrpSpPr/>
            <p:nvPr/>
          </p:nvGrpSpPr>
          <p:grpSpPr>
            <a:xfrm rot="9478917">
              <a:off x="4724529" y="1916780"/>
              <a:ext cx="1155546" cy="870335"/>
              <a:chOff x="4886375" y="1743475"/>
              <a:chExt cx="1031950" cy="777400"/>
            </a:xfrm>
          </p:grpSpPr>
          <p:sp>
            <p:nvSpPr>
              <p:cNvPr id="2387" name="Google Shape;2387;p29"/>
              <p:cNvSpPr/>
              <p:nvPr/>
            </p:nvSpPr>
            <p:spPr>
              <a:xfrm>
                <a:off x="4886375" y="1743475"/>
                <a:ext cx="1031950" cy="777400"/>
              </a:xfrm>
              <a:custGeom>
                <a:rect b="b" l="l" r="r" t="t"/>
                <a:pathLst>
                  <a:path extrusionOk="0" h="31096" w="41278">
                    <a:moveTo>
                      <a:pt x="6931" y="1"/>
                    </a:moveTo>
                    <a:lnTo>
                      <a:pt x="1" y="17356"/>
                    </a:lnTo>
                    <a:lnTo>
                      <a:pt x="34348" y="31095"/>
                    </a:lnTo>
                    <a:lnTo>
                      <a:pt x="41278" y="13739"/>
                    </a:lnTo>
                    <a:lnTo>
                      <a:pt x="693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8" name="Google Shape;2388;p29"/>
              <p:cNvSpPr/>
              <p:nvPr/>
            </p:nvSpPr>
            <p:spPr>
              <a:xfrm>
                <a:off x="4945650" y="1795900"/>
                <a:ext cx="913425" cy="672525"/>
              </a:xfrm>
              <a:custGeom>
                <a:rect b="b" l="l" r="r" t="t"/>
                <a:pathLst>
                  <a:path extrusionOk="0" h="26901" w="36537">
                    <a:moveTo>
                      <a:pt x="5836" y="1"/>
                    </a:moveTo>
                    <a:lnTo>
                      <a:pt x="0" y="14621"/>
                    </a:lnTo>
                    <a:lnTo>
                      <a:pt x="30700" y="26901"/>
                    </a:lnTo>
                    <a:lnTo>
                      <a:pt x="36536" y="12281"/>
                    </a:lnTo>
                    <a:lnTo>
                      <a:pt x="5836"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9" name="Google Shape;2389;p29"/>
              <p:cNvSpPr/>
              <p:nvPr/>
            </p:nvSpPr>
            <p:spPr>
              <a:xfrm>
                <a:off x="5235175" y="1957975"/>
                <a:ext cx="334375" cy="348325"/>
              </a:xfrm>
              <a:custGeom>
                <a:rect b="b" l="l" r="r" t="t"/>
                <a:pathLst>
                  <a:path extrusionOk="0" h="13933" w="13375">
                    <a:moveTo>
                      <a:pt x="7655" y="0"/>
                    </a:moveTo>
                    <a:cubicBezTo>
                      <a:pt x="5201" y="0"/>
                      <a:pt x="2664" y="1886"/>
                      <a:pt x="1459" y="4886"/>
                    </a:cubicBezTo>
                    <a:cubicBezTo>
                      <a:pt x="0" y="8564"/>
                      <a:pt x="1155" y="12485"/>
                      <a:pt x="4043" y="13609"/>
                    </a:cubicBezTo>
                    <a:cubicBezTo>
                      <a:pt x="4591" y="13828"/>
                      <a:pt x="5161" y="13933"/>
                      <a:pt x="5737" y="13933"/>
                    </a:cubicBezTo>
                    <a:cubicBezTo>
                      <a:pt x="8195" y="13933"/>
                      <a:pt x="10739" y="12030"/>
                      <a:pt x="11946" y="9050"/>
                    </a:cubicBezTo>
                    <a:cubicBezTo>
                      <a:pt x="13374" y="5403"/>
                      <a:pt x="12250" y="1482"/>
                      <a:pt x="9362" y="326"/>
                    </a:cubicBezTo>
                    <a:cubicBezTo>
                      <a:pt x="8810" y="106"/>
                      <a:pt x="8235" y="0"/>
                      <a:pt x="765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0" name="Google Shape;2390;p29"/>
              <p:cNvSpPr/>
              <p:nvPr/>
            </p:nvSpPr>
            <p:spPr>
              <a:xfrm>
                <a:off x="5321025" y="2039075"/>
                <a:ext cx="157325" cy="195325"/>
              </a:xfrm>
              <a:custGeom>
                <a:rect b="b" l="l" r="r" t="t"/>
                <a:pathLst>
                  <a:path extrusionOk="0" h="7813" w="6293">
                    <a:moveTo>
                      <a:pt x="3428" y="1872"/>
                    </a:moveTo>
                    <a:cubicBezTo>
                      <a:pt x="3487" y="1872"/>
                      <a:pt x="3551" y="1876"/>
                      <a:pt x="3618" y="1885"/>
                    </a:cubicBezTo>
                    <a:lnTo>
                      <a:pt x="3162" y="3040"/>
                    </a:lnTo>
                    <a:cubicBezTo>
                      <a:pt x="2858" y="2797"/>
                      <a:pt x="2645" y="2554"/>
                      <a:pt x="2767" y="2250"/>
                    </a:cubicBezTo>
                    <a:cubicBezTo>
                      <a:pt x="2871" y="2017"/>
                      <a:pt x="3085" y="1872"/>
                      <a:pt x="3428" y="1872"/>
                    </a:cubicBezTo>
                    <a:close/>
                    <a:moveTo>
                      <a:pt x="3405" y="4742"/>
                    </a:moveTo>
                    <a:cubicBezTo>
                      <a:pt x="3679" y="5016"/>
                      <a:pt x="3861" y="5289"/>
                      <a:pt x="3770" y="5532"/>
                    </a:cubicBezTo>
                    <a:cubicBezTo>
                      <a:pt x="3675" y="5745"/>
                      <a:pt x="3488" y="5866"/>
                      <a:pt x="3209" y="5866"/>
                    </a:cubicBezTo>
                    <a:cubicBezTo>
                      <a:pt x="3130" y="5866"/>
                      <a:pt x="3043" y="5857"/>
                      <a:pt x="2949" y="5836"/>
                    </a:cubicBezTo>
                    <a:lnTo>
                      <a:pt x="3405" y="4742"/>
                    </a:lnTo>
                    <a:close/>
                    <a:moveTo>
                      <a:pt x="4408" y="0"/>
                    </a:moveTo>
                    <a:lnTo>
                      <a:pt x="4043" y="852"/>
                    </a:lnTo>
                    <a:cubicBezTo>
                      <a:pt x="3768" y="781"/>
                      <a:pt x="3510" y="748"/>
                      <a:pt x="3271" y="748"/>
                    </a:cubicBezTo>
                    <a:cubicBezTo>
                      <a:pt x="2377" y="748"/>
                      <a:pt x="1748" y="1207"/>
                      <a:pt x="1460" y="1855"/>
                    </a:cubicBezTo>
                    <a:cubicBezTo>
                      <a:pt x="1004" y="2979"/>
                      <a:pt x="1885" y="3678"/>
                      <a:pt x="2676" y="4256"/>
                    </a:cubicBezTo>
                    <a:lnTo>
                      <a:pt x="2159" y="5593"/>
                    </a:lnTo>
                    <a:cubicBezTo>
                      <a:pt x="1581" y="5320"/>
                      <a:pt x="1095" y="4864"/>
                      <a:pt x="822" y="4408"/>
                    </a:cubicBezTo>
                    <a:lnTo>
                      <a:pt x="1" y="5198"/>
                    </a:lnTo>
                    <a:cubicBezTo>
                      <a:pt x="305" y="5745"/>
                      <a:pt x="974" y="6262"/>
                      <a:pt x="1733" y="6657"/>
                    </a:cubicBezTo>
                    <a:lnTo>
                      <a:pt x="1399" y="7508"/>
                    </a:lnTo>
                    <a:lnTo>
                      <a:pt x="2189" y="7812"/>
                    </a:lnTo>
                    <a:lnTo>
                      <a:pt x="2524" y="6900"/>
                    </a:lnTo>
                    <a:cubicBezTo>
                      <a:pt x="2842" y="6987"/>
                      <a:pt x="3134" y="7027"/>
                      <a:pt x="3400" y="7027"/>
                    </a:cubicBezTo>
                    <a:cubicBezTo>
                      <a:pt x="4251" y="7027"/>
                      <a:pt x="4829" y="6614"/>
                      <a:pt x="5107" y="5988"/>
                    </a:cubicBezTo>
                    <a:cubicBezTo>
                      <a:pt x="5563" y="4864"/>
                      <a:pt x="4712" y="4165"/>
                      <a:pt x="3892" y="3587"/>
                    </a:cubicBezTo>
                    <a:lnTo>
                      <a:pt x="4439" y="2219"/>
                    </a:lnTo>
                    <a:cubicBezTo>
                      <a:pt x="4803" y="2463"/>
                      <a:pt x="5199" y="2766"/>
                      <a:pt x="5502" y="3131"/>
                    </a:cubicBezTo>
                    <a:lnTo>
                      <a:pt x="6293" y="2311"/>
                    </a:lnTo>
                    <a:cubicBezTo>
                      <a:pt x="5958" y="1855"/>
                      <a:pt x="5411" y="1490"/>
                      <a:pt x="4864" y="1186"/>
                    </a:cubicBezTo>
                    <a:lnTo>
                      <a:pt x="5199" y="304"/>
                    </a:lnTo>
                    <a:lnTo>
                      <a:pt x="4408"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1" name="Google Shape;2391;p29"/>
              <p:cNvSpPr/>
              <p:nvPr/>
            </p:nvSpPr>
            <p:spPr>
              <a:xfrm>
                <a:off x="5830925" y="2076925"/>
                <a:ext cx="56250" cy="52750"/>
              </a:xfrm>
              <a:custGeom>
                <a:rect b="b" l="l" r="r" t="t"/>
                <a:pathLst>
                  <a:path extrusionOk="0" h="2110" w="2250">
                    <a:moveTo>
                      <a:pt x="1144" y="0"/>
                    </a:moveTo>
                    <a:cubicBezTo>
                      <a:pt x="1107" y="0"/>
                      <a:pt x="1071" y="2"/>
                      <a:pt x="1034" y="6"/>
                    </a:cubicBezTo>
                    <a:cubicBezTo>
                      <a:pt x="456" y="67"/>
                      <a:pt x="0" y="584"/>
                      <a:pt x="61" y="1161"/>
                    </a:cubicBezTo>
                    <a:cubicBezTo>
                      <a:pt x="118" y="1702"/>
                      <a:pt x="575" y="2109"/>
                      <a:pt x="1131" y="2109"/>
                    </a:cubicBezTo>
                    <a:cubicBezTo>
                      <a:pt x="1169" y="2109"/>
                      <a:pt x="1208" y="2107"/>
                      <a:pt x="1247" y="2104"/>
                    </a:cubicBezTo>
                    <a:cubicBezTo>
                      <a:pt x="1824" y="2073"/>
                      <a:pt x="2250" y="1526"/>
                      <a:pt x="2189" y="949"/>
                    </a:cubicBezTo>
                    <a:cubicBezTo>
                      <a:pt x="2132" y="408"/>
                      <a:pt x="1676" y="0"/>
                      <a:pt x="114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2" name="Google Shape;2392;p29"/>
              <p:cNvSpPr/>
              <p:nvPr/>
            </p:nvSpPr>
            <p:spPr>
              <a:xfrm>
                <a:off x="5682750" y="2440675"/>
                <a:ext cx="60800" cy="54300"/>
              </a:xfrm>
              <a:custGeom>
                <a:rect b="b" l="l" r="r" t="t"/>
                <a:pathLst>
                  <a:path extrusionOk="0" h="2172" w="2432">
                    <a:moveTo>
                      <a:pt x="1224" y="0"/>
                    </a:moveTo>
                    <a:cubicBezTo>
                      <a:pt x="792" y="0"/>
                      <a:pt x="398" y="246"/>
                      <a:pt x="213" y="684"/>
                    </a:cubicBezTo>
                    <a:cubicBezTo>
                      <a:pt x="0" y="1262"/>
                      <a:pt x="274" y="1870"/>
                      <a:pt x="851" y="2083"/>
                    </a:cubicBezTo>
                    <a:cubicBezTo>
                      <a:pt x="987" y="2143"/>
                      <a:pt x="1126" y="2171"/>
                      <a:pt x="1263" y="2171"/>
                    </a:cubicBezTo>
                    <a:cubicBezTo>
                      <a:pt x="1677" y="2171"/>
                      <a:pt x="2067" y="1909"/>
                      <a:pt x="2249" y="1475"/>
                    </a:cubicBezTo>
                    <a:cubicBezTo>
                      <a:pt x="2432" y="958"/>
                      <a:pt x="2158" y="320"/>
                      <a:pt x="1642" y="77"/>
                    </a:cubicBezTo>
                    <a:cubicBezTo>
                      <a:pt x="1502" y="25"/>
                      <a:pt x="1361" y="0"/>
                      <a:pt x="122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3" name="Google Shape;2393;p29"/>
              <p:cNvSpPr/>
              <p:nvPr/>
            </p:nvSpPr>
            <p:spPr>
              <a:xfrm>
                <a:off x="5061900" y="1769025"/>
                <a:ext cx="61575" cy="54225"/>
              </a:xfrm>
              <a:custGeom>
                <a:rect b="b" l="l" r="r" t="t"/>
                <a:pathLst>
                  <a:path extrusionOk="0" h="2169" w="2463">
                    <a:moveTo>
                      <a:pt x="1229" y="1"/>
                    </a:moveTo>
                    <a:cubicBezTo>
                      <a:pt x="804" y="1"/>
                      <a:pt x="401" y="260"/>
                      <a:pt x="214" y="681"/>
                    </a:cubicBezTo>
                    <a:cubicBezTo>
                      <a:pt x="1" y="1258"/>
                      <a:pt x="244" y="1866"/>
                      <a:pt x="822" y="2079"/>
                    </a:cubicBezTo>
                    <a:cubicBezTo>
                      <a:pt x="966" y="2140"/>
                      <a:pt x="1112" y="2168"/>
                      <a:pt x="1254" y="2168"/>
                    </a:cubicBezTo>
                    <a:cubicBezTo>
                      <a:pt x="1678" y="2168"/>
                      <a:pt x="2060" y="1912"/>
                      <a:pt x="2220" y="1501"/>
                    </a:cubicBezTo>
                    <a:cubicBezTo>
                      <a:pt x="2463" y="954"/>
                      <a:pt x="2189" y="316"/>
                      <a:pt x="1612" y="73"/>
                    </a:cubicBezTo>
                    <a:cubicBezTo>
                      <a:pt x="1486" y="24"/>
                      <a:pt x="1357" y="1"/>
                      <a:pt x="122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4" name="Google Shape;2394;p29"/>
              <p:cNvSpPr/>
              <p:nvPr/>
            </p:nvSpPr>
            <p:spPr>
              <a:xfrm>
                <a:off x="4915250" y="2133775"/>
                <a:ext cx="61575" cy="54550"/>
              </a:xfrm>
              <a:custGeom>
                <a:rect b="b" l="l" r="r" t="t"/>
                <a:pathLst>
                  <a:path extrusionOk="0" h="2182" w="2463">
                    <a:moveTo>
                      <a:pt x="1243" y="0"/>
                    </a:moveTo>
                    <a:cubicBezTo>
                      <a:pt x="805" y="0"/>
                      <a:pt x="407" y="260"/>
                      <a:pt x="244" y="681"/>
                    </a:cubicBezTo>
                    <a:cubicBezTo>
                      <a:pt x="1" y="1258"/>
                      <a:pt x="274" y="1866"/>
                      <a:pt x="852" y="2109"/>
                    </a:cubicBezTo>
                    <a:cubicBezTo>
                      <a:pt x="978" y="2158"/>
                      <a:pt x="1107" y="2181"/>
                      <a:pt x="1234" y="2181"/>
                    </a:cubicBezTo>
                    <a:cubicBezTo>
                      <a:pt x="1659" y="2181"/>
                      <a:pt x="2063" y="1922"/>
                      <a:pt x="2250" y="1501"/>
                    </a:cubicBezTo>
                    <a:cubicBezTo>
                      <a:pt x="2463" y="954"/>
                      <a:pt x="2219" y="316"/>
                      <a:pt x="1642" y="73"/>
                    </a:cubicBezTo>
                    <a:cubicBezTo>
                      <a:pt x="1509" y="24"/>
                      <a:pt x="1374" y="0"/>
                      <a:pt x="124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cxnSp>
        <p:nvCxnSpPr>
          <p:cNvPr id="2395" name="Google Shape;2395;p29"/>
          <p:cNvCxnSpPr>
            <a:stCxn id="2396" idx="3"/>
          </p:cNvCxnSpPr>
          <p:nvPr/>
        </p:nvCxnSpPr>
        <p:spPr>
          <a:xfrm>
            <a:off x="2478025" y="1650625"/>
            <a:ext cx="999600" cy="685200"/>
          </a:xfrm>
          <a:prstGeom prst="bentConnector3">
            <a:avLst>
              <a:gd fmla="val 50000" name="adj1"/>
            </a:avLst>
          </a:prstGeom>
          <a:noFill/>
          <a:ln cap="flat" cmpd="sng" w="9525">
            <a:solidFill>
              <a:schemeClr val="dk1"/>
            </a:solidFill>
            <a:prstDash val="solid"/>
            <a:round/>
            <a:headEnd len="med" w="med" type="diamond"/>
            <a:tailEnd len="med" w="med" type="diamond"/>
          </a:ln>
        </p:spPr>
      </p:cxnSp>
      <p:cxnSp>
        <p:nvCxnSpPr>
          <p:cNvPr id="2397" name="Google Shape;2397;p29"/>
          <p:cNvCxnSpPr>
            <a:stCxn id="2398" idx="3"/>
          </p:cNvCxnSpPr>
          <p:nvPr/>
        </p:nvCxnSpPr>
        <p:spPr>
          <a:xfrm flipH="1" rot="10800000">
            <a:off x="2477975" y="3046525"/>
            <a:ext cx="655500" cy="637200"/>
          </a:xfrm>
          <a:prstGeom prst="bentConnector3">
            <a:avLst>
              <a:gd fmla="val 50000" name="adj1"/>
            </a:avLst>
          </a:prstGeom>
          <a:noFill/>
          <a:ln cap="flat" cmpd="sng" w="9525">
            <a:solidFill>
              <a:schemeClr val="dk1"/>
            </a:solidFill>
            <a:prstDash val="solid"/>
            <a:round/>
            <a:headEnd len="med" w="med" type="diamond"/>
            <a:tailEnd len="med" w="med" type="diamond"/>
          </a:ln>
        </p:spPr>
      </p:cxnSp>
      <p:cxnSp>
        <p:nvCxnSpPr>
          <p:cNvPr id="2399" name="Google Shape;2399;p29"/>
          <p:cNvCxnSpPr>
            <a:stCxn id="2400" idx="1"/>
          </p:cNvCxnSpPr>
          <p:nvPr/>
        </p:nvCxnSpPr>
        <p:spPr>
          <a:xfrm flipH="1">
            <a:off x="5455450" y="1650625"/>
            <a:ext cx="1210500" cy="969900"/>
          </a:xfrm>
          <a:prstGeom prst="bentConnector3">
            <a:avLst>
              <a:gd fmla="val 50000" name="adj1"/>
            </a:avLst>
          </a:prstGeom>
          <a:noFill/>
          <a:ln cap="flat" cmpd="sng" w="9525">
            <a:solidFill>
              <a:schemeClr val="dk1"/>
            </a:solidFill>
            <a:prstDash val="solid"/>
            <a:round/>
            <a:headEnd len="med" w="med" type="diamond"/>
            <a:tailEnd len="med" w="med" type="diamond"/>
          </a:ln>
        </p:spPr>
      </p:cxnSp>
      <p:cxnSp>
        <p:nvCxnSpPr>
          <p:cNvPr id="2401" name="Google Shape;2401;p29"/>
          <p:cNvCxnSpPr>
            <a:stCxn id="2402" idx="1"/>
          </p:cNvCxnSpPr>
          <p:nvPr/>
        </p:nvCxnSpPr>
        <p:spPr>
          <a:xfrm rot="10800000">
            <a:off x="4573500" y="2968525"/>
            <a:ext cx="2092500" cy="715200"/>
          </a:xfrm>
          <a:prstGeom prst="bentConnector3">
            <a:avLst>
              <a:gd fmla="val 50000" name="adj1"/>
            </a:avLst>
          </a:prstGeom>
          <a:noFill/>
          <a:ln cap="flat" cmpd="sng" w="9525">
            <a:solidFill>
              <a:schemeClr val="dk1"/>
            </a:solidFill>
            <a:prstDash val="solid"/>
            <a:round/>
            <a:headEnd len="med" w="med" type="diamond"/>
            <a:tailEnd len="med" w="med" type="diamond"/>
          </a:ln>
        </p:spPr>
      </p:cxnSp>
      <p:grpSp>
        <p:nvGrpSpPr>
          <p:cNvPr id="2403" name="Google Shape;2403;p29"/>
          <p:cNvGrpSpPr/>
          <p:nvPr/>
        </p:nvGrpSpPr>
        <p:grpSpPr>
          <a:xfrm>
            <a:off x="713075" y="3470575"/>
            <a:ext cx="1764900" cy="1148700"/>
            <a:chOff x="713075" y="3470575"/>
            <a:chExt cx="1764900" cy="1148700"/>
          </a:xfrm>
        </p:grpSpPr>
        <p:sp>
          <p:nvSpPr>
            <p:cNvPr id="2404" name="Google Shape;2404;p29"/>
            <p:cNvSpPr txBox="1"/>
            <p:nvPr/>
          </p:nvSpPr>
          <p:spPr>
            <a:xfrm>
              <a:off x="713217" y="3896875"/>
              <a:ext cx="1764600" cy="72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Venus is the second planet from the Sun</a:t>
              </a:r>
              <a:endParaRPr>
                <a:solidFill>
                  <a:schemeClr val="dk1"/>
                </a:solidFill>
                <a:latin typeface="Libre Franklin Medium"/>
                <a:ea typeface="Libre Franklin Medium"/>
                <a:cs typeface="Libre Franklin Medium"/>
                <a:sym typeface="Libre Franklin Medium"/>
              </a:endParaRPr>
            </a:p>
            <a:p>
              <a:pPr indent="0" lvl="0" marL="0" rtl="0" algn="l">
                <a:spcBef>
                  <a:spcPts val="0"/>
                </a:spcBef>
                <a:spcAft>
                  <a:spcPts val="0"/>
                </a:spcAft>
                <a:buNone/>
              </a:pPr>
              <a:r>
                <a:t/>
              </a:r>
              <a:endParaRPr>
                <a:solidFill>
                  <a:schemeClr val="dk1"/>
                </a:solidFill>
                <a:latin typeface="Libre Franklin Medium"/>
                <a:ea typeface="Libre Franklin Medium"/>
                <a:cs typeface="Libre Franklin Medium"/>
                <a:sym typeface="Libre Franklin Medium"/>
              </a:endParaRPr>
            </a:p>
          </p:txBody>
        </p:sp>
        <p:sp>
          <p:nvSpPr>
            <p:cNvPr id="2398" name="Google Shape;2398;p29"/>
            <p:cNvSpPr txBox="1"/>
            <p:nvPr/>
          </p:nvSpPr>
          <p:spPr>
            <a:xfrm>
              <a:off x="713075" y="3470575"/>
              <a:ext cx="1764900" cy="4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1600"/>
                </a:spcAft>
                <a:buNone/>
              </a:pPr>
              <a:r>
                <a:rPr lang="en" sz="2000">
                  <a:solidFill>
                    <a:schemeClr val="dk1"/>
                  </a:solidFill>
                  <a:latin typeface="Anton"/>
                  <a:ea typeface="Anton"/>
                  <a:cs typeface="Anton"/>
                  <a:sym typeface="Anton"/>
                </a:rPr>
                <a:t>Venus</a:t>
              </a:r>
              <a:endParaRPr sz="2000">
                <a:solidFill>
                  <a:schemeClr val="dk1"/>
                </a:solidFill>
                <a:latin typeface="Anton"/>
                <a:ea typeface="Anton"/>
                <a:cs typeface="Anton"/>
                <a:sym typeface="Anton"/>
              </a:endParaRPr>
            </a:p>
          </p:txBody>
        </p:sp>
      </p:grpSp>
      <p:grpSp>
        <p:nvGrpSpPr>
          <p:cNvPr id="2405" name="Google Shape;2405;p29"/>
          <p:cNvGrpSpPr/>
          <p:nvPr/>
        </p:nvGrpSpPr>
        <p:grpSpPr>
          <a:xfrm>
            <a:off x="713125" y="1437475"/>
            <a:ext cx="1764900" cy="1148700"/>
            <a:chOff x="713125" y="1437475"/>
            <a:chExt cx="1764900" cy="1148700"/>
          </a:xfrm>
        </p:grpSpPr>
        <p:sp>
          <p:nvSpPr>
            <p:cNvPr id="2406" name="Google Shape;2406;p29"/>
            <p:cNvSpPr txBox="1"/>
            <p:nvPr/>
          </p:nvSpPr>
          <p:spPr>
            <a:xfrm>
              <a:off x="713228" y="1863775"/>
              <a:ext cx="1764600" cy="72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Mercury is the smallest planet in the Solar System</a:t>
              </a:r>
              <a:endParaRPr>
                <a:solidFill>
                  <a:schemeClr val="dk1"/>
                </a:solidFill>
                <a:latin typeface="Libre Franklin Medium"/>
                <a:ea typeface="Libre Franklin Medium"/>
                <a:cs typeface="Libre Franklin Medium"/>
                <a:sym typeface="Libre Franklin Medium"/>
              </a:endParaRPr>
            </a:p>
          </p:txBody>
        </p:sp>
        <p:sp>
          <p:nvSpPr>
            <p:cNvPr id="2396" name="Google Shape;2396;p29"/>
            <p:cNvSpPr txBox="1"/>
            <p:nvPr/>
          </p:nvSpPr>
          <p:spPr>
            <a:xfrm>
              <a:off x="713125" y="1437475"/>
              <a:ext cx="1764900" cy="4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1600"/>
                </a:spcAft>
                <a:buNone/>
              </a:pPr>
              <a:r>
                <a:rPr lang="en" sz="2000">
                  <a:solidFill>
                    <a:schemeClr val="dk1"/>
                  </a:solidFill>
                  <a:latin typeface="Anton"/>
                  <a:ea typeface="Anton"/>
                  <a:cs typeface="Anton"/>
                  <a:sym typeface="Anton"/>
                </a:rPr>
                <a:t>Mercury</a:t>
              </a:r>
              <a:endParaRPr sz="2000">
                <a:solidFill>
                  <a:schemeClr val="dk1"/>
                </a:solidFill>
                <a:latin typeface="Anton"/>
                <a:ea typeface="Anton"/>
                <a:cs typeface="Anton"/>
                <a:sym typeface="Anton"/>
              </a:endParaRPr>
            </a:p>
          </p:txBody>
        </p:sp>
      </p:grpSp>
      <p:grpSp>
        <p:nvGrpSpPr>
          <p:cNvPr id="2407" name="Google Shape;2407;p29"/>
          <p:cNvGrpSpPr/>
          <p:nvPr/>
        </p:nvGrpSpPr>
        <p:grpSpPr>
          <a:xfrm>
            <a:off x="6665950" y="1437475"/>
            <a:ext cx="1764900" cy="1148700"/>
            <a:chOff x="6665950" y="1437475"/>
            <a:chExt cx="1764900" cy="1148700"/>
          </a:xfrm>
        </p:grpSpPr>
        <p:sp>
          <p:nvSpPr>
            <p:cNvPr id="2408" name="Google Shape;2408;p29"/>
            <p:cNvSpPr txBox="1"/>
            <p:nvPr/>
          </p:nvSpPr>
          <p:spPr>
            <a:xfrm>
              <a:off x="6665950" y="1863775"/>
              <a:ext cx="1764900" cy="722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dk1"/>
                  </a:solidFill>
                  <a:latin typeface="Libre Franklin Medium"/>
                  <a:ea typeface="Libre Franklin Medium"/>
                  <a:cs typeface="Libre Franklin Medium"/>
                  <a:sym typeface="Libre Franklin Medium"/>
                </a:rPr>
                <a:t>Despite being red, Mars is actually a cold place</a:t>
              </a:r>
              <a:endParaRPr>
                <a:solidFill>
                  <a:schemeClr val="dk1"/>
                </a:solidFill>
                <a:latin typeface="Libre Franklin Medium"/>
                <a:ea typeface="Libre Franklin Medium"/>
                <a:cs typeface="Libre Franklin Medium"/>
                <a:sym typeface="Libre Franklin Medium"/>
              </a:endParaRPr>
            </a:p>
            <a:p>
              <a:pPr indent="0" lvl="0" marL="0" rtl="0" algn="r">
                <a:spcBef>
                  <a:spcPts val="0"/>
                </a:spcBef>
                <a:spcAft>
                  <a:spcPts val="0"/>
                </a:spcAft>
                <a:buNone/>
              </a:pPr>
              <a:r>
                <a:t/>
              </a:r>
              <a:endParaRPr>
                <a:solidFill>
                  <a:schemeClr val="dk1"/>
                </a:solidFill>
                <a:latin typeface="Libre Franklin Medium"/>
                <a:ea typeface="Libre Franklin Medium"/>
                <a:cs typeface="Libre Franklin Medium"/>
                <a:sym typeface="Libre Franklin Medium"/>
              </a:endParaRPr>
            </a:p>
          </p:txBody>
        </p:sp>
        <p:sp>
          <p:nvSpPr>
            <p:cNvPr id="2400" name="Google Shape;2400;p29"/>
            <p:cNvSpPr txBox="1"/>
            <p:nvPr/>
          </p:nvSpPr>
          <p:spPr>
            <a:xfrm>
              <a:off x="6665950" y="1437475"/>
              <a:ext cx="1764900" cy="4263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1600"/>
                </a:spcAft>
                <a:buNone/>
              </a:pPr>
              <a:r>
                <a:rPr lang="en" sz="2000">
                  <a:solidFill>
                    <a:schemeClr val="dk1"/>
                  </a:solidFill>
                  <a:latin typeface="Anton"/>
                  <a:ea typeface="Anton"/>
                  <a:cs typeface="Anton"/>
                  <a:sym typeface="Anton"/>
                </a:rPr>
                <a:t>Mars</a:t>
              </a:r>
              <a:endParaRPr sz="2000">
                <a:solidFill>
                  <a:schemeClr val="dk1"/>
                </a:solidFill>
                <a:latin typeface="Anton"/>
                <a:ea typeface="Anton"/>
                <a:cs typeface="Anton"/>
                <a:sym typeface="Anton"/>
              </a:endParaRPr>
            </a:p>
          </p:txBody>
        </p:sp>
      </p:grpSp>
      <p:grpSp>
        <p:nvGrpSpPr>
          <p:cNvPr id="2409" name="Google Shape;2409;p29"/>
          <p:cNvGrpSpPr/>
          <p:nvPr/>
        </p:nvGrpSpPr>
        <p:grpSpPr>
          <a:xfrm>
            <a:off x="6666000" y="3470575"/>
            <a:ext cx="1764908" cy="1148700"/>
            <a:chOff x="6666000" y="3470575"/>
            <a:chExt cx="1764908" cy="1148700"/>
          </a:xfrm>
        </p:grpSpPr>
        <p:sp>
          <p:nvSpPr>
            <p:cNvPr id="2410" name="Google Shape;2410;p29"/>
            <p:cNvSpPr txBox="1"/>
            <p:nvPr/>
          </p:nvSpPr>
          <p:spPr>
            <a:xfrm>
              <a:off x="6666008" y="3896875"/>
              <a:ext cx="1764900" cy="722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dk1"/>
                  </a:solidFill>
                  <a:latin typeface="Libre Franklin Medium"/>
                  <a:ea typeface="Libre Franklin Medium"/>
                  <a:cs typeface="Libre Franklin Medium"/>
                  <a:sym typeface="Libre Franklin Medium"/>
                </a:rPr>
                <a:t>Jupiter is the biggest planet in the Solar System</a:t>
              </a:r>
              <a:endParaRPr>
                <a:solidFill>
                  <a:schemeClr val="dk1"/>
                </a:solidFill>
                <a:latin typeface="Libre Franklin Medium"/>
                <a:ea typeface="Libre Franklin Medium"/>
                <a:cs typeface="Libre Franklin Medium"/>
                <a:sym typeface="Libre Franklin Medium"/>
              </a:endParaRPr>
            </a:p>
            <a:p>
              <a:pPr indent="0" lvl="0" marL="0" rtl="0" algn="r">
                <a:spcBef>
                  <a:spcPts val="0"/>
                </a:spcBef>
                <a:spcAft>
                  <a:spcPts val="0"/>
                </a:spcAft>
                <a:buNone/>
              </a:pPr>
              <a:r>
                <a:t/>
              </a:r>
              <a:endParaRPr>
                <a:solidFill>
                  <a:schemeClr val="dk1"/>
                </a:solidFill>
                <a:latin typeface="Libre Franklin Medium"/>
                <a:ea typeface="Libre Franklin Medium"/>
                <a:cs typeface="Libre Franklin Medium"/>
                <a:sym typeface="Libre Franklin Medium"/>
              </a:endParaRPr>
            </a:p>
          </p:txBody>
        </p:sp>
        <p:sp>
          <p:nvSpPr>
            <p:cNvPr id="2402" name="Google Shape;2402;p29"/>
            <p:cNvSpPr txBox="1"/>
            <p:nvPr/>
          </p:nvSpPr>
          <p:spPr>
            <a:xfrm>
              <a:off x="6666000" y="3470575"/>
              <a:ext cx="1764900" cy="4263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1600"/>
                </a:spcAft>
                <a:buNone/>
              </a:pPr>
              <a:r>
                <a:rPr lang="en" sz="2000">
                  <a:solidFill>
                    <a:schemeClr val="dk1"/>
                  </a:solidFill>
                  <a:latin typeface="Anton"/>
                  <a:ea typeface="Anton"/>
                  <a:cs typeface="Anton"/>
                  <a:sym typeface="Anton"/>
                </a:rPr>
                <a:t>Jupiter</a:t>
              </a:r>
              <a:endParaRPr sz="2000">
                <a:solidFill>
                  <a:schemeClr val="dk1"/>
                </a:solidFill>
                <a:latin typeface="Anton"/>
                <a:ea typeface="Anton"/>
                <a:cs typeface="Anton"/>
                <a:sym typeface="Anton"/>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3" name="Shape 3973"/>
        <p:cNvGrpSpPr/>
        <p:nvPr/>
      </p:nvGrpSpPr>
      <p:grpSpPr>
        <a:xfrm>
          <a:off x="0" y="0"/>
          <a:ext cx="0" cy="0"/>
          <a:chOff x="0" y="0"/>
          <a:chExt cx="0" cy="0"/>
        </a:xfrm>
      </p:grpSpPr>
      <p:sp>
        <p:nvSpPr>
          <p:cNvPr id="3974" name="Google Shape;3974;p56"/>
          <p:cNvSpPr/>
          <p:nvPr/>
        </p:nvSpPr>
        <p:spPr>
          <a:xfrm>
            <a:off x="3765900" y="1597825"/>
            <a:ext cx="1612200" cy="3006300"/>
          </a:xfrm>
          <a:prstGeom prst="upArrow">
            <a:avLst>
              <a:gd fmla="val 50000" name="adj1"/>
              <a:gd fmla="val 50000" name="adj2"/>
            </a:avLst>
          </a:prstGeom>
          <a:gradFill>
            <a:gsLst>
              <a:gs pos="0">
                <a:schemeClr val="dk2"/>
              </a:gs>
              <a:gs pos="100000">
                <a:schemeClr val="accent1"/>
              </a:gs>
            </a:gsLst>
            <a:lin ang="5400012" scaled="0"/>
          </a:gra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75" name="Google Shape;3975;p56"/>
          <p:cNvGrpSpPr/>
          <p:nvPr/>
        </p:nvGrpSpPr>
        <p:grpSpPr>
          <a:xfrm>
            <a:off x="1326111" y="3350400"/>
            <a:ext cx="2176367" cy="1240200"/>
            <a:chOff x="1326111" y="3350400"/>
            <a:chExt cx="2176367" cy="1240200"/>
          </a:xfrm>
        </p:grpSpPr>
        <p:sp>
          <p:nvSpPr>
            <p:cNvPr id="3976" name="Google Shape;3976;p56"/>
            <p:cNvSpPr txBox="1"/>
            <p:nvPr/>
          </p:nvSpPr>
          <p:spPr>
            <a:xfrm>
              <a:off x="1326279" y="3776700"/>
              <a:ext cx="2176200" cy="813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Neptune is the fourth-largest planet in the Solar System</a:t>
              </a:r>
              <a:endParaRPr>
                <a:solidFill>
                  <a:schemeClr val="dk1"/>
                </a:solidFill>
                <a:latin typeface="Libre Franklin Medium"/>
                <a:ea typeface="Libre Franklin Medium"/>
                <a:cs typeface="Libre Franklin Medium"/>
                <a:sym typeface="Libre Franklin Medium"/>
              </a:endParaRPr>
            </a:p>
          </p:txBody>
        </p:sp>
        <p:sp>
          <p:nvSpPr>
            <p:cNvPr id="3977" name="Google Shape;3977;p56"/>
            <p:cNvSpPr txBox="1"/>
            <p:nvPr/>
          </p:nvSpPr>
          <p:spPr>
            <a:xfrm>
              <a:off x="1326111" y="3350400"/>
              <a:ext cx="1170300" cy="4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1600"/>
                </a:spcAft>
                <a:buNone/>
              </a:pPr>
              <a:r>
                <a:rPr lang="en" sz="2000">
                  <a:solidFill>
                    <a:schemeClr val="dk1"/>
                  </a:solidFill>
                  <a:latin typeface="Anton"/>
                  <a:ea typeface="Anton"/>
                  <a:cs typeface="Anton"/>
                  <a:sym typeface="Anton"/>
                </a:rPr>
                <a:t>Neptune</a:t>
              </a:r>
              <a:endParaRPr sz="2000">
                <a:solidFill>
                  <a:schemeClr val="dk1"/>
                </a:solidFill>
                <a:latin typeface="Anton"/>
                <a:ea typeface="Anton"/>
                <a:cs typeface="Anton"/>
                <a:sym typeface="Anton"/>
              </a:endParaRPr>
            </a:p>
          </p:txBody>
        </p:sp>
      </p:grpSp>
      <p:grpSp>
        <p:nvGrpSpPr>
          <p:cNvPr id="3978" name="Google Shape;3978;p56"/>
          <p:cNvGrpSpPr/>
          <p:nvPr/>
        </p:nvGrpSpPr>
        <p:grpSpPr>
          <a:xfrm>
            <a:off x="1326111" y="1666700"/>
            <a:ext cx="2176027" cy="1240200"/>
            <a:chOff x="1326111" y="1666700"/>
            <a:chExt cx="2176027" cy="1240200"/>
          </a:xfrm>
        </p:grpSpPr>
        <p:sp>
          <p:nvSpPr>
            <p:cNvPr id="3979" name="Google Shape;3979;p56"/>
            <p:cNvSpPr txBox="1"/>
            <p:nvPr/>
          </p:nvSpPr>
          <p:spPr>
            <a:xfrm>
              <a:off x="1326238" y="2093000"/>
              <a:ext cx="2175900" cy="813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Mercury is the closest planet to the Sun and the smallest of them all </a:t>
              </a:r>
              <a:endParaRPr>
                <a:solidFill>
                  <a:schemeClr val="dk1"/>
                </a:solidFill>
                <a:latin typeface="Libre Franklin Medium"/>
                <a:ea typeface="Libre Franklin Medium"/>
                <a:cs typeface="Libre Franklin Medium"/>
                <a:sym typeface="Libre Franklin Medium"/>
              </a:endParaRPr>
            </a:p>
          </p:txBody>
        </p:sp>
        <p:sp>
          <p:nvSpPr>
            <p:cNvPr id="3980" name="Google Shape;3980;p56"/>
            <p:cNvSpPr txBox="1"/>
            <p:nvPr/>
          </p:nvSpPr>
          <p:spPr>
            <a:xfrm>
              <a:off x="1326111" y="1666700"/>
              <a:ext cx="1170300" cy="4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1600"/>
                </a:spcAft>
                <a:buNone/>
              </a:pPr>
              <a:r>
                <a:rPr lang="en" sz="2000">
                  <a:solidFill>
                    <a:schemeClr val="dk1"/>
                  </a:solidFill>
                  <a:latin typeface="Anton"/>
                  <a:ea typeface="Anton"/>
                  <a:cs typeface="Anton"/>
                  <a:sym typeface="Anton"/>
                </a:rPr>
                <a:t>Mercury</a:t>
              </a:r>
              <a:endParaRPr sz="2000">
                <a:solidFill>
                  <a:schemeClr val="dk1"/>
                </a:solidFill>
                <a:latin typeface="Anton"/>
                <a:ea typeface="Anton"/>
                <a:cs typeface="Anton"/>
                <a:sym typeface="Anton"/>
              </a:endParaRPr>
            </a:p>
          </p:txBody>
        </p:sp>
      </p:grpSp>
      <p:grpSp>
        <p:nvGrpSpPr>
          <p:cNvPr id="3981" name="Google Shape;3981;p56"/>
          <p:cNvGrpSpPr/>
          <p:nvPr/>
        </p:nvGrpSpPr>
        <p:grpSpPr>
          <a:xfrm>
            <a:off x="5731216" y="2480875"/>
            <a:ext cx="2175600" cy="1240202"/>
            <a:chOff x="5731216" y="2480875"/>
            <a:chExt cx="2175600" cy="1240202"/>
          </a:xfrm>
        </p:grpSpPr>
        <p:sp>
          <p:nvSpPr>
            <p:cNvPr id="3982" name="Google Shape;3982;p56"/>
            <p:cNvSpPr txBox="1"/>
            <p:nvPr/>
          </p:nvSpPr>
          <p:spPr>
            <a:xfrm>
              <a:off x="5731216" y="2907177"/>
              <a:ext cx="2175600" cy="8139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dk1"/>
                  </a:solidFill>
                  <a:latin typeface="Libre Franklin Medium"/>
                  <a:ea typeface="Libre Franklin Medium"/>
                  <a:cs typeface="Libre Franklin Medium"/>
                  <a:sym typeface="Libre Franklin Medium"/>
                </a:rPr>
                <a:t>Venus has a beautiful name and is the second planet from the Sun</a:t>
              </a:r>
              <a:endParaRPr>
                <a:solidFill>
                  <a:schemeClr val="dk1"/>
                </a:solidFill>
                <a:latin typeface="Libre Franklin Medium"/>
                <a:ea typeface="Libre Franklin Medium"/>
                <a:cs typeface="Libre Franklin Medium"/>
                <a:sym typeface="Libre Franklin Medium"/>
              </a:endParaRPr>
            </a:p>
          </p:txBody>
        </p:sp>
        <p:sp>
          <p:nvSpPr>
            <p:cNvPr id="3983" name="Google Shape;3983;p56"/>
            <p:cNvSpPr txBox="1"/>
            <p:nvPr/>
          </p:nvSpPr>
          <p:spPr>
            <a:xfrm>
              <a:off x="6736514" y="2480875"/>
              <a:ext cx="1170300" cy="4263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1600"/>
                </a:spcAft>
                <a:buNone/>
              </a:pPr>
              <a:r>
                <a:rPr lang="en" sz="2000">
                  <a:solidFill>
                    <a:schemeClr val="dk1"/>
                  </a:solidFill>
                  <a:latin typeface="Anton"/>
                  <a:ea typeface="Anton"/>
                  <a:cs typeface="Anton"/>
                  <a:sym typeface="Anton"/>
                </a:rPr>
                <a:t>Venus</a:t>
              </a:r>
              <a:endParaRPr sz="2000">
                <a:solidFill>
                  <a:schemeClr val="dk1"/>
                </a:solidFill>
                <a:latin typeface="Anton"/>
                <a:ea typeface="Anton"/>
                <a:cs typeface="Anton"/>
                <a:sym typeface="Anton"/>
              </a:endParaRPr>
            </a:p>
          </p:txBody>
        </p:sp>
      </p:grpSp>
      <p:cxnSp>
        <p:nvCxnSpPr>
          <p:cNvPr id="3984" name="Google Shape;3984;p56"/>
          <p:cNvCxnSpPr>
            <a:stCxn id="3980" idx="3"/>
          </p:cNvCxnSpPr>
          <p:nvPr/>
        </p:nvCxnSpPr>
        <p:spPr>
          <a:xfrm>
            <a:off x="2496411" y="1879850"/>
            <a:ext cx="2092200" cy="0"/>
          </a:xfrm>
          <a:prstGeom prst="straightConnector1">
            <a:avLst/>
          </a:prstGeom>
          <a:noFill/>
          <a:ln cap="flat" cmpd="sng" w="9525">
            <a:solidFill>
              <a:schemeClr val="dk1"/>
            </a:solidFill>
            <a:prstDash val="solid"/>
            <a:round/>
            <a:headEnd len="med" w="med" type="none"/>
            <a:tailEnd len="med" w="med" type="diamond"/>
          </a:ln>
        </p:spPr>
      </p:cxnSp>
      <p:cxnSp>
        <p:nvCxnSpPr>
          <p:cNvPr id="3985" name="Google Shape;3985;p56"/>
          <p:cNvCxnSpPr>
            <a:stCxn id="3977" idx="3"/>
          </p:cNvCxnSpPr>
          <p:nvPr/>
        </p:nvCxnSpPr>
        <p:spPr>
          <a:xfrm>
            <a:off x="2496411" y="3563550"/>
            <a:ext cx="2097000" cy="0"/>
          </a:xfrm>
          <a:prstGeom prst="straightConnector1">
            <a:avLst/>
          </a:prstGeom>
          <a:noFill/>
          <a:ln cap="flat" cmpd="sng" w="9525">
            <a:solidFill>
              <a:schemeClr val="dk1"/>
            </a:solidFill>
            <a:prstDash val="solid"/>
            <a:round/>
            <a:headEnd len="med" w="med" type="none"/>
            <a:tailEnd len="med" w="med" type="diamond"/>
          </a:ln>
        </p:spPr>
      </p:cxnSp>
      <p:cxnSp>
        <p:nvCxnSpPr>
          <p:cNvPr id="3986" name="Google Shape;3986;p56"/>
          <p:cNvCxnSpPr>
            <a:stCxn id="3983" idx="1"/>
          </p:cNvCxnSpPr>
          <p:nvPr/>
        </p:nvCxnSpPr>
        <p:spPr>
          <a:xfrm rot="10800000">
            <a:off x="4588814" y="2694025"/>
            <a:ext cx="2147700" cy="0"/>
          </a:xfrm>
          <a:prstGeom prst="straightConnector1">
            <a:avLst/>
          </a:prstGeom>
          <a:noFill/>
          <a:ln cap="flat" cmpd="sng" w="9525">
            <a:solidFill>
              <a:schemeClr val="dk1"/>
            </a:solidFill>
            <a:prstDash val="solid"/>
            <a:round/>
            <a:headEnd len="med" w="med" type="none"/>
            <a:tailEnd len="med" w="med" type="diamond"/>
          </a:ln>
        </p:spPr>
      </p:cxnSp>
      <p:grpSp>
        <p:nvGrpSpPr>
          <p:cNvPr id="3987" name="Google Shape;3987;p56"/>
          <p:cNvGrpSpPr/>
          <p:nvPr/>
        </p:nvGrpSpPr>
        <p:grpSpPr>
          <a:xfrm>
            <a:off x="4344420" y="1120454"/>
            <a:ext cx="455161" cy="443245"/>
            <a:chOff x="1241175" y="288450"/>
            <a:chExt cx="5255900" cy="5118300"/>
          </a:xfrm>
        </p:grpSpPr>
        <p:sp>
          <p:nvSpPr>
            <p:cNvPr id="3988" name="Google Shape;3988;p56"/>
            <p:cNvSpPr/>
            <p:nvPr/>
          </p:nvSpPr>
          <p:spPr>
            <a:xfrm>
              <a:off x="1303150" y="350650"/>
              <a:ext cx="4994950" cy="4994950"/>
            </a:xfrm>
            <a:custGeom>
              <a:rect b="b" l="l" r="r" t="t"/>
              <a:pathLst>
                <a:path extrusionOk="0" h="199798" w="199798">
                  <a:moveTo>
                    <a:pt x="99883" y="1"/>
                  </a:moveTo>
                  <a:cubicBezTo>
                    <a:pt x="44722" y="1"/>
                    <a:pt x="1" y="44722"/>
                    <a:pt x="1" y="99883"/>
                  </a:cubicBezTo>
                  <a:cubicBezTo>
                    <a:pt x="1" y="155043"/>
                    <a:pt x="44722" y="199797"/>
                    <a:pt x="99883" y="199797"/>
                  </a:cubicBezTo>
                  <a:cubicBezTo>
                    <a:pt x="155043" y="199797"/>
                    <a:pt x="199797" y="155043"/>
                    <a:pt x="199797" y="99883"/>
                  </a:cubicBezTo>
                  <a:cubicBezTo>
                    <a:pt x="199797" y="44722"/>
                    <a:pt x="155043" y="1"/>
                    <a:pt x="99883" y="1"/>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9" name="Google Shape;3989;p56"/>
            <p:cNvSpPr/>
            <p:nvPr/>
          </p:nvSpPr>
          <p:spPr>
            <a:xfrm>
              <a:off x="2880425" y="3557175"/>
              <a:ext cx="1840500" cy="803300"/>
            </a:xfrm>
            <a:custGeom>
              <a:rect b="b" l="l" r="r" t="t"/>
              <a:pathLst>
                <a:path extrusionOk="0" h="32132" w="73620">
                  <a:moveTo>
                    <a:pt x="9242" y="1"/>
                  </a:moveTo>
                  <a:cubicBezTo>
                    <a:pt x="3886" y="1"/>
                    <a:pt x="1" y="5139"/>
                    <a:pt x="1432" y="10309"/>
                  </a:cubicBezTo>
                  <a:cubicBezTo>
                    <a:pt x="4009" y="19475"/>
                    <a:pt x="10076" y="27304"/>
                    <a:pt x="18296" y="32131"/>
                  </a:cubicBezTo>
                  <a:lnTo>
                    <a:pt x="18296" y="18562"/>
                  </a:lnTo>
                  <a:cubicBezTo>
                    <a:pt x="18296" y="13832"/>
                    <a:pt x="22145" y="9983"/>
                    <a:pt x="26875" y="9983"/>
                  </a:cubicBezTo>
                  <a:lnTo>
                    <a:pt x="46708" y="9983"/>
                  </a:lnTo>
                  <a:cubicBezTo>
                    <a:pt x="51438" y="9983"/>
                    <a:pt x="55287" y="13832"/>
                    <a:pt x="55287" y="18562"/>
                  </a:cubicBezTo>
                  <a:lnTo>
                    <a:pt x="55287" y="32131"/>
                  </a:lnTo>
                  <a:cubicBezTo>
                    <a:pt x="63605" y="27238"/>
                    <a:pt x="69705" y="19312"/>
                    <a:pt x="72249" y="9983"/>
                  </a:cubicBezTo>
                  <a:cubicBezTo>
                    <a:pt x="73619" y="4959"/>
                    <a:pt x="69835" y="1"/>
                    <a:pt x="64616" y="1"/>
                  </a:cubicBezTo>
                  <a:lnTo>
                    <a:pt x="9293" y="1"/>
                  </a:lnTo>
                  <a:cubicBezTo>
                    <a:pt x="9276" y="1"/>
                    <a:pt x="9259" y="1"/>
                    <a:pt x="9242"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0" name="Google Shape;3990;p56"/>
            <p:cNvSpPr/>
            <p:nvPr/>
          </p:nvSpPr>
          <p:spPr>
            <a:xfrm>
              <a:off x="3337825" y="3806725"/>
              <a:ext cx="924800" cy="1288500"/>
            </a:xfrm>
            <a:custGeom>
              <a:rect b="b" l="l" r="r" t="t"/>
              <a:pathLst>
                <a:path extrusionOk="0" h="51540" w="36992">
                  <a:moveTo>
                    <a:pt x="8579" y="1"/>
                  </a:moveTo>
                  <a:cubicBezTo>
                    <a:pt x="3849" y="1"/>
                    <a:pt x="0" y="3850"/>
                    <a:pt x="0" y="8580"/>
                  </a:cubicBezTo>
                  <a:lnTo>
                    <a:pt x="0" y="33044"/>
                  </a:lnTo>
                  <a:cubicBezTo>
                    <a:pt x="0" y="43254"/>
                    <a:pt x="8286" y="51540"/>
                    <a:pt x="18496" y="51540"/>
                  </a:cubicBezTo>
                  <a:cubicBezTo>
                    <a:pt x="28706" y="51540"/>
                    <a:pt x="36991" y="43254"/>
                    <a:pt x="36991" y="33044"/>
                  </a:cubicBezTo>
                  <a:lnTo>
                    <a:pt x="36991" y="8580"/>
                  </a:lnTo>
                  <a:cubicBezTo>
                    <a:pt x="36991" y="3850"/>
                    <a:pt x="33142" y="1"/>
                    <a:pt x="2841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1" name="Google Shape;3991;p56"/>
            <p:cNvSpPr/>
            <p:nvPr/>
          </p:nvSpPr>
          <p:spPr>
            <a:xfrm>
              <a:off x="4437925" y="1519250"/>
              <a:ext cx="878300" cy="1699525"/>
            </a:xfrm>
            <a:custGeom>
              <a:rect b="b" l="l" r="r" t="t"/>
              <a:pathLst>
                <a:path extrusionOk="0" h="67981" w="35132">
                  <a:moveTo>
                    <a:pt x="18170" y="1"/>
                  </a:moveTo>
                  <a:cubicBezTo>
                    <a:pt x="16310" y="1"/>
                    <a:pt x="14810" y="1501"/>
                    <a:pt x="14810" y="3328"/>
                  </a:cubicBezTo>
                  <a:lnTo>
                    <a:pt x="14810" y="3556"/>
                  </a:lnTo>
                  <a:cubicBezTo>
                    <a:pt x="10830" y="3752"/>
                    <a:pt x="7503" y="5122"/>
                    <a:pt x="4893" y="7666"/>
                  </a:cubicBezTo>
                  <a:cubicBezTo>
                    <a:pt x="2349" y="10048"/>
                    <a:pt x="946" y="13408"/>
                    <a:pt x="979" y="16898"/>
                  </a:cubicBezTo>
                  <a:cubicBezTo>
                    <a:pt x="979" y="19018"/>
                    <a:pt x="1468" y="21106"/>
                    <a:pt x="2479" y="22998"/>
                  </a:cubicBezTo>
                  <a:cubicBezTo>
                    <a:pt x="3556" y="25020"/>
                    <a:pt x="5089" y="26782"/>
                    <a:pt x="6948" y="28152"/>
                  </a:cubicBezTo>
                  <a:cubicBezTo>
                    <a:pt x="8938" y="29685"/>
                    <a:pt x="12755" y="31773"/>
                    <a:pt x="18398" y="34382"/>
                  </a:cubicBezTo>
                  <a:cubicBezTo>
                    <a:pt x="21203" y="35654"/>
                    <a:pt x="23063" y="36926"/>
                    <a:pt x="24041" y="38166"/>
                  </a:cubicBezTo>
                  <a:cubicBezTo>
                    <a:pt x="26194" y="41037"/>
                    <a:pt x="25868" y="45081"/>
                    <a:pt x="23258" y="47528"/>
                  </a:cubicBezTo>
                  <a:cubicBezTo>
                    <a:pt x="21790" y="48931"/>
                    <a:pt x="19866" y="49713"/>
                    <a:pt x="17843" y="49713"/>
                  </a:cubicBezTo>
                  <a:cubicBezTo>
                    <a:pt x="14810" y="49681"/>
                    <a:pt x="11678" y="48376"/>
                    <a:pt x="8514" y="45766"/>
                  </a:cubicBezTo>
                  <a:cubicBezTo>
                    <a:pt x="7616" y="45048"/>
                    <a:pt x="6533" y="44694"/>
                    <a:pt x="5456" y="44694"/>
                  </a:cubicBezTo>
                  <a:cubicBezTo>
                    <a:pt x="4186" y="44694"/>
                    <a:pt x="2926" y="45187"/>
                    <a:pt x="1990" y="46158"/>
                  </a:cubicBezTo>
                  <a:cubicBezTo>
                    <a:pt x="0" y="48213"/>
                    <a:pt x="196" y="51540"/>
                    <a:pt x="2447" y="53334"/>
                  </a:cubicBezTo>
                  <a:cubicBezTo>
                    <a:pt x="3817" y="54476"/>
                    <a:pt x="5317" y="55455"/>
                    <a:pt x="6850" y="56335"/>
                  </a:cubicBezTo>
                  <a:cubicBezTo>
                    <a:pt x="9330" y="57640"/>
                    <a:pt x="12037" y="58423"/>
                    <a:pt x="14810" y="58684"/>
                  </a:cubicBezTo>
                  <a:lnTo>
                    <a:pt x="14810" y="64621"/>
                  </a:lnTo>
                  <a:cubicBezTo>
                    <a:pt x="14810" y="66480"/>
                    <a:pt x="16310" y="67981"/>
                    <a:pt x="18170" y="67981"/>
                  </a:cubicBezTo>
                  <a:cubicBezTo>
                    <a:pt x="19996" y="67981"/>
                    <a:pt x="21497" y="66480"/>
                    <a:pt x="21497" y="64621"/>
                  </a:cubicBezTo>
                  <a:lnTo>
                    <a:pt x="21497" y="58456"/>
                  </a:lnTo>
                  <a:cubicBezTo>
                    <a:pt x="24824" y="57771"/>
                    <a:pt x="27336" y="56759"/>
                    <a:pt x="29097" y="55422"/>
                  </a:cubicBezTo>
                  <a:cubicBezTo>
                    <a:pt x="30957" y="53987"/>
                    <a:pt x="32424" y="52127"/>
                    <a:pt x="33403" y="50007"/>
                  </a:cubicBezTo>
                  <a:cubicBezTo>
                    <a:pt x="34545" y="47691"/>
                    <a:pt x="35099" y="45147"/>
                    <a:pt x="35099" y="42570"/>
                  </a:cubicBezTo>
                  <a:cubicBezTo>
                    <a:pt x="35132" y="40058"/>
                    <a:pt x="34577" y="37579"/>
                    <a:pt x="33501" y="35296"/>
                  </a:cubicBezTo>
                  <a:cubicBezTo>
                    <a:pt x="32457" y="33143"/>
                    <a:pt x="30924" y="31218"/>
                    <a:pt x="29032" y="29750"/>
                  </a:cubicBezTo>
                  <a:cubicBezTo>
                    <a:pt x="27075" y="28217"/>
                    <a:pt x="23454" y="26325"/>
                    <a:pt x="18202" y="24140"/>
                  </a:cubicBezTo>
                  <a:cubicBezTo>
                    <a:pt x="15234" y="22933"/>
                    <a:pt x="13244" y="21791"/>
                    <a:pt x="12265" y="20714"/>
                  </a:cubicBezTo>
                  <a:cubicBezTo>
                    <a:pt x="11287" y="19671"/>
                    <a:pt x="10797" y="18627"/>
                    <a:pt x="10797" y="17550"/>
                  </a:cubicBezTo>
                  <a:cubicBezTo>
                    <a:pt x="10797" y="16311"/>
                    <a:pt x="11352" y="15202"/>
                    <a:pt x="12461" y="14223"/>
                  </a:cubicBezTo>
                  <a:cubicBezTo>
                    <a:pt x="13603" y="13277"/>
                    <a:pt x="15071" y="12788"/>
                    <a:pt x="16865" y="12788"/>
                  </a:cubicBezTo>
                  <a:cubicBezTo>
                    <a:pt x="18952" y="12788"/>
                    <a:pt x="21040" y="13538"/>
                    <a:pt x="23160" y="15006"/>
                  </a:cubicBezTo>
                  <a:cubicBezTo>
                    <a:pt x="24004" y="15617"/>
                    <a:pt x="24990" y="15916"/>
                    <a:pt x="25971" y="15916"/>
                  </a:cubicBezTo>
                  <a:cubicBezTo>
                    <a:pt x="27191" y="15916"/>
                    <a:pt x="28404" y="15453"/>
                    <a:pt x="29326" y="14549"/>
                  </a:cubicBezTo>
                  <a:cubicBezTo>
                    <a:pt x="31478" y="12462"/>
                    <a:pt x="31218" y="8971"/>
                    <a:pt x="28836" y="7177"/>
                  </a:cubicBezTo>
                  <a:cubicBezTo>
                    <a:pt x="28347" y="6851"/>
                    <a:pt x="27858" y="6525"/>
                    <a:pt x="27368" y="6231"/>
                  </a:cubicBezTo>
                  <a:cubicBezTo>
                    <a:pt x="25542" y="5220"/>
                    <a:pt x="23552" y="4470"/>
                    <a:pt x="21497" y="4013"/>
                  </a:cubicBezTo>
                  <a:lnTo>
                    <a:pt x="21497" y="3328"/>
                  </a:lnTo>
                  <a:cubicBezTo>
                    <a:pt x="21497" y="1501"/>
                    <a:pt x="19996" y="1"/>
                    <a:pt x="18170"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2" name="Google Shape;3992;p56"/>
            <p:cNvSpPr/>
            <p:nvPr/>
          </p:nvSpPr>
          <p:spPr>
            <a:xfrm>
              <a:off x="2269525" y="1519250"/>
              <a:ext cx="878300" cy="1699525"/>
            </a:xfrm>
            <a:custGeom>
              <a:rect b="b" l="l" r="r" t="t"/>
              <a:pathLst>
                <a:path extrusionOk="0" h="67981" w="35132">
                  <a:moveTo>
                    <a:pt x="18169" y="1"/>
                  </a:moveTo>
                  <a:cubicBezTo>
                    <a:pt x="16343" y="1"/>
                    <a:pt x="14842" y="1501"/>
                    <a:pt x="14842" y="3328"/>
                  </a:cubicBezTo>
                  <a:lnTo>
                    <a:pt x="14842" y="3556"/>
                  </a:lnTo>
                  <a:cubicBezTo>
                    <a:pt x="10830" y="3752"/>
                    <a:pt x="7535" y="5122"/>
                    <a:pt x="4926" y="7666"/>
                  </a:cubicBezTo>
                  <a:cubicBezTo>
                    <a:pt x="2381" y="10048"/>
                    <a:pt x="979" y="13408"/>
                    <a:pt x="1011" y="16898"/>
                  </a:cubicBezTo>
                  <a:cubicBezTo>
                    <a:pt x="1011" y="19018"/>
                    <a:pt x="1501" y="21106"/>
                    <a:pt x="2479" y="22998"/>
                  </a:cubicBezTo>
                  <a:cubicBezTo>
                    <a:pt x="3588" y="25020"/>
                    <a:pt x="5089" y="26782"/>
                    <a:pt x="6948" y="28152"/>
                  </a:cubicBezTo>
                  <a:cubicBezTo>
                    <a:pt x="8971" y="29685"/>
                    <a:pt x="12787" y="31773"/>
                    <a:pt x="18430" y="34382"/>
                  </a:cubicBezTo>
                  <a:cubicBezTo>
                    <a:pt x="21203" y="35654"/>
                    <a:pt x="23095" y="36926"/>
                    <a:pt x="24074" y="38166"/>
                  </a:cubicBezTo>
                  <a:cubicBezTo>
                    <a:pt x="26226" y="41037"/>
                    <a:pt x="25900" y="45081"/>
                    <a:pt x="23258" y="47528"/>
                  </a:cubicBezTo>
                  <a:cubicBezTo>
                    <a:pt x="21823" y="48931"/>
                    <a:pt x="19866" y="49713"/>
                    <a:pt x="17843" y="49713"/>
                  </a:cubicBezTo>
                  <a:cubicBezTo>
                    <a:pt x="14810" y="49681"/>
                    <a:pt x="11711" y="48376"/>
                    <a:pt x="8514" y="45766"/>
                  </a:cubicBezTo>
                  <a:cubicBezTo>
                    <a:pt x="7631" y="45048"/>
                    <a:pt x="6556" y="44694"/>
                    <a:pt x="5484" y="44694"/>
                  </a:cubicBezTo>
                  <a:cubicBezTo>
                    <a:pt x="4219" y="44694"/>
                    <a:pt x="2958" y="45187"/>
                    <a:pt x="2023" y="46158"/>
                  </a:cubicBezTo>
                  <a:cubicBezTo>
                    <a:pt x="0" y="48213"/>
                    <a:pt x="228" y="51540"/>
                    <a:pt x="2447" y="53334"/>
                  </a:cubicBezTo>
                  <a:cubicBezTo>
                    <a:pt x="3849" y="54476"/>
                    <a:pt x="5317" y="55455"/>
                    <a:pt x="6883" y="56335"/>
                  </a:cubicBezTo>
                  <a:cubicBezTo>
                    <a:pt x="9362" y="57640"/>
                    <a:pt x="12069" y="58423"/>
                    <a:pt x="14842" y="58684"/>
                  </a:cubicBezTo>
                  <a:lnTo>
                    <a:pt x="14842" y="64621"/>
                  </a:lnTo>
                  <a:cubicBezTo>
                    <a:pt x="14842" y="66480"/>
                    <a:pt x="16343" y="67981"/>
                    <a:pt x="18169" y="67981"/>
                  </a:cubicBezTo>
                  <a:cubicBezTo>
                    <a:pt x="20029" y="67981"/>
                    <a:pt x="21529" y="66480"/>
                    <a:pt x="21529" y="64621"/>
                  </a:cubicBezTo>
                  <a:lnTo>
                    <a:pt x="21529" y="58456"/>
                  </a:lnTo>
                  <a:cubicBezTo>
                    <a:pt x="24824" y="57771"/>
                    <a:pt x="27368" y="56759"/>
                    <a:pt x="29130" y="55422"/>
                  </a:cubicBezTo>
                  <a:cubicBezTo>
                    <a:pt x="30956" y="53987"/>
                    <a:pt x="32457" y="52127"/>
                    <a:pt x="33435" y="50007"/>
                  </a:cubicBezTo>
                  <a:cubicBezTo>
                    <a:pt x="34545" y="47691"/>
                    <a:pt x="35132" y="45147"/>
                    <a:pt x="35099" y="42570"/>
                  </a:cubicBezTo>
                  <a:cubicBezTo>
                    <a:pt x="35132" y="40058"/>
                    <a:pt x="34610" y="37579"/>
                    <a:pt x="33533" y="35296"/>
                  </a:cubicBezTo>
                  <a:cubicBezTo>
                    <a:pt x="32489" y="33143"/>
                    <a:pt x="30956" y="31218"/>
                    <a:pt x="29064" y="29750"/>
                  </a:cubicBezTo>
                  <a:cubicBezTo>
                    <a:pt x="27107" y="28217"/>
                    <a:pt x="23486" y="26325"/>
                    <a:pt x="18235" y="24140"/>
                  </a:cubicBezTo>
                  <a:cubicBezTo>
                    <a:pt x="15234" y="22933"/>
                    <a:pt x="13276" y="21791"/>
                    <a:pt x="12298" y="20714"/>
                  </a:cubicBezTo>
                  <a:cubicBezTo>
                    <a:pt x="11319" y="19671"/>
                    <a:pt x="10797" y="18627"/>
                    <a:pt x="10797" y="17550"/>
                  </a:cubicBezTo>
                  <a:cubicBezTo>
                    <a:pt x="10797" y="16311"/>
                    <a:pt x="11384" y="15202"/>
                    <a:pt x="12493" y="14223"/>
                  </a:cubicBezTo>
                  <a:cubicBezTo>
                    <a:pt x="13635" y="13277"/>
                    <a:pt x="15103" y="12788"/>
                    <a:pt x="16897" y="12788"/>
                  </a:cubicBezTo>
                  <a:cubicBezTo>
                    <a:pt x="18985" y="12788"/>
                    <a:pt x="21073" y="13538"/>
                    <a:pt x="23193" y="15006"/>
                  </a:cubicBezTo>
                  <a:cubicBezTo>
                    <a:pt x="24036" y="15617"/>
                    <a:pt x="25016" y="15916"/>
                    <a:pt x="25993" y="15916"/>
                  </a:cubicBezTo>
                  <a:cubicBezTo>
                    <a:pt x="27207" y="15916"/>
                    <a:pt x="28418" y="15453"/>
                    <a:pt x="29358" y="14549"/>
                  </a:cubicBezTo>
                  <a:cubicBezTo>
                    <a:pt x="31511" y="12462"/>
                    <a:pt x="31250" y="8971"/>
                    <a:pt x="28836" y="7177"/>
                  </a:cubicBezTo>
                  <a:cubicBezTo>
                    <a:pt x="28379" y="6851"/>
                    <a:pt x="27890" y="6525"/>
                    <a:pt x="27401" y="6231"/>
                  </a:cubicBezTo>
                  <a:cubicBezTo>
                    <a:pt x="25541" y="5220"/>
                    <a:pt x="23584" y="4470"/>
                    <a:pt x="21529" y="4013"/>
                  </a:cubicBezTo>
                  <a:lnTo>
                    <a:pt x="21529" y="3328"/>
                  </a:lnTo>
                  <a:cubicBezTo>
                    <a:pt x="21529" y="1501"/>
                    <a:pt x="20029" y="1"/>
                    <a:pt x="18169"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3" name="Google Shape;3993;p56"/>
            <p:cNvSpPr/>
            <p:nvPr/>
          </p:nvSpPr>
          <p:spPr>
            <a:xfrm>
              <a:off x="1301525" y="1405100"/>
              <a:ext cx="2281775" cy="3930700"/>
            </a:xfrm>
            <a:custGeom>
              <a:rect b="b" l="l" r="r" t="t"/>
              <a:pathLst>
                <a:path extrusionOk="0" h="157228" w="91271">
                  <a:moveTo>
                    <a:pt x="18398" y="0"/>
                  </a:moveTo>
                  <a:cubicBezTo>
                    <a:pt x="6426" y="16864"/>
                    <a:pt x="0" y="37024"/>
                    <a:pt x="66" y="57705"/>
                  </a:cubicBezTo>
                  <a:cubicBezTo>
                    <a:pt x="66" y="109962"/>
                    <a:pt x="40155" y="152824"/>
                    <a:pt x="91271" y="157228"/>
                  </a:cubicBezTo>
                  <a:cubicBezTo>
                    <a:pt x="46712" y="119845"/>
                    <a:pt x="18398" y="63739"/>
                    <a:pt x="18398" y="1011"/>
                  </a:cubicBezTo>
                  <a:cubicBezTo>
                    <a:pt x="18398" y="685"/>
                    <a:pt x="18398" y="326"/>
                    <a:pt x="18398"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4" name="Google Shape;3994;p56"/>
            <p:cNvSpPr/>
            <p:nvPr/>
          </p:nvSpPr>
          <p:spPr>
            <a:xfrm>
              <a:off x="1241175" y="288450"/>
              <a:ext cx="5255900" cy="5118300"/>
            </a:xfrm>
            <a:custGeom>
              <a:rect b="b" l="l" r="r" t="t"/>
              <a:pathLst>
                <a:path extrusionOk="0" h="204732" w="210236">
                  <a:moveTo>
                    <a:pt x="102366" y="0"/>
                  </a:moveTo>
                  <a:cubicBezTo>
                    <a:pt x="99614" y="0"/>
                    <a:pt x="96849" y="111"/>
                    <a:pt x="94076" y="336"/>
                  </a:cubicBezTo>
                  <a:cubicBezTo>
                    <a:pt x="56661" y="3369"/>
                    <a:pt x="23878" y="26660"/>
                    <a:pt x="8710" y="61009"/>
                  </a:cubicBezTo>
                  <a:cubicBezTo>
                    <a:pt x="8188" y="62248"/>
                    <a:pt x="8743" y="63683"/>
                    <a:pt x="9982" y="64238"/>
                  </a:cubicBezTo>
                  <a:cubicBezTo>
                    <a:pt x="10300" y="64384"/>
                    <a:pt x="10636" y="64453"/>
                    <a:pt x="10968" y="64453"/>
                  </a:cubicBezTo>
                  <a:cubicBezTo>
                    <a:pt x="11896" y="64453"/>
                    <a:pt x="12794" y="63912"/>
                    <a:pt x="13179" y="62998"/>
                  </a:cubicBezTo>
                  <a:cubicBezTo>
                    <a:pt x="28804" y="27704"/>
                    <a:pt x="63772" y="4935"/>
                    <a:pt x="102362" y="4935"/>
                  </a:cubicBezTo>
                  <a:cubicBezTo>
                    <a:pt x="156086" y="4935"/>
                    <a:pt x="199830" y="48646"/>
                    <a:pt x="199830" y="102371"/>
                  </a:cubicBezTo>
                  <a:cubicBezTo>
                    <a:pt x="199830" y="156095"/>
                    <a:pt x="156086" y="199839"/>
                    <a:pt x="102362" y="199839"/>
                  </a:cubicBezTo>
                  <a:cubicBezTo>
                    <a:pt x="48637" y="199839"/>
                    <a:pt x="4926" y="156095"/>
                    <a:pt x="4926" y="102371"/>
                  </a:cubicBezTo>
                  <a:cubicBezTo>
                    <a:pt x="4893" y="96108"/>
                    <a:pt x="5513" y="89845"/>
                    <a:pt x="6688" y="83679"/>
                  </a:cubicBezTo>
                  <a:cubicBezTo>
                    <a:pt x="6948" y="82342"/>
                    <a:pt x="6100" y="81070"/>
                    <a:pt x="4763" y="80809"/>
                  </a:cubicBezTo>
                  <a:cubicBezTo>
                    <a:pt x="4604" y="80778"/>
                    <a:pt x="4446" y="80763"/>
                    <a:pt x="4291" y="80763"/>
                  </a:cubicBezTo>
                  <a:cubicBezTo>
                    <a:pt x="3138" y="80763"/>
                    <a:pt x="2122" y="81584"/>
                    <a:pt x="1892" y="82733"/>
                  </a:cubicBezTo>
                  <a:cubicBezTo>
                    <a:pt x="653" y="89225"/>
                    <a:pt x="0" y="95781"/>
                    <a:pt x="33" y="102371"/>
                  </a:cubicBezTo>
                  <a:cubicBezTo>
                    <a:pt x="33" y="158901"/>
                    <a:pt x="45831" y="204699"/>
                    <a:pt x="102362" y="204732"/>
                  </a:cubicBezTo>
                  <a:cubicBezTo>
                    <a:pt x="139907" y="204699"/>
                    <a:pt x="174451" y="184149"/>
                    <a:pt x="192360" y="151137"/>
                  </a:cubicBezTo>
                  <a:cubicBezTo>
                    <a:pt x="210235" y="118093"/>
                    <a:pt x="208604" y="77938"/>
                    <a:pt x="188119" y="46460"/>
                  </a:cubicBezTo>
                  <a:cubicBezTo>
                    <a:pt x="169120" y="17343"/>
                    <a:pt x="136781" y="0"/>
                    <a:pt x="102366"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5" name="Google Shape;3995;p56"/>
            <p:cNvSpPr/>
            <p:nvPr/>
          </p:nvSpPr>
          <p:spPr>
            <a:xfrm>
              <a:off x="1330050" y="1991550"/>
              <a:ext cx="170475" cy="224175"/>
            </a:xfrm>
            <a:custGeom>
              <a:rect b="b" l="l" r="r" t="t"/>
              <a:pathLst>
                <a:path extrusionOk="0" h="8967" w="6819">
                  <a:moveTo>
                    <a:pt x="4089" y="1"/>
                  </a:moveTo>
                  <a:cubicBezTo>
                    <a:pt x="3066" y="1"/>
                    <a:pt x="2101" y="642"/>
                    <a:pt x="1762" y="1659"/>
                  </a:cubicBezTo>
                  <a:cubicBezTo>
                    <a:pt x="1306" y="3029"/>
                    <a:pt x="849" y="4465"/>
                    <a:pt x="458" y="5835"/>
                  </a:cubicBezTo>
                  <a:cubicBezTo>
                    <a:pt x="1" y="7400"/>
                    <a:pt x="1175" y="8966"/>
                    <a:pt x="2806" y="8966"/>
                  </a:cubicBezTo>
                  <a:cubicBezTo>
                    <a:pt x="3883" y="8966"/>
                    <a:pt x="4861" y="8249"/>
                    <a:pt x="5155" y="7205"/>
                  </a:cubicBezTo>
                  <a:cubicBezTo>
                    <a:pt x="5546" y="5867"/>
                    <a:pt x="5970" y="4530"/>
                    <a:pt x="6394" y="3225"/>
                  </a:cubicBezTo>
                  <a:cubicBezTo>
                    <a:pt x="6819" y="1953"/>
                    <a:pt x="6134" y="550"/>
                    <a:pt x="4861" y="126"/>
                  </a:cubicBezTo>
                  <a:cubicBezTo>
                    <a:pt x="4606" y="41"/>
                    <a:pt x="4346" y="1"/>
                    <a:pt x="4089"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6" name="Google Shape;3996;p56"/>
            <p:cNvSpPr/>
            <p:nvPr/>
          </p:nvSpPr>
          <p:spPr>
            <a:xfrm>
              <a:off x="2834650" y="3496000"/>
              <a:ext cx="1956400" cy="925825"/>
            </a:xfrm>
            <a:custGeom>
              <a:rect b="b" l="l" r="r" t="t"/>
              <a:pathLst>
                <a:path extrusionOk="0" h="37033" w="78256">
                  <a:moveTo>
                    <a:pt x="66447" y="4894"/>
                  </a:moveTo>
                  <a:cubicBezTo>
                    <a:pt x="70068" y="4894"/>
                    <a:pt x="72678" y="8319"/>
                    <a:pt x="71732" y="11777"/>
                  </a:cubicBezTo>
                  <a:cubicBezTo>
                    <a:pt x="69742" y="18986"/>
                    <a:pt x="65469" y="25380"/>
                    <a:pt x="59565" y="29979"/>
                  </a:cubicBezTo>
                  <a:lnTo>
                    <a:pt x="59565" y="21009"/>
                  </a:lnTo>
                  <a:cubicBezTo>
                    <a:pt x="59565" y="14941"/>
                    <a:pt x="54639" y="9983"/>
                    <a:pt x="48539" y="9983"/>
                  </a:cubicBezTo>
                  <a:lnTo>
                    <a:pt x="28706" y="9983"/>
                  </a:lnTo>
                  <a:cubicBezTo>
                    <a:pt x="22606" y="9983"/>
                    <a:pt x="17681" y="14941"/>
                    <a:pt x="17681" y="21009"/>
                  </a:cubicBezTo>
                  <a:lnTo>
                    <a:pt x="17681" y="29979"/>
                  </a:lnTo>
                  <a:cubicBezTo>
                    <a:pt x="11842" y="25477"/>
                    <a:pt x="7601" y="19214"/>
                    <a:pt x="5611" y="12103"/>
                  </a:cubicBezTo>
                  <a:cubicBezTo>
                    <a:pt x="5122" y="10407"/>
                    <a:pt x="5481" y="8580"/>
                    <a:pt x="6557" y="7178"/>
                  </a:cubicBezTo>
                  <a:cubicBezTo>
                    <a:pt x="7634" y="5710"/>
                    <a:pt x="9330" y="4894"/>
                    <a:pt x="11124" y="4894"/>
                  </a:cubicBezTo>
                  <a:close/>
                  <a:moveTo>
                    <a:pt x="11022" y="1"/>
                  </a:moveTo>
                  <a:cubicBezTo>
                    <a:pt x="7733" y="1"/>
                    <a:pt x="4645" y="1562"/>
                    <a:pt x="2643" y="4209"/>
                  </a:cubicBezTo>
                  <a:cubicBezTo>
                    <a:pt x="653" y="6852"/>
                    <a:pt x="1" y="10244"/>
                    <a:pt x="914" y="13441"/>
                  </a:cubicBezTo>
                  <a:cubicBezTo>
                    <a:pt x="3654" y="23227"/>
                    <a:pt x="10113" y="31577"/>
                    <a:pt x="18888" y="36699"/>
                  </a:cubicBezTo>
                  <a:cubicBezTo>
                    <a:pt x="19246" y="36927"/>
                    <a:pt x="19670" y="37025"/>
                    <a:pt x="20127" y="37025"/>
                  </a:cubicBezTo>
                  <a:cubicBezTo>
                    <a:pt x="21465" y="37025"/>
                    <a:pt x="22574" y="35948"/>
                    <a:pt x="22574" y="34578"/>
                  </a:cubicBezTo>
                  <a:lnTo>
                    <a:pt x="22574" y="21009"/>
                  </a:lnTo>
                  <a:cubicBezTo>
                    <a:pt x="22574" y="17616"/>
                    <a:pt x="25314" y="14876"/>
                    <a:pt x="28706" y="14876"/>
                  </a:cubicBezTo>
                  <a:lnTo>
                    <a:pt x="48539" y="14876"/>
                  </a:lnTo>
                  <a:cubicBezTo>
                    <a:pt x="51931" y="14876"/>
                    <a:pt x="54672" y="17616"/>
                    <a:pt x="54672" y="21009"/>
                  </a:cubicBezTo>
                  <a:lnTo>
                    <a:pt x="54672" y="34578"/>
                  </a:lnTo>
                  <a:cubicBezTo>
                    <a:pt x="54672" y="36012"/>
                    <a:pt x="55851" y="37033"/>
                    <a:pt x="57131" y="37033"/>
                  </a:cubicBezTo>
                  <a:cubicBezTo>
                    <a:pt x="57542" y="37033"/>
                    <a:pt x="57962" y="36928"/>
                    <a:pt x="58358" y="36699"/>
                  </a:cubicBezTo>
                  <a:cubicBezTo>
                    <a:pt x="67230" y="31447"/>
                    <a:pt x="73689" y="22998"/>
                    <a:pt x="76429" y="13082"/>
                  </a:cubicBezTo>
                  <a:cubicBezTo>
                    <a:pt x="78256" y="6493"/>
                    <a:pt x="73297" y="1"/>
                    <a:pt x="66447" y="1"/>
                  </a:cubicBezTo>
                  <a:lnTo>
                    <a:pt x="11124" y="1"/>
                  </a:lnTo>
                  <a:cubicBezTo>
                    <a:pt x="11090" y="1"/>
                    <a:pt x="11056" y="1"/>
                    <a:pt x="11022"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7" name="Google Shape;3997;p56"/>
            <p:cNvSpPr/>
            <p:nvPr/>
          </p:nvSpPr>
          <p:spPr>
            <a:xfrm>
              <a:off x="3276650" y="3745575"/>
              <a:ext cx="1047125" cy="1410825"/>
            </a:xfrm>
            <a:custGeom>
              <a:rect b="b" l="l" r="r" t="t"/>
              <a:pathLst>
                <a:path extrusionOk="0" h="56433" w="41885">
                  <a:moveTo>
                    <a:pt x="30859" y="4893"/>
                  </a:moveTo>
                  <a:cubicBezTo>
                    <a:pt x="34251" y="4893"/>
                    <a:pt x="36992" y="7633"/>
                    <a:pt x="36992" y="11026"/>
                  </a:cubicBezTo>
                  <a:lnTo>
                    <a:pt x="36992" y="35490"/>
                  </a:lnTo>
                  <a:cubicBezTo>
                    <a:pt x="36992" y="44363"/>
                    <a:pt x="29815" y="51539"/>
                    <a:pt x="20943" y="51539"/>
                  </a:cubicBezTo>
                  <a:cubicBezTo>
                    <a:pt x="12070" y="51539"/>
                    <a:pt x="4894" y="44363"/>
                    <a:pt x="4894" y="35490"/>
                  </a:cubicBezTo>
                  <a:lnTo>
                    <a:pt x="4894" y="11026"/>
                  </a:lnTo>
                  <a:cubicBezTo>
                    <a:pt x="4894" y="7633"/>
                    <a:pt x="7634" y="4893"/>
                    <a:pt x="11026" y="4893"/>
                  </a:cubicBezTo>
                  <a:close/>
                  <a:moveTo>
                    <a:pt x="11026" y="0"/>
                  </a:moveTo>
                  <a:cubicBezTo>
                    <a:pt x="4926" y="0"/>
                    <a:pt x="1" y="4958"/>
                    <a:pt x="1" y="11026"/>
                  </a:cubicBezTo>
                  <a:lnTo>
                    <a:pt x="1" y="35490"/>
                  </a:lnTo>
                  <a:cubicBezTo>
                    <a:pt x="1" y="47071"/>
                    <a:pt x="9363" y="56432"/>
                    <a:pt x="20943" y="56432"/>
                  </a:cubicBezTo>
                  <a:cubicBezTo>
                    <a:pt x="32523" y="56432"/>
                    <a:pt x="41885" y="47071"/>
                    <a:pt x="41885" y="35490"/>
                  </a:cubicBezTo>
                  <a:lnTo>
                    <a:pt x="41885" y="11026"/>
                  </a:lnTo>
                  <a:cubicBezTo>
                    <a:pt x="41885" y="4958"/>
                    <a:pt x="36959" y="0"/>
                    <a:pt x="30859"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8" name="Google Shape;3998;p56"/>
            <p:cNvSpPr/>
            <p:nvPr/>
          </p:nvSpPr>
          <p:spPr>
            <a:xfrm>
              <a:off x="4392332" y="1457975"/>
              <a:ext cx="1008800" cy="1821975"/>
            </a:xfrm>
            <a:custGeom>
              <a:rect b="b" l="l" r="r" t="t"/>
              <a:pathLst>
                <a:path extrusionOk="0" h="72879" w="40352">
                  <a:moveTo>
                    <a:pt x="20926" y="4898"/>
                  </a:moveTo>
                  <a:cubicBezTo>
                    <a:pt x="21375" y="4898"/>
                    <a:pt x="21823" y="5192"/>
                    <a:pt x="21823" y="5779"/>
                  </a:cubicBezTo>
                  <a:lnTo>
                    <a:pt x="21823" y="6464"/>
                  </a:lnTo>
                  <a:cubicBezTo>
                    <a:pt x="21823" y="7606"/>
                    <a:pt x="22606" y="8584"/>
                    <a:pt x="23715" y="8845"/>
                  </a:cubicBezTo>
                  <a:cubicBezTo>
                    <a:pt x="25542" y="9237"/>
                    <a:pt x="27303" y="9889"/>
                    <a:pt x="28934" y="10802"/>
                  </a:cubicBezTo>
                  <a:cubicBezTo>
                    <a:pt x="29358" y="11031"/>
                    <a:pt x="29750" y="11324"/>
                    <a:pt x="30141" y="11618"/>
                  </a:cubicBezTo>
                  <a:cubicBezTo>
                    <a:pt x="30729" y="12009"/>
                    <a:pt x="31055" y="12662"/>
                    <a:pt x="31120" y="13379"/>
                  </a:cubicBezTo>
                  <a:cubicBezTo>
                    <a:pt x="31153" y="14064"/>
                    <a:pt x="30892" y="14749"/>
                    <a:pt x="30402" y="15239"/>
                  </a:cubicBezTo>
                  <a:cubicBezTo>
                    <a:pt x="29936" y="15687"/>
                    <a:pt x="29341" y="15909"/>
                    <a:pt x="28743" y="15909"/>
                  </a:cubicBezTo>
                  <a:cubicBezTo>
                    <a:pt x="28253" y="15909"/>
                    <a:pt x="27762" y="15761"/>
                    <a:pt x="27336" y="15467"/>
                  </a:cubicBezTo>
                  <a:cubicBezTo>
                    <a:pt x="24824" y="13673"/>
                    <a:pt x="22215" y="12792"/>
                    <a:pt x="19638" y="12792"/>
                  </a:cubicBezTo>
                  <a:cubicBezTo>
                    <a:pt x="17257" y="12792"/>
                    <a:pt x="15234" y="13477"/>
                    <a:pt x="13668" y="14815"/>
                  </a:cubicBezTo>
                  <a:cubicBezTo>
                    <a:pt x="11548" y="16609"/>
                    <a:pt x="11124" y="18631"/>
                    <a:pt x="11124" y="20001"/>
                  </a:cubicBezTo>
                  <a:cubicBezTo>
                    <a:pt x="11124" y="21730"/>
                    <a:pt x="11842" y="23361"/>
                    <a:pt x="13277" y="24862"/>
                  </a:cubicBezTo>
                  <a:cubicBezTo>
                    <a:pt x="14516" y="26232"/>
                    <a:pt x="16669" y="27504"/>
                    <a:pt x="20029" y="28874"/>
                  </a:cubicBezTo>
                  <a:cubicBezTo>
                    <a:pt x="25085" y="30962"/>
                    <a:pt x="28510" y="32723"/>
                    <a:pt x="30272" y="34126"/>
                  </a:cubicBezTo>
                  <a:cubicBezTo>
                    <a:pt x="31903" y="35365"/>
                    <a:pt x="33208" y="36996"/>
                    <a:pt x="34088" y="38823"/>
                  </a:cubicBezTo>
                  <a:cubicBezTo>
                    <a:pt x="35002" y="40748"/>
                    <a:pt x="35458" y="42868"/>
                    <a:pt x="35426" y="45021"/>
                  </a:cubicBezTo>
                  <a:cubicBezTo>
                    <a:pt x="35426" y="47239"/>
                    <a:pt x="34936" y="49424"/>
                    <a:pt x="33991" y="51382"/>
                  </a:cubicBezTo>
                  <a:cubicBezTo>
                    <a:pt x="33175" y="53176"/>
                    <a:pt x="31935" y="54741"/>
                    <a:pt x="30402" y="55948"/>
                  </a:cubicBezTo>
                  <a:cubicBezTo>
                    <a:pt x="28934" y="57025"/>
                    <a:pt x="26716" y="57906"/>
                    <a:pt x="23780" y="58525"/>
                  </a:cubicBezTo>
                  <a:cubicBezTo>
                    <a:pt x="22639" y="58754"/>
                    <a:pt x="21823" y="59765"/>
                    <a:pt x="21823" y="60907"/>
                  </a:cubicBezTo>
                  <a:lnTo>
                    <a:pt x="21823" y="67072"/>
                  </a:lnTo>
                  <a:cubicBezTo>
                    <a:pt x="21823" y="67675"/>
                    <a:pt x="21375" y="67977"/>
                    <a:pt x="20926" y="67977"/>
                  </a:cubicBezTo>
                  <a:cubicBezTo>
                    <a:pt x="20478" y="67977"/>
                    <a:pt x="20029" y="67675"/>
                    <a:pt x="20029" y="67072"/>
                  </a:cubicBezTo>
                  <a:lnTo>
                    <a:pt x="20029" y="61135"/>
                  </a:lnTo>
                  <a:cubicBezTo>
                    <a:pt x="20029" y="59895"/>
                    <a:pt x="19083" y="58852"/>
                    <a:pt x="17876" y="58688"/>
                  </a:cubicBezTo>
                  <a:cubicBezTo>
                    <a:pt x="15397" y="58493"/>
                    <a:pt x="13016" y="57775"/>
                    <a:pt x="10830" y="56633"/>
                  </a:cubicBezTo>
                  <a:cubicBezTo>
                    <a:pt x="9395" y="55851"/>
                    <a:pt x="8025" y="54905"/>
                    <a:pt x="6753" y="53893"/>
                  </a:cubicBezTo>
                  <a:cubicBezTo>
                    <a:pt x="4959" y="52458"/>
                    <a:pt x="5970" y="49588"/>
                    <a:pt x="8221" y="49588"/>
                  </a:cubicBezTo>
                  <a:cubicBezTo>
                    <a:pt x="8775" y="49588"/>
                    <a:pt x="9297" y="49783"/>
                    <a:pt x="9721" y="50109"/>
                  </a:cubicBezTo>
                  <a:cubicBezTo>
                    <a:pt x="13342" y="53078"/>
                    <a:pt x="16996" y="54578"/>
                    <a:pt x="20584" y="54611"/>
                  </a:cubicBezTo>
                  <a:cubicBezTo>
                    <a:pt x="23259" y="54611"/>
                    <a:pt x="25803" y="53567"/>
                    <a:pt x="27727" y="51740"/>
                  </a:cubicBezTo>
                  <a:cubicBezTo>
                    <a:pt x="31250" y="48413"/>
                    <a:pt x="31675" y="42933"/>
                    <a:pt x="28739" y="39084"/>
                  </a:cubicBezTo>
                  <a:cubicBezTo>
                    <a:pt x="27499" y="37518"/>
                    <a:pt x="25379" y="36083"/>
                    <a:pt x="22215" y="34615"/>
                  </a:cubicBezTo>
                  <a:cubicBezTo>
                    <a:pt x="16735" y="32071"/>
                    <a:pt x="13049" y="30081"/>
                    <a:pt x="11189" y="28678"/>
                  </a:cubicBezTo>
                  <a:cubicBezTo>
                    <a:pt x="9623" y="27504"/>
                    <a:pt x="8351" y="26036"/>
                    <a:pt x="7405" y="24307"/>
                  </a:cubicBezTo>
                  <a:cubicBezTo>
                    <a:pt x="6622" y="22774"/>
                    <a:pt x="6198" y="21078"/>
                    <a:pt x="6198" y="19349"/>
                  </a:cubicBezTo>
                  <a:cubicBezTo>
                    <a:pt x="6166" y="16511"/>
                    <a:pt x="7307" y="13804"/>
                    <a:pt x="9395" y="11879"/>
                  </a:cubicBezTo>
                  <a:cubicBezTo>
                    <a:pt x="11581" y="9726"/>
                    <a:pt x="14288" y="8617"/>
                    <a:pt x="17713" y="8454"/>
                  </a:cubicBezTo>
                  <a:cubicBezTo>
                    <a:pt x="19018" y="8389"/>
                    <a:pt x="20029" y="7312"/>
                    <a:pt x="20029" y="6007"/>
                  </a:cubicBezTo>
                  <a:lnTo>
                    <a:pt x="20029" y="5779"/>
                  </a:lnTo>
                  <a:cubicBezTo>
                    <a:pt x="20029" y="5192"/>
                    <a:pt x="20478" y="4898"/>
                    <a:pt x="20926" y="4898"/>
                  </a:cubicBezTo>
                  <a:close/>
                  <a:moveTo>
                    <a:pt x="20909" y="1"/>
                  </a:moveTo>
                  <a:cubicBezTo>
                    <a:pt x="18687" y="1"/>
                    <a:pt x="16458" y="1220"/>
                    <a:pt x="15495" y="3757"/>
                  </a:cubicBezTo>
                  <a:cubicBezTo>
                    <a:pt x="11907" y="4213"/>
                    <a:pt x="8547" y="5844"/>
                    <a:pt x="5970" y="8389"/>
                  </a:cubicBezTo>
                  <a:cubicBezTo>
                    <a:pt x="2936" y="11227"/>
                    <a:pt x="1273" y="15174"/>
                    <a:pt x="1305" y="19349"/>
                  </a:cubicBezTo>
                  <a:cubicBezTo>
                    <a:pt x="1305" y="21861"/>
                    <a:pt x="1893" y="24340"/>
                    <a:pt x="3067" y="26558"/>
                  </a:cubicBezTo>
                  <a:cubicBezTo>
                    <a:pt x="4306" y="28907"/>
                    <a:pt x="6068" y="30962"/>
                    <a:pt x="8221" y="32560"/>
                  </a:cubicBezTo>
                  <a:cubicBezTo>
                    <a:pt x="10374" y="34224"/>
                    <a:pt x="14288" y="36344"/>
                    <a:pt x="20160" y="39051"/>
                  </a:cubicBezTo>
                  <a:cubicBezTo>
                    <a:pt x="23324" y="40519"/>
                    <a:pt x="24466" y="41596"/>
                    <a:pt x="24857" y="42085"/>
                  </a:cubicBezTo>
                  <a:cubicBezTo>
                    <a:pt x="25477" y="42900"/>
                    <a:pt x="25803" y="43912"/>
                    <a:pt x="25803" y="44923"/>
                  </a:cubicBezTo>
                  <a:cubicBezTo>
                    <a:pt x="25803" y="46195"/>
                    <a:pt x="25248" y="47402"/>
                    <a:pt x="24302" y="48217"/>
                  </a:cubicBezTo>
                  <a:cubicBezTo>
                    <a:pt x="23324" y="49163"/>
                    <a:pt x="22019" y="49718"/>
                    <a:pt x="20649" y="49718"/>
                  </a:cubicBezTo>
                  <a:lnTo>
                    <a:pt x="20616" y="49718"/>
                  </a:lnTo>
                  <a:cubicBezTo>
                    <a:pt x="18170" y="49685"/>
                    <a:pt x="15560" y="48544"/>
                    <a:pt x="12820" y="46326"/>
                  </a:cubicBezTo>
                  <a:cubicBezTo>
                    <a:pt x="11484" y="45215"/>
                    <a:pt x="9858" y="44670"/>
                    <a:pt x="8233" y="44670"/>
                  </a:cubicBezTo>
                  <a:cubicBezTo>
                    <a:pt x="6329" y="44670"/>
                    <a:pt x="4428" y="45419"/>
                    <a:pt x="3002" y="46880"/>
                  </a:cubicBezTo>
                  <a:cubicBezTo>
                    <a:pt x="1" y="49979"/>
                    <a:pt x="294" y="55002"/>
                    <a:pt x="3687" y="57710"/>
                  </a:cubicBezTo>
                  <a:cubicBezTo>
                    <a:pt x="5187" y="58917"/>
                    <a:pt x="6786" y="59993"/>
                    <a:pt x="8449" y="60907"/>
                  </a:cubicBezTo>
                  <a:cubicBezTo>
                    <a:pt x="10537" y="62048"/>
                    <a:pt x="12788" y="62831"/>
                    <a:pt x="15136" y="63223"/>
                  </a:cubicBezTo>
                  <a:lnTo>
                    <a:pt x="15136" y="67072"/>
                  </a:lnTo>
                  <a:cubicBezTo>
                    <a:pt x="15136" y="70269"/>
                    <a:pt x="17746" y="72878"/>
                    <a:pt x="20943" y="72878"/>
                  </a:cubicBezTo>
                  <a:cubicBezTo>
                    <a:pt x="24139" y="72878"/>
                    <a:pt x="26716" y="70269"/>
                    <a:pt x="26716" y="67072"/>
                  </a:cubicBezTo>
                  <a:lnTo>
                    <a:pt x="26716" y="62864"/>
                  </a:lnTo>
                  <a:cubicBezTo>
                    <a:pt x="29489" y="62114"/>
                    <a:pt x="31675" y="61102"/>
                    <a:pt x="33338" y="59830"/>
                  </a:cubicBezTo>
                  <a:cubicBezTo>
                    <a:pt x="35491" y="58167"/>
                    <a:pt x="37220" y="56014"/>
                    <a:pt x="38394" y="53535"/>
                  </a:cubicBezTo>
                  <a:cubicBezTo>
                    <a:pt x="39666" y="50892"/>
                    <a:pt x="40319" y="47989"/>
                    <a:pt x="40319" y="45021"/>
                  </a:cubicBezTo>
                  <a:cubicBezTo>
                    <a:pt x="40351" y="42150"/>
                    <a:pt x="39732" y="39280"/>
                    <a:pt x="38492" y="36703"/>
                  </a:cubicBezTo>
                  <a:cubicBezTo>
                    <a:pt x="37285" y="34191"/>
                    <a:pt x="35524" y="32005"/>
                    <a:pt x="33305" y="30277"/>
                  </a:cubicBezTo>
                  <a:cubicBezTo>
                    <a:pt x="31185" y="28580"/>
                    <a:pt x="27434" y="26623"/>
                    <a:pt x="21889" y="24340"/>
                  </a:cubicBezTo>
                  <a:cubicBezTo>
                    <a:pt x="18463" y="22937"/>
                    <a:pt x="17257" y="21991"/>
                    <a:pt x="16865" y="21534"/>
                  </a:cubicBezTo>
                  <a:cubicBezTo>
                    <a:pt x="16865" y="21534"/>
                    <a:pt x="16832" y="21502"/>
                    <a:pt x="16832" y="21502"/>
                  </a:cubicBezTo>
                  <a:cubicBezTo>
                    <a:pt x="16441" y="21110"/>
                    <a:pt x="16017" y="20523"/>
                    <a:pt x="16017" y="20001"/>
                  </a:cubicBezTo>
                  <a:cubicBezTo>
                    <a:pt x="16017" y="19642"/>
                    <a:pt x="16082" y="19186"/>
                    <a:pt x="16832" y="18533"/>
                  </a:cubicBezTo>
                  <a:cubicBezTo>
                    <a:pt x="17517" y="17979"/>
                    <a:pt x="18431" y="17685"/>
                    <a:pt x="19638" y="17685"/>
                  </a:cubicBezTo>
                  <a:cubicBezTo>
                    <a:pt x="21236" y="17685"/>
                    <a:pt x="22802" y="18272"/>
                    <a:pt x="24531" y="19447"/>
                  </a:cubicBezTo>
                  <a:cubicBezTo>
                    <a:pt x="25796" y="20363"/>
                    <a:pt x="27275" y="20812"/>
                    <a:pt x="28751" y="20812"/>
                  </a:cubicBezTo>
                  <a:cubicBezTo>
                    <a:pt x="30586" y="20812"/>
                    <a:pt x="32417" y="20118"/>
                    <a:pt x="33827" y="18762"/>
                  </a:cubicBezTo>
                  <a:cubicBezTo>
                    <a:pt x="37024" y="15598"/>
                    <a:pt x="36665" y="10313"/>
                    <a:pt x="33045" y="7671"/>
                  </a:cubicBezTo>
                  <a:cubicBezTo>
                    <a:pt x="32490" y="7280"/>
                    <a:pt x="31935" y="6888"/>
                    <a:pt x="31381" y="6562"/>
                  </a:cubicBezTo>
                  <a:cubicBezTo>
                    <a:pt x="29848" y="5714"/>
                    <a:pt x="28249" y="5029"/>
                    <a:pt x="26586" y="4572"/>
                  </a:cubicBezTo>
                  <a:cubicBezTo>
                    <a:pt x="25944" y="1572"/>
                    <a:pt x="23431" y="1"/>
                    <a:pt x="20909"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9" name="Google Shape;3999;p56"/>
            <p:cNvSpPr/>
            <p:nvPr/>
          </p:nvSpPr>
          <p:spPr>
            <a:xfrm>
              <a:off x="2224757" y="1457975"/>
              <a:ext cx="1007975" cy="1821975"/>
            </a:xfrm>
            <a:custGeom>
              <a:rect b="b" l="l" r="r" t="t"/>
              <a:pathLst>
                <a:path extrusionOk="0" h="72879" w="40319">
                  <a:moveTo>
                    <a:pt x="20926" y="4898"/>
                  </a:moveTo>
                  <a:cubicBezTo>
                    <a:pt x="21374" y="4898"/>
                    <a:pt x="21823" y="5192"/>
                    <a:pt x="21823" y="5779"/>
                  </a:cubicBezTo>
                  <a:lnTo>
                    <a:pt x="21823" y="6464"/>
                  </a:lnTo>
                  <a:cubicBezTo>
                    <a:pt x="21823" y="7606"/>
                    <a:pt x="22606" y="8584"/>
                    <a:pt x="23715" y="8845"/>
                  </a:cubicBezTo>
                  <a:cubicBezTo>
                    <a:pt x="25541" y="9237"/>
                    <a:pt x="27270" y="9889"/>
                    <a:pt x="28901" y="10802"/>
                  </a:cubicBezTo>
                  <a:cubicBezTo>
                    <a:pt x="29325" y="11031"/>
                    <a:pt x="29749" y="11324"/>
                    <a:pt x="30141" y="11618"/>
                  </a:cubicBezTo>
                  <a:cubicBezTo>
                    <a:pt x="30695" y="12009"/>
                    <a:pt x="31054" y="12662"/>
                    <a:pt x="31119" y="13379"/>
                  </a:cubicBezTo>
                  <a:cubicBezTo>
                    <a:pt x="31152" y="14064"/>
                    <a:pt x="30891" y="14749"/>
                    <a:pt x="30402" y="15239"/>
                  </a:cubicBezTo>
                  <a:cubicBezTo>
                    <a:pt x="29935" y="15687"/>
                    <a:pt x="29331" y="15909"/>
                    <a:pt x="28729" y="15909"/>
                  </a:cubicBezTo>
                  <a:cubicBezTo>
                    <a:pt x="28237" y="15909"/>
                    <a:pt x="27746" y="15761"/>
                    <a:pt x="27335" y="15467"/>
                  </a:cubicBezTo>
                  <a:cubicBezTo>
                    <a:pt x="24791" y="13673"/>
                    <a:pt x="22214" y="12792"/>
                    <a:pt x="19637" y="12792"/>
                  </a:cubicBezTo>
                  <a:cubicBezTo>
                    <a:pt x="17256" y="12792"/>
                    <a:pt x="15233" y="13477"/>
                    <a:pt x="13668" y="14815"/>
                  </a:cubicBezTo>
                  <a:cubicBezTo>
                    <a:pt x="11547" y="16609"/>
                    <a:pt x="11091" y="18631"/>
                    <a:pt x="11091" y="20001"/>
                  </a:cubicBezTo>
                  <a:cubicBezTo>
                    <a:pt x="11091" y="21730"/>
                    <a:pt x="11841" y="23361"/>
                    <a:pt x="13244" y="24862"/>
                  </a:cubicBezTo>
                  <a:cubicBezTo>
                    <a:pt x="14516" y="26232"/>
                    <a:pt x="16669" y="27504"/>
                    <a:pt x="20029" y="28874"/>
                  </a:cubicBezTo>
                  <a:cubicBezTo>
                    <a:pt x="25052" y="30962"/>
                    <a:pt x="28510" y="32723"/>
                    <a:pt x="30271" y="34126"/>
                  </a:cubicBezTo>
                  <a:cubicBezTo>
                    <a:pt x="31870" y="35365"/>
                    <a:pt x="33174" y="36996"/>
                    <a:pt x="34088" y="38823"/>
                  </a:cubicBezTo>
                  <a:cubicBezTo>
                    <a:pt x="34969" y="40748"/>
                    <a:pt x="35425" y="42868"/>
                    <a:pt x="35393" y="45021"/>
                  </a:cubicBezTo>
                  <a:cubicBezTo>
                    <a:pt x="35425" y="47239"/>
                    <a:pt x="34936" y="49424"/>
                    <a:pt x="33990" y="51382"/>
                  </a:cubicBezTo>
                  <a:cubicBezTo>
                    <a:pt x="33142" y="53176"/>
                    <a:pt x="31935" y="54741"/>
                    <a:pt x="30402" y="55948"/>
                  </a:cubicBezTo>
                  <a:cubicBezTo>
                    <a:pt x="28934" y="57025"/>
                    <a:pt x="26716" y="57906"/>
                    <a:pt x="23780" y="58525"/>
                  </a:cubicBezTo>
                  <a:cubicBezTo>
                    <a:pt x="22638" y="58754"/>
                    <a:pt x="21823" y="59765"/>
                    <a:pt x="21823" y="60907"/>
                  </a:cubicBezTo>
                  <a:lnTo>
                    <a:pt x="21823" y="67072"/>
                  </a:lnTo>
                  <a:cubicBezTo>
                    <a:pt x="21823" y="67675"/>
                    <a:pt x="21374" y="67977"/>
                    <a:pt x="20926" y="67977"/>
                  </a:cubicBezTo>
                  <a:cubicBezTo>
                    <a:pt x="20477" y="67977"/>
                    <a:pt x="20029" y="67675"/>
                    <a:pt x="20029" y="67072"/>
                  </a:cubicBezTo>
                  <a:lnTo>
                    <a:pt x="20029" y="61135"/>
                  </a:lnTo>
                  <a:cubicBezTo>
                    <a:pt x="20029" y="59895"/>
                    <a:pt x="19083" y="58852"/>
                    <a:pt x="17843" y="58688"/>
                  </a:cubicBezTo>
                  <a:cubicBezTo>
                    <a:pt x="15397" y="58493"/>
                    <a:pt x="13015" y="57775"/>
                    <a:pt x="10830" y="56633"/>
                  </a:cubicBezTo>
                  <a:cubicBezTo>
                    <a:pt x="9395" y="55851"/>
                    <a:pt x="8025" y="54905"/>
                    <a:pt x="6720" y="53893"/>
                  </a:cubicBezTo>
                  <a:cubicBezTo>
                    <a:pt x="4958" y="52458"/>
                    <a:pt x="5937" y="49588"/>
                    <a:pt x="8220" y="49588"/>
                  </a:cubicBezTo>
                  <a:cubicBezTo>
                    <a:pt x="8775" y="49588"/>
                    <a:pt x="9297" y="49783"/>
                    <a:pt x="9721" y="50109"/>
                  </a:cubicBezTo>
                  <a:cubicBezTo>
                    <a:pt x="13342" y="53078"/>
                    <a:pt x="16995" y="54578"/>
                    <a:pt x="20583" y="54611"/>
                  </a:cubicBezTo>
                  <a:lnTo>
                    <a:pt x="20648" y="54611"/>
                  </a:lnTo>
                  <a:cubicBezTo>
                    <a:pt x="23291" y="54578"/>
                    <a:pt x="25835" y="53567"/>
                    <a:pt x="27727" y="51740"/>
                  </a:cubicBezTo>
                  <a:cubicBezTo>
                    <a:pt x="31250" y="48413"/>
                    <a:pt x="31674" y="42933"/>
                    <a:pt x="28738" y="39084"/>
                  </a:cubicBezTo>
                  <a:cubicBezTo>
                    <a:pt x="27499" y="37518"/>
                    <a:pt x="25346" y="36083"/>
                    <a:pt x="22214" y="34615"/>
                  </a:cubicBezTo>
                  <a:cubicBezTo>
                    <a:pt x="16734" y="32071"/>
                    <a:pt x="13015" y="30081"/>
                    <a:pt x="11189" y="28678"/>
                  </a:cubicBezTo>
                  <a:cubicBezTo>
                    <a:pt x="9623" y="27504"/>
                    <a:pt x="8318" y="26036"/>
                    <a:pt x="7405" y="24307"/>
                  </a:cubicBezTo>
                  <a:cubicBezTo>
                    <a:pt x="6589" y="22774"/>
                    <a:pt x="6198" y="21078"/>
                    <a:pt x="6198" y="19349"/>
                  </a:cubicBezTo>
                  <a:cubicBezTo>
                    <a:pt x="6165" y="16511"/>
                    <a:pt x="7307" y="13804"/>
                    <a:pt x="9362" y="11879"/>
                  </a:cubicBezTo>
                  <a:cubicBezTo>
                    <a:pt x="11580" y="9726"/>
                    <a:pt x="14288" y="8617"/>
                    <a:pt x="17680" y="8454"/>
                  </a:cubicBezTo>
                  <a:cubicBezTo>
                    <a:pt x="18985" y="8389"/>
                    <a:pt x="20029" y="7312"/>
                    <a:pt x="20029" y="6007"/>
                  </a:cubicBezTo>
                  <a:lnTo>
                    <a:pt x="20029" y="5779"/>
                  </a:lnTo>
                  <a:cubicBezTo>
                    <a:pt x="20029" y="5192"/>
                    <a:pt x="20477" y="4898"/>
                    <a:pt x="20926" y="4898"/>
                  </a:cubicBezTo>
                  <a:close/>
                  <a:moveTo>
                    <a:pt x="20897" y="1"/>
                  </a:moveTo>
                  <a:cubicBezTo>
                    <a:pt x="18679" y="1"/>
                    <a:pt x="16457" y="1220"/>
                    <a:pt x="15494" y="3757"/>
                  </a:cubicBezTo>
                  <a:cubicBezTo>
                    <a:pt x="11906" y="4213"/>
                    <a:pt x="8546" y="5844"/>
                    <a:pt x="5969" y="8389"/>
                  </a:cubicBezTo>
                  <a:cubicBezTo>
                    <a:pt x="2936" y="11227"/>
                    <a:pt x="1240" y="15174"/>
                    <a:pt x="1305" y="19349"/>
                  </a:cubicBezTo>
                  <a:cubicBezTo>
                    <a:pt x="1305" y="21861"/>
                    <a:pt x="1892" y="24340"/>
                    <a:pt x="3066" y="26558"/>
                  </a:cubicBezTo>
                  <a:cubicBezTo>
                    <a:pt x="4306" y="28907"/>
                    <a:pt x="6067" y="30962"/>
                    <a:pt x="8220" y="32560"/>
                  </a:cubicBezTo>
                  <a:cubicBezTo>
                    <a:pt x="10373" y="34224"/>
                    <a:pt x="14288" y="36344"/>
                    <a:pt x="20159" y="39051"/>
                  </a:cubicBezTo>
                  <a:cubicBezTo>
                    <a:pt x="23323" y="40519"/>
                    <a:pt x="24465" y="41596"/>
                    <a:pt x="24856" y="42085"/>
                  </a:cubicBezTo>
                  <a:cubicBezTo>
                    <a:pt x="25476" y="42900"/>
                    <a:pt x="25802" y="43912"/>
                    <a:pt x="25770" y="44923"/>
                  </a:cubicBezTo>
                  <a:cubicBezTo>
                    <a:pt x="25802" y="46195"/>
                    <a:pt x="25248" y="47402"/>
                    <a:pt x="24302" y="48217"/>
                  </a:cubicBezTo>
                  <a:cubicBezTo>
                    <a:pt x="23323" y="49163"/>
                    <a:pt x="22018" y="49718"/>
                    <a:pt x="20648" y="49718"/>
                  </a:cubicBezTo>
                  <a:lnTo>
                    <a:pt x="20616" y="49718"/>
                  </a:lnTo>
                  <a:cubicBezTo>
                    <a:pt x="18169" y="49685"/>
                    <a:pt x="15527" y="48544"/>
                    <a:pt x="12820" y="46326"/>
                  </a:cubicBezTo>
                  <a:cubicBezTo>
                    <a:pt x="11468" y="45215"/>
                    <a:pt x="9834" y="44670"/>
                    <a:pt x="8209" y="44670"/>
                  </a:cubicBezTo>
                  <a:cubicBezTo>
                    <a:pt x="6303" y="44670"/>
                    <a:pt x="4410" y="45419"/>
                    <a:pt x="3001" y="46880"/>
                  </a:cubicBezTo>
                  <a:cubicBezTo>
                    <a:pt x="0" y="49979"/>
                    <a:pt x="294" y="55002"/>
                    <a:pt x="3686" y="57710"/>
                  </a:cubicBezTo>
                  <a:cubicBezTo>
                    <a:pt x="5154" y="58917"/>
                    <a:pt x="6752" y="59993"/>
                    <a:pt x="8449" y="60907"/>
                  </a:cubicBezTo>
                  <a:cubicBezTo>
                    <a:pt x="10536" y="62048"/>
                    <a:pt x="12787" y="62831"/>
                    <a:pt x="15136" y="63223"/>
                  </a:cubicBezTo>
                  <a:lnTo>
                    <a:pt x="15136" y="67072"/>
                  </a:lnTo>
                  <a:cubicBezTo>
                    <a:pt x="15136" y="70269"/>
                    <a:pt x="17713" y="72878"/>
                    <a:pt x="20909" y="72878"/>
                  </a:cubicBezTo>
                  <a:cubicBezTo>
                    <a:pt x="24139" y="72878"/>
                    <a:pt x="26716" y="70269"/>
                    <a:pt x="26716" y="67072"/>
                  </a:cubicBezTo>
                  <a:lnTo>
                    <a:pt x="26716" y="62864"/>
                  </a:lnTo>
                  <a:cubicBezTo>
                    <a:pt x="29456" y="62114"/>
                    <a:pt x="31641" y="61102"/>
                    <a:pt x="33338" y="59830"/>
                  </a:cubicBezTo>
                  <a:cubicBezTo>
                    <a:pt x="35490" y="58167"/>
                    <a:pt x="37219" y="56014"/>
                    <a:pt x="38361" y="53535"/>
                  </a:cubicBezTo>
                  <a:cubicBezTo>
                    <a:pt x="39666" y="50892"/>
                    <a:pt x="40318" y="47989"/>
                    <a:pt x="40286" y="45021"/>
                  </a:cubicBezTo>
                  <a:cubicBezTo>
                    <a:pt x="40318" y="42150"/>
                    <a:pt x="39698" y="39280"/>
                    <a:pt x="38491" y="36703"/>
                  </a:cubicBezTo>
                  <a:cubicBezTo>
                    <a:pt x="37285" y="34191"/>
                    <a:pt x="35490" y="32005"/>
                    <a:pt x="33305" y="30277"/>
                  </a:cubicBezTo>
                  <a:cubicBezTo>
                    <a:pt x="31152" y="28580"/>
                    <a:pt x="27433" y="26623"/>
                    <a:pt x="21888" y="24340"/>
                  </a:cubicBezTo>
                  <a:cubicBezTo>
                    <a:pt x="18463" y="22937"/>
                    <a:pt x="17256" y="21991"/>
                    <a:pt x="16864" y="21534"/>
                  </a:cubicBezTo>
                  <a:cubicBezTo>
                    <a:pt x="16832" y="21534"/>
                    <a:pt x="16832" y="21502"/>
                    <a:pt x="16799" y="21502"/>
                  </a:cubicBezTo>
                  <a:cubicBezTo>
                    <a:pt x="16440" y="21110"/>
                    <a:pt x="15984" y="20523"/>
                    <a:pt x="15984" y="20001"/>
                  </a:cubicBezTo>
                  <a:cubicBezTo>
                    <a:pt x="15984" y="19642"/>
                    <a:pt x="16082" y="19186"/>
                    <a:pt x="16832" y="18533"/>
                  </a:cubicBezTo>
                  <a:cubicBezTo>
                    <a:pt x="17517" y="17979"/>
                    <a:pt x="18430" y="17685"/>
                    <a:pt x="19637" y="17685"/>
                  </a:cubicBezTo>
                  <a:cubicBezTo>
                    <a:pt x="21203" y="17685"/>
                    <a:pt x="22801" y="18272"/>
                    <a:pt x="24498" y="19447"/>
                  </a:cubicBezTo>
                  <a:cubicBezTo>
                    <a:pt x="25777" y="20363"/>
                    <a:pt x="27264" y="20812"/>
                    <a:pt x="28742" y="20812"/>
                  </a:cubicBezTo>
                  <a:cubicBezTo>
                    <a:pt x="30579" y="20812"/>
                    <a:pt x="32402" y="20118"/>
                    <a:pt x="33794" y="18762"/>
                  </a:cubicBezTo>
                  <a:cubicBezTo>
                    <a:pt x="37024" y="15598"/>
                    <a:pt x="36665" y="10313"/>
                    <a:pt x="33044" y="7671"/>
                  </a:cubicBezTo>
                  <a:cubicBezTo>
                    <a:pt x="32489" y="7280"/>
                    <a:pt x="31935" y="6888"/>
                    <a:pt x="31348" y="6562"/>
                  </a:cubicBezTo>
                  <a:cubicBezTo>
                    <a:pt x="29847" y="5714"/>
                    <a:pt x="28249" y="5029"/>
                    <a:pt x="26585" y="4572"/>
                  </a:cubicBezTo>
                  <a:cubicBezTo>
                    <a:pt x="25926" y="1572"/>
                    <a:pt x="23414" y="1"/>
                    <a:pt x="20897"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00" name="Google Shape;4000;p56"/>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US National Dollar </a:t>
            </a:r>
            <a:r>
              <a:rPr lang="en"/>
              <a:t>Day infographics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4" name="Shape 4004"/>
        <p:cNvGrpSpPr/>
        <p:nvPr/>
      </p:nvGrpSpPr>
      <p:grpSpPr>
        <a:xfrm>
          <a:off x="0" y="0"/>
          <a:ext cx="0" cy="0"/>
          <a:chOff x="0" y="0"/>
          <a:chExt cx="0" cy="0"/>
        </a:xfrm>
      </p:grpSpPr>
      <p:grpSp>
        <p:nvGrpSpPr>
          <p:cNvPr id="4005" name="Google Shape;4005;p57"/>
          <p:cNvGrpSpPr/>
          <p:nvPr/>
        </p:nvGrpSpPr>
        <p:grpSpPr>
          <a:xfrm>
            <a:off x="2167700" y="3455300"/>
            <a:ext cx="1764900" cy="1148700"/>
            <a:chOff x="2167700" y="3455300"/>
            <a:chExt cx="1764900" cy="1148700"/>
          </a:xfrm>
        </p:grpSpPr>
        <p:sp>
          <p:nvSpPr>
            <p:cNvPr id="4006" name="Google Shape;4006;p57"/>
            <p:cNvSpPr txBox="1"/>
            <p:nvPr/>
          </p:nvSpPr>
          <p:spPr>
            <a:xfrm>
              <a:off x="2167842" y="3881600"/>
              <a:ext cx="1764600" cy="72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Venus is the second planet from the Sun</a:t>
              </a:r>
              <a:endParaRPr>
                <a:solidFill>
                  <a:schemeClr val="dk1"/>
                </a:solidFill>
                <a:latin typeface="Libre Franklin Medium"/>
                <a:ea typeface="Libre Franklin Medium"/>
                <a:cs typeface="Libre Franklin Medium"/>
                <a:sym typeface="Libre Franklin Medium"/>
              </a:endParaRPr>
            </a:p>
            <a:p>
              <a:pPr indent="0" lvl="0" marL="0" rtl="0" algn="ctr">
                <a:spcBef>
                  <a:spcPts val="0"/>
                </a:spcBef>
                <a:spcAft>
                  <a:spcPts val="0"/>
                </a:spcAft>
                <a:buNone/>
              </a:pPr>
              <a:r>
                <a:t/>
              </a:r>
              <a:endParaRPr>
                <a:solidFill>
                  <a:schemeClr val="dk1"/>
                </a:solidFill>
                <a:latin typeface="Libre Franklin Medium"/>
                <a:ea typeface="Libre Franklin Medium"/>
                <a:cs typeface="Libre Franklin Medium"/>
                <a:sym typeface="Libre Franklin Medium"/>
              </a:endParaRPr>
            </a:p>
          </p:txBody>
        </p:sp>
        <p:sp>
          <p:nvSpPr>
            <p:cNvPr id="4007" name="Google Shape;4007;p57"/>
            <p:cNvSpPr txBox="1"/>
            <p:nvPr/>
          </p:nvSpPr>
          <p:spPr>
            <a:xfrm>
              <a:off x="2167700" y="3455300"/>
              <a:ext cx="17649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000">
                  <a:solidFill>
                    <a:schemeClr val="dk1"/>
                  </a:solidFill>
                  <a:latin typeface="Anton"/>
                  <a:ea typeface="Anton"/>
                  <a:cs typeface="Anton"/>
                  <a:sym typeface="Anton"/>
                </a:rPr>
                <a:t>Venus</a:t>
              </a:r>
              <a:endParaRPr sz="2000">
                <a:solidFill>
                  <a:schemeClr val="dk1"/>
                </a:solidFill>
              </a:endParaRPr>
            </a:p>
          </p:txBody>
        </p:sp>
      </p:grpSp>
      <p:grpSp>
        <p:nvGrpSpPr>
          <p:cNvPr id="4008" name="Google Shape;4008;p57"/>
          <p:cNvGrpSpPr/>
          <p:nvPr/>
        </p:nvGrpSpPr>
        <p:grpSpPr>
          <a:xfrm>
            <a:off x="719950" y="2031800"/>
            <a:ext cx="1764900" cy="1148700"/>
            <a:chOff x="719950" y="2031800"/>
            <a:chExt cx="1764900" cy="1148700"/>
          </a:xfrm>
        </p:grpSpPr>
        <p:sp>
          <p:nvSpPr>
            <p:cNvPr id="4009" name="Google Shape;4009;p57"/>
            <p:cNvSpPr txBox="1"/>
            <p:nvPr/>
          </p:nvSpPr>
          <p:spPr>
            <a:xfrm>
              <a:off x="720053" y="2458100"/>
              <a:ext cx="1764600" cy="72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Mercury is the smallest planet in the Solar System</a:t>
              </a:r>
              <a:endParaRPr>
                <a:solidFill>
                  <a:schemeClr val="dk1"/>
                </a:solidFill>
                <a:latin typeface="Libre Franklin Medium"/>
                <a:ea typeface="Libre Franklin Medium"/>
                <a:cs typeface="Libre Franklin Medium"/>
                <a:sym typeface="Libre Franklin Medium"/>
              </a:endParaRPr>
            </a:p>
          </p:txBody>
        </p:sp>
        <p:sp>
          <p:nvSpPr>
            <p:cNvPr id="4010" name="Google Shape;4010;p57"/>
            <p:cNvSpPr txBox="1"/>
            <p:nvPr/>
          </p:nvSpPr>
          <p:spPr>
            <a:xfrm>
              <a:off x="719950" y="2031800"/>
              <a:ext cx="17649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000">
                  <a:solidFill>
                    <a:schemeClr val="dk1"/>
                  </a:solidFill>
                  <a:latin typeface="Anton"/>
                  <a:ea typeface="Anton"/>
                  <a:cs typeface="Anton"/>
                  <a:sym typeface="Anton"/>
                </a:rPr>
                <a:t>Mercury</a:t>
              </a:r>
              <a:endParaRPr sz="2000">
                <a:solidFill>
                  <a:schemeClr val="dk1"/>
                </a:solidFill>
              </a:endParaRPr>
            </a:p>
          </p:txBody>
        </p:sp>
      </p:grpSp>
      <p:grpSp>
        <p:nvGrpSpPr>
          <p:cNvPr id="4011" name="Google Shape;4011;p57"/>
          <p:cNvGrpSpPr/>
          <p:nvPr/>
        </p:nvGrpSpPr>
        <p:grpSpPr>
          <a:xfrm>
            <a:off x="6659050" y="2031800"/>
            <a:ext cx="1764900" cy="1148700"/>
            <a:chOff x="6659050" y="2031800"/>
            <a:chExt cx="1764900" cy="1148700"/>
          </a:xfrm>
        </p:grpSpPr>
        <p:sp>
          <p:nvSpPr>
            <p:cNvPr id="4012" name="Google Shape;4012;p57"/>
            <p:cNvSpPr txBox="1"/>
            <p:nvPr/>
          </p:nvSpPr>
          <p:spPr>
            <a:xfrm>
              <a:off x="6659050" y="2458100"/>
              <a:ext cx="1764900" cy="72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Despite being red, Mars is actually a cold place</a:t>
              </a:r>
              <a:endParaRPr>
                <a:solidFill>
                  <a:schemeClr val="dk1"/>
                </a:solidFill>
                <a:latin typeface="Libre Franklin Medium"/>
                <a:ea typeface="Libre Franklin Medium"/>
                <a:cs typeface="Libre Franklin Medium"/>
                <a:sym typeface="Libre Franklin Medium"/>
              </a:endParaRPr>
            </a:p>
            <a:p>
              <a:pPr indent="0" lvl="0" marL="0" rtl="0" algn="ctr">
                <a:spcBef>
                  <a:spcPts val="0"/>
                </a:spcBef>
                <a:spcAft>
                  <a:spcPts val="0"/>
                </a:spcAft>
                <a:buNone/>
              </a:pPr>
              <a:r>
                <a:t/>
              </a:r>
              <a:endParaRPr>
                <a:solidFill>
                  <a:schemeClr val="dk1"/>
                </a:solidFill>
                <a:latin typeface="Libre Franklin Medium"/>
                <a:ea typeface="Libre Franklin Medium"/>
                <a:cs typeface="Libre Franklin Medium"/>
                <a:sym typeface="Libre Franklin Medium"/>
              </a:endParaRPr>
            </a:p>
          </p:txBody>
        </p:sp>
        <p:sp>
          <p:nvSpPr>
            <p:cNvPr id="4013" name="Google Shape;4013;p57"/>
            <p:cNvSpPr txBox="1"/>
            <p:nvPr/>
          </p:nvSpPr>
          <p:spPr>
            <a:xfrm>
              <a:off x="6659050" y="2031800"/>
              <a:ext cx="17649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000">
                  <a:solidFill>
                    <a:schemeClr val="dk1"/>
                  </a:solidFill>
                  <a:latin typeface="Anton"/>
                  <a:ea typeface="Anton"/>
                  <a:cs typeface="Anton"/>
                  <a:sym typeface="Anton"/>
                </a:rPr>
                <a:t>Mars</a:t>
              </a:r>
              <a:endParaRPr sz="2000">
                <a:solidFill>
                  <a:schemeClr val="dk1"/>
                </a:solidFill>
              </a:endParaRPr>
            </a:p>
          </p:txBody>
        </p:sp>
      </p:grpSp>
      <p:grpSp>
        <p:nvGrpSpPr>
          <p:cNvPr id="4014" name="Google Shape;4014;p57"/>
          <p:cNvGrpSpPr/>
          <p:nvPr/>
        </p:nvGrpSpPr>
        <p:grpSpPr>
          <a:xfrm>
            <a:off x="5211300" y="3455300"/>
            <a:ext cx="1764908" cy="1148700"/>
            <a:chOff x="5211300" y="3455300"/>
            <a:chExt cx="1764908" cy="1148700"/>
          </a:xfrm>
        </p:grpSpPr>
        <p:sp>
          <p:nvSpPr>
            <p:cNvPr id="4015" name="Google Shape;4015;p57"/>
            <p:cNvSpPr txBox="1"/>
            <p:nvPr/>
          </p:nvSpPr>
          <p:spPr>
            <a:xfrm>
              <a:off x="5211308" y="3881600"/>
              <a:ext cx="1764900" cy="72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Jupiter is the biggest planet in the Solar System</a:t>
              </a:r>
              <a:endParaRPr>
                <a:solidFill>
                  <a:schemeClr val="dk1"/>
                </a:solidFill>
                <a:latin typeface="Libre Franklin Medium"/>
                <a:ea typeface="Libre Franklin Medium"/>
                <a:cs typeface="Libre Franklin Medium"/>
                <a:sym typeface="Libre Franklin Medium"/>
              </a:endParaRPr>
            </a:p>
            <a:p>
              <a:pPr indent="0" lvl="0" marL="0" rtl="0" algn="ctr">
                <a:spcBef>
                  <a:spcPts val="0"/>
                </a:spcBef>
                <a:spcAft>
                  <a:spcPts val="0"/>
                </a:spcAft>
                <a:buNone/>
              </a:pPr>
              <a:r>
                <a:t/>
              </a:r>
              <a:endParaRPr>
                <a:solidFill>
                  <a:schemeClr val="dk1"/>
                </a:solidFill>
                <a:latin typeface="Libre Franklin Medium"/>
                <a:ea typeface="Libre Franklin Medium"/>
                <a:cs typeface="Libre Franklin Medium"/>
                <a:sym typeface="Libre Franklin Medium"/>
              </a:endParaRPr>
            </a:p>
          </p:txBody>
        </p:sp>
        <p:sp>
          <p:nvSpPr>
            <p:cNvPr id="4016" name="Google Shape;4016;p57"/>
            <p:cNvSpPr txBox="1"/>
            <p:nvPr/>
          </p:nvSpPr>
          <p:spPr>
            <a:xfrm>
              <a:off x="5211300" y="3455300"/>
              <a:ext cx="17649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000">
                  <a:solidFill>
                    <a:schemeClr val="dk1"/>
                  </a:solidFill>
                  <a:latin typeface="Anton"/>
                  <a:ea typeface="Anton"/>
                  <a:cs typeface="Anton"/>
                  <a:sym typeface="Anton"/>
                </a:rPr>
                <a:t>Jupiter</a:t>
              </a:r>
              <a:endParaRPr sz="2000">
                <a:solidFill>
                  <a:schemeClr val="dk1"/>
                </a:solidFill>
              </a:endParaRPr>
            </a:p>
          </p:txBody>
        </p:sp>
      </p:grpSp>
      <p:sp>
        <p:nvSpPr>
          <p:cNvPr id="4017" name="Google Shape;4017;p57"/>
          <p:cNvSpPr/>
          <p:nvPr/>
        </p:nvSpPr>
        <p:spPr>
          <a:xfrm>
            <a:off x="4083241" y="1408005"/>
            <a:ext cx="977400" cy="977400"/>
          </a:xfrm>
          <a:prstGeom prst="ellipse">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018" name="Google Shape;4018;p57"/>
          <p:cNvGrpSpPr/>
          <p:nvPr/>
        </p:nvGrpSpPr>
        <p:grpSpPr>
          <a:xfrm>
            <a:off x="4315573" y="1619107"/>
            <a:ext cx="513254" cy="487834"/>
            <a:chOff x="1231375" y="468075"/>
            <a:chExt cx="5137675" cy="4883225"/>
          </a:xfrm>
        </p:grpSpPr>
        <p:sp>
          <p:nvSpPr>
            <p:cNvPr id="4019" name="Google Shape;4019;p57"/>
            <p:cNvSpPr/>
            <p:nvPr/>
          </p:nvSpPr>
          <p:spPr>
            <a:xfrm>
              <a:off x="2609575" y="529250"/>
              <a:ext cx="2359250" cy="3194725"/>
            </a:xfrm>
            <a:custGeom>
              <a:rect b="b" l="l" r="r" t="t"/>
              <a:pathLst>
                <a:path extrusionOk="0" h="127789" w="94370">
                  <a:moveTo>
                    <a:pt x="6492" y="0"/>
                  </a:moveTo>
                  <a:cubicBezTo>
                    <a:pt x="2904" y="0"/>
                    <a:pt x="1" y="2903"/>
                    <a:pt x="33" y="6492"/>
                  </a:cubicBezTo>
                  <a:lnTo>
                    <a:pt x="33" y="102883"/>
                  </a:lnTo>
                  <a:lnTo>
                    <a:pt x="37122" y="124902"/>
                  </a:lnTo>
                  <a:cubicBezTo>
                    <a:pt x="40351" y="126826"/>
                    <a:pt x="43988" y="127789"/>
                    <a:pt x="47626" y="127789"/>
                  </a:cubicBezTo>
                  <a:cubicBezTo>
                    <a:pt x="51263" y="127789"/>
                    <a:pt x="54900" y="126826"/>
                    <a:pt x="58129" y="124902"/>
                  </a:cubicBezTo>
                  <a:lnTo>
                    <a:pt x="94370" y="103405"/>
                  </a:lnTo>
                  <a:lnTo>
                    <a:pt x="94370" y="6492"/>
                  </a:lnTo>
                  <a:cubicBezTo>
                    <a:pt x="94370" y="2903"/>
                    <a:pt x="91467" y="0"/>
                    <a:pt x="87911"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0" name="Google Shape;4020;p57"/>
            <p:cNvSpPr/>
            <p:nvPr/>
          </p:nvSpPr>
          <p:spPr>
            <a:xfrm>
              <a:off x="2976550" y="949225"/>
              <a:ext cx="1626125" cy="2774750"/>
            </a:xfrm>
            <a:custGeom>
              <a:rect b="b" l="l" r="r" t="t"/>
              <a:pathLst>
                <a:path extrusionOk="0" h="110990" w="65045">
                  <a:moveTo>
                    <a:pt x="10765" y="1"/>
                  </a:moveTo>
                  <a:cubicBezTo>
                    <a:pt x="9493" y="33"/>
                    <a:pt x="8416" y="849"/>
                    <a:pt x="8025" y="2056"/>
                  </a:cubicBezTo>
                  <a:cubicBezTo>
                    <a:pt x="7112" y="4763"/>
                    <a:pt x="4926" y="6851"/>
                    <a:pt x="2153" y="7634"/>
                  </a:cubicBezTo>
                  <a:cubicBezTo>
                    <a:pt x="881" y="7960"/>
                    <a:pt x="1" y="9101"/>
                    <a:pt x="1" y="10406"/>
                  </a:cubicBezTo>
                  <a:lnTo>
                    <a:pt x="1" y="94794"/>
                  </a:lnTo>
                  <a:lnTo>
                    <a:pt x="22443" y="108103"/>
                  </a:lnTo>
                  <a:cubicBezTo>
                    <a:pt x="25672" y="110027"/>
                    <a:pt x="29309" y="110990"/>
                    <a:pt x="32947" y="110990"/>
                  </a:cubicBezTo>
                  <a:cubicBezTo>
                    <a:pt x="36584" y="110990"/>
                    <a:pt x="40221" y="110027"/>
                    <a:pt x="43450" y="108103"/>
                  </a:cubicBezTo>
                  <a:lnTo>
                    <a:pt x="65045" y="95283"/>
                  </a:lnTo>
                  <a:lnTo>
                    <a:pt x="65045" y="10406"/>
                  </a:lnTo>
                  <a:cubicBezTo>
                    <a:pt x="65045" y="9101"/>
                    <a:pt x="64131" y="7960"/>
                    <a:pt x="62892" y="7634"/>
                  </a:cubicBezTo>
                  <a:cubicBezTo>
                    <a:pt x="60119" y="6883"/>
                    <a:pt x="57901" y="4763"/>
                    <a:pt x="57020" y="2056"/>
                  </a:cubicBezTo>
                  <a:cubicBezTo>
                    <a:pt x="56629" y="849"/>
                    <a:pt x="55520" y="33"/>
                    <a:pt x="54280" y="1"/>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1" name="Google Shape;4021;p57"/>
            <p:cNvSpPr/>
            <p:nvPr/>
          </p:nvSpPr>
          <p:spPr>
            <a:xfrm>
              <a:off x="3192650" y="1992250"/>
              <a:ext cx="1193100" cy="1193100"/>
            </a:xfrm>
            <a:custGeom>
              <a:rect b="b" l="l" r="r" t="t"/>
              <a:pathLst>
                <a:path extrusionOk="0" h="47724" w="47724">
                  <a:moveTo>
                    <a:pt x="23879" y="0"/>
                  </a:moveTo>
                  <a:cubicBezTo>
                    <a:pt x="10700" y="0"/>
                    <a:pt x="1" y="10667"/>
                    <a:pt x="1" y="23845"/>
                  </a:cubicBezTo>
                  <a:cubicBezTo>
                    <a:pt x="1" y="37024"/>
                    <a:pt x="10700" y="47723"/>
                    <a:pt x="23879" y="47723"/>
                  </a:cubicBezTo>
                  <a:cubicBezTo>
                    <a:pt x="37057" y="47723"/>
                    <a:pt x="47724" y="37024"/>
                    <a:pt x="47724" y="23845"/>
                  </a:cubicBezTo>
                  <a:cubicBezTo>
                    <a:pt x="47724" y="10667"/>
                    <a:pt x="37057" y="0"/>
                    <a:pt x="23879"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2" name="Google Shape;4022;p57"/>
            <p:cNvSpPr/>
            <p:nvPr/>
          </p:nvSpPr>
          <p:spPr>
            <a:xfrm>
              <a:off x="1303150" y="2325775"/>
              <a:ext cx="4994950" cy="2964375"/>
            </a:xfrm>
            <a:custGeom>
              <a:rect b="b" l="l" r="r" t="t"/>
              <a:pathLst>
                <a:path extrusionOk="0" h="118575" w="199798">
                  <a:moveTo>
                    <a:pt x="1" y="1"/>
                  </a:moveTo>
                  <a:lnTo>
                    <a:pt x="1" y="107581"/>
                  </a:lnTo>
                  <a:cubicBezTo>
                    <a:pt x="1" y="113648"/>
                    <a:pt x="4894" y="118574"/>
                    <a:pt x="10961" y="118574"/>
                  </a:cubicBezTo>
                  <a:lnTo>
                    <a:pt x="188804" y="118574"/>
                  </a:lnTo>
                  <a:cubicBezTo>
                    <a:pt x="194872" y="118574"/>
                    <a:pt x="199797" y="113648"/>
                    <a:pt x="199797" y="107581"/>
                  </a:cubicBezTo>
                  <a:lnTo>
                    <a:pt x="199797" y="1"/>
                  </a:lnTo>
                  <a:lnTo>
                    <a:pt x="110386" y="53041"/>
                  </a:lnTo>
                  <a:cubicBezTo>
                    <a:pt x="107140" y="54965"/>
                    <a:pt x="103512" y="55928"/>
                    <a:pt x="99883" y="55928"/>
                  </a:cubicBezTo>
                  <a:cubicBezTo>
                    <a:pt x="96254" y="55928"/>
                    <a:pt x="92625" y="54965"/>
                    <a:pt x="89379" y="53041"/>
                  </a:cubicBezTo>
                  <a:lnTo>
                    <a:pt x="1" y="1"/>
                  </a:ln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3" name="Google Shape;4023;p57"/>
            <p:cNvSpPr/>
            <p:nvPr/>
          </p:nvSpPr>
          <p:spPr>
            <a:xfrm>
              <a:off x="1303150" y="1593475"/>
              <a:ext cx="1307275" cy="1507875"/>
            </a:xfrm>
            <a:custGeom>
              <a:rect b="b" l="l" r="r" t="t"/>
              <a:pathLst>
                <a:path extrusionOk="0" h="60315" w="52291">
                  <a:moveTo>
                    <a:pt x="52290" y="0"/>
                  </a:moveTo>
                  <a:lnTo>
                    <a:pt x="1" y="29293"/>
                  </a:lnTo>
                  <a:lnTo>
                    <a:pt x="52290" y="60314"/>
                  </a:lnTo>
                  <a:lnTo>
                    <a:pt x="52290" y="0"/>
                  </a:ln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4" name="Google Shape;4024;p57"/>
            <p:cNvSpPr/>
            <p:nvPr/>
          </p:nvSpPr>
          <p:spPr>
            <a:xfrm>
              <a:off x="4968800" y="1581225"/>
              <a:ext cx="1329300" cy="1533175"/>
            </a:xfrm>
            <a:custGeom>
              <a:rect b="b" l="l" r="r" t="t"/>
              <a:pathLst>
                <a:path extrusionOk="0" h="61327" w="53172">
                  <a:moveTo>
                    <a:pt x="1" y="1"/>
                  </a:moveTo>
                  <a:lnTo>
                    <a:pt x="1" y="61326"/>
                  </a:lnTo>
                  <a:lnTo>
                    <a:pt x="53171" y="29783"/>
                  </a:lnTo>
                  <a:lnTo>
                    <a:pt x="1" y="1"/>
                  </a:ln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5" name="Google Shape;4025;p57"/>
            <p:cNvSpPr/>
            <p:nvPr/>
          </p:nvSpPr>
          <p:spPr>
            <a:xfrm>
              <a:off x="1302325" y="2325775"/>
              <a:ext cx="1230625" cy="2964375"/>
            </a:xfrm>
            <a:custGeom>
              <a:rect b="b" l="l" r="r" t="t"/>
              <a:pathLst>
                <a:path extrusionOk="0" h="118575" w="49225">
                  <a:moveTo>
                    <a:pt x="1" y="1"/>
                  </a:moveTo>
                  <a:lnTo>
                    <a:pt x="1" y="107581"/>
                  </a:lnTo>
                  <a:cubicBezTo>
                    <a:pt x="34" y="113648"/>
                    <a:pt x="4927" y="118574"/>
                    <a:pt x="10994" y="118574"/>
                  </a:cubicBezTo>
                  <a:lnTo>
                    <a:pt x="49224" y="118574"/>
                  </a:lnTo>
                  <a:cubicBezTo>
                    <a:pt x="34513" y="89836"/>
                    <a:pt x="26880" y="58032"/>
                    <a:pt x="26912" y="25771"/>
                  </a:cubicBezTo>
                  <a:cubicBezTo>
                    <a:pt x="26945" y="22541"/>
                    <a:pt x="27010" y="19312"/>
                    <a:pt x="27141" y="16115"/>
                  </a:cubicBezTo>
                  <a:lnTo>
                    <a:pt x="1" y="1"/>
                  </a:ln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6" name="Google Shape;4026;p57"/>
            <p:cNvSpPr/>
            <p:nvPr/>
          </p:nvSpPr>
          <p:spPr>
            <a:xfrm>
              <a:off x="1303150" y="1883775"/>
              <a:ext cx="788600" cy="844900"/>
            </a:xfrm>
            <a:custGeom>
              <a:rect b="b" l="l" r="r" t="t"/>
              <a:pathLst>
                <a:path extrusionOk="0" h="33796" w="31544">
                  <a:moveTo>
                    <a:pt x="31544" y="1"/>
                  </a:moveTo>
                  <a:lnTo>
                    <a:pt x="1" y="17681"/>
                  </a:lnTo>
                  <a:lnTo>
                    <a:pt x="27140" y="33795"/>
                  </a:lnTo>
                  <a:cubicBezTo>
                    <a:pt x="27662" y="22411"/>
                    <a:pt x="29130" y="11124"/>
                    <a:pt x="31544" y="1"/>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7" name="Google Shape;4027;p57"/>
            <p:cNvSpPr/>
            <p:nvPr/>
          </p:nvSpPr>
          <p:spPr>
            <a:xfrm>
              <a:off x="2549225" y="468075"/>
              <a:ext cx="2480775" cy="3317475"/>
            </a:xfrm>
            <a:custGeom>
              <a:rect b="b" l="l" r="r" t="t"/>
              <a:pathLst>
                <a:path extrusionOk="0" h="132699" w="99231">
                  <a:moveTo>
                    <a:pt x="90325" y="4894"/>
                  </a:moveTo>
                  <a:cubicBezTo>
                    <a:pt x="92543" y="4894"/>
                    <a:pt x="94337" y="6720"/>
                    <a:pt x="94337" y="8939"/>
                  </a:cubicBezTo>
                  <a:lnTo>
                    <a:pt x="94337" y="104450"/>
                  </a:lnTo>
                  <a:lnTo>
                    <a:pt x="59304" y="125261"/>
                  </a:lnTo>
                  <a:cubicBezTo>
                    <a:pt x="56449" y="126957"/>
                    <a:pt x="53244" y="127805"/>
                    <a:pt x="50040" y="127805"/>
                  </a:cubicBezTo>
                  <a:cubicBezTo>
                    <a:pt x="46835" y="127805"/>
                    <a:pt x="43630" y="126957"/>
                    <a:pt x="40776" y="125261"/>
                  </a:cubicBezTo>
                  <a:lnTo>
                    <a:pt x="4894" y="103960"/>
                  </a:lnTo>
                  <a:lnTo>
                    <a:pt x="4894" y="8939"/>
                  </a:lnTo>
                  <a:cubicBezTo>
                    <a:pt x="4894" y="6720"/>
                    <a:pt x="6688" y="4894"/>
                    <a:pt x="8906" y="4894"/>
                  </a:cubicBezTo>
                  <a:close/>
                  <a:moveTo>
                    <a:pt x="8906" y="1"/>
                  </a:moveTo>
                  <a:cubicBezTo>
                    <a:pt x="3980" y="1"/>
                    <a:pt x="1" y="4013"/>
                    <a:pt x="1" y="8939"/>
                  </a:cubicBezTo>
                  <a:lnTo>
                    <a:pt x="1" y="105330"/>
                  </a:lnTo>
                  <a:cubicBezTo>
                    <a:pt x="1" y="106211"/>
                    <a:pt x="425" y="106994"/>
                    <a:pt x="1175" y="107451"/>
                  </a:cubicBezTo>
                  <a:lnTo>
                    <a:pt x="38296" y="129469"/>
                  </a:lnTo>
                  <a:cubicBezTo>
                    <a:pt x="41852" y="131557"/>
                    <a:pt x="45897" y="132698"/>
                    <a:pt x="50040" y="132698"/>
                  </a:cubicBezTo>
                  <a:cubicBezTo>
                    <a:pt x="54182" y="132698"/>
                    <a:pt x="58227" y="131557"/>
                    <a:pt x="61783" y="129469"/>
                  </a:cubicBezTo>
                  <a:lnTo>
                    <a:pt x="98056" y="107940"/>
                  </a:lnTo>
                  <a:cubicBezTo>
                    <a:pt x="98774" y="107516"/>
                    <a:pt x="99230" y="106700"/>
                    <a:pt x="99230" y="105852"/>
                  </a:cubicBezTo>
                  <a:lnTo>
                    <a:pt x="99230" y="8939"/>
                  </a:lnTo>
                  <a:cubicBezTo>
                    <a:pt x="99230" y="4013"/>
                    <a:pt x="95251" y="1"/>
                    <a:pt x="90325"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8" name="Google Shape;4028;p57"/>
            <p:cNvSpPr/>
            <p:nvPr/>
          </p:nvSpPr>
          <p:spPr>
            <a:xfrm>
              <a:off x="2915400" y="888075"/>
              <a:ext cx="1748425" cy="2897475"/>
            </a:xfrm>
            <a:custGeom>
              <a:rect b="b" l="l" r="r" t="t"/>
              <a:pathLst>
                <a:path extrusionOk="0" h="115899" w="69937">
                  <a:moveTo>
                    <a:pt x="56726" y="4893"/>
                  </a:moveTo>
                  <a:cubicBezTo>
                    <a:pt x="56922" y="4926"/>
                    <a:pt x="57085" y="5056"/>
                    <a:pt x="57117" y="5252"/>
                  </a:cubicBezTo>
                  <a:cubicBezTo>
                    <a:pt x="58292" y="8775"/>
                    <a:pt x="61097" y="11450"/>
                    <a:pt x="64653" y="12428"/>
                  </a:cubicBezTo>
                  <a:cubicBezTo>
                    <a:pt x="64881" y="12461"/>
                    <a:pt x="65011" y="12624"/>
                    <a:pt x="65044" y="12852"/>
                  </a:cubicBezTo>
                  <a:lnTo>
                    <a:pt x="65044" y="96359"/>
                  </a:lnTo>
                  <a:lnTo>
                    <a:pt x="44657" y="108461"/>
                  </a:lnTo>
                  <a:cubicBezTo>
                    <a:pt x="41802" y="110157"/>
                    <a:pt x="38597" y="111005"/>
                    <a:pt x="35393" y="111005"/>
                  </a:cubicBezTo>
                  <a:cubicBezTo>
                    <a:pt x="32188" y="111005"/>
                    <a:pt x="28983" y="110157"/>
                    <a:pt x="26129" y="108461"/>
                  </a:cubicBezTo>
                  <a:lnTo>
                    <a:pt x="4893" y="95837"/>
                  </a:lnTo>
                  <a:lnTo>
                    <a:pt x="4893" y="12852"/>
                  </a:lnTo>
                  <a:cubicBezTo>
                    <a:pt x="4893" y="12624"/>
                    <a:pt x="5056" y="12461"/>
                    <a:pt x="5252" y="12428"/>
                  </a:cubicBezTo>
                  <a:cubicBezTo>
                    <a:pt x="8807" y="11450"/>
                    <a:pt x="11645" y="8775"/>
                    <a:pt x="12820" y="5252"/>
                  </a:cubicBezTo>
                  <a:cubicBezTo>
                    <a:pt x="12852" y="5056"/>
                    <a:pt x="13015" y="4926"/>
                    <a:pt x="13211" y="4893"/>
                  </a:cubicBezTo>
                  <a:close/>
                  <a:moveTo>
                    <a:pt x="13211" y="0"/>
                  </a:moveTo>
                  <a:cubicBezTo>
                    <a:pt x="10895" y="33"/>
                    <a:pt x="8840" y="1533"/>
                    <a:pt x="8155" y="3751"/>
                  </a:cubicBezTo>
                  <a:cubicBezTo>
                    <a:pt x="7503" y="5709"/>
                    <a:pt x="5904" y="7176"/>
                    <a:pt x="3947" y="7731"/>
                  </a:cubicBezTo>
                  <a:cubicBezTo>
                    <a:pt x="1598" y="8351"/>
                    <a:pt x="0" y="10438"/>
                    <a:pt x="0" y="12852"/>
                  </a:cubicBezTo>
                  <a:lnTo>
                    <a:pt x="0" y="97240"/>
                  </a:lnTo>
                  <a:cubicBezTo>
                    <a:pt x="0" y="98088"/>
                    <a:pt x="457" y="98903"/>
                    <a:pt x="1174" y="99328"/>
                  </a:cubicBezTo>
                  <a:lnTo>
                    <a:pt x="23649" y="112669"/>
                  </a:lnTo>
                  <a:cubicBezTo>
                    <a:pt x="27205" y="114757"/>
                    <a:pt x="31250" y="115898"/>
                    <a:pt x="35393" y="115898"/>
                  </a:cubicBezTo>
                  <a:cubicBezTo>
                    <a:pt x="39535" y="115898"/>
                    <a:pt x="43580" y="114757"/>
                    <a:pt x="47136" y="112669"/>
                  </a:cubicBezTo>
                  <a:lnTo>
                    <a:pt x="68730" y="99849"/>
                  </a:lnTo>
                  <a:cubicBezTo>
                    <a:pt x="69480" y="99393"/>
                    <a:pt x="69937" y="98610"/>
                    <a:pt x="69937" y="97729"/>
                  </a:cubicBezTo>
                  <a:lnTo>
                    <a:pt x="69937" y="12852"/>
                  </a:lnTo>
                  <a:cubicBezTo>
                    <a:pt x="69937" y="10438"/>
                    <a:pt x="68306" y="8318"/>
                    <a:pt x="65990" y="7731"/>
                  </a:cubicBezTo>
                  <a:cubicBezTo>
                    <a:pt x="64000" y="7176"/>
                    <a:pt x="62434" y="5676"/>
                    <a:pt x="61782" y="3751"/>
                  </a:cubicBezTo>
                  <a:cubicBezTo>
                    <a:pt x="61064" y="1533"/>
                    <a:pt x="59042" y="33"/>
                    <a:pt x="56726"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9" name="Google Shape;4029;p57"/>
            <p:cNvSpPr/>
            <p:nvPr/>
          </p:nvSpPr>
          <p:spPr>
            <a:xfrm>
              <a:off x="3080125" y="1930650"/>
              <a:ext cx="1366800" cy="1315850"/>
            </a:xfrm>
            <a:custGeom>
              <a:rect b="b" l="l" r="r" t="t"/>
              <a:pathLst>
                <a:path extrusionOk="0" h="52634" w="54672">
                  <a:moveTo>
                    <a:pt x="28380" y="4911"/>
                  </a:moveTo>
                  <a:cubicBezTo>
                    <a:pt x="40188" y="4911"/>
                    <a:pt x="49778" y="14501"/>
                    <a:pt x="49778" y="26309"/>
                  </a:cubicBezTo>
                  <a:cubicBezTo>
                    <a:pt x="49778" y="34986"/>
                    <a:pt x="44559" y="42782"/>
                    <a:pt x="36567" y="46110"/>
                  </a:cubicBezTo>
                  <a:cubicBezTo>
                    <a:pt x="33927" y="47198"/>
                    <a:pt x="31152" y="47728"/>
                    <a:pt x="28399" y="47728"/>
                  </a:cubicBezTo>
                  <a:cubicBezTo>
                    <a:pt x="22818" y="47728"/>
                    <a:pt x="17329" y="45552"/>
                    <a:pt x="13244" y="41445"/>
                  </a:cubicBezTo>
                  <a:cubicBezTo>
                    <a:pt x="7111" y="35345"/>
                    <a:pt x="5285" y="26114"/>
                    <a:pt x="8579" y="18122"/>
                  </a:cubicBezTo>
                  <a:cubicBezTo>
                    <a:pt x="11906" y="10130"/>
                    <a:pt x="19703" y="4911"/>
                    <a:pt x="28380" y="4911"/>
                  </a:cubicBezTo>
                  <a:close/>
                  <a:moveTo>
                    <a:pt x="28379" y="1"/>
                  </a:moveTo>
                  <a:cubicBezTo>
                    <a:pt x="21528" y="1"/>
                    <a:pt x="14804" y="2677"/>
                    <a:pt x="9786" y="7716"/>
                  </a:cubicBezTo>
                  <a:cubicBezTo>
                    <a:pt x="2251" y="15219"/>
                    <a:pt x="0" y="26538"/>
                    <a:pt x="4078" y="36389"/>
                  </a:cubicBezTo>
                  <a:cubicBezTo>
                    <a:pt x="8155" y="46208"/>
                    <a:pt x="17745" y="52634"/>
                    <a:pt x="28380" y="52634"/>
                  </a:cubicBezTo>
                  <a:cubicBezTo>
                    <a:pt x="42895" y="52601"/>
                    <a:pt x="54671" y="40825"/>
                    <a:pt x="54671" y="26309"/>
                  </a:cubicBezTo>
                  <a:cubicBezTo>
                    <a:pt x="54671" y="15675"/>
                    <a:pt x="48278" y="6085"/>
                    <a:pt x="38459" y="2008"/>
                  </a:cubicBezTo>
                  <a:cubicBezTo>
                    <a:pt x="35196" y="657"/>
                    <a:pt x="31772" y="1"/>
                    <a:pt x="28379"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0" name="Google Shape;4030;p57"/>
            <p:cNvSpPr/>
            <p:nvPr/>
          </p:nvSpPr>
          <p:spPr>
            <a:xfrm>
              <a:off x="1241175" y="2264775"/>
              <a:ext cx="5118075" cy="3086525"/>
            </a:xfrm>
            <a:custGeom>
              <a:rect b="b" l="l" r="r" t="t"/>
              <a:pathLst>
                <a:path extrusionOk="0" h="123461" w="204723">
                  <a:moveTo>
                    <a:pt x="2467" y="0"/>
                  </a:moveTo>
                  <a:cubicBezTo>
                    <a:pt x="1196" y="0"/>
                    <a:pt x="33" y="1018"/>
                    <a:pt x="33" y="2441"/>
                  </a:cubicBezTo>
                  <a:lnTo>
                    <a:pt x="33" y="37605"/>
                  </a:lnTo>
                  <a:cubicBezTo>
                    <a:pt x="33" y="38942"/>
                    <a:pt x="1110" y="40019"/>
                    <a:pt x="2480" y="40019"/>
                  </a:cubicBezTo>
                  <a:cubicBezTo>
                    <a:pt x="3817" y="40019"/>
                    <a:pt x="4926" y="38942"/>
                    <a:pt x="4926" y="37605"/>
                  </a:cubicBezTo>
                  <a:lnTo>
                    <a:pt x="4926" y="6747"/>
                  </a:lnTo>
                  <a:lnTo>
                    <a:pt x="90618" y="57601"/>
                  </a:lnTo>
                  <a:cubicBezTo>
                    <a:pt x="94239" y="59754"/>
                    <a:pt x="98300" y="60830"/>
                    <a:pt x="102362" y="60830"/>
                  </a:cubicBezTo>
                  <a:cubicBezTo>
                    <a:pt x="106423" y="60830"/>
                    <a:pt x="110484" y="59754"/>
                    <a:pt x="114105" y="57601"/>
                  </a:cubicBezTo>
                  <a:lnTo>
                    <a:pt x="199830" y="6747"/>
                  </a:lnTo>
                  <a:lnTo>
                    <a:pt x="199830" y="110021"/>
                  </a:lnTo>
                  <a:cubicBezTo>
                    <a:pt x="199797" y="114718"/>
                    <a:pt x="195981" y="118535"/>
                    <a:pt x="191283" y="118568"/>
                  </a:cubicBezTo>
                  <a:lnTo>
                    <a:pt x="13440" y="118568"/>
                  </a:lnTo>
                  <a:cubicBezTo>
                    <a:pt x="8743" y="118535"/>
                    <a:pt x="4926" y="114718"/>
                    <a:pt x="4893" y="110021"/>
                  </a:cubicBezTo>
                  <a:lnTo>
                    <a:pt x="4893" y="58808"/>
                  </a:lnTo>
                  <a:cubicBezTo>
                    <a:pt x="4893" y="57438"/>
                    <a:pt x="3817" y="56361"/>
                    <a:pt x="2447" y="56361"/>
                  </a:cubicBezTo>
                  <a:cubicBezTo>
                    <a:pt x="1110" y="56361"/>
                    <a:pt x="0" y="57438"/>
                    <a:pt x="0" y="58808"/>
                  </a:cubicBezTo>
                  <a:lnTo>
                    <a:pt x="0" y="110021"/>
                  </a:lnTo>
                  <a:cubicBezTo>
                    <a:pt x="33" y="117426"/>
                    <a:pt x="6035" y="123428"/>
                    <a:pt x="13440" y="123461"/>
                  </a:cubicBezTo>
                  <a:lnTo>
                    <a:pt x="191283" y="123461"/>
                  </a:lnTo>
                  <a:cubicBezTo>
                    <a:pt x="198688" y="123428"/>
                    <a:pt x="204690" y="117426"/>
                    <a:pt x="204723" y="110021"/>
                  </a:cubicBezTo>
                  <a:lnTo>
                    <a:pt x="204723" y="2441"/>
                  </a:lnTo>
                  <a:cubicBezTo>
                    <a:pt x="204723" y="1018"/>
                    <a:pt x="203541" y="0"/>
                    <a:pt x="202262" y="0"/>
                  </a:cubicBezTo>
                  <a:cubicBezTo>
                    <a:pt x="201840" y="0"/>
                    <a:pt x="201408" y="111"/>
                    <a:pt x="201004" y="353"/>
                  </a:cubicBezTo>
                  <a:lnTo>
                    <a:pt x="111626" y="53393"/>
                  </a:lnTo>
                  <a:cubicBezTo>
                    <a:pt x="108771" y="55089"/>
                    <a:pt x="105566" y="55937"/>
                    <a:pt x="102362" y="55937"/>
                  </a:cubicBezTo>
                  <a:cubicBezTo>
                    <a:pt x="99157" y="55937"/>
                    <a:pt x="95952" y="55089"/>
                    <a:pt x="93098" y="53393"/>
                  </a:cubicBezTo>
                  <a:lnTo>
                    <a:pt x="3719" y="353"/>
                  </a:lnTo>
                  <a:cubicBezTo>
                    <a:pt x="3315" y="111"/>
                    <a:pt x="2885" y="0"/>
                    <a:pt x="246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1" name="Google Shape;4031;p57"/>
            <p:cNvSpPr/>
            <p:nvPr/>
          </p:nvSpPr>
          <p:spPr>
            <a:xfrm>
              <a:off x="1242000" y="3357375"/>
              <a:ext cx="122350" cy="224300"/>
            </a:xfrm>
            <a:custGeom>
              <a:rect b="b" l="l" r="r" t="t"/>
              <a:pathLst>
                <a:path extrusionOk="0" h="8972" w="4894">
                  <a:moveTo>
                    <a:pt x="2447" y="1"/>
                  </a:moveTo>
                  <a:cubicBezTo>
                    <a:pt x="1077" y="1"/>
                    <a:pt x="0" y="1110"/>
                    <a:pt x="0" y="2447"/>
                  </a:cubicBezTo>
                  <a:lnTo>
                    <a:pt x="0" y="6525"/>
                  </a:lnTo>
                  <a:cubicBezTo>
                    <a:pt x="0" y="7862"/>
                    <a:pt x="1077" y="8971"/>
                    <a:pt x="2447" y="8971"/>
                  </a:cubicBezTo>
                  <a:cubicBezTo>
                    <a:pt x="3784" y="8971"/>
                    <a:pt x="4893" y="7862"/>
                    <a:pt x="4893" y="6525"/>
                  </a:cubicBezTo>
                  <a:lnTo>
                    <a:pt x="4893" y="2447"/>
                  </a:lnTo>
                  <a:cubicBezTo>
                    <a:pt x="4893" y="1110"/>
                    <a:pt x="3784" y="1"/>
                    <a:pt x="2447"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2" name="Google Shape;4032;p57"/>
            <p:cNvSpPr/>
            <p:nvPr/>
          </p:nvSpPr>
          <p:spPr>
            <a:xfrm>
              <a:off x="1231375" y="1531750"/>
              <a:ext cx="1440200" cy="1630750"/>
            </a:xfrm>
            <a:custGeom>
              <a:rect b="b" l="l" r="r" t="t"/>
              <a:pathLst>
                <a:path extrusionOk="0" h="65230" w="57608">
                  <a:moveTo>
                    <a:pt x="52715" y="6645"/>
                  </a:moveTo>
                  <a:lnTo>
                    <a:pt x="52715" y="58478"/>
                  </a:lnTo>
                  <a:lnTo>
                    <a:pt x="7765" y="31827"/>
                  </a:lnTo>
                  <a:lnTo>
                    <a:pt x="52715" y="6645"/>
                  </a:lnTo>
                  <a:close/>
                  <a:moveTo>
                    <a:pt x="55149" y="0"/>
                  </a:moveTo>
                  <a:cubicBezTo>
                    <a:pt x="54750" y="0"/>
                    <a:pt x="54341" y="100"/>
                    <a:pt x="53954" y="316"/>
                  </a:cubicBezTo>
                  <a:lnTo>
                    <a:pt x="1665" y="29642"/>
                  </a:lnTo>
                  <a:cubicBezTo>
                    <a:pt x="1" y="30555"/>
                    <a:pt x="1" y="32904"/>
                    <a:pt x="1599" y="33850"/>
                  </a:cubicBezTo>
                  <a:lnTo>
                    <a:pt x="53889" y="64904"/>
                  </a:lnTo>
                  <a:cubicBezTo>
                    <a:pt x="54280" y="65132"/>
                    <a:pt x="54705" y="65230"/>
                    <a:pt x="55161" y="65230"/>
                  </a:cubicBezTo>
                  <a:cubicBezTo>
                    <a:pt x="56499" y="65230"/>
                    <a:pt x="57608" y="64153"/>
                    <a:pt x="57608" y="62783"/>
                  </a:cubicBezTo>
                  <a:lnTo>
                    <a:pt x="57608" y="2469"/>
                  </a:lnTo>
                  <a:cubicBezTo>
                    <a:pt x="57608" y="1026"/>
                    <a:pt x="56431" y="0"/>
                    <a:pt x="55149"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3" name="Google Shape;4033;p57"/>
            <p:cNvSpPr/>
            <p:nvPr/>
          </p:nvSpPr>
          <p:spPr>
            <a:xfrm>
              <a:off x="4907650" y="1519625"/>
              <a:ext cx="1461400" cy="1655925"/>
            </a:xfrm>
            <a:custGeom>
              <a:rect b="b" l="l" r="r" t="t"/>
              <a:pathLst>
                <a:path extrusionOk="0" h="66237" w="58456">
                  <a:moveTo>
                    <a:pt x="4893" y="6640"/>
                  </a:moveTo>
                  <a:lnTo>
                    <a:pt x="50692" y="32312"/>
                  </a:lnTo>
                  <a:lnTo>
                    <a:pt x="4893" y="59484"/>
                  </a:lnTo>
                  <a:lnTo>
                    <a:pt x="4893" y="6640"/>
                  </a:lnTo>
                  <a:close/>
                  <a:moveTo>
                    <a:pt x="2473" y="0"/>
                  </a:moveTo>
                  <a:cubicBezTo>
                    <a:pt x="1186" y="0"/>
                    <a:pt x="0" y="1041"/>
                    <a:pt x="0" y="2465"/>
                  </a:cubicBezTo>
                  <a:lnTo>
                    <a:pt x="0" y="63790"/>
                  </a:lnTo>
                  <a:cubicBezTo>
                    <a:pt x="0" y="65128"/>
                    <a:pt x="1109" y="66237"/>
                    <a:pt x="2447" y="66237"/>
                  </a:cubicBezTo>
                  <a:cubicBezTo>
                    <a:pt x="2904" y="66237"/>
                    <a:pt x="3328" y="66106"/>
                    <a:pt x="3719" y="65878"/>
                  </a:cubicBezTo>
                  <a:lnTo>
                    <a:pt x="56857" y="34335"/>
                  </a:lnTo>
                  <a:cubicBezTo>
                    <a:pt x="58455" y="33389"/>
                    <a:pt x="58455" y="31040"/>
                    <a:pt x="56792" y="30127"/>
                  </a:cubicBezTo>
                  <a:lnTo>
                    <a:pt x="3654" y="312"/>
                  </a:lnTo>
                  <a:cubicBezTo>
                    <a:pt x="3271" y="98"/>
                    <a:pt x="2868" y="0"/>
                    <a:pt x="2473"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4034" name="Google Shape;4034;p57"/>
          <p:cNvCxnSpPr>
            <a:endCxn id="4017" idx="2"/>
          </p:cNvCxnSpPr>
          <p:nvPr/>
        </p:nvCxnSpPr>
        <p:spPr>
          <a:xfrm flipH="1" rot="10800000">
            <a:off x="2484841" y="1896705"/>
            <a:ext cx="1598400" cy="348300"/>
          </a:xfrm>
          <a:prstGeom prst="straightConnector1">
            <a:avLst/>
          </a:prstGeom>
          <a:noFill/>
          <a:ln cap="flat" cmpd="sng" w="9525">
            <a:solidFill>
              <a:schemeClr val="dk2"/>
            </a:solidFill>
            <a:prstDash val="solid"/>
            <a:round/>
            <a:headEnd len="med" w="med" type="diamond"/>
            <a:tailEnd len="med" w="med" type="none"/>
          </a:ln>
        </p:spPr>
      </p:cxnSp>
      <p:cxnSp>
        <p:nvCxnSpPr>
          <p:cNvPr id="4035" name="Google Shape;4035;p57"/>
          <p:cNvCxnSpPr>
            <a:stCxn id="4017" idx="3"/>
            <a:endCxn id="4007" idx="0"/>
          </p:cNvCxnSpPr>
          <p:nvPr/>
        </p:nvCxnSpPr>
        <p:spPr>
          <a:xfrm flipH="1">
            <a:off x="3050078" y="2242268"/>
            <a:ext cx="1176300" cy="1212900"/>
          </a:xfrm>
          <a:prstGeom prst="straightConnector1">
            <a:avLst/>
          </a:prstGeom>
          <a:noFill/>
          <a:ln cap="flat" cmpd="sng" w="9525">
            <a:solidFill>
              <a:schemeClr val="dk2"/>
            </a:solidFill>
            <a:prstDash val="solid"/>
            <a:round/>
            <a:headEnd len="med" w="med" type="none"/>
            <a:tailEnd len="med" w="med" type="diamond"/>
          </a:ln>
        </p:spPr>
      </p:cxnSp>
      <p:cxnSp>
        <p:nvCxnSpPr>
          <p:cNvPr id="4036" name="Google Shape;4036;p57"/>
          <p:cNvCxnSpPr>
            <a:endCxn id="4016" idx="0"/>
          </p:cNvCxnSpPr>
          <p:nvPr/>
        </p:nvCxnSpPr>
        <p:spPr>
          <a:xfrm>
            <a:off x="4917450" y="2242400"/>
            <a:ext cx="1176300" cy="1212900"/>
          </a:xfrm>
          <a:prstGeom prst="straightConnector1">
            <a:avLst/>
          </a:prstGeom>
          <a:noFill/>
          <a:ln cap="flat" cmpd="sng" w="9525">
            <a:solidFill>
              <a:schemeClr val="dk2"/>
            </a:solidFill>
            <a:prstDash val="solid"/>
            <a:round/>
            <a:headEnd len="med" w="med" type="none"/>
            <a:tailEnd len="med" w="med" type="diamond"/>
          </a:ln>
        </p:spPr>
      </p:cxnSp>
      <p:cxnSp>
        <p:nvCxnSpPr>
          <p:cNvPr id="4037" name="Google Shape;4037;p57"/>
          <p:cNvCxnSpPr>
            <a:stCxn id="4017" idx="6"/>
            <a:endCxn id="4013" idx="1"/>
          </p:cNvCxnSpPr>
          <p:nvPr/>
        </p:nvCxnSpPr>
        <p:spPr>
          <a:xfrm>
            <a:off x="5060641" y="1896705"/>
            <a:ext cx="1598400" cy="348300"/>
          </a:xfrm>
          <a:prstGeom prst="straightConnector1">
            <a:avLst/>
          </a:prstGeom>
          <a:noFill/>
          <a:ln cap="flat" cmpd="sng" w="9525">
            <a:solidFill>
              <a:schemeClr val="dk2"/>
            </a:solidFill>
            <a:prstDash val="solid"/>
            <a:round/>
            <a:headEnd len="med" w="med" type="none"/>
            <a:tailEnd len="med" w="med" type="diamond"/>
          </a:ln>
        </p:spPr>
      </p:cxnSp>
      <p:sp>
        <p:nvSpPr>
          <p:cNvPr id="4038" name="Google Shape;4038;p57"/>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US National Dollar </a:t>
            </a:r>
            <a:r>
              <a:rPr lang="en"/>
              <a:t>Day infographics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2" name="Shape 4042"/>
        <p:cNvGrpSpPr/>
        <p:nvPr/>
      </p:nvGrpSpPr>
      <p:grpSpPr>
        <a:xfrm>
          <a:off x="0" y="0"/>
          <a:ext cx="0" cy="0"/>
          <a:chOff x="0" y="0"/>
          <a:chExt cx="0" cy="0"/>
        </a:xfrm>
      </p:grpSpPr>
      <p:sp>
        <p:nvSpPr>
          <p:cNvPr id="4043" name="Google Shape;4043;p58"/>
          <p:cNvSpPr/>
          <p:nvPr/>
        </p:nvSpPr>
        <p:spPr>
          <a:xfrm>
            <a:off x="1938277" y="1978019"/>
            <a:ext cx="976800" cy="977100"/>
          </a:xfrm>
          <a:prstGeom prst="ellipse">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4" name="Google Shape;4044;p58"/>
          <p:cNvSpPr/>
          <p:nvPr/>
        </p:nvSpPr>
        <p:spPr>
          <a:xfrm>
            <a:off x="2915081" y="2802255"/>
            <a:ext cx="977400" cy="977400"/>
          </a:xfrm>
          <a:prstGeom prst="ellipse">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5" name="Google Shape;4045;p58"/>
          <p:cNvSpPr/>
          <p:nvPr/>
        </p:nvSpPr>
        <p:spPr>
          <a:xfrm>
            <a:off x="3892495" y="3626894"/>
            <a:ext cx="976800" cy="977100"/>
          </a:xfrm>
          <a:prstGeom prst="ellipse">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046" name="Google Shape;4046;p58"/>
          <p:cNvGrpSpPr/>
          <p:nvPr/>
        </p:nvGrpSpPr>
        <p:grpSpPr>
          <a:xfrm>
            <a:off x="2167392" y="2237817"/>
            <a:ext cx="513855" cy="457033"/>
            <a:chOff x="1241175" y="571650"/>
            <a:chExt cx="5118075" cy="4552125"/>
          </a:xfrm>
        </p:grpSpPr>
        <p:sp>
          <p:nvSpPr>
            <p:cNvPr id="4047" name="Google Shape;4047;p58"/>
            <p:cNvSpPr/>
            <p:nvPr/>
          </p:nvSpPr>
          <p:spPr>
            <a:xfrm>
              <a:off x="1303150" y="4640975"/>
              <a:ext cx="2996975" cy="421650"/>
            </a:xfrm>
            <a:custGeom>
              <a:rect b="b" l="l" r="r" t="t"/>
              <a:pathLst>
                <a:path extrusionOk="0" h="16866" w="119879">
                  <a:moveTo>
                    <a:pt x="8416" y="1"/>
                  </a:moveTo>
                  <a:cubicBezTo>
                    <a:pt x="3752" y="1"/>
                    <a:pt x="1" y="3752"/>
                    <a:pt x="1" y="8449"/>
                  </a:cubicBezTo>
                  <a:cubicBezTo>
                    <a:pt x="1" y="13114"/>
                    <a:pt x="3752" y="16865"/>
                    <a:pt x="8416" y="16865"/>
                  </a:cubicBezTo>
                  <a:lnTo>
                    <a:pt x="111430" y="16865"/>
                  </a:lnTo>
                  <a:cubicBezTo>
                    <a:pt x="116095" y="16865"/>
                    <a:pt x="119879" y="13114"/>
                    <a:pt x="119879" y="8449"/>
                  </a:cubicBezTo>
                  <a:cubicBezTo>
                    <a:pt x="119879" y="3752"/>
                    <a:pt x="116095" y="1"/>
                    <a:pt x="111430" y="1"/>
                  </a:cubicBezTo>
                  <a:close/>
                </a:path>
              </a:pathLst>
            </a:custGeom>
            <a:solidFill>
              <a:srgbClr val="F5D3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8" name="Google Shape;4048;p58"/>
            <p:cNvSpPr/>
            <p:nvPr/>
          </p:nvSpPr>
          <p:spPr>
            <a:xfrm>
              <a:off x="1653000" y="3746375"/>
              <a:ext cx="2297275" cy="894625"/>
            </a:xfrm>
            <a:custGeom>
              <a:rect b="b" l="l" r="r" t="t"/>
              <a:pathLst>
                <a:path extrusionOk="0" h="35785" w="91891">
                  <a:moveTo>
                    <a:pt x="18855" y="1"/>
                  </a:moveTo>
                  <a:cubicBezTo>
                    <a:pt x="8449" y="1"/>
                    <a:pt x="0" y="8449"/>
                    <a:pt x="0" y="18888"/>
                  </a:cubicBezTo>
                  <a:lnTo>
                    <a:pt x="0" y="35785"/>
                  </a:lnTo>
                  <a:lnTo>
                    <a:pt x="91891" y="35785"/>
                  </a:lnTo>
                  <a:lnTo>
                    <a:pt x="91891" y="18888"/>
                  </a:lnTo>
                  <a:cubicBezTo>
                    <a:pt x="91891" y="8449"/>
                    <a:pt x="83442" y="1"/>
                    <a:pt x="73004" y="1"/>
                  </a:cubicBezTo>
                  <a:close/>
                </a:path>
              </a:pathLst>
            </a:custGeom>
            <a:solidFill>
              <a:srgbClr val="FFEB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9" name="Google Shape;4049;p58"/>
            <p:cNvSpPr/>
            <p:nvPr/>
          </p:nvSpPr>
          <p:spPr>
            <a:xfrm>
              <a:off x="3472375" y="1704025"/>
              <a:ext cx="2825725" cy="720125"/>
            </a:xfrm>
            <a:custGeom>
              <a:rect b="b" l="l" r="r" t="t"/>
              <a:pathLst>
                <a:path extrusionOk="0" h="28805" w="113029">
                  <a:moveTo>
                    <a:pt x="101379" y="0"/>
                  </a:moveTo>
                  <a:cubicBezTo>
                    <a:pt x="101207" y="0"/>
                    <a:pt x="101035" y="5"/>
                    <a:pt x="100861" y="15"/>
                  </a:cubicBezTo>
                  <a:lnTo>
                    <a:pt x="0" y="5332"/>
                  </a:lnTo>
                  <a:lnTo>
                    <a:pt x="0" y="22685"/>
                  </a:lnTo>
                  <a:lnTo>
                    <a:pt x="100763" y="28785"/>
                  </a:lnTo>
                  <a:cubicBezTo>
                    <a:pt x="100969" y="28798"/>
                    <a:pt x="101173" y="28805"/>
                    <a:pt x="101376" y="28805"/>
                  </a:cubicBezTo>
                  <a:cubicBezTo>
                    <a:pt x="107788" y="28805"/>
                    <a:pt x="113028" y="22399"/>
                    <a:pt x="113028" y="14400"/>
                  </a:cubicBezTo>
                  <a:cubicBezTo>
                    <a:pt x="113028" y="6427"/>
                    <a:pt x="107770" y="0"/>
                    <a:pt x="101379"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0" name="Google Shape;4050;p58"/>
            <p:cNvSpPr/>
            <p:nvPr/>
          </p:nvSpPr>
          <p:spPr>
            <a:xfrm>
              <a:off x="2322525" y="1016100"/>
              <a:ext cx="1149875" cy="2121950"/>
            </a:xfrm>
            <a:custGeom>
              <a:rect b="b" l="l" r="r" t="t"/>
              <a:pathLst>
                <a:path extrusionOk="0" h="84878" w="45995">
                  <a:moveTo>
                    <a:pt x="0" y="0"/>
                  </a:moveTo>
                  <a:lnTo>
                    <a:pt x="0" y="84877"/>
                  </a:lnTo>
                  <a:lnTo>
                    <a:pt x="45994" y="84877"/>
                  </a:lnTo>
                  <a:lnTo>
                    <a:pt x="45994" y="0"/>
                  </a:ln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1" name="Google Shape;4051;p58"/>
            <p:cNvSpPr/>
            <p:nvPr/>
          </p:nvSpPr>
          <p:spPr>
            <a:xfrm>
              <a:off x="2117825" y="3138025"/>
              <a:ext cx="1546225" cy="383300"/>
            </a:xfrm>
            <a:custGeom>
              <a:rect b="b" l="l" r="r" t="t"/>
              <a:pathLst>
                <a:path extrusionOk="0" h="15332" w="61849">
                  <a:moveTo>
                    <a:pt x="7666" y="0"/>
                  </a:moveTo>
                  <a:cubicBezTo>
                    <a:pt x="3426" y="0"/>
                    <a:pt x="1" y="3425"/>
                    <a:pt x="1" y="7666"/>
                  </a:cubicBezTo>
                  <a:cubicBezTo>
                    <a:pt x="1" y="11906"/>
                    <a:pt x="3426" y="15332"/>
                    <a:pt x="7666" y="15332"/>
                  </a:cubicBezTo>
                  <a:lnTo>
                    <a:pt x="54182" y="15332"/>
                  </a:lnTo>
                  <a:cubicBezTo>
                    <a:pt x="58456" y="15332"/>
                    <a:pt x="61848" y="11906"/>
                    <a:pt x="61848" y="7666"/>
                  </a:cubicBezTo>
                  <a:cubicBezTo>
                    <a:pt x="61848" y="3425"/>
                    <a:pt x="58456" y="0"/>
                    <a:pt x="54182"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2" name="Google Shape;4052;p58"/>
            <p:cNvSpPr/>
            <p:nvPr/>
          </p:nvSpPr>
          <p:spPr>
            <a:xfrm>
              <a:off x="2117825" y="632825"/>
              <a:ext cx="1547025" cy="383300"/>
            </a:xfrm>
            <a:custGeom>
              <a:rect b="b" l="l" r="r" t="t"/>
              <a:pathLst>
                <a:path extrusionOk="0" h="15332" w="61881">
                  <a:moveTo>
                    <a:pt x="7666" y="0"/>
                  </a:moveTo>
                  <a:cubicBezTo>
                    <a:pt x="3426" y="0"/>
                    <a:pt x="1" y="3425"/>
                    <a:pt x="1" y="7666"/>
                  </a:cubicBezTo>
                  <a:cubicBezTo>
                    <a:pt x="1" y="11906"/>
                    <a:pt x="3426" y="15331"/>
                    <a:pt x="7666" y="15331"/>
                  </a:cubicBezTo>
                  <a:lnTo>
                    <a:pt x="54182" y="15331"/>
                  </a:lnTo>
                  <a:cubicBezTo>
                    <a:pt x="58456" y="15331"/>
                    <a:pt x="61881" y="11906"/>
                    <a:pt x="61881" y="7666"/>
                  </a:cubicBezTo>
                  <a:cubicBezTo>
                    <a:pt x="61881" y="3425"/>
                    <a:pt x="58456" y="0"/>
                    <a:pt x="54182"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3" name="Google Shape;4053;p58"/>
            <p:cNvSpPr/>
            <p:nvPr/>
          </p:nvSpPr>
          <p:spPr>
            <a:xfrm>
              <a:off x="1303150" y="4640975"/>
              <a:ext cx="1941725" cy="421650"/>
            </a:xfrm>
            <a:custGeom>
              <a:rect b="b" l="l" r="r" t="t"/>
              <a:pathLst>
                <a:path extrusionOk="0" h="16866" w="77669">
                  <a:moveTo>
                    <a:pt x="8416" y="1"/>
                  </a:moveTo>
                  <a:cubicBezTo>
                    <a:pt x="3752" y="1"/>
                    <a:pt x="1" y="3785"/>
                    <a:pt x="1" y="8449"/>
                  </a:cubicBezTo>
                  <a:cubicBezTo>
                    <a:pt x="1" y="13081"/>
                    <a:pt x="3752" y="16865"/>
                    <a:pt x="8416" y="16865"/>
                  </a:cubicBezTo>
                  <a:lnTo>
                    <a:pt x="77668" y="16865"/>
                  </a:lnTo>
                  <a:cubicBezTo>
                    <a:pt x="72025" y="11548"/>
                    <a:pt x="66708" y="5937"/>
                    <a:pt x="61717"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4" name="Google Shape;4054;p58"/>
            <p:cNvSpPr/>
            <p:nvPr/>
          </p:nvSpPr>
          <p:spPr>
            <a:xfrm>
              <a:off x="2846075" y="4640975"/>
              <a:ext cx="1454050" cy="421650"/>
            </a:xfrm>
            <a:custGeom>
              <a:rect b="b" l="l" r="r" t="t"/>
              <a:pathLst>
                <a:path extrusionOk="0" h="16866" w="58162">
                  <a:moveTo>
                    <a:pt x="0" y="1"/>
                  </a:moveTo>
                  <a:cubicBezTo>
                    <a:pt x="4991" y="5937"/>
                    <a:pt x="10308" y="11548"/>
                    <a:pt x="15951" y="16865"/>
                  </a:cubicBezTo>
                  <a:lnTo>
                    <a:pt x="49713" y="16865"/>
                  </a:lnTo>
                  <a:cubicBezTo>
                    <a:pt x="54378" y="16865"/>
                    <a:pt x="58162" y="13114"/>
                    <a:pt x="58162" y="8449"/>
                  </a:cubicBezTo>
                  <a:cubicBezTo>
                    <a:pt x="58162" y="3785"/>
                    <a:pt x="54378" y="1"/>
                    <a:pt x="49713"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5" name="Google Shape;4055;p58"/>
            <p:cNvSpPr/>
            <p:nvPr/>
          </p:nvSpPr>
          <p:spPr>
            <a:xfrm>
              <a:off x="1652175" y="3746375"/>
              <a:ext cx="1193925" cy="894625"/>
            </a:xfrm>
            <a:custGeom>
              <a:rect b="b" l="l" r="r" t="t"/>
              <a:pathLst>
                <a:path extrusionOk="0" h="35785" w="47757">
                  <a:moveTo>
                    <a:pt x="18888" y="1"/>
                  </a:moveTo>
                  <a:cubicBezTo>
                    <a:pt x="8482" y="1"/>
                    <a:pt x="33" y="8449"/>
                    <a:pt x="1" y="18888"/>
                  </a:cubicBezTo>
                  <a:lnTo>
                    <a:pt x="1" y="35785"/>
                  </a:lnTo>
                  <a:lnTo>
                    <a:pt x="47756" y="35785"/>
                  </a:lnTo>
                  <a:cubicBezTo>
                    <a:pt x="38460" y="24759"/>
                    <a:pt x="30337" y="12755"/>
                    <a:pt x="23585"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6" name="Google Shape;4056;p58"/>
            <p:cNvSpPr/>
            <p:nvPr/>
          </p:nvSpPr>
          <p:spPr>
            <a:xfrm>
              <a:off x="2241800" y="3746375"/>
              <a:ext cx="1708475" cy="894625"/>
            </a:xfrm>
            <a:custGeom>
              <a:rect b="b" l="l" r="r" t="t"/>
              <a:pathLst>
                <a:path extrusionOk="0" h="35785" w="68339">
                  <a:moveTo>
                    <a:pt x="0" y="1"/>
                  </a:moveTo>
                  <a:cubicBezTo>
                    <a:pt x="6752" y="12755"/>
                    <a:pt x="14875" y="24759"/>
                    <a:pt x="24171" y="35785"/>
                  </a:cubicBezTo>
                  <a:lnTo>
                    <a:pt x="68339" y="35785"/>
                  </a:lnTo>
                  <a:lnTo>
                    <a:pt x="68339" y="18888"/>
                  </a:lnTo>
                  <a:cubicBezTo>
                    <a:pt x="68339" y="8449"/>
                    <a:pt x="59890" y="1"/>
                    <a:pt x="49452"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7" name="Google Shape;4057;p58"/>
            <p:cNvSpPr/>
            <p:nvPr/>
          </p:nvSpPr>
          <p:spPr>
            <a:xfrm>
              <a:off x="1241175" y="4579825"/>
              <a:ext cx="3120125" cy="543950"/>
            </a:xfrm>
            <a:custGeom>
              <a:rect b="b" l="l" r="r" t="t"/>
              <a:pathLst>
                <a:path extrusionOk="0" h="21758" w="124805">
                  <a:moveTo>
                    <a:pt x="113909" y="4893"/>
                  </a:moveTo>
                  <a:cubicBezTo>
                    <a:pt x="117236" y="4893"/>
                    <a:pt x="119911" y="7568"/>
                    <a:pt x="119911" y="10895"/>
                  </a:cubicBezTo>
                  <a:cubicBezTo>
                    <a:pt x="119911" y="14190"/>
                    <a:pt x="117236" y="16865"/>
                    <a:pt x="113909" y="16865"/>
                  </a:cubicBezTo>
                  <a:lnTo>
                    <a:pt x="10895" y="16865"/>
                  </a:lnTo>
                  <a:cubicBezTo>
                    <a:pt x="7601" y="16865"/>
                    <a:pt x="4893" y="14190"/>
                    <a:pt x="4893" y="10895"/>
                  </a:cubicBezTo>
                  <a:cubicBezTo>
                    <a:pt x="4893" y="7568"/>
                    <a:pt x="7601" y="4893"/>
                    <a:pt x="10895" y="4893"/>
                  </a:cubicBezTo>
                  <a:close/>
                  <a:moveTo>
                    <a:pt x="10895" y="0"/>
                  </a:moveTo>
                  <a:cubicBezTo>
                    <a:pt x="4893" y="0"/>
                    <a:pt x="0" y="4861"/>
                    <a:pt x="0" y="10895"/>
                  </a:cubicBezTo>
                  <a:cubicBezTo>
                    <a:pt x="0" y="16877"/>
                    <a:pt x="4861" y="21758"/>
                    <a:pt x="10836" y="21758"/>
                  </a:cubicBezTo>
                  <a:cubicBezTo>
                    <a:pt x="10856" y="21758"/>
                    <a:pt x="10876" y="21758"/>
                    <a:pt x="10895" y="21758"/>
                  </a:cubicBezTo>
                  <a:lnTo>
                    <a:pt x="113909" y="21758"/>
                  </a:lnTo>
                  <a:cubicBezTo>
                    <a:pt x="113929" y="21758"/>
                    <a:pt x="113949" y="21758"/>
                    <a:pt x="113969" y="21758"/>
                  </a:cubicBezTo>
                  <a:cubicBezTo>
                    <a:pt x="119976" y="21758"/>
                    <a:pt x="124804" y="16877"/>
                    <a:pt x="124804" y="10895"/>
                  </a:cubicBezTo>
                  <a:cubicBezTo>
                    <a:pt x="124804" y="4861"/>
                    <a:pt x="119944" y="0"/>
                    <a:pt x="113909"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8" name="Google Shape;4058;p58"/>
            <p:cNvSpPr/>
            <p:nvPr/>
          </p:nvSpPr>
          <p:spPr>
            <a:xfrm>
              <a:off x="1591825" y="3685225"/>
              <a:ext cx="2419625" cy="1016950"/>
            </a:xfrm>
            <a:custGeom>
              <a:rect b="b" l="l" r="r" t="t"/>
              <a:pathLst>
                <a:path extrusionOk="0" h="40678" w="96785">
                  <a:moveTo>
                    <a:pt x="75451" y="4893"/>
                  </a:moveTo>
                  <a:cubicBezTo>
                    <a:pt x="84519" y="4893"/>
                    <a:pt x="91859" y="12233"/>
                    <a:pt x="91891" y="21334"/>
                  </a:cubicBezTo>
                  <a:lnTo>
                    <a:pt x="91891" y="35784"/>
                  </a:lnTo>
                  <a:lnTo>
                    <a:pt x="4894" y="35784"/>
                  </a:lnTo>
                  <a:lnTo>
                    <a:pt x="4894" y="21334"/>
                  </a:lnTo>
                  <a:cubicBezTo>
                    <a:pt x="4894" y="12233"/>
                    <a:pt x="12233" y="4893"/>
                    <a:pt x="21302" y="4893"/>
                  </a:cubicBezTo>
                  <a:close/>
                  <a:moveTo>
                    <a:pt x="21302" y="0"/>
                  </a:moveTo>
                  <a:cubicBezTo>
                    <a:pt x="9526" y="0"/>
                    <a:pt x="1" y="9558"/>
                    <a:pt x="1" y="21334"/>
                  </a:cubicBezTo>
                  <a:lnTo>
                    <a:pt x="1" y="38231"/>
                  </a:lnTo>
                  <a:cubicBezTo>
                    <a:pt x="1" y="39568"/>
                    <a:pt x="1077" y="40677"/>
                    <a:pt x="2447" y="40677"/>
                  </a:cubicBezTo>
                  <a:lnTo>
                    <a:pt x="94338" y="40677"/>
                  </a:lnTo>
                  <a:cubicBezTo>
                    <a:pt x="95675" y="40677"/>
                    <a:pt x="96784" y="39568"/>
                    <a:pt x="96784" y="38231"/>
                  </a:cubicBezTo>
                  <a:lnTo>
                    <a:pt x="96784" y="21334"/>
                  </a:lnTo>
                  <a:cubicBezTo>
                    <a:pt x="96751" y="9558"/>
                    <a:pt x="87226" y="0"/>
                    <a:pt x="75451"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9" name="Google Shape;4059;p58"/>
            <p:cNvSpPr/>
            <p:nvPr/>
          </p:nvSpPr>
          <p:spPr>
            <a:xfrm>
              <a:off x="3411200" y="1643000"/>
              <a:ext cx="2948050" cy="842650"/>
            </a:xfrm>
            <a:custGeom>
              <a:rect b="b" l="l" r="r" t="t"/>
              <a:pathLst>
                <a:path extrusionOk="0" h="33706" w="117922">
                  <a:moveTo>
                    <a:pt x="103678" y="4898"/>
                  </a:moveTo>
                  <a:cubicBezTo>
                    <a:pt x="105746" y="4898"/>
                    <a:pt x="107736" y="5709"/>
                    <a:pt x="109212" y="7185"/>
                  </a:cubicBezTo>
                  <a:cubicBezTo>
                    <a:pt x="111593" y="9469"/>
                    <a:pt x="113029" y="13057"/>
                    <a:pt x="113029" y="16841"/>
                  </a:cubicBezTo>
                  <a:cubicBezTo>
                    <a:pt x="113029" y="20657"/>
                    <a:pt x="111593" y="24278"/>
                    <a:pt x="109180" y="26529"/>
                  </a:cubicBezTo>
                  <a:cubicBezTo>
                    <a:pt x="107703" y="28005"/>
                    <a:pt x="105683" y="28816"/>
                    <a:pt x="103613" y="28816"/>
                  </a:cubicBezTo>
                  <a:cubicBezTo>
                    <a:pt x="103533" y="28816"/>
                    <a:pt x="103453" y="28815"/>
                    <a:pt x="103373" y="28812"/>
                  </a:cubicBezTo>
                  <a:lnTo>
                    <a:pt x="4894" y="22810"/>
                  </a:lnTo>
                  <a:lnTo>
                    <a:pt x="4894" y="10089"/>
                  </a:lnTo>
                  <a:lnTo>
                    <a:pt x="103438" y="4902"/>
                  </a:lnTo>
                  <a:cubicBezTo>
                    <a:pt x="103518" y="4900"/>
                    <a:pt x="103598" y="4898"/>
                    <a:pt x="103678" y="4898"/>
                  </a:cubicBezTo>
                  <a:close/>
                  <a:moveTo>
                    <a:pt x="103655" y="0"/>
                  </a:moveTo>
                  <a:cubicBezTo>
                    <a:pt x="103496" y="0"/>
                    <a:pt x="103337" y="3"/>
                    <a:pt x="103178" y="9"/>
                  </a:cubicBezTo>
                  <a:lnTo>
                    <a:pt x="2317" y="5326"/>
                  </a:lnTo>
                  <a:cubicBezTo>
                    <a:pt x="1045" y="5391"/>
                    <a:pt x="1" y="6468"/>
                    <a:pt x="1" y="7773"/>
                  </a:cubicBezTo>
                  <a:lnTo>
                    <a:pt x="1" y="25126"/>
                  </a:lnTo>
                  <a:cubicBezTo>
                    <a:pt x="1" y="26431"/>
                    <a:pt x="1012" y="27475"/>
                    <a:pt x="2317" y="27573"/>
                  </a:cubicBezTo>
                  <a:lnTo>
                    <a:pt x="103080" y="33673"/>
                  </a:lnTo>
                  <a:cubicBezTo>
                    <a:pt x="103308" y="33705"/>
                    <a:pt x="103569" y="33705"/>
                    <a:pt x="103797" y="33705"/>
                  </a:cubicBezTo>
                  <a:cubicBezTo>
                    <a:pt x="107059" y="33673"/>
                    <a:pt x="110191" y="32368"/>
                    <a:pt x="112539" y="30085"/>
                  </a:cubicBezTo>
                  <a:cubicBezTo>
                    <a:pt x="115965" y="26888"/>
                    <a:pt x="117922" y="22060"/>
                    <a:pt x="117922" y="16841"/>
                  </a:cubicBezTo>
                  <a:cubicBezTo>
                    <a:pt x="117922" y="11687"/>
                    <a:pt x="115965" y="6859"/>
                    <a:pt x="112572" y="3662"/>
                  </a:cubicBezTo>
                  <a:cubicBezTo>
                    <a:pt x="110206" y="1296"/>
                    <a:pt x="106979" y="0"/>
                    <a:pt x="103655"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0" name="Google Shape;4060;p58"/>
            <p:cNvSpPr/>
            <p:nvPr/>
          </p:nvSpPr>
          <p:spPr>
            <a:xfrm>
              <a:off x="2261350" y="954925"/>
              <a:ext cx="1272200" cy="2244275"/>
            </a:xfrm>
            <a:custGeom>
              <a:rect b="b" l="l" r="r" t="t"/>
              <a:pathLst>
                <a:path extrusionOk="0" h="89771" w="50888">
                  <a:moveTo>
                    <a:pt x="2447" y="1"/>
                  </a:moveTo>
                  <a:cubicBezTo>
                    <a:pt x="1077" y="1"/>
                    <a:pt x="1" y="1110"/>
                    <a:pt x="1" y="2447"/>
                  </a:cubicBezTo>
                  <a:lnTo>
                    <a:pt x="1" y="22704"/>
                  </a:lnTo>
                  <a:cubicBezTo>
                    <a:pt x="1" y="24042"/>
                    <a:pt x="1077" y="25151"/>
                    <a:pt x="2447" y="25151"/>
                  </a:cubicBezTo>
                  <a:cubicBezTo>
                    <a:pt x="3785" y="25151"/>
                    <a:pt x="4894" y="24042"/>
                    <a:pt x="4894" y="22704"/>
                  </a:cubicBezTo>
                  <a:lnTo>
                    <a:pt x="4894" y="4894"/>
                  </a:lnTo>
                  <a:lnTo>
                    <a:pt x="45995" y="4894"/>
                  </a:lnTo>
                  <a:lnTo>
                    <a:pt x="45995" y="84878"/>
                  </a:lnTo>
                  <a:lnTo>
                    <a:pt x="4894" y="84878"/>
                  </a:lnTo>
                  <a:lnTo>
                    <a:pt x="4894" y="43907"/>
                  </a:lnTo>
                  <a:cubicBezTo>
                    <a:pt x="4894" y="42570"/>
                    <a:pt x="3785" y="41461"/>
                    <a:pt x="2447" y="41461"/>
                  </a:cubicBezTo>
                  <a:cubicBezTo>
                    <a:pt x="1077" y="41461"/>
                    <a:pt x="1" y="42570"/>
                    <a:pt x="1" y="43907"/>
                  </a:cubicBezTo>
                  <a:lnTo>
                    <a:pt x="1" y="87324"/>
                  </a:lnTo>
                  <a:cubicBezTo>
                    <a:pt x="1" y="88694"/>
                    <a:pt x="1077" y="89771"/>
                    <a:pt x="2447" y="89771"/>
                  </a:cubicBezTo>
                  <a:lnTo>
                    <a:pt x="48441" y="89771"/>
                  </a:lnTo>
                  <a:cubicBezTo>
                    <a:pt x="49811" y="89771"/>
                    <a:pt x="50888" y="88694"/>
                    <a:pt x="50888" y="87324"/>
                  </a:cubicBezTo>
                  <a:lnTo>
                    <a:pt x="50888" y="2447"/>
                  </a:lnTo>
                  <a:cubicBezTo>
                    <a:pt x="50888" y="1110"/>
                    <a:pt x="49811" y="1"/>
                    <a:pt x="48441"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1" name="Google Shape;4061;p58"/>
            <p:cNvSpPr/>
            <p:nvPr/>
          </p:nvSpPr>
          <p:spPr>
            <a:xfrm>
              <a:off x="2261350" y="1675825"/>
              <a:ext cx="122350" cy="224300"/>
            </a:xfrm>
            <a:custGeom>
              <a:rect b="b" l="l" r="r" t="t"/>
              <a:pathLst>
                <a:path extrusionOk="0" h="8972" w="4894">
                  <a:moveTo>
                    <a:pt x="2447" y="1"/>
                  </a:moveTo>
                  <a:cubicBezTo>
                    <a:pt x="1077" y="1"/>
                    <a:pt x="1" y="1077"/>
                    <a:pt x="1" y="2447"/>
                  </a:cubicBezTo>
                  <a:lnTo>
                    <a:pt x="1" y="6525"/>
                  </a:lnTo>
                  <a:cubicBezTo>
                    <a:pt x="1" y="7862"/>
                    <a:pt x="1077" y="8971"/>
                    <a:pt x="2447" y="8971"/>
                  </a:cubicBezTo>
                  <a:cubicBezTo>
                    <a:pt x="3785" y="8971"/>
                    <a:pt x="4894" y="7862"/>
                    <a:pt x="4894" y="6525"/>
                  </a:cubicBezTo>
                  <a:lnTo>
                    <a:pt x="4894" y="2447"/>
                  </a:lnTo>
                  <a:cubicBezTo>
                    <a:pt x="4894" y="1077"/>
                    <a:pt x="3785" y="1"/>
                    <a:pt x="2447"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2" name="Google Shape;4062;p58"/>
            <p:cNvSpPr/>
            <p:nvPr/>
          </p:nvSpPr>
          <p:spPr>
            <a:xfrm>
              <a:off x="2056675" y="3076850"/>
              <a:ext cx="1668525" cy="505650"/>
            </a:xfrm>
            <a:custGeom>
              <a:rect b="b" l="l" r="r" t="t"/>
              <a:pathLst>
                <a:path extrusionOk="0" h="20226" w="66741">
                  <a:moveTo>
                    <a:pt x="56628" y="4894"/>
                  </a:moveTo>
                  <a:cubicBezTo>
                    <a:pt x="59532" y="4894"/>
                    <a:pt x="61848" y="7242"/>
                    <a:pt x="61848" y="10113"/>
                  </a:cubicBezTo>
                  <a:cubicBezTo>
                    <a:pt x="61848" y="13016"/>
                    <a:pt x="59532" y="15332"/>
                    <a:pt x="56628" y="15332"/>
                  </a:cubicBezTo>
                  <a:lnTo>
                    <a:pt x="10112" y="15332"/>
                  </a:lnTo>
                  <a:cubicBezTo>
                    <a:pt x="7242" y="15332"/>
                    <a:pt x="4893" y="13016"/>
                    <a:pt x="4893" y="10113"/>
                  </a:cubicBezTo>
                  <a:cubicBezTo>
                    <a:pt x="4893" y="7242"/>
                    <a:pt x="7242" y="4894"/>
                    <a:pt x="10112" y="4894"/>
                  </a:cubicBezTo>
                  <a:close/>
                  <a:moveTo>
                    <a:pt x="10112" y="1"/>
                  </a:moveTo>
                  <a:cubicBezTo>
                    <a:pt x="4534" y="1"/>
                    <a:pt x="0" y="4535"/>
                    <a:pt x="0" y="10113"/>
                  </a:cubicBezTo>
                  <a:cubicBezTo>
                    <a:pt x="0" y="15691"/>
                    <a:pt x="4534" y="20225"/>
                    <a:pt x="10112" y="20225"/>
                  </a:cubicBezTo>
                  <a:lnTo>
                    <a:pt x="56628" y="20225"/>
                  </a:lnTo>
                  <a:cubicBezTo>
                    <a:pt x="62239" y="20225"/>
                    <a:pt x="66741" y="15691"/>
                    <a:pt x="66741" y="10113"/>
                  </a:cubicBezTo>
                  <a:cubicBezTo>
                    <a:pt x="66741" y="4535"/>
                    <a:pt x="62239" y="1"/>
                    <a:pt x="56628"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3" name="Google Shape;4063;p58"/>
            <p:cNvSpPr/>
            <p:nvPr/>
          </p:nvSpPr>
          <p:spPr>
            <a:xfrm>
              <a:off x="2056675" y="571650"/>
              <a:ext cx="1668525" cy="505625"/>
            </a:xfrm>
            <a:custGeom>
              <a:rect b="b" l="l" r="r" t="t"/>
              <a:pathLst>
                <a:path extrusionOk="0" h="20225" w="66741">
                  <a:moveTo>
                    <a:pt x="56628" y="4894"/>
                  </a:moveTo>
                  <a:cubicBezTo>
                    <a:pt x="59532" y="4894"/>
                    <a:pt x="61848" y="7210"/>
                    <a:pt x="61848" y="10113"/>
                  </a:cubicBezTo>
                  <a:cubicBezTo>
                    <a:pt x="61848" y="12983"/>
                    <a:pt x="59532" y="15332"/>
                    <a:pt x="56628" y="15332"/>
                  </a:cubicBezTo>
                  <a:lnTo>
                    <a:pt x="10112" y="15332"/>
                  </a:lnTo>
                  <a:cubicBezTo>
                    <a:pt x="7242" y="15332"/>
                    <a:pt x="4893" y="12983"/>
                    <a:pt x="4893" y="10113"/>
                  </a:cubicBezTo>
                  <a:cubicBezTo>
                    <a:pt x="4893" y="7210"/>
                    <a:pt x="7242" y="4894"/>
                    <a:pt x="10112" y="4894"/>
                  </a:cubicBezTo>
                  <a:close/>
                  <a:moveTo>
                    <a:pt x="10112" y="1"/>
                  </a:moveTo>
                  <a:cubicBezTo>
                    <a:pt x="4534" y="1"/>
                    <a:pt x="0" y="4535"/>
                    <a:pt x="0" y="10113"/>
                  </a:cubicBezTo>
                  <a:cubicBezTo>
                    <a:pt x="0" y="15691"/>
                    <a:pt x="4534" y="20225"/>
                    <a:pt x="10112" y="20225"/>
                  </a:cubicBezTo>
                  <a:lnTo>
                    <a:pt x="56628" y="20225"/>
                  </a:lnTo>
                  <a:cubicBezTo>
                    <a:pt x="62239" y="20225"/>
                    <a:pt x="66741" y="15691"/>
                    <a:pt x="66741" y="10113"/>
                  </a:cubicBezTo>
                  <a:cubicBezTo>
                    <a:pt x="66741" y="4535"/>
                    <a:pt x="62239" y="1"/>
                    <a:pt x="56628"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64" name="Google Shape;4064;p58"/>
          <p:cNvGrpSpPr/>
          <p:nvPr/>
        </p:nvGrpSpPr>
        <p:grpSpPr>
          <a:xfrm>
            <a:off x="4106250" y="3942351"/>
            <a:ext cx="549256" cy="345731"/>
            <a:chOff x="1187350" y="1219975"/>
            <a:chExt cx="5171900" cy="3255475"/>
          </a:xfrm>
        </p:grpSpPr>
        <p:sp>
          <p:nvSpPr>
            <p:cNvPr id="4065" name="Google Shape;4065;p58"/>
            <p:cNvSpPr/>
            <p:nvPr/>
          </p:nvSpPr>
          <p:spPr>
            <a:xfrm>
              <a:off x="3306825" y="3857275"/>
              <a:ext cx="2784950" cy="521150"/>
            </a:xfrm>
            <a:custGeom>
              <a:rect b="b" l="l" r="r" t="t"/>
              <a:pathLst>
                <a:path extrusionOk="0" h="20846" w="111398">
                  <a:moveTo>
                    <a:pt x="22149" y="1"/>
                  </a:moveTo>
                  <a:cubicBezTo>
                    <a:pt x="16310" y="7536"/>
                    <a:pt x="8710" y="13538"/>
                    <a:pt x="1" y="17420"/>
                  </a:cubicBezTo>
                  <a:cubicBezTo>
                    <a:pt x="98" y="17550"/>
                    <a:pt x="229" y="17648"/>
                    <a:pt x="359" y="17779"/>
                  </a:cubicBezTo>
                  <a:cubicBezTo>
                    <a:pt x="2284" y="19736"/>
                    <a:pt x="4959" y="20845"/>
                    <a:pt x="7699" y="20845"/>
                  </a:cubicBezTo>
                  <a:lnTo>
                    <a:pt x="100992" y="20845"/>
                  </a:lnTo>
                  <a:cubicBezTo>
                    <a:pt x="106733" y="20845"/>
                    <a:pt x="111397" y="16180"/>
                    <a:pt x="111397" y="10407"/>
                  </a:cubicBezTo>
                  <a:cubicBezTo>
                    <a:pt x="111397" y="4666"/>
                    <a:pt x="106733" y="1"/>
                    <a:pt x="100992"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6" name="Google Shape;4066;p58"/>
            <p:cNvSpPr/>
            <p:nvPr/>
          </p:nvSpPr>
          <p:spPr>
            <a:xfrm>
              <a:off x="3849125" y="3349225"/>
              <a:ext cx="2448150" cy="521125"/>
            </a:xfrm>
            <a:custGeom>
              <a:rect b="b" l="l" r="r" t="t"/>
              <a:pathLst>
                <a:path extrusionOk="0" h="20845" w="97926">
                  <a:moveTo>
                    <a:pt x="10406" y="1"/>
                  </a:moveTo>
                  <a:cubicBezTo>
                    <a:pt x="10341" y="197"/>
                    <a:pt x="10309" y="392"/>
                    <a:pt x="10243" y="555"/>
                  </a:cubicBezTo>
                  <a:cubicBezTo>
                    <a:pt x="8319" y="7732"/>
                    <a:pt x="4959" y="14419"/>
                    <a:pt x="457" y="20323"/>
                  </a:cubicBezTo>
                  <a:cubicBezTo>
                    <a:pt x="294" y="20486"/>
                    <a:pt x="164" y="20682"/>
                    <a:pt x="1" y="20845"/>
                  </a:cubicBezTo>
                  <a:lnTo>
                    <a:pt x="87520" y="20845"/>
                  </a:lnTo>
                  <a:cubicBezTo>
                    <a:pt x="93261" y="20845"/>
                    <a:pt x="97926" y="16180"/>
                    <a:pt x="97926" y="10439"/>
                  </a:cubicBezTo>
                  <a:cubicBezTo>
                    <a:pt x="97926" y="4665"/>
                    <a:pt x="93261" y="1"/>
                    <a:pt x="87520"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7" name="Google Shape;4067;p58"/>
            <p:cNvSpPr/>
            <p:nvPr/>
          </p:nvSpPr>
          <p:spPr>
            <a:xfrm>
              <a:off x="4105200" y="2842000"/>
              <a:ext cx="1986575" cy="521125"/>
            </a:xfrm>
            <a:custGeom>
              <a:rect b="b" l="l" r="r" t="t"/>
              <a:pathLst>
                <a:path extrusionOk="0" h="20845" w="79463">
                  <a:moveTo>
                    <a:pt x="1729" y="0"/>
                  </a:moveTo>
                  <a:cubicBezTo>
                    <a:pt x="1925" y="1925"/>
                    <a:pt x="2023" y="3882"/>
                    <a:pt x="2023" y="5839"/>
                  </a:cubicBezTo>
                  <a:cubicBezTo>
                    <a:pt x="2023" y="10895"/>
                    <a:pt x="1338" y="15951"/>
                    <a:pt x="0" y="20844"/>
                  </a:cubicBezTo>
                  <a:lnTo>
                    <a:pt x="69057" y="20844"/>
                  </a:lnTo>
                  <a:cubicBezTo>
                    <a:pt x="74798" y="20844"/>
                    <a:pt x="79462" y="16180"/>
                    <a:pt x="79462" y="10439"/>
                  </a:cubicBezTo>
                  <a:cubicBezTo>
                    <a:pt x="79462" y="4665"/>
                    <a:pt x="74798" y="0"/>
                    <a:pt x="69057"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8" name="Google Shape;4068;p58"/>
            <p:cNvSpPr/>
            <p:nvPr/>
          </p:nvSpPr>
          <p:spPr>
            <a:xfrm>
              <a:off x="3997550" y="2334750"/>
              <a:ext cx="2299725" cy="521125"/>
            </a:xfrm>
            <a:custGeom>
              <a:rect b="b" l="l" r="r" t="t"/>
              <a:pathLst>
                <a:path extrusionOk="0" h="20845" w="91989">
                  <a:moveTo>
                    <a:pt x="1" y="1"/>
                  </a:moveTo>
                  <a:cubicBezTo>
                    <a:pt x="3263" y="6329"/>
                    <a:pt x="5318" y="13212"/>
                    <a:pt x="6035" y="20290"/>
                  </a:cubicBezTo>
                  <a:cubicBezTo>
                    <a:pt x="6035" y="20486"/>
                    <a:pt x="6068" y="20649"/>
                    <a:pt x="6068" y="20845"/>
                  </a:cubicBezTo>
                  <a:lnTo>
                    <a:pt x="81583" y="20845"/>
                  </a:lnTo>
                  <a:cubicBezTo>
                    <a:pt x="87324" y="20845"/>
                    <a:pt x="91989" y="16180"/>
                    <a:pt x="91989" y="10406"/>
                  </a:cubicBezTo>
                  <a:cubicBezTo>
                    <a:pt x="91989" y="4665"/>
                    <a:pt x="87324" y="1"/>
                    <a:pt x="81583"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9" name="Google Shape;4069;p58"/>
            <p:cNvSpPr/>
            <p:nvPr/>
          </p:nvSpPr>
          <p:spPr>
            <a:xfrm>
              <a:off x="3533525" y="1809575"/>
              <a:ext cx="2559050" cy="521125"/>
            </a:xfrm>
            <a:custGeom>
              <a:rect b="b" l="l" r="r" t="t"/>
              <a:pathLst>
                <a:path extrusionOk="0" h="20845" w="102362">
                  <a:moveTo>
                    <a:pt x="1" y="0"/>
                  </a:moveTo>
                  <a:cubicBezTo>
                    <a:pt x="7797" y="5350"/>
                    <a:pt x="14125" y="12494"/>
                    <a:pt x="18496" y="20845"/>
                  </a:cubicBezTo>
                  <a:lnTo>
                    <a:pt x="91924" y="20845"/>
                  </a:lnTo>
                  <a:cubicBezTo>
                    <a:pt x="91944" y="20845"/>
                    <a:pt x="91964" y="20845"/>
                    <a:pt x="91983" y="20845"/>
                  </a:cubicBezTo>
                  <a:cubicBezTo>
                    <a:pt x="97697" y="20845"/>
                    <a:pt x="102362" y="16192"/>
                    <a:pt x="102362" y="10439"/>
                  </a:cubicBezTo>
                  <a:cubicBezTo>
                    <a:pt x="102362" y="4665"/>
                    <a:pt x="97665" y="0"/>
                    <a:pt x="91924"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0" name="Google Shape;4070;p58"/>
            <p:cNvSpPr/>
            <p:nvPr/>
          </p:nvSpPr>
          <p:spPr>
            <a:xfrm>
              <a:off x="3444650" y="1281125"/>
              <a:ext cx="2853450" cy="521125"/>
            </a:xfrm>
            <a:custGeom>
              <a:rect b="b" l="l" r="r" t="t"/>
              <a:pathLst>
                <a:path extrusionOk="0" h="20845" w="114138">
                  <a:moveTo>
                    <a:pt x="10439" y="1"/>
                  </a:moveTo>
                  <a:cubicBezTo>
                    <a:pt x="4665" y="1"/>
                    <a:pt x="0" y="4665"/>
                    <a:pt x="0" y="10439"/>
                  </a:cubicBezTo>
                  <a:cubicBezTo>
                    <a:pt x="0" y="16213"/>
                    <a:pt x="4665" y="20845"/>
                    <a:pt x="10439" y="20845"/>
                  </a:cubicBezTo>
                  <a:lnTo>
                    <a:pt x="103699" y="20845"/>
                  </a:lnTo>
                  <a:cubicBezTo>
                    <a:pt x="109473" y="20845"/>
                    <a:pt x="114137" y="16213"/>
                    <a:pt x="114137" y="10439"/>
                  </a:cubicBezTo>
                  <a:cubicBezTo>
                    <a:pt x="114137" y="4665"/>
                    <a:pt x="109473" y="1"/>
                    <a:pt x="103699"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1" name="Google Shape;4071;p58"/>
            <p:cNvSpPr/>
            <p:nvPr/>
          </p:nvSpPr>
          <p:spPr>
            <a:xfrm>
              <a:off x="1303150" y="1561675"/>
              <a:ext cx="2852625" cy="2852625"/>
            </a:xfrm>
            <a:custGeom>
              <a:rect b="b" l="l" r="r" t="t"/>
              <a:pathLst>
                <a:path extrusionOk="0" h="114105" w="114105">
                  <a:moveTo>
                    <a:pt x="57053" y="0"/>
                  </a:moveTo>
                  <a:cubicBezTo>
                    <a:pt x="25542" y="0"/>
                    <a:pt x="1" y="25541"/>
                    <a:pt x="1" y="57052"/>
                  </a:cubicBezTo>
                  <a:cubicBezTo>
                    <a:pt x="1" y="88563"/>
                    <a:pt x="25542" y="114104"/>
                    <a:pt x="57053" y="114104"/>
                  </a:cubicBezTo>
                  <a:cubicBezTo>
                    <a:pt x="88563" y="114104"/>
                    <a:pt x="114105" y="88563"/>
                    <a:pt x="114105" y="57052"/>
                  </a:cubicBezTo>
                  <a:cubicBezTo>
                    <a:pt x="114105" y="25541"/>
                    <a:pt x="88563" y="0"/>
                    <a:pt x="57053"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2" name="Google Shape;4072;p58"/>
            <p:cNvSpPr/>
            <p:nvPr/>
          </p:nvSpPr>
          <p:spPr>
            <a:xfrm>
              <a:off x="1644850" y="1903350"/>
              <a:ext cx="2168425" cy="2168425"/>
            </a:xfrm>
            <a:custGeom>
              <a:rect b="b" l="l" r="r" t="t"/>
              <a:pathLst>
                <a:path extrusionOk="0" h="86737" w="86737">
                  <a:moveTo>
                    <a:pt x="43385" y="1"/>
                  </a:moveTo>
                  <a:cubicBezTo>
                    <a:pt x="19409" y="1"/>
                    <a:pt x="0" y="19442"/>
                    <a:pt x="0" y="43385"/>
                  </a:cubicBezTo>
                  <a:cubicBezTo>
                    <a:pt x="0" y="67328"/>
                    <a:pt x="19409" y="86737"/>
                    <a:pt x="43385" y="86737"/>
                  </a:cubicBezTo>
                  <a:cubicBezTo>
                    <a:pt x="67328" y="86737"/>
                    <a:pt x="86736" y="67328"/>
                    <a:pt x="86736" y="43385"/>
                  </a:cubicBezTo>
                  <a:cubicBezTo>
                    <a:pt x="86736" y="19442"/>
                    <a:pt x="67328" y="1"/>
                    <a:pt x="43385"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3" name="Google Shape;4073;p58"/>
            <p:cNvSpPr/>
            <p:nvPr/>
          </p:nvSpPr>
          <p:spPr>
            <a:xfrm>
              <a:off x="1187350" y="1944125"/>
              <a:ext cx="1560075" cy="2470175"/>
            </a:xfrm>
            <a:custGeom>
              <a:rect b="b" l="l" r="r" t="t"/>
              <a:pathLst>
                <a:path extrusionOk="0" h="98807" w="62403">
                  <a:moveTo>
                    <a:pt x="22802" y="1"/>
                  </a:moveTo>
                  <a:cubicBezTo>
                    <a:pt x="5644" y="15984"/>
                    <a:pt x="1" y="40808"/>
                    <a:pt x="8580" y="62631"/>
                  </a:cubicBezTo>
                  <a:cubicBezTo>
                    <a:pt x="17159" y="84454"/>
                    <a:pt x="38231" y="98806"/>
                    <a:pt x="61685" y="98806"/>
                  </a:cubicBezTo>
                  <a:lnTo>
                    <a:pt x="62402" y="98806"/>
                  </a:lnTo>
                  <a:cubicBezTo>
                    <a:pt x="37318" y="71960"/>
                    <a:pt x="23161" y="36731"/>
                    <a:pt x="22802"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4" name="Google Shape;4074;p58"/>
            <p:cNvSpPr/>
            <p:nvPr/>
          </p:nvSpPr>
          <p:spPr>
            <a:xfrm>
              <a:off x="1434450" y="2437500"/>
              <a:ext cx="1000625" cy="1593500"/>
            </a:xfrm>
            <a:custGeom>
              <a:rect b="b" l="l" r="r" t="t"/>
              <a:pathLst>
                <a:path extrusionOk="0" h="63740" w="40025">
                  <a:moveTo>
                    <a:pt x="14451" y="1"/>
                  </a:moveTo>
                  <a:lnTo>
                    <a:pt x="14451" y="1"/>
                  </a:lnTo>
                  <a:cubicBezTo>
                    <a:pt x="0" y="24498"/>
                    <a:pt x="12624" y="56042"/>
                    <a:pt x="40025" y="63740"/>
                  </a:cubicBezTo>
                  <a:cubicBezTo>
                    <a:pt x="26586" y="44820"/>
                    <a:pt x="17811" y="22965"/>
                    <a:pt x="14451"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5" name="Google Shape;4075;p58"/>
            <p:cNvSpPr/>
            <p:nvPr/>
          </p:nvSpPr>
          <p:spPr>
            <a:xfrm>
              <a:off x="3233425" y="3796125"/>
              <a:ext cx="2919500" cy="643450"/>
            </a:xfrm>
            <a:custGeom>
              <a:rect b="b" l="l" r="r" t="t"/>
              <a:pathLst>
                <a:path extrusionOk="0" h="25738" w="116780">
                  <a:moveTo>
                    <a:pt x="103928" y="4893"/>
                  </a:moveTo>
                  <a:cubicBezTo>
                    <a:pt x="108331" y="4893"/>
                    <a:pt x="111887" y="8449"/>
                    <a:pt x="111887" y="12853"/>
                  </a:cubicBezTo>
                  <a:cubicBezTo>
                    <a:pt x="111887" y="17256"/>
                    <a:pt x="108331" y="20845"/>
                    <a:pt x="103928" y="20845"/>
                  </a:cubicBezTo>
                  <a:lnTo>
                    <a:pt x="10635" y="20845"/>
                  </a:lnTo>
                  <a:cubicBezTo>
                    <a:pt x="9624" y="20845"/>
                    <a:pt x="8612" y="20649"/>
                    <a:pt x="7666" y="20257"/>
                  </a:cubicBezTo>
                  <a:cubicBezTo>
                    <a:pt x="14843" y="16441"/>
                    <a:pt x="21171" y="11222"/>
                    <a:pt x="26260" y="4893"/>
                  </a:cubicBezTo>
                  <a:close/>
                  <a:moveTo>
                    <a:pt x="25085" y="0"/>
                  </a:moveTo>
                  <a:cubicBezTo>
                    <a:pt x="24303" y="0"/>
                    <a:pt x="23585" y="327"/>
                    <a:pt x="23128" y="946"/>
                  </a:cubicBezTo>
                  <a:cubicBezTo>
                    <a:pt x="17550" y="8188"/>
                    <a:pt x="10276" y="13897"/>
                    <a:pt x="1925" y="17615"/>
                  </a:cubicBezTo>
                  <a:cubicBezTo>
                    <a:pt x="392" y="18300"/>
                    <a:pt x="1" y="20257"/>
                    <a:pt x="1110" y="21497"/>
                  </a:cubicBezTo>
                  <a:cubicBezTo>
                    <a:pt x="1240" y="21660"/>
                    <a:pt x="1403" y="21823"/>
                    <a:pt x="1567" y="21954"/>
                  </a:cubicBezTo>
                  <a:cubicBezTo>
                    <a:pt x="3948" y="24368"/>
                    <a:pt x="7242" y="25738"/>
                    <a:pt x="10635" y="25738"/>
                  </a:cubicBezTo>
                  <a:lnTo>
                    <a:pt x="103928" y="25738"/>
                  </a:lnTo>
                  <a:cubicBezTo>
                    <a:pt x="111039" y="25738"/>
                    <a:pt x="116780" y="19964"/>
                    <a:pt x="116780" y="12853"/>
                  </a:cubicBezTo>
                  <a:cubicBezTo>
                    <a:pt x="116780" y="5742"/>
                    <a:pt x="111039" y="0"/>
                    <a:pt x="103928"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6" name="Google Shape;4076;p58"/>
            <p:cNvSpPr/>
            <p:nvPr/>
          </p:nvSpPr>
          <p:spPr>
            <a:xfrm>
              <a:off x="3769225" y="3288075"/>
              <a:ext cx="2589225" cy="643450"/>
            </a:xfrm>
            <a:custGeom>
              <a:rect b="b" l="l" r="r" t="t"/>
              <a:pathLst>
                <a:path extrusionOk="0" h="25738" w="103569">
                  <a:moveTo>
                    <a:pt x="90716" y="4893"/>
                  </a:moveTo>
                  <a:cubicBezTo>
                    <a:pt x="95120" y="4893"/>
                    <a:pt x="98675" y="8481"/>
                    <a:pt x="98675" y="12885"/>
                  </a:cubicBezTo>
                  <a:cubicBezTo>
                    <a:pt x="98675" y="17289"/>
                    <a:pt x="95120" y="20844"/>
                    <a:pt x="90716" y="20844"/>
                  </a:cubicBezTo>
                  <a:lnTo>
                    <a:pt x="7992" y="20844"/>
                  </a:lnTo>
                  <a:cubicBezTo>
                    <a:pt x="11286" y="15951"/>
                    <a:pt x="13798" y="10569"/>
                    <a:pt x="15462" y="4893"/>
                  </a:cubicBezTo>
                  <a:close/>
                  <a:moveTo>
                    <a:pt x="13602" y="0"/>
                  </a:moveTo>
                  <a:cubicBezTo>
                    <a:pt x="12461" y="0"/>
                    <a:pt x="11482" y="783"/>
                    <a:pt x="11221" y="1860"/>
                  </a:cubicBezTo>
                  <a:cubicBezTo>
                    <a:pt x="11189" y="2023"/>
                    <a:pt x="11123" y="2186"/>
                    <a:pt x="11091" y="2382"/>
                  </a:cubicBezTo>
                  <a:cubicBezTo>
                    <a:pt x="9231" y="9232"/>
                    <a:pt x="6035" y="15625"/>
                    <a:pt x="1696" y="21268"/>
                  </a:cubicBezTo>
                  <a:lnTo>
                    <a:pt x="1664" y="21334"/>
                  </a:lnTo>
                  <a:cubicBezTo>
                    <a:pt x="1533" y="21464"/>
                    <a:pt x="1435" y="21627"/>
                    <a:pt x="1305" y="21758"/>
                  </a:cubicBezTo>
                  <a:cubicBezTo>
                    <a:pt x="0" y="23356"/>
                    <a:pt x="1142" y="25737"/>
                    <a:pt x="3197" y="25737"/>
                  </a:cubicBezTo>
                  <a:lnTo>
                    <a:pt x="90716" y="25737"/>
                  </a:lnTo>
                  <a:cubicBezTo>
                    <a:pt x="97827" y="25737"/>
                    <a:pt x="103568" y="19996"/>
                    <a:pt x="103568" y="12885"/>
                  </a:cubicBezTo>
                  <a:cubicBezTo>
                    <a:pt x="103568" y="5774"/>
                    <a:pt x="97827" y="0"/>
                    <a:pt x="90716"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7" name="Google Shape;4077;p58"/>
            <p:cNvSpPr/>
            <p:nvPr/>
          </p:nvSpPr>
          <p:spPr>
            <a:xfrm>
              <a:off x="4035875" y="2780825"/>
              <a:ext cx="2117050" cy="643450"/>
            </a:xfrm>
            <a:custGeom>
              <a:rect b="b" l="l" r="r" t="t"/>
              <a:pathLst>
                <a:path extrusionOk="0" h="25738" w="84682">
                  <a:moveTo>
                    <a:pt x="71830" y="4894"/>
                  </a:moveTo>
                  <a:cubicBezTo>
                    <a:pt x="76233" y="4894"/>
                    <a:pt x="79789" y="8482"/>
                    <a:pt x="79789" y="12886"/>
                  </a:cubicBezTo>
                  <a:cubicBezTo>
                    <a:pt x="79789" y="17289"/>
                    <a:pt x="76233" y="20845"/>
                    <a:pt x="71830" y="20845"/>
                  </a:cubicBezTo>
                  <a:lnTo>
                    <a:pt x="5905" y="20845"/>
                  </a:lnTo>
                  <a:cubicBezTo>
                    <a:pt x="6786" y="16735"/>
                    <a:pt x="7242" y="12494"/>
                    <a:pt x="7242" y="8286"/>
                  </a:cubicBezTo>
                  <a:cubicBezTo>
                    <a:pt x="7242" y="7144"/>
                    <a:pt x="7210" y="6035"/>
                    <a:pt x="7144" y="4894"/>
                  </a:cubicBezTo>
                  <a:close/>
                  <a:moveTo>
                    <a:pt x="4502" y="1"/>
                  </a:moveTo>
                  <a:cubicBezTo>
                    <a:pt x="3034" y="1"/>
                    <a:pt x="1925" y="1273"/>
                    <a:pt x="2056" y="2708"/>
                  </a:cubicBezTo>
                  <a:cubicBezTo>
                    <a:pt x="2251" y="4568"/>
                    <a:pt x="2349" y="6427"/>
                    <a:pt x="2349" y="8286"/>
                  </a:cubicBezTo>
                  <a:cubicBezTo>
                    <a:pt x="2349" y="13147"/>
                    <a:pt x="1697" y="17974"/>
                    <a:pt x="425" y="22639"/>
                  </a:cubicBezTo>
                  <a:cubicBezTo>
                    <a:pt x="1" y="24205"/>
                    <a:pt x="1175" y="25738"/>
                    <a:pt x="2773" y="25738"/>
                  </a:cubicBezTo>
                  <a:lnTo>
                    <a:pt x="71830" y="25738"/>
                  </a:lnTo>
                  <a:cubicBezTo>
                    <a:pt x="78941" y="25738"/>
                    <a:pt x="84682" y="19997"/>
                    <a:pt x="84682" y="12886"/>
                  </a:cubicBezTo>
                  <a:cubicBezTo>
                    <a:pt x="84682" y="5774"/>
                    <a:pt x="78941" y="1"/>
                    <a:pt x="71830"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8" name="Google Shape;4078;p58"/>
            <p:cNvSpPr/>
            <p:nvPr/>
          </p:nvSpPr>
          <p:spPr>
            <a:xfrm>
              <a:off x="3921700" y="2273600"/>
              <a:ext cx="2435925" cy="643450"/>
            </a:xfrm>
            <a:custGeom>
              <a:rect b="b" l="l" r="r" t="t"/>
              <a:pathLst>
                <a:path extrusionOk="0" h="25738" w="97437">
                  <a:moveTo>
                    <a:pt x="84676" y="4893"/>
                  </a:moveTo>
                  <a:cubicBezTo>
                    <a:pt x="89053" y="4893"/>
                    <a:pt x="92641" y="8469"/>
                    <a:pt x="92641" y="12852"/>
                  </a:cubicBezTo>
                  <a:cubicBezTo>
                    <a:pt x="92641" y="17269"/>
                    <a:pt x="89053" y="20844"/>
                    <a:pt x="84676" y="20844"/>
                  </a:cubicBezTo>
                  <a:cubicBezTo>
                    <a:pt x="84657" y="20844"/>
                    <a:pt x="84637" y="20844"/>
                    <a:pt x="84617" y="20844"/>
                  </a:cubicBezTo>
                  <a:lnTo>
                    <a:pt x="11320" y="20844"/>
                  </a:lnTo>
                  <a:cubicBezTo>
                    <a:pt x="10602" y="15332"/>
                    <a:pt x="9102" y="9982"/>
                    <a:pt x="6916" y="4893"/>
                  </a:cubicBezTo>
                  <a:lnTo>
                    <a:pt x="84617" y="4893"/>
                  </a:lnTo>
                  <a:cubicBezTo>
                    <a:pt x="84637" y="4893"/>
                    <a:pt x="84657" y="4893"/>
                    <a:pt x="84676" y="4893"/>
                  </a:cubicBezTo>
                  <a:close/>
                  <a:moveTo>
                    <a:pt x="3035" y="0"/>
                  </a:moveTo>
                  <a:cubicBezTo>
                    <a:pt x="1208" y="0"/>
                    <a:pt x="1" y="1925"/>
                    <a:pt x="849" y="3556"/>
                  </a:cubicBezTo>
                  <a:cubicBezTo>
                    <a:pt x="3981" y="9623"/>
                    <a:pt x="5938" y="16180"/>
                    <a:pt x="6623" y="22965"/>
                  </a:cubicBezTo>
                  <a:lnTo>
                    <a:pt x="6655" y="23160"/>
                  </a:lnTo>
                  <a:cubicBezTo>
                    <a:pt x="6655" y="23258"/>
                    <a:pt x="6655" y="23356"/>
                    <a:pt x="6688" y="23454"/>
                  </a:cubicBezTo>
                  <a:cubicBezTo>
                    <a:pt x="6753" y="24726"/>
                    <a:pt x="7830" y="25737"/>
                    <a:pt x="9102" y="25737"/>
                  </a:cubicBezTo>
                  <a:lnTo>
                    <a:pt x="84617" y="25737"/>
                  </a:lnTo>
                  <a:cubicBezTo>
                    <a:pt x="91695" y="25705"/>
                    <a:pt x="97436" y="19964"/>
                    <a:pt x="97436" y="12852"/>
                  </a:cubicBezTo>
                  <a:cubicBezTo>
                    <a:pt x="97436" y="5774"/>
                    <a:pt x="91695" y="33"/>
                    <a:pt x="8461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9" name="Google Shape;4079;p58"/>
            <p:cNvSpPr/>
            <p:nvPr/>
          </p:nvSpPr>
          <p:spPr>
            <a:xfrm>
              <a:off x="3449550" y="1748400"/>
              <a:ext cx="2703375" cy="643475"/>
            </a:xfrm>
            <a:custGeom>
              <a:rect b="b" l="l" r="r" t="t"/>
              <a:pathLst>
                <a:path extrusionOk="0" h="25739" w="108135">
                  <a:moveTo>
                    <a:pt x="95283" y="4894"/>
                  </a:moveTo>
                  <a:cubicBezTo>
                    <a:pt x="99686" y="4894"/>
                    <a:pt x="103242" y="8482"/>
                    <a:pt x="103242" y="12886"/>
                  </a:cubicBezTo>
                  <a:cubicBezTo>
                    <a:pt x="103242" y="17290"/>
                    <a:pt x="99686" y="20845"/>
                    <a:pt x="95283" y="20845"/>
                  </a:cubicBezTo>
                  <a:lnTo>
                    <a:pt x="23323" y="20845"/>
                  </a:lnTo>
                  <a:cubicBezTo>
                    <a:pt x="19996" y="14843"/>
                    <a:pt x="15658" y="9461"/>
                    <a:pt x="10504" y="4894"/>
                  </a:cubicBezTo>
                  <a:close/>
                  <a:moveTo>
                    <a:pt x="3360" y="1"/>
                  </a:moveTo>
                  <a:cubicBezTo>
                    <a:pt x="979" y="1"/>
                    <a:pt x="0" y="3132"/>
                    <a:pt x="1990" y="4470"/>
                  </a:cubicBezTo>
                  <a:cubicBezTo>
                    <a:pt x="9427" y="9591"/>
                    <a:pt x="15494" y="16441"/>
                    <a:pt x="19670" y="24433"/>
                  </a:cubicBezTo>
                  <a:cubicBezTo>
                    <a:pt x="20094" y="25249"/>
                    <a:pt x="20942" y="25738"/>
                    <a:pt x="21855" y="25738"/>
                  </a:cubicBezTo>
                  <a:lnTo>
                    <a:pt x="95283" y="25738"/>
                  </a:lnTo>
                  <a:cubicBezTo>
                    <a:pt x="102394" y="25738"/>
                    <a:pt x="108135" y="19997"/>
                    <a:pt x="108135" y="12886"/>
                  </a:cubicBezTo>
                  <a:cubicBezTo>
                    <a:pt x="108135" y="5775"/>
                    <a:pt x="102394" y="1"/>
                    <a:pt x="95283"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0" name="Google Shape;4080;p58"/>
            <p:cNvSpPr/>
            <p:nvPr/>
          </p:nvSpPr>
          <p:spPr>
            <a:xfrm>
              <a:off x="3384300" y="1219975"/>
              <a:ext cx="2974950" cy="643450"/>
            </a:xfrm>
            <a:custGeom>
              <a:rect b="b" l="l" r="r" t="t"/>
              <a:pathLst>
                <a:path extrusionOk="0" h="25738" w="118998">
                  <a:moveTo>
                    <a:pt x="106113" y="4893"/>
                  </a:moveTo>
                  <a:cubicBezTo>
                    <a:pt x="110517" y="4893"/>
                    <a:pt x="114105" y="8449"/>
                    <a:pt x="114105" y="12885"/>
                  </a:cubicBezTo>
                  <a:cubicBezTo>
                    <a:pt x="114105" y="17269"/>
                    <a:pt x="110549" y="20845"/>
                    <a:pt x="106172" y="20845"/>
                  </a:cubicBezTo>
                  <a:cubicBezTo>
                    <a:pt x="106153" y="20845"/>
                    <a:pt x="106133" y="20845"/>
                    <a:pt x="106113" y="20844"/>
                  </a:cubicBezTo>
                  <a:lnTo>
                    <a:pt x="12853" y="20844"/>
                  </a:lnTo>
                  <a:cubicBezTo>
                    <a:pt x="8449" y="20844"/>
                    <a:pt x="4893" y="17289"/>
                    <a:pt x="4893" y="12885"/>
                  </a:cubicBezTo>
                  <a:cubicBezTo>
                    <a:pt x="4893" y="8481"/>
                    <a:pt x="8449" y="4893"/>
                    <a:pt x="12853" y="4893"/>
                  </a:cubicBezTo>
                  <a:close/>
                  <a:moveTo>
                    <a:pt x="12853" y="0"/>
                  </a:moveTo>
                  <a:cubicBezTo>
                    <a:pt x="5742" y="33"/>
                    <a:pt x="0" y="5774"/>
                    <a:pt x="0" y="12885"/>
                  </a:cubicBezTo>
                  <a:cubicBezTo>
                    <a:pt x="0" y="19964"/>
                    <a:pt x="5742" y="25737"/>
                    <a:pt x="12853" y="25737"/>
                  </a:cubicBezTo>
                  <a:lnTo>
                    <a:pt x="106113" y="25737"/>
                  </a:lnTo>
                  <a:cubicBezTo>
                    <a:pt x="106133" y="25737"/>
                    <a:pt x="106153" y="25738"/>
                    <a:pt x="106173" y="25738"/>
                  </a:cubicBezTo>
                  <a:cubicBezTo>
                    <a:pt x="113256" y="25738"/>
                    <a:pt x="118998" y="19976"/>
                    <a:pt x="118998" y="12885"/>
                  </a:cubicBezTo>
                  <a:cubicBezTo>
                    <a:pt x="118998" y="5774"/>
                    <a:pt x="113224" y="0"/>
                    <a:pt x="106113"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1" name="Google Shape;4081;p58"/>
            <p:cNvSpPr/>
            <p:nvPr/>
          </p:nvSpPr>
          <p:spPr>
            <a:xfrm>
              <a:off x="1327625" y="2301800"/>
              <a:ext cx="188400" cy="227875"/>
            </a:xfrm>
            <a:custGeom>
              <a:rect b="b" l="l" r="r" t="t"/>
              <a:pathLst>
                <a:path extrusionOk="0" h="9115" w="7536">
                  <a:moveTo>
                    <a:pt x="4790" y="1"/>
                  </a:moveTo>
                  <a:cubicBezTo>
                    <a:pt x="3877" y="1"/>
                    <a:pt x="2991" y="515"/>
                    <a:pt x="2544" y="1384"/>
                  </a:cubicBezTo>
                  <a:cubicBezTo>
                    <a:pt x="1859" y="2787"/>
                    <a:pt x="1207" y="4254"/>
                    <a:pt x="620" y="5788"/>
                  </a:cubicBezTo>
                  <a:cubicBezTo>
                    <a:pt x="0" y="7386"/>
                    <a:pt x="1174" y="9115"/>
                    <a:pt x="2903" y="9115"/>
                  </a:cubicBezTo>
                  <a:cubicBezTo>
                    <a:pt x="3915" y="9115"/>
                    <a:pt x="4828" y="8495"/>
                    <a:pt x="5187" y="7549"/>
                  </a:cubicBezTo>
                  <a:cubicBezTo>
                    <a:pt x="5741" y="6179"/>
                    <a:pt x="6328" y="4809"/>
                    <a:pt x="6948" y="3537"/>
                  </a:cubicBezTo>
                  <a:cubicBezTo>
                    <a:pt x="7535" y="2330"/>
                    <a:pt x="7046" y="862"/>
                    <a:pt x="5839" y="242"/>
                  </a:cubicBezTo>
                  <a:cubicBezTo>
                    <a:pt x="5502" y="78"/>
                    <a:pt x="5144" y="1"/>
                    <a:pt x="4790"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2" name="Google Shape;4082;p58"/>
            <p:cNvSpPr/>
            <p:nvPr/>
          </p:nvSpPr>
          <p:spPr>
            <a:xfrm>
              <a:off x="1242000" y="1500500"/>
              <a:ext cx="2974950" cy="2974950"/>
            </a:xfrm>
            <a:custGeom>
              <a:rect b="b" l="l" r="r" t="t"/>
              <a:pathLst>
                <a:path extrusionOk="0" h="118998" w="118998">
                  <a:moveTo>
                    <a:pt x="59396" y="0"/>
                  </a:moveTo>
                  <a:cubicBezTo>
                    <a:pt x="40515" y="0"/>
                    <a:pt x="22749" y="8999"/>
                    <a:pt x="11580" y="24204"/>
                  </a:cubicBezTo>
                  <a:cubicBezTo>
                    <a:pt x="10765" y="25281"/>
                    <a:pt x="10993" y="26814"/>
                    <a:pt x="12102" y="27630"/>
                  </a:cubicBezTo>
                  <a:cubicBezTo>
                    <a:pt x="12530" y="27954"/>
                    <a:pt x="13031" y="28108"/>
                    <a:pt x="13528" y="28108"/>
                  </a:cubicBezTo>
                  <a:cubicBezTo>
                    <a:pt x="14280" y="28108"/>
                    <a:pt x="15023" y="27756"/>
                    <a:pt x="15494" y="27108"/>
                  </a:cubicBezTo>
                  <a:cubicBezTo>
                    <a:pt x="25835" y="13146"/>
                    <a:pt x="42145" y="4926"/>
                    <a:pt x="59499" y="4894"/>
                  </a:cubicBezTo>
                  <a:cubicBezTo>
                    <a:pt x="89607" y="4894"/>
                    <a:pt x="114104" y="29391"/>
                    <a:pt x="114104" y="59499"/>
                  </a:cubicBezTo>
                  <a:cubicBezTo>
                    <a:pt x="114104" y="89607"/>
                    <a:pt x="89607" y="114105"/>
                    <a:pt x="59499" y="114105"/>
                  </a:cubicBezTo>
                  <a:cubicBezTo>
                    <a:pt x="29391" y="114105"/>
                    <a:pt x="4893" y="89607"/>
                    <a:pt x="4893" y="59499"/>
                  </a:cubicBezTo>
                  <a:cubicBezTo>
                    <a:pt x="4893" y="55650"/>
                    <a:pt x="5284" y="51834"/>
                    <a:pt x="6067" y="48082"/>
                  </a:cubicBezTo>
                  <a:cubicBezTo>
                    <a:pt x="6361" y="46745"/>
                    <a:pt x="5513" y="45440"/>
                    <a:pt x="4175" y="45179"/>
                  </a:cubicBezTo>
                  <a:cubicBezTo>
                    <a:pt x="4001" y="45140"/>
                    <a:pt x="3827" y="45121"/>
                    <a:pt x="3655" y="45121"/>
                  </a:cubicBezTo>
                  <a:cubicBezTo>
                    <a:pt x="2540" y="45121"/>
                    <a:pt x="1527" y="45912"/>
                    <a:pt x="1272" y="47071"/>
                  </a:cubicBezTo>
                  <a:cubicBezTo>
                    <a:pt x="424" y="51148"/>
                    <a:pt x="0" y="55324"/>
                    <a:pt x="0" y="59499"/>
                  </a:cubicBezTo>
                  <a:cubicBezTo>
                    <a:pt x="0" y="92315"/>
                    <a:pt x="26683" y="118998"/>
                    <a:pt x="59499" y="118998"/>
                  </a:cubicBezTo>
                  <a:cubicBezTo>
                    <a:pt x="92282" y="118998"/>
                    <a:pt x="118997" y="92315"/>
                    <a:pt x="118997" y="59499"/>
                  </a:cubicBezTo>
                  <a:cubicBezTo>
                    <a:pt x="118997" y="26684"/>
                    <a:pt x="92282" y="1"/>
                    <a:pt x="59499" y="1"/>
                  </a:cubicBezTo>
                  <a:cubicBezTo>
                    <a:pt x="59465" y="0"/>
                    <a:pt x="59430" y="0"/>
                    <a:pt x="59396"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3" name="Google Shape;4083;p58"/>
            <p:cNvSpPr/>
            <p:nvPr/>
          </p:nvSpPr>
          <p:spPr>
            <a:xfrm>
              <a:off x="1493975" y="1842425"/>
              <a:ext cx="2380450" cy="2290525"/>
            </a:xfrm>
            <a:custGeom>
              <a:rect b="b" l="l" r="r" t="t"/>
              <a:pathLst>
                <a:path extrusionOk="0" h="91621" w="95218">
                  <a:moveTo>
                    <a:pt x="49420" y="4884"/>
                  </a:moveTo>
                  <a:cubicBezTo>
                    <a:pt x="71993" y="4917"/>
                    <a:pt x="90292" y="23217"/>
                    <a:pt x="90325" y="45822"/>
                  </a:cubicBezTo>
                  <a:cubicBezTo>
                    <a:pt x="90325" y="62360"/>
                    <a:pt x="80343" y="77268"/>
                    <a:pt x="65077" y="83629"/>
                  </a:cubicBezTo>
                  <a:cubicBezTo>
                    <a:pt x="60019" y="85721"/>
                    <a:pt x="54709" y="86736"/>
                    <a:pt x="49443" y="86736"/>
                  </a:cubicBezTo>
                  <a:cubicBezTo>
                    <a:pt x="38780" y="86736"/>
                    <a:pt x="28303" y="82573"/>
                    <a:pt x="20486" y="74756"/>
                  </a:cubicBezTo>
                  <a:cubicBezTo>
                    <a:pt x="8775" y="63045"/>
                    <a:pt x="5285" y="45431"/>
                    <a:pt x="11613" y="30165"/>
                  </a:cubicBezTo>
                  <a:cubicBezTo>
                    <a:pt x="17942" y="14866"/>
                    <a:pt x="32849" y="4884"/>
                    <a:pt x="49420" y="4884"/>
                  </a:cubicBezTo>
                  <a:close/>
                  <a:moveTo>
                    <a:pt x="49423" y="1"/>
                  </a:moveTo>
                  <a:cubicBezTo>
                    <a:pt x="37497" y="1"/>
                    <a:pt x="25780" y="4657"/>
                    <a:pt x="17028" y="13431"/>
                  </a:cubicBezTo>
                  <a:cubicBezTo>
                    <a:pt x="3915" y="26511"/>
                    <a:pt x="1" y="46214"/>
                    <a:pt x="7079" y="63339"/>
                  </a:cubicBezTo>
                  <a:cubicBezTo>
                    <a:pt x="14190" y="80464"/>
                    <a:pt x="30892" y="91620"/>
                    <a:pt x="49420" y="91620"/>
                  </a:cubicBezTo>
                  <a:cubicBezTo>
                    <a:pt x="74700" y="91588"/>
                    <a:pt x="95185" y="71103"/>
                    <a:pt x="95218" y="45822"/>
                  </a:cubicBezTo>
                  <a:cubicBezTo>
                    <a:pt x="95218" y="27294"/>
                    <a:pt x="84062" y="10593"/>
                    <a:pt x="66937" y="3482"/>
                  </a:cubicBezTo>
                  <a:cubicBezTo>
                    <a:pt x="61270" y="1139"/>
                    <a:pt x="55321" y="1"/>
                    <a:pt x="49423"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84" name="Google Shape;4084;p58"/>
          <p:cNvGrpSpPr/>
          <p:nvPr/>
        </p:nvGrpSpPr>
        <p:grpSpPr>
          <a:xfrm>
            <a:off x="3176032" y="3079302"/>
            <a:ext cx="455509" cy="423416"/>
            <a:chOff x="1241175" y="469040"/>
            <a:chExt cx="5118075" cy="4757485"/>
          </a:xfrm>
        </p:grpSpPr>
        <p:sp>
          <p:nvSpPr>
            <p:cNvPr id="4085" name="Google Shape;4085;p58"/>
            <p:cNvSpPr/>
            <p:nvPr/>
          </p:nvSpPr>
          <p:spPr>
            <a:xfrm>
              <a:off x="1303150" y="530050"/>
              <a:ext cx="4994950" cy="873425"/>
            </a:xfrm>
            <a:custGeom>
              <a:rect b="b" l="l" r="r" t="t"/>
              <a:pathLst>
                <a:path extrusionOk="0" h="34937" w="199798">
                  <a:moveTo>
                    <a:pt x="17452" y="1"/>
                  </a:moveTo>
                  <a:cubicBezTo>
                    <a:pt x="7797" y="1"/>
                    <a:pt x="1" y="7830"/>
                    <a:pt x="1" y="17485"/>
                  </a:cubicBezTo>
                  <a:cubicBezTo>
                    <a:pt x="1" y="27108"/>
                    <a:pt x="7797" y="34937"/>
                    <a:pt x="17452" y="34937"/>
                  </a:cubicBezTo>
                  <a:lnTo>
                    <a:pt x="36470" y="34937"/>
                  </a:lnTo>
                  <a:lnTo>
                    <a:pt x="36470" y="9591"/>
                  </a:lnTo>
                  <a:lnTo>
                    <a:pt x="163296" y="9591"/>
                  </a:lnTo>
                  <a:lnTo>
                    <a:pt x="163296" y="34937"/>
                  </a:lnTo>
                  <a:lnTo>
                    <a:pt x="182313" y="34937"/>
                  </a:lnTo>
                  <a:cubicBezTo>
                    <a:pt x="191968" y="34937"/>
                    <a:pt x="199797" y="27108"/>
                    <a:pt x="199797" y="17485"/>
                  </a:cubicBezTo>
                  <a:cubicBezTo>
                    <a:pt x="199797" y="7830"/>
                    <a:pt x="191968" y="1"/>
                    <a:pt x="182313"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6" name="Google Shape;4086;p58"/>
            <p:cNvSpPr/>
            <p:nvPr/>
          </p:nvSpPr>
          <p:spPr>
            <a:xfrm>
              <a:off x="1612225" y="772275"/>
              <a:ext cx="602675" cy="389000"/>
            </a:xfrm>
            <a:custGeom>
              <a:rect b="b" l="l" r="r" t="t"/>
              <a:pathLst>
                <a:path extrusionOk="0" h="15560" w="24107">
                  <a:moveTo>
                    <a:pt x="7797" y="0"/>
                  </a:moveTo>
                  <a:cubicBezTo>
                    <a:pt x="3491" y="0"/>
                    <a:pt x="0" y="3490"/>
                    <a:pt x="0" y="7796"/>
                  </a:cubicBezTo>
                  <a:cubicBezTo>
                    <a:pt x="0" y="12069"/>
                    <a:pt x="3491" y="15560"/>
                    <a:pt x="7797" y="15560"/>
                  </a:cubicBezTo>
                  <a:lnTo>
                    <a:pt x="24107" y="15560"/>
                  </a:lnTo>
                  <a:lnTo>
                    <a:pt x="24107" y="0"/>
                  </a:ln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7" name="Google Shape;4087;p58"/>
            <p:cNvSpPr/>
            <p:nvPr/>
          </p:nvSpPr>
          <p:spPr>
            <a:xfrm>
              <a:off x="5385525" y="772275"/>
              <a:ext cx="602675" cy="389000"/>
            </a:xfrm>
            <a:custGeom>
              <a:rect b="b" l="l" r="r" t="t"/>
              <a:pathLst>
                <a:path extrusionOk="0" h="15560" w="24107">
                  <a:moveTo>
                    <a:pt x="1" y="0"/>
                  </a:moveTo>
                  <a:lnTo>
                    <a:pt x="1" y="15560"/>
                  </a:lnTo>
                  <a:lnTo>
                    <a:pt x="16311" y="15560"/>
                  </a:lnTo>
                  <a:cubicBezTo>
                    <a:pt x="20616" y="15560"/>
                    <a:pt x="24107" y="12102"/>
                    <a:pt x="24107" y="7796"/>
                  </a:cubicBezTo>
                  <a:cubicBezTo>
                    <a:pt x="24107" y="3490"/>
                    <a:pt x="20616" y="0"/>
                    <a:pt x="16311"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8" name="Google Shape;4088;p58"/>
            <p:cNvSpPr/>
            <p:nvPr/>
          </p:nvSpPr>
          <p:spPr>
            <a:xfrm>
              <a:off x="2214875" y="769825"/>
              <a:ext cx="3170675" cy="4395550"/>
            </a:xfrm>
            <a:custGeom>
              <a:rect b="b" l="l" r="r" t="t"/>
              <a:pathLst>
                <a:path extrusionOk="0" h="175822" w="126827">
                  <a:moveTo>
                    <a:pt x="1" y="0"/>
                  </a:moveTo>
                  <a:lnTo>
                    <a:pt x="1" y="167112"/>
                  </a:lnTo>
                  <a:cubicBezTo>
                    <a:pt x="1" y="171939"/>
                    <a:pt x="3882" y="175821"/>
                    <a:pt x="8677" y="175821"/>
                  </a:cubicBezTo>
                  <a:lnTo>
                    <a:pt x="118150" y="175821"/>
                  </a:lnTo>
                  <a:cubicBezTo>
                    <a:pt x="122945" y="175821"/>
                    <a:pt x="126827" y="171939"/>
                    <a:pt x="126827" y="167112"/>
                  </a:cubicBezTo>
                  <a:lnTo>
                    <a:pt x="126827" y="0"/>
                  </a:ln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9" name="Google Shape;4089;p58"/>
            <p:cNvSpPr/>
            <p:nvPr/>
          </p:nvSpPr>
          <p:spPr>
            <a:xfrm>
              <a:off x="2706625" y="769825"/>
              <a:ext cx="2187175" cy="3831225"/>
            </a:xfrm>
            <a:custGeom>
              <a:rect b="b" l="l" r="r" t="t"/>
              <a:pathLst>
                <a:path extrusionOk="0" h="153249" w="87487">
                  <a:moveTo>
                    <a:pt x="0" y="0"/>
                  </a:moveTo>
                  <a:lnTo>
                    <a:pt x="0" y="138602"/>
                  </a:lnTo>
                  <a:cubicBezTo>
                    <a:pt x="0" y="140331"/>
                    <a:pt x="1142" y="141831"/>
                    <a:pt x="2806" y="142288"/>
                  </a:cubicBezTo>
                  <a:cubicBezTo>
                    <a:pt x="6785" y="143332"/>
                    <a:pt x="9917" y="146431"/>
                    <a:pt x="10993" y="150378"/>
                  </a:cubicBezTo>
                  <a:cubicBezTo>
                    <a:pt x="11450" y="152074"/>
                    <a:pt x="12950" y="153248"/>
                    <a:pt x="14679" y="153248"/>
                  </a:cubicBezTo>
                  <a:lnTo>
                    <a:pt x="72808" y="153248"/>
                  </a:lnTo>
                  <a:cubicBezTo>
                    <a:pt x="74537" y="153248"/>
                    <a:pt x="76037" y="152074"/>
                    <a:pt x="76494" y="150378"/>
                  </a:cubicBezTo>
                  <a:cubicBezTo>
                    <a:pt x="77570" y="146431"/>
                    <a:pt x="80702" y="143332"/>
                    <a:pt x="84681" y="142288"/>
                  </a:cubicBezTo>
                  <a:cubicBezTo>
                    <a:pt x="86345" y="141831"/>
                    <a:pt x="87487" y="140331"/>
                    <a:pt x="87487" y="138602"/>
                  </a:cubicBezTo>
                  <a:lnTo>
                    <a:pt x="87487" y="0"/>
                  </a:ln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0" name="Google Shape;4090;p58"/>
            <p:cNvSpPr/>
            <p:nvPr/>
          </p:nvSpPr>
          <p:spPr>
            <a:xfrm>
              <a:off x="2969200" y="1288475"/>
              <a:ext cx="1698725" cy="1698700"/>
            </a:xfrm>
            <a:custGeom>
              <a:rect b="b" l="l" r="r" t="t"/>
              <a:pathLst>
                <a:path extrusionOk="0" h="67948" w="67949">
                  <a:moveTo>
                    <a:pt x="33958" y="0"/>
                  </a:moveTo>
                  <a:cubicBezTo>
                    <a:pt x="15202" y="0"/>
                    <a:pt x="1" y="15234"/>
                    <a:pt x="1" y="33990"/>
                  </a:cubicBezTo>
                  <a:cubicBezTo>
                    <a:pt x="1" y="52747"/>
                    <a:pt x="15202" y="67948"/>
                    <a:pt x="33958" y="67948"/>
                  </a:cubicBezTo>
                  <a:cubicBezTo>
                    <a:pt x="52747" y="67948"/>
                    <a:pt x="67948" y="52747"/>
                    <a:pt x="67948" y="33990"/>
                  </a:cubicBezTo>
                  <a:cubicBezTo>
                    <a:pt x="67948" y="15234"/>
                    <a:pt x="52747" y="0"/>
                    <a:pt x="33958"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1" name="Google Shape;4091;p58"/>
            <p:cNvSpPr/>
            <p:nvPr/>
          </p:nvSpPr>
          <p:spPr>
            <a:xfrm>
              <a:off x="1303150" y="530050"/>
              <a:ext cx="617350" cy="873425"/>
            </a:xfrm>
            <a:custGeom>
              <a:rect b="b" l="l" r="r" t="t"/>
              <a:pathLst>
                <a:path extrusionOk="0" h="34937" w="24694">
                  <a:moveTo>
                    <a:pt x="17452" y="1"/>
                  </a:moveTo>
                  <a:cubicBezTo>
                    <a:pt x="7797" y="1"/>
                    <a:pt x="1" y="7830"/>
                    <a:pt x="1" y="17485"/>
                  </a:cubicBezTo>
                  <a:cubicBezTo>
                    <a:pt x="1" y="27108"/>
                    <a:pt x="7797" y="34937"/>
                    <a:pt x="17452" y="34937"/>
                  </a:cubicBezTo>
                  <a:lnTo>
                    <a:pt x="24694" y="34937"/>
                  </a:lnTo>
                  <a:cubicBezTo>
                    <a:pt x="23944" y="27858"/>
                    <a:pt x="23552" y="20715"/>
                    <a:pt x="23552" y="13603"/>
                  </a:cubicBezTo>
                  <a:cubicBezTo>
                    <a:pt x="23552" y="9004"/>
                    <a:pt x="23715" y="4502"/>
                    <a:pt x="24009"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2" name="Google Shape;4092;p58"/>
            <p:cNvSpPr/>
            <p:nvPr/>
          </p:nvSpPr>
          <p:spPr>
            <a:xfrm>
              <a:off x="1612225" y="772275"/>
              <a:ext cx="288700" cy="389000"/>
            </a:xfrm>
            <a:custGeom>
              <a:rect b="b" l="l" r="r" t="t"/>
              <a:pathLst>
                <a:path extrusionOk="0" h="15560" w="11548">
                  <a:moveTo>
                    <a:pt x="7797" y="0"/>
                  </a:moveTo>
                  <a:cubicBezTo>
                    <a:pt x="3491" y="0"/>
                    <a:pt x="0" y="3490"/>
                    <a:pt x="0" y="7796"/>
                  </a:cubicBezTo>
                  <a:cubicBezTo>
                    <a:pt x="0" y="12069"/>
                    <a:pt x="3491" y="15560"/>
                    <a:pt x="7797" y="15560"/>
                  </a:cubicBezTo>
                  <a:lnTo>
                    <a:pt x="11548" y="15560"/>
                  </a:lnTo>
                  <a:cubicBezTo>
                    <a:pt x="11320" y="11711"/>
                    <a:pt x="11189" y="7829"/>
                    <a:pt x="11189" y="3914"/>
                  </a:cubicBezTo>
                  <a:cubicBezTo>
                    <a:pt x="11189" y="2577"/>
                    <a:pt x="11222" y="1305"/>
                    <a:pt x="11222" y="0"/>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3" name="Google Shape;4093;p58"/>
            <p:cNvSpPr/>
            <p:nvPr/>
          </p:nvSpPr>
          <p:spPr>
            <a:xfrm>
              <a:off x="2214875" y="2639750"/>
              <a:ext cx="2121950" cy="2525625"/>
            </a:xfrm>
            <a:custGeom>
              <a:rect b="b" l="l" r="r" t="t"/>
              <a:pathLst>
                <a:path extrusionOk="0" h="101025" w="84878">
                  <a:moveTo>
                    <a:pt x="1" y="1"/>
                  </a:moveTo>
                  <a:lnTo>
                    <a:pt x="1" y="92315"/>
                  </a:lnTo>
                  <a:cubicBezTo>
                    <a:pt x="1" y="97142"/>
                    <a:pt x="3882" y="101024"/>
                    <a:pt x="8677" y="101024"/>
                  </a:cubicBezTo>
                  <a:lnTo>
                    <a:pt x="84877" y="101024"/>
                  </a:lnTo>
                  <a:cubicBezTo>
                    <a:pt x="45995" y="77897"/>
                    <a:pt x="16082" y="42276"/>
                    <a:pt x="1" y="1"/>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4" name="Google Shape;4094;p58"/>
            <p:cNvSpPr/>
            <p:nvPr/>
          </p:nvSpPr>
          <p:spPr>
            <a:xfrm>
              <a:off x="2706625" y="3605300"/>
              <a:ext cx="859550" cy="995750"/>
            </a:xfrm>
            <a:custGeom>
              <a:rect b="b" l="l" r="r" t="t"/>
              <a:pathLst>
                <a:path extrusionOk="0" h="39830" w="34382">
                  <a:moveTo>
                    <a:pt x="0" y="0"/>
                  </a:moveTo>
                  <a:lnTo>
                    <a:pt x="0" y="25183"/>
                  </a:lnTo>
                  <a:cubicBezTo>
                    <a:pt x="0" y="26912"/>
                    <a:pt x="1142" y="28412"/>
                    <a:pt x="2806" y="28869"/>
                  </a:cubicBezTo>
                  <a:cubicBezTo>
                    <a:pt x="6785" y="29913"/>
                    <a:pt x="9917" y="33012"/>
                    <a:pt x="10993" y="36959"/>
                  </a:cubicBezTo>
                  <a:cubicBezTo>
                    <a:pt x="11450" y="38655"/>
                    <a:pt x="12950" y="39829"/>
                    <a:pt x="14679" y="39829"/>
                  </a:cubicBezTo>
                  <a:lnTo>
                    <a:pt x="34382" y="39829"/>
                  </a:lnTo>
                  <a:cubicBezTo>
                    <a:pt x="21236" y="28119"/>
                    <a:pt x="9688" y="14712"/>
                    <a:pt x="0"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5" name="Google Shape;4095;p58"/>
            <p:cNvSpPr/>
            <p:nvPr/>
          </p:nvSpPr>
          <p:spPr>
            <a:xfrm>
              <a:off x="1241175" y="469040"/>
              <a:ext cx="5118075" cy="995750"/>
            </a:xfrm>
            <a:custGeom>
              <a:rect b="b" l="l" r="r" t="t"/>
              <a:pathLst>
                <a:path extrusionOk="0" h="39830" w="204723">
                  <a:moveTo>
                    <a:pt x="184792" y="4893"/>
                  </a:moveTo>
                  <a:cubicBezTo>
                    <a:pt x="193077" y="4893"/>
                    <a:pt x="199797" y="11613"/>
                    <a:pt x="199797" y="19931"/>
                  </a:cubicBezTo>
                  <a:cubicBezTo>
                    <a:pt x="199797" y="28217"/>
                    <a:pt x="193077" y="34936"/>
                    <a:pt x="184792" y="34936"/>
                  </a:cubicBezTo>
                  <a:lnTo>
                    <a:pt x="168221" y="34936"/>
                  </a:lnTo>
                  <a:lnTo>
                    <a:pt x="168221" y="12037"/>
                  </a:lnTo>
                  <a:cubicBezTo>
                    <a:pt x="168221" y="10700"/>
                    <a:pt x="167145" y="9591"/>
                    <a:pt x="165775" y="9591"/>
                  </a:cubicBezTo>
                  <a:lnTo>
                    <a:pt x="38949" y="9591"/>
                  </a:lnTo>
                  <a:cubicBezTo>
                    <a:pt x="37579" y="9591"/>
                    <a:pt x="36502" y="10700"/>
                    <a:pt x="36502" y="12037"/>
                  </a:cubicBezTo>
                  <a:lnTo>
                    <a:pt x="36502" y="34936"/>
                  </a:lnTo>
                  <a:lnTo>
                    <a:pt x="19931" y="34936"/>
                  </a:lnTo>
                  <a:cubicBezTo>
                    <a:pt x="11646" y="34936"/>
                    <a:pt x="4926" y="28217"/>
                    <a:pt x="4926" y="19931"/>
                  </a:cubicBezTo>
                  <a:cubicBezTo>
                    <a:pt x="4926" y="11613"/>
                    <a:pt x="11646" y="4893"/>
                    <a:pt x="19931" y="4893"/>
                  </a:cubicBezTo>
                  <a:close/>
                  <a:moveTo>
                    <a:pt x="19931" y="0"/>
                  </a:moveTo>
                  <a:cubicBezTo>
                    <a:pt x="8938" y="0"/>
                    <a:pt x="0" y="8906"/>
                    <a:pt x="0" y="19931"/>
                  </a:cubicBezTo>
                  <a:cubicBezTo>
                    <a:pt x="0" y="30904"/>
                    <a:pt x="8906" y="39829"/>
                    <a:pt x="19871" y="39829"/>
                  </a:cubicBezTo>
                  <a:cubicBezTo>
                    <a:pt x="19891" y="39829"/>
                    <a:pt x="19911" y="39829"/>
                    <a:pt x="19931" y="39829"/>
                  </a:cubicBezTo>
                  <a:lnTo>
                    <a:pt x="38949" y="39829"/>
                  </a:lnTo>
                  <a:cubicBezTo>
                    <a:pt x="40286" y="39829"/>
                    <a:pt x="41395" y="38753"/>
                    <a:pt x="41395" y="37383"/>
                  </a:cubicBezTo>
                  <a:lnTo>
                    <a:pt x="41395" y="14484"/>
                  </a:lnTo>
                  <a:lnTo>
                    <a:pt x="163328" y="14484"/>
                  </a:lnTo>
                  <a:lnTo>
                    <a:pt x="163328" y="37383"/>
                  </a:lnTo>
                  <a:cubicBezTo>
                    <a:pt x="163328" y="38753"/>
                    <a:pt x="164437" y="39829"/>
                    <a:pt x="165775" y="39829"/>
                  </a:cubicBezTo>
                  <a:lnTo>
                    <a:pt x="184792" y="39829"/>
                  </a:lnTo>
                  <a:cubicBezTo>
                    <a:pt x="184812" y="39829"/>
                    <a:pt x="184832" y="39829"/>
                    <a:pt x="184852" y="39829"/>
                  </a:cubicBezTo>
                  <a:cubicBezTo>
                    <a:pt x="195817" y="39829"/>
                    <a:pt x="204723" y="30904"/>
                    <a:pt x="204723" y="19931"/>
                  </a:cubicBezTo>
                  <a:cubicBezTo>
                    <a:pt x="204723" y="8906"/>
                    <a:pt x="195785" y="0"/>
                    <a:pt x="184792"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6" name="Google Shape;4096;p58"/>
            <p:cNvSpPr/>
            <p:nvPr/>
          </p:nvSpPr>
          <p:spPr>
            <a:xfrm>
              <a:off x="1551050" y="711100"/>
              <a:ext cx="725025" cy="511350"/>
            </a:xfrm>
            <a:custGeom>
              <a:rect b="b" l="l" r="r" t="t"/>
              <a:pathLst>
                <a:path extrusionOk="0" h="20454" w="29001">
                  <a:moveTo>
                    <a:pt x="24107" y="4894"/>
                  </a:moveTo>
                  <a:lnTo>
                    <a:pt x="24107" y="15560"/>
                  </a:lnTo>
                  <a:lnTo>
                    <a:pt x="10244" y="15560"/>
                  </a:lnTo>
                  <a:cubicBezTo>
                    <a:pt x="7308" y="15560"/>
                    <a:pt x="4894" y="13179"/>
                    <a:pt x="4894" y="10243"/>
                  </a:cubicBezTo>
                  <a:cubicBezTo>
                    <a:pt x="4894" y="7275"/>
                    <a:pt x="7308" y="4894"/>
                    <a:pt x="10244" y="4894"/>
                  </a:cubicBezTo>
                  <a:close/>
                  <a:moveTo>
                    <a:pt x="10244" y="1"/>
                  </a:moveTo>
                  <a:cubicBezTo>
                    <a:pt x="4600" y="1"/>
                    <a:pt x="1" y="4567"/>
                    <a:pt x="1" y="10243"/>
                  </a:cubicBezTo>
                  <a:cubicBezTo>
                    <a:pt x="1" y="15886"/>
                    <a:pt x="4600" y="20453"/>
                    <a:pt x="10244" y="20453"/>
                  </a:cubicBezTo>
                  <a:lnTo>
                    <a:pt x="26554" y="20453"/>
                  </a:lnTo>
                  <a:cubicBezTo>
                    <a:pt x="27891" y="20453"/>
                    <a:pt x="29000" y="19377"/>
                    <a:pt x="29000" y="18007"/>
                  </a:cubicBezTo>
                  <a:lnTo>
                    <a:pt x="29000" y="2447"/>
                  </a:lnTo>
                  <a:cubicBezTo>
                    <a:pt x="29000" y="1077"/>
                    <a:pt x="27891" y="1"/>
                    <a:pt x="2655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7" name="Google Shape;4097;p58"/>
            <p:cNvSpPr/>
            <p:nvPr/>
          </p:nvSpPr>
          <p:spPr>
            <a:xfrm>
              <a:off x="5324375" y="711100"/>
              <a:ext cx="725000" cy="511350"/>
            </a:xfrm>
            <a:custGeom>
              <a:rect b="b" l="l" r="r" t="t"/>
              <a:pathLst>
                <a:path extrusionOk="0" h="20454" w="29000">
                  <a:moveTo>
                    <a:pt x="18757" y="4894"/>
                  </a:moveTo>
                  <a:cubicBezTo>
                    <a:pt x="21692" y="4894"/>
                    <a:pt x="24106" y="7275"/>
                    <a:pt x="24106" y="10243"/>
                  </a:cubicBezTo>
                  <a:cubicBezTo>
                    <a:pt x="24106" y="13179"/>
                    <a:pt x="21692" y="15560"/>
                    <a:pt x="18757" y="15560"/>
                  </a:cubicBezTo>
                  <a:lnTo>
                    <a:pt x="4893" y="15560"/>
                  </a:lnTo>
                  <a:lnTo>
                    <a:pt x="4893" y="4894"/>
                  </a:lnTo>
                  <a:close/>
                  <a:moveTo>
                    <a:pt x="2447" y="1"/>
                  </a:moveTo>
                  <a:cubicBezTo>
                    <a:pt x="1109" y="1"/>
                    <a:pt x="0" y="1077"/>
                    <a:pt x="0" y="2447"/>
                  </a:cubicBezTo>
                  <a:lnTo>
                    <a:pt x="0" y="18007"/>
                  </a:lnTo>
                  <a:cubicBezTo>
                    <a:pt x="0" y="19377"/>
                    <a:pt x="1109" y="20453"/>
                    <a:pt x="2447" y="20453"/>
                  </a:cubicBezTo>
                  <a:lnTo>
                    <a:pt x="18757" y="20453"/>
                  </a:lnTo>
                  <a:cubicBezTo>
                    <a:pt x="24400" y="20453"/>
                    <a:pt x="28999" y="15886"/>
                    <a:pt x="28999" y="10243"/>
                  </a:cubicBezTo>
                  <a:cubicBezTo>
                    <a:pt x="28999" y="4567"/>
                    <a:pt x="24400" y="1"/>
                    <a:pt x="18757"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8" name="Google Shape;4098;p58"/>
            <p:cNvSpPr/>
            <p:nvPr/>
          </p:nvSpPr>
          <p:spPr>
            <a:xfrm>
              <a:off x="2153725" y="708650"/>
              <a:ext cx="3293000" cy="4517875"/>
            </a:xfrm>
            <a:custGeom>
              <a:rect b="b" l="l" r="r" t="t"/>
              <a:pathLst>
                <a:path extrusionOk="0" h="180715" w="131720">
                  <a:moveTo>
                    <a:pt x="2447" y="1"/>
                  </a:moveTo>
                  <a:cubicBezTo>
                    <a:pt x="1077" y="1"/>
                    <a:pt x="0" y="1110"/>
                    <a:pt x="0" y="2447"/>
                  </a:cubicBezTo>
                  <a:lnTo>
                    <a:pt x="0" y="47984"/>
                  </a:lnTo>
                  <a:cubicBezTo>
                    <a:pt x="0" y="49355"/>
                    <a:pt x="1077" y="50431"/>
                    <a:pt x="2447" y="50431"/>
                  </a:cubicBezTo>
                  <a:cubicBezTo>
                    <a:pt x="3784" y="50431"/>
                    <a:pt x="4893" y="49355"/>
                    <a:pt x="4893" y="47984"/>
                  </a:cubicBezTo>
                  <a:lnTo>
                    <a:pt x="4893" y="4894"/>
                  </a:lnTo>
                  <a:lnTo>
                    <a:pt x="126826" y="4894"/>
                  </a:lnTo>
                  <a:lnTo>
                    <a:pt x="126826" y="169559"/>
                  </a:lnTo>
                  <a:cubicBezTo>
                    <a:pt x="126826" y="173016"/>
                    <a:pt x="124021" y="175822"/>
                    <a:pt x="120596" y="175822"/>
                  </a:cubicBezTo>
                  <a:lnTo>
                    <a:pt x="11123" y="175822"/>
                  </a:lnTo>
                  <a:cubicBezTo>
                    <a:pt x="7698" y="175822"/>
                    <a:pt x="4893" y="173016"/>
                    <a:pt x="4893" y="169559"/>
                  </a:cubicBezTo>
                  <a:lnTo>
                    <a:pt x="4893" y="68796"/>
                  </a:lnTo>
                  <a:cubicBezTo>
                    <a:pt x="4893" y="67426"/>
                    <a:pt x="3784" y="66349"/>
                    <a:pt x="2447" y="66349"/>
                  </a:cubicBezTo>
                  <a:cubicBezTo>
                    <a:pt x="1077" y="66349"/>
                    <a:pt x="0" y="67426"/>
                    <a:pt x="0" y="68796"/>
                  </a:cubicBezTo>
                  <a:lnTo>
                    <a:pt x="0" y="169559"/>
                  </a:lnTo>
                  <a:cubicBezTo>
                    <a:pt x="0" y="175724"/>
                    <a:pt x="4991" y="180715"/>
                    <a:pt x="11123" y="180715"/>
                  </a:cubicBezTo>
                  <a:lnTo>
                    <a:pt x="120596" y="180715"/>
                  </a:lnTo>
                  <a:cubicBezTo>
                    <a:pt x="126728" y="180715"/>
                    <a:pt x="131719" y="175724"/>
                    <a:pt x="131719" y="169559"/>
                  </a:cubicBezTo>
                  <a:lnTo>
                    <a:pt x="131719" y="2447"/>
                  </a:lnTo>
                  <a:cubicBezTo>
                    <a:pt x="131719" y="1110"/>
                    <a:pt x="130643" y="1"/>
                    <a:pt x="129273"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9" name="Google Shape;4099;p58"/>
            <p:cNvSpPr/>
            <p:nvPr/>
          </p:nvSpPr>
          <p:spPr>
            <a:xfrm>
              <a:off x="2153725" y="2057475"/>
              <a:ext cx="122350" cy="221850"/>
            </a:xfrm>
            <a:custGeom>
              <a:rect b="b" l="l" r="r" t="t"/>
              <a:pathLst>
                <a:path extrusionOk="0" h="8874" w="4894">
                  <a:moveTo>
                    <a:pt x="2447" y="1"/>
                  </a:moveTo>
                  <a:cubicBezTo>
                    <a:pt x="1077" y="1"/>
                    <a:pt x="0" y="1077"/>
                    <a:pt x="0" y="2447"/>
                  </a:cubicBezTo>
                  <a:lnTo>
                    <a:pt x="0" y="6427"/>
                  </a:lnTo>
                  <a:cubicBezTo>
                    <a:pt x="0" y="7797"/>
                    <a:pt x="1077" y="8874"/>
                    <a:pt x="2447" y="8874"/>
                  </a:cubicBezTo>
                  <a:cubicBezTo>
                    <a:pt x="3784" y="8874"/>
                    <a:pt x="4893" y="7797"/>
                    <a:pt x="4893" y="6427"/>
                  </a:cubicBezTo>
                  <a:lnTo>
                    <a:pt x="4893" y="2447"/>
                  </a:lnTo>
                  <a:cubicBezTo>
                    <a:pt x="4893" y="1077"/>
                    <a:pt x="3784" y="1"/>
                    <a:pt x="2447"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0" name="Google Shape;4100;p58"/>
            <p:cNvSpPr/>
            <p:nvPr/>
          </p:nvSpPr>
          <p:spPr>
            <a:xfrm>
              <a:off x="2645450" y="708650"/>
              <a:ext cx="2309525" cy="3953550"/>
            </a:xfrm>
            <a:custGeom>
              <a:rect b="b" l="l" r="r" t="t"/>
              <a:pathLst>
                <a:path extrusionOk="0" h="158142" w="92381">
                  <a:moveTo>
                    <a:pt x="87487" y="4894"/>
                  </a:moveTo>
                  <a:lnTo>
                    <a:pt x="87487" y="141049"/>
                  </a:lnTo>
                  <a:cubicBezTo>
                    <a:pt x="87487" y="141669"/>
                    <a:pt x="87063" y="142223"/>
                    <a:pt x="86476" y="142386"/>
                  </a:cubicBezTo>
                  <a:cubicBezTo>
                    <a:pt x="81681" y="143659"/>
                    <a:pt x="77897" y="147410"/>
                    <a:pt x="76560" y="152205"/>
                  </a:cubicBezTo>
                  <a:cubicBezTo>
                    <a:pt x="76397" y="152825"/>
                    <a:pt x="75875" y="153249"/>
                    <a:pt x="75255" y="153249"/>
                  </a:cubicBezTo>
                  <a:lnTo>
                    <a:pt x="17126" y="153249"/>
                  </a:lnTo>
                  <a:cubicBezTo>
                    <a:pt x="16506" y="153249"/>
                    <a:pt x="15952" y="152825"/>
                    <a:pt x="15821" y="152205"/>
                  </a:cubicBezTo>
                  <a:cubicBezTo>
                    <a:pt x="14484" y="147410"/>
                    <a:pt x="10733" y="143659"/>
                    <a:pt x="5905" y="142386"/>
                  </a:cubicBezTo>
                  <a:cubicBezTo>
                    <a:pt x="5318" y="142223"/>
                    <a:pt x="4894" y="141669"/>
                    <a:pt x="4894" y="141049"/>
                  </a:cubicBezTo>
                  <a:lnTo>
                    <a:pt x="4894" y="4894"/>
                  </a:lnTo>
                  <a:close/>
                  <a:moveTo>
                    <a:pt x="2447" y="1"/>
                  </a:moveTo>
                  <a:cubicBezTo>
                    <a:pt x="1110" y="1"/>
                    <a:pt x="1" y="1110"/>
                    <a:pt x="1" y="2447"/>
                  </a:cubicBezTo>
                  <a:lnTo>
                    <a:pt x="1" y="141049"/>
                  </a:lnTo>
                  <a:cubicBezTo>
                    <a:pt x="1" y="143887"/>
                    <a:pt x="1893" y="146366"/>
                    <a:pt x="4633" y="147116"/>
                  </a:cubicBezTo>
                  <a:cubicBezTo>
                    <a:pt x="7764" y="147932"/>
                    <a:pt x="10211" y="150346"/>
                    <a:pt x="11092" y="153477"/>
                  </a:cubicBezTo>
                  <a:cubicBezTo>
                    <a:pt x="11809" y="156217"/>
                    <a:pt x="14288" y="158109"/>
                    <a:pt x="17126" y="158142"/>
                  </a:cubicBezTo>
                  <a:lnTo>
                    <a:pt x="75255" y="158142"/>
                  </a:lnTo>
                  <a:cubicBezTo>
                    <a:pt x="78093" y="158142"/>
                    <a:pt x="80572" y="156217"/>
                    <a:pt x="81290" y="153477"/>
                  </a:cubicBezTo>
                  <a:cubicBezTo>
                    <a:pt x="82170" y="150346"/>
                    <a:pt x="84617" y="147932"/>
                    <a:pt x="87748" y="147116"/>
                  </a:cubicBezTo>
                  <a:cubicBezTo>
                    <a:pt x="90488" y="146366"/>
                    <a:pt x="92380" y="143887"/>
                    <a:pt x="92380" y="141049"/>
                  </a:cubicBezTo>
                  <a:lnTo>
                    <a:pt x="92380" y="2447"/>
                  </a:lnTo>
                  <a:cubicBezTo>
                    <a:pt x="92380" y="1110"/>
                    <a:pt x="91271" y="1"/>
                    <a:pt x="8993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1" name="Google Shape;4101;p58"/>
            <p:cNvSpPr/>
            <p:nvPr/>
          </p:nvSpPr>
          <p:spPr>
            <a:xfrm>
              <a:off x="2836275" y="1227650"/>
              <a:ext cx="1892800" cy="1820700"/>
            </a:xfrm>
            <a:custGeom>
              <a:rect b="b" l="l" r="r" t="t"/>
              <a:pathLst>
                <a:path extrusionOk="0" h="72828" w="75712">
                  <a:moveTo>
                    <a:pt x="39308" y="4880"/>
                  </a:moveTo>
                  <a:cubicBezTo>
                    <a:pt x="56694" y="4912"/>
                    <a:pt x="70786" y="19004"/>
                    <a:pt x="70819" y="36423"/>
                  </a:cubicBezTo>
                  <a:cubicBezTo>
                    <a:pt x="70819" y="49145"/>
                    <a:pt x="63120" y="60660"/>
                    <a:pt x="51345" y="65520"/>
                  </a:cubicBezTo>
                  <a:cubicBezTo>
                    <a:pt x="47443" y="67141"/>
                    <a:pt x="43348" y="67928"/>
                    <a:pt x="39288" y="67928"/>
                  </a:cubicBezTo>
                  <a:cubicBezTo>
                    <a:pt x="31093" y="67928"/>
                    <a:pt x="23038" y="64723"/>
                    <a:pt x="16996" y="58703"/>
                  </a:cubicBezTo>
                  <a:cubicBezTo>
                    <a:pt x="7993" y="49667"/>
                    <a:pt x="5285" y="36130"/>
                    <a:pt x="10178" y="24354"/>
                  </a:cubicBezTo>
                  <a:cubicBezTo>
                    <a:pt x="15039" y="12578"/>
                    <a:pt x="26553" y="4880"/>
                    <a:pt x="39308" y="4880"/>
                  </a:cubicBezTo>
                  <a:close/>
                  <a:moveTo>
                    <a:pt x="39314" y="0"/>
                  </a:moveTo>
                  <a:cubicBezTo>
                    <a:pt x="29828" y="0"/>
                    <a:pt x="20500" y="3691"/>
                    <a:pt x="13538" y="10654"/>
                  </a:cubicBezTo>
                  <a:cubicBezTo>
                    <a:pt x="3132" y="21092"/>
                    <a:pt x="1" y="36749"/>
                    <a:pt x="5644" y="50352"/>
                  </a:cubicBezTo>
                  <a:cubicBezTo>
                    <a:pt x="11287" y="63954"/>
                    <a:pt x="24564" y="72827"/>
                    <a:pt x="39308" y="72827"/>
                  </a:cubicBezTo>
                  <a:cubicBezTo>
                    <a:pt x="59402" y="72794"/>
                    <a:pt x="75679" y="56517"/>
                    <a:pt x="75712" y="36423"/>
                  </a:cubicBezTo>
                  <a:cubicBezTo>
                    <a:pt x="75712" y="21679"/>
                    <a:pt x="66839" y="8403"/>
                    <a:pt x="53237" y="2760"/>
                  </a:cubicBezTo>
                  <a:cubicBezTo>
                    <a:pt x="48735" y="903"/>
                    <a:pt x="44005" y="0"/>
                    <a:pt x="39314"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102" name="Google Shape;4102;p58"/>
          <p:cNvSpPr/>
          <p:nvPr/>
        </p:nvSpPr>
        <p:spPr>
          <a:xfrm>
            <a:off x="958820" y="1153382"/>
            <a:ext cx="976800" cy="977100"/>
          </a:xfrm>
          <a:prstGeom prst="ellipse">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103" name="Google Shape;4103;p58"/>
          <p:cNvGrpSpPr/>
          <p:nvPr/>
        </p:nvGrpSpPr>
        <p:grpSpPr>
          <a:xfrm>
            <a:off x="1172852" y="1342837"/>
            <a:ext cx="548772" cy="598174"/>
            <a:chOff x="1455300" y="288975"/>
            <a:chExt cx="4694375" cy="5116975"/>
          </a:xfrm>
        </p:grpSpPr>
        <p:sp>
          <p:nvSpPr>
            <p:cNvPr id="4104" name="Google Shape;4104;p58"/>
            <p:cNvSpPr/>
            <p:nvPr/>
          </p:nvSpPr>
          <p:spPr>
            <a:xfrm>
              <a:off x="4683375" y="1243875"/>
              <a:ext cx="1286900" cy="1302925"/>
            </a:xfrm>
            <a:custGeom>
              <a:rect b="b" l="l" r="r" t="t"/>
              <a:pathLst>
                <a:path extrusionOk="0" h="52117" w="51476">
                  <a:moveTo>
                    <a:pt x="23359" y="1"/>
                  </a:moveTo>
                  <a:cubicBezTo>
                    <a:pt x="15771" y="1"/>
                    <a:pt x="7479" y="2898"/>
                    <a:pt x="1" y="8471"/>
                  </a:cubicBezTo>
                  <a:cubicBezTo>
                    <a:pt x="5187" y="12092"/>
                    <a:pt x="9787" y="16529"/>
                    <a:pt x="13636" y="21585"/>
                  </a:cubicBezTo>
                  <a:lnTo>
                    <a:pt x="27695" y="39950"/>
                  </a:lnTo>
                  <a:cubicBezTo>
                    <a:pt x="30566" y="43734"/>
                    <a:pt x="33045" y="47811"/>
                    <a:pt x="35002" y="52117"/>
                  </a:cubicBezTo>
                  <a:cubicBezTo>
                    <a:pt x="48996" y="37307"/>
                    <a:pt x="51475" y="17540"/>
                    <a:pt x="40515" y="6677"/>
                  </a:cubicBezTo>
                  <a:cubicBezTo>
                    <a:pt x="35986" y="2178"/>
                    <a:pt x="29937" y="1"/>
                    <a:pt x="23359" y="1"/>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5" name="Google Shape;4105;p58"/>
            <p:cNvSpPr/>
            <p:nvPr/>
          </p:nvSpPr>
          <p:spPr>
            <a:xfrm>
              <a:off x="4900300" y="1518550"/>
              <a:ext cx="752725" cy="775450"/>
            </a:xfrm>
            <a:custGeom>
              <a:rect b="b" l="l" r="r" t="t"/>
              <a:pathLst>
                <a:path extrusionOk="0" h="31018" w="30109">
                  <a:moveTo>
                    <a:pt x="14647" y="1"/>
                  </a:moveTo>
                  <a:cubicBezTo>
                    <a:pt x="10099" y="1"/>
                    <a:pt x="4927" y="1686"/>
                    <a:pt x="1" y="4857"/>
                  </a:cubicBezTo>
                  <a:cubicBezTo>
                    <a:pt x="1762" y="6651"/>
                    <a:pt x="3426" y="8575"/>
                    <a:pt x="4959" y="10598"/>
                  </a:cubicBezTo>
                  <a:lnTo>
                    <a:pt x="19018" y="28963"/>
                  </a:lnTo>
                  <a:cubicBezTo>
                    <a:pt x="19540" y="29648"/>
                    <a:pt x="20029" y="30333"/>
                    <a:pt x="20519" y="31018"/>
                  </a:cubicBezTo>
                  <a:cubicBezTo>
                    <a:pt x="28380" y="21199"/>
                    <a:pt x="30109" y="9489"/>
                    <a:pt x="24107" y="3519"/>
                  </a:cubicBezTo>
                  <a:cubicBezTo>
                    <a:pt x="21695" y="1137"/>
                    <a:pt x="18381" y="1"/>
                    <a:pt x="14647"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6" name="Google Shape;4106;p58"/>
            <p:cNvSpPr/>
            <p:nvPr/>
          </p:nvSpPr>
          <p:spPr>
            <a:xfrm>
              <a:off x="1629350" y="1244100"/>
              <a:ext cx="1289325" cy="1302700"/>
            </a:xfrm>
            <a:custGeom>
              <a:rect b="b" l="l" r="r" t="t"/>
              <a:pathLst>
                <a:path extrusionOk="0" h="52108" w="51573">
                  <a:moveTo>
                    <a:pt x="28242" y="0"/>
                  </a:moveTo>
                  <a:cubicBezTo>
                    <a:pt x="21566" y="0"/>
                    <a:pt x="15433" y="2230"/>
                    <a:pt x="10863" y="6831"/>
                  </a:cubicBezTo>
                  <a:cubicBezTo>
                    <a:pt x="0" y="17727"/>
                    <a:pt x="2610" y="37429"/>
                    <a:pt x="16637" y="52108"/>
                  </a:cubicBezTo>
                  <a:cubicBezTo>
                    <a:pt x="18561" y="47965"/>
                    <a:pt x="20910" y="44051"/>
                    <a:pt x="23650" y="40430"/>
                  </a:cubicBezTo>
                  <a:lnTo>
                    <a:pt x="37546" y="21967"/>
                  </a:lnTo>
                  <a:cubicBezTo>
                    <a:pt x="41460" y="16715"/>
                    <a:pt x="46190" y="12149"/>
                    <a:pt x="51572" y="8397"/>
                  </a:cubicBezTo>
                  <a:cubicBezTo>
                    <a:pt x="44084" y="2868"/>
                    <a:pt x="35813" y="0"/>
                    <a:pt x="28242" y="0"/>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7" name="Google Shape;4107;p58"/>
            <p:cNvSpPr/>
            <p:nvPr/>
          </p:nvSpPr>
          <p:spPr>
            <a:xfrm>
              <a:off x="1947400" y="1518450"/>
              <a:ext cx="753525" cy="777175"/>
            </a:xfrm>
            <a:custGeom>
              <a:rect b="b" l="l" r="r" t="t"/>
              <a:pathLst>
                <a:path extrusionOk="0" h="31087" w="30141">
                  <a:moveTo>
                    <a:pt x="15534" y="1"/>
                  </a:moveTo>
                  <a:cubicBezTo>
                    <a:pt x="11730" y="1"/>
                    <a:pt x="8362" y="1163"/>
                    <a:pt x="5937" y="3588"/>
                  </a:cubicBezTo>
                  <a:cubicBezTo>
                    <a:pt x="0" y="9623"/>
                    <a:pt x="1794" y="21301"/>
                    <a:pt x="9721" y="31087"/>
                  </a:cubicBezTo>
                  <a:cubicBezTo>
                    <a:pt x="10112" y="30532"/>
                    <a:pt x="10504" y="30010"/>
                    <a:pt x="10928" y="29456"/>
                  </a:cubicBezTo>
                  <a:lnTo>
                    <a:pt x="24824" y="10993"/>
                  </a:lnTo>
                  <a:cubicBezTo>
                    <a:pt x="26455" y="8808"/>
                    <a:pt x="28216" y="6753"/>
                    <a:pt x="30141" y="4795"/>
                  </a:cubicBezTo>
                  <a:cubicBezTo>
                    <a:pt x="25226" y="1655"/>
                    <a:pt x="20070" y="1"/>
                    <a:pt x="15534"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8" name="Google Shape;4108;p58"/>
            <p:cNvSpPr/>
            <p:nvPr/>
          </p:nvSpPr>
          <p:spPr>
            <a:xfrm>
              <a:off x="2385325" y="4310700"/>
              <a:ext cx="988400" cy="1034900"/>
            </a:xfrm>
            <a:custGeom>
              <a:rect b="b" l="l" r="r" t="t"/>
              <a:pathLst>
                <a:path extrusionOk="0" h="41396" w="39536">
                  <a:moveTo>
                    <a:pt x="522" y="1"/>
                  </a:moveTo>
                  <a:cubicBezTo>
                    <a:pt x="196" y="1501"/>
                    <a:pt x="0" y="3034"/>
                    <a:pt x="33" y="4567"/>
                  </a:cubicBezTo>
                  <a:lnTo>
                    <a:pt x="98" y="21758"/>
                  </a:lnTo>
                  <a:cubicBezTo>
                    <a:pt x="131" y="32600"/>
                    <a:pt x="8938" y="41395"/>
                    <a:pt x="19805" y="41395"/>
                  </a:cubicBezTo>
                  <a:cubicBezTo>
                    <a:pt x="19825" y="41395"/>
                    <a:pt x="19845" y="41395"/>
                    <a:pt x="19866" y="41395"/>
                  </a:cubicBezTo>
                  <a:cubicBezTo>
                    <a:pt x="30761" y="41330"/>
                    <a:pt x="39535" y="32490"/>
                    <a:pt x="39503" y="21595"/>
                  </a:cubicBezTo>
                  <a:lnTo>
                    <a:pt x="39503" y="16441"/>
                  </a:lnTo>
                  <a:cubicBezTo>
                    <a:pt x="24954" y="15821"/>
                    <a:pt x="11123" y="9982"/>
                    <a:pt x="522" y="1"/>
                  </a:cubicBezTo>
                  <a:close/>
                </a:path>
              </a:pathLst>
            </a:custGeom>
            <a:solidFill>
              <a:srgbClr val="F17B8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9" name="Google Shape;4109;p58"/>
            <p:cNvSpPr/>
            <p:nvPr/>
          </p:nvSpPr>
          <p:spPr>
            <a:xfrm>
              <a:off x="4242200" y="4299275"/>
              <a:ext cx="986775" cy="1038975"/>
            </a:xfrm>
            <a:custGeom>
              <a:rect b="b" l="l" r="r" t="t"/>
              <a:pathLst>
                <a:path extrusionOk="0" h="41559" w="39471">
                  <a:moveTo>
                    <a:pt x="38818" y="1"/>
                  </a:moveTo>
                  <a:cubicBezTo>
                    <a:pt x="28315" y="10080"/>
                    <a:pt x="14549" y="16050"/>
                    <a:pt x="1" y="16768"/>
                  </a:cubicBezTo>
                  <a:lnTo>
                    <a:pt x="33" y="21921"/>
                  </a:lnTo>
                  <a:cubicBezTo>
                    <a:pt x="66" y="32796"/>
                    <a:pt x="8873" y="41559"/>
                    <a:pt x="19740" y="41559"/>
                  </a:cubicBezTo>
                  <a:cubicBezTo>
                    <a:pt x="19760" y="41559"/>
                    <a:pt x="19781" y="41559"/>
                    <a:pt x="19801" y="41559"/>
                  </a:cubicBezTo>
                  <a:cubicBezTo>
                    <a:pt x="30696" y="41526"/>
                    <a:pt x="39471" y="32653"/>
                    <a:pt x="39438" y="21758"/>
                  </a:cubicBezTo>
                  <a:lnTo>
                    <a:pt x="39373" y="4600"/>
                  </a:lnTo>
                  <a:cubicBezTo>
                    <a:pt x="39373" y="3067"/>
                    <a:pt x="39177" y="1501"/>
                    <a:pt x="38818"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0" name="Google Shape;4110;p58"/>
            <p:cNvSpPr/>
            <p:nvPr/>
          </p:nvSpPr>
          <p:spPr>
            <a:xfrm>
              <a:off x="1455300" y="1178275"/>
              <a:ext cx="4694375" cy="3545100"/>
            </a:xfrm>
            <a:custGeom>
              <a:rect b="b" l="l" r="r" t="t"/>
              <a:pathLst>
                <a:path extrusionOk="0" h="141804" w="187775">
                  <a:moveTo>
                    <a:pt x="93771" y="0"/>
                  </a:moveTo>
                  <a:cubicBezTo>
                    <a:pt x="75295" y="0"/>
                    <a:pt x="56825" y="8204"/>
                    <a:pt x="44508" y="24600"/>
                  </a:cubicBezTo>
                  <a:lnTo>
                    <a:pt x="30612" y="43063"/>
                  </a:lnTo>
                  <a:cubicBezTo>
                    <a:pt x="1" y="83737"/>
                    <a:pt x="29046" y="141804"/>
                    <a:pt x="79840" y="141804"/>
                  </a:cubicBezTo>
                  <a:cubicBezTo>
                    <a:pt x="79925" y="141804"/>
                    <a:pt x="80011" y="141804"/>
                    <a:pt x="80096" y="141803"/>
                  </a:cubicBezTo>
                  <a:lnTo>
                    <a:pt x="108051" y="141705"/>
                  </a:lnTo>
                  <a:cubicBezTo>
                    <a:pt x="159036" y="141510"/>
                    <a:pt x="187774" y="83087"/>
                    <a:pt x="156818" y="42574"/>
                  </a:cubicBezTo>
                  <a:lnTo>
                    <a:pt x="142759" y="24209"/>
                  </a:lnTo>
                  <a:cubicBezTo>
                    <a:pt x="130416" y="8066"/>
                    <a:pt x="112090" y="0"/>
                    <a:pt x="93771" y="0"/>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1" name="Google Shape;4111;p58"/>
            <p:cNvSpPr/>
            <p:nvPr/>
          </p:nvSpPr>
          <p:spPr>
            <a:xfrm>
              <a:off x="2976550" y="3225275"/>
              <a:ext cx="1654675" cy="981900"/>
            </a:xfrm>
            <a:custGeom>
              <a:rect b="b" l="l" r="r" t="t"/>
              <a:pathLst>
                <a:path extrusionOk="0" h="39276" w="66187">
                  <a:moveTo>
                    <a:pt x="33248" y="0"/>
                  </a:moveTo>
                  <a:cubicBezTo>
                    <a:pt x="33180" y="0"/>
                    <a:pt x="33112" y="0"/>
                    <a:pt x="33044" y="1"/>
                  </a:cubicBezTo>
                  <a:cubicBezTo>
                    <a:pt x="14777" y="66"/>
                    <a:pt x="1" y="8938"/>
                    <a:pt x="66" y="19768"/>
                  </a:cubicBezTo>
                  <a:cubicBezTo>
                    <a:pt x="98" y="30570"/>
                    <a:pt x="14776" y="39276"/>
                    <a:pt x="32872" y="39276"/>
                  </a:cubicBezTo>
                  <a:cubicBezTo>
                    <a:pt x="32973" y="39276"/>
                    <a:pt x="33074" y="39275"/>
                    <a:pt x="33175" y="39275"/>
                  </a:cubicBezTo>
                  <a:cubicBezTo>
                    <a:pt x="51442" y="39210"/>
                    <a:pt x="66186" y="30370"/>
                    <a:pt x="66154" y="19507"/>
                  </a:cubicBezTo>
                  <a:cubicBezTo>
                    <a:pt x="66121" y="8685"/>
                    <a:pt x="51389" y="0"/>
                    <a:pt x="33248"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2" name="Google Shape;4112;p58"/>
            <p:cNvSpPr/>
            <p:nvPr/>
          </p:nvSpPr>
          <p:spPr>
            <a:xfrm>
              <a:off x="3354125" y="3575125"/>
              <a:ext cx="348250" cy="349050"/>
            </a:xfrm>
            <a:custGeom>
              <a:rect b="b" l="l" r="r" t="t"/>
              <a:pathLst>
                <a:path extrusionOk="0" h="13962" w="13930">
                  <a:moveTo>
                    <a:pt x="6949" y="0"/>
                  </a:moveTo>
                  <a:cubicBezTo>
                    <a:pt x="3099" y="0"/>
                    <a:pt x="1" y="3132"/>
                    <a:pt x="1" y="6981"/>
                  </a:cubicBezTo>
                  <a:cubicBezTo>
                    <a:pt x="1" y="10830"/>
                    <a:pt x="3099" y="13962"/>
                    <a:pt x="6949" y="13962"/>
                  </a:cubicBezTo>
                  <a:cubicBezTo>
                    <a:pt x="10830" y="13962"/>
                    <a:pt x="13929" y="10830"/>
                    <a:pt x="13929" y="6981"/>
                  </a:cubicBezTo>
                  <a:cubicBezTo>
                    <a:pt x="13929" y="3132"/>
                    <a:pt x="10830" y="0"/>
                    <a:pt x="6949"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3" name="Google Shape;4113;p58"/>
            <p:cNvSpPr/>
            <p:nvPr/>
          </p:nvSpPr>
          <p:spPr>
            <a:xfrm>
              <a:off x="3904575" y="3573500"/>
              <a:ext cx="349075" cy="349050"/>
            </a:xfrm>
            <a:custGeom>
              <a:rect b="b" l="l" r="r" t="t"/>
              <a:pathLst>
                <a:path extrusionOk="0" h="13962" w="13963">
                  <a:moveTo>
                    <a:pt x="6982" y="0"/>
                  </a:moveTo>
                  <a:cubicBezTo>
                    <a:pt x="3132" y="0"/>
                    <a:pt x="1" y="3132"/>
                    <a:pt x="1" y="6981"/>
                  </a:cubicBezTo>
                  <a:cubicBezTo>
                    <a:pt x="1" y="10830"/>
                    <a:pt x="3132" y="13962"/>
                    <a:pt x="6982" y="13962"/>
                  </a:cubicBezTo>
                  <a:cubicBezTo>
                    <a:pt x="10831" y="13962"/>
                    <a:pt x="13962" y="10830"/>
                    <a:pt x="13962" y="6981"/>
                  </a:cubicBezTo>
                  <a:cubicBezTo>
                    <a:pt x="13962" y="3132"/>
                    <a:pt x="10831" y="0"/>
                    <a:pt x="6982"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4" name="Google Shape;4114;p58"/>
            <p:cNvSpPr/>
            <p:nvPr/>
          </p:nvSpPr>
          <p:spPr>
            <a:xfrm>
              <a:off x="3077675" y="349925"/>
              <a:ext cx="1355375" cy="932050"/>
            </a:xfrm>
            <a:custGeom>
              <a:rect b="b" l="l" r="r" t="t"/>
              <a:pathLst>
                <a:path extrusionOk="0" h="37282" w="54215">
                  <a:moveTo>
                    <a:pt x="28857" y="0"/>
                  </a:moveTo>
                  <a:cubicBezTo>
                    <a:pt x="24825" y="0"/>
                    <a:pt x="20735" y="965"/>
                    <a:pt x="16930" y="2998"/>
                  </a:cubicBezTo>
                  <a:cubicBezTo>
                    <a:pt x="4632" y="9620"/>
                    <a:pt x="0" y="24951"/>
                    <a:pt x="6590" y="37281"/>
                  </a:cubicBezTo>
                  <a:cubicBezTo>
                    <a:pt x="13766" y="34525"/>
                    <a:pt x="21334" y="33147"/>
                    <a:pt x="28902" y="33147"/>
                  </a:cubicBezTo>
                  <a:cubicBezTo>
                    <a:pt x="36469" y="33147"/>
                    <a:pt x="44037" y="34525"/>
                    <a:pt x="51214" y="37281"/>
                  </a:cubicBezTo>
                  <a:cubicBezTo>
                    <a:pt x="53171" y="33595"/>
                    <a:pt x="54215" y="29485"/>
                    <a:pt x="54215" y="25310"/>
                  </a:cubicBezTo>
                  <a:cubicBezTo>
                    <a:pt x="54215" y="21167"/>
                    <a:pt x="53171" y="17057"/>
                    <a:pt x="51214" y="13371"/>
                  </a:cubicBezTo>
                  <a:cubicBezTo>
                    <a:pt x="46635" y="4845"/>
                    <a:pt x="37892" y="0"/>
                    <a:pt x="28857"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5" name="Google Shape;4115;p58"/>
            <p:cNvSpPr/>
            <p:nvPr/>
          </p:nvSpPr>
          <p:spPr>
            <a:xfrm>
              <a:off x="3343525" y="581325"/>
              <a:ext cx="858750" cy="632150"/>
            </a:xfrm>
            <a:custGeom>
              <a:rect b="b" l="l" r="r" t="t"/>
              <a:pathLst>
                <a:path extrusionOk="0" h="25286" w="34350">
                  <a:moveTo>
                    <a:pt x="18243" y="0"/>
                  </a:moveTo>
                  <a:cubicBezTo>
                    <a:pt x="15060" y="0"/>
                    <a:pt x="11844" y="944"/>
                    <a:pt x="9036" y="2908"/>
                  </a:cubicBezTo>
                  <a:cubicBezTo>
                    <a:pt x="1795" y="7997"/>
                    <a:pt x="0" y="18011"/>
                    <a:pt x="5122" y="25285"/>
                  </a:cubicBezTo>
                  <a:cubicBezTo>
                    <a:pt x="9444" y="24356"/>
                    <a:pt x="13848" y="23891"/>
                    <a:pt x="18255" y="23891"/>
                  </a:cubicBezTo>
                  <a:cubicBezTo>
                    <a:pt x="22663" y="23891"/>
                    <a:pt x="27075" y="24356"/>
                    <a:pt x="31413" y="25285"/>
                  </a:cubicBezTo>
                  <a:cubicBezTo>
                    <a:pt x="33305" y="22578"/>
                    <a:pt x="34349" y="19381"/>
                    <a:pt x="34349" y="16054"/>
                  </a:cubicBezTo>
                  <a:cubicBezTo>
                    <a:pt x="34349" y="12759"/>
                    <a:pt x="33305" y="9530"/>
                    <a:pt x="31413" y="6855"/>
                  </a:cubicBezTo>
                  <a:cubicBezTo>
                    <a:pt x="28289" y="2389"/>
                    <a:pt x="23307" y="0"/>
                    <a:pt x="18243" y="0"/>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6" name="Google Shape;4116;p58"/>
            <p:cNvSpPr/>
            <p:nvPr/>
          </p:nvSpPr>
          <p:spPr>
            <a:xfrm>
              <a:off x="2690300" y="2311100"/>
              <a:ext cx="416750" cy="611650"/>
            </a:xfrm>
            <a:custGeom>
              <a:rect b="b" l="l" r="r" t="t"/>
              <a:pathLst>
                <a:path extrusionOk="0" h="24466" w="16670">
                  <a:moveTo>
                    <a:pt x="8327" y="1"/>
                  </a:moveTo>
                  <a:cubicBezTo>
                    <a:pt x="8314" y="1"/>
                    <a:pt x="8300" y="1"/>
                    <a:pt x="8286" y="1"/>
                  </a:cubicBezTo>
                  <a:cubicBezTo>
                    <a:pt x="3687" y="1"/>
                    <a:pt x="1" y="5481"/>
                    <a:pt x="1" y="12266"/>
                  </a:cubicBezTo>
                  <a:cubicBezTo>
                    <a:pt x="34" y="19018"/>
                    <a:pt x="3785" y="24466"/>
                    <a:pt x="8384" y="24466"/>
                  </a:cubicBezTo>
                  <a:cubicBezTo>
                    <a:pt x="12984" y="24433"/>
                    <a:pt x="16670" y="18953"/>
                    <a:pt x="16637" y="12201"/>
                  </a:cubicBezTo>
                  <a:cubicBezTo>
                    <a:pt x="16605" y="5436"/>
                    <a:pt x="12908" y="1"/>
                    <a:pt x="8327"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7" name="Google Shape;4117;p58"/>
            <p:cNvSpPr/>
            <p:nvPr/>
          </p:nvSpPr>
          <p:spPr>
            <a:xfrm>
              <a:off x="4492550" y="2303750"/>
              <a:ext cx="417575" cy="611675"/>
            </a:xfrm>
            <a:custGeom>
              <a:rect b="b" l="l" r="r" t="t"/>
              <a:pathLst>
                <a:path extrusionOk="0" h="24467" w="16703">
                  <a:moveTo>
                    <a:pt x="8327" y="1"/>
                  </a:moveTo>
                  <a:cubicBezTo>
                    <a:pt x="8314" y="1"/>
                    <a:pt x="8300" y="1"/>
                    <a:pt x="8286" y="1"/>
                  </a:cubicBezTo>
                  <a:cubicBezTo>
                    <a:pt x="3719" y="1"/>
                    <a:pt x="1" y="5514"/>
                    <a:pt x="33" y="12266"/>
                  </a:cubicBezTo>
                  <a:cubicBezTo>
                    <a:pt x="66" y="19018"/>
                    <a:pt x="3817" y="24466"/>
                    <a:pt x="8384" y="24466"/>
                  </a:cubicBezTo>
                  <a:cubicBezTo>
                    <a:pt x="12984" y="24433"/>
                    <a:pt x="16702" y="18953"/>
                    <a:pt x="16670" y="12201"/>
                  </a:cubicBezTo>
                  <a:cubicBezTo>
                    <a:pt x="16637" y="5469"/>
                    <a:pt x="12908" y="1"/>
                    <a:pt x="8327"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8" name="Google Shape;4118;p58"/>
            <p:cNvSpPr/>
            <p:nvPr/>
          </p:nvSpPr>
          <p:spPr>
            <a:xfrm>
              <a:off x="1629350" y="1356975"/>
              <a:ext cx="479525" cy="1189825"/>
            </a:xfrm>
            <a:custGeom>
              <a:rect b="b" l="l" r="r" t="t"/>
              <a:pathLst>
                <a:path extrusionOk="0" h="47593" w="19181">
                  <a:moveTo>
                    <a:pt x="13505" y="0"/>
                  </a:moveTo>
                  <a:cubicBezTo>
                    <a:pt x="12559" y="685"/>
                    <a:pt x="11678" y="1468"/>
                    <a:pt x="10863" y="2316"/>
                  </a:cubicBezTo>
                  <a:cubicBezTo>
                    <a:pt x="0" y="13212"/>
                    <a:pt x="2610" y="32914"/>
                    <a:pt x="16637" y="47593"/>
                  </a:cubicBezTo>
                  <a:cubicBezTo>
                    <a:pt x="17419" y="45929"/>
                    <a:pt x="18268" y="44298"/>
                    <a:pt x="19181" y="42667"/>
                  </a:cubicBezTo>
                  <a:cubicBezTo>
                    <a:pt x="15789" y="28673"/>
                    <a:pt x="13897" y="14386"/>
                    <a:pt x="13505"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9" name="Google Shape;4119;p58"/>
            <p:cNvSpPr/>
            <p:nvPr/>
          </p:nvSpPr>
          <p:spPr>
            <a:xfrm>
              <a:off x="2385325" y="4310700"/>
              <a:ext cx="988400" cy="1034900"/>
            </a:xfrm>
            <a:custGeom>
              <a:rect b="b" l="l" r="r" t="t"/>
              <a:pathLst>
                <a:path extrusionOk="0" h="41396" w="39536">
                  <a:moveTo>
                    <a:pt x="522" y="1"/>
                  </a:moveTo>
                  <a:cubicBezTo>
                    <a:pt x="196" y="1501"/>
                    <a:pt x="0" y="3034"/>
                    <a:pt x="33" y="4567"/>
                  </a:cubicBezTo>
                  <a:lnTo>
                    <a:pt x="98" y="21758"/>
                  </a:lnTo>
                  <a:cubicBezTo>
                    <a:pt x="131" y="32600"/>
                    <a:pt x="8938" y="41395"/>
                    <a:pt x="19805" y="41395"/>
                  </a:cubicBezTo>
                  <a:cubicBezTo>
                    <a:pt x="19825" y="41395"/>
                    <a:pt x="19845" y="41395"/>
                    <a:pt x="19866" y="41395"/>
                  </a:cubicBezTo>
                  <a:cubicBezTo>
                    <a:pt x="30761" y="41330"/>
                    <a:pt x="39535" y="32490"/>
                    <a:pt x="39503" y="21595"/>
                  </a:cubicBezTo>
                  <a:lnTo>
                    <a:pt x="39503" y="16441"/>
                  </a:lnTo>
                  <a:cubicBezTo>
                    <a:pt x="24954" y="15821"/>
                    <a:pt x="11123" y="9982"/>
                    <a:pt x="522"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0" name="Google Shape;4120;p58"/>
            <p:cNvSpPr/>
            <p:nvPr/>
          </p:nvSpPr>
          <p:spPr>
            <a:xfrm>
              <a:off x="1550250" y="2423650"/>
              <a:ext cx="1811250" cy="2297275"/>
            </a:xfrm>
            <a:custGeom>
              <a:rect b="b" l="l" r="r" t="t"/>
              <a:pathLst>
                <a:path extrusionOk="0" h="91891" w="72450">
                  <a:moveTo>
                    <a:pt x="22345" y="0"/>
                  </a:moveTo>
                  <a:lnTo>
                    <a:pt x="22345" y="0"/>
                  </a:lnTo>
                  <a:cubicBezTo>
                    <a:pt x="0" y="39014"/>
                    <a:pt x="26586" y="89379"/>
                    <a:pt x="72449" y="91890"/>
                  </a:cubicBezTo>
                  <a:cubicBezTo>
                    <a:pt x="48017" y="66153"/>
                    <a:pt x="30761" y="34479"/>
                    <a:pt x="22345"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1" name="Google Shape;4121;p58"/>
            <p:cNvSpPr/>
            <p:nvPr/>
          </p:nvSpPr>
          <p:spPr>
            <a:xfrm>
              <a:off x="4621400" y="1181950"/>
              <a:ext cx="1328475" cy="1426025"/>
            </a:xfrm>
            <a:custGeom>
              <a:rect b="b" l="l" r="r" t="t"/>
              <a:pathLst>
                <a:path extrusionOk="0" h="57041" w="53139">
                  <a:moveTo>
                    <a:pt x="25762" y="4897"/>
                  </a:moveTo>
                  <a:cubicBezTo>
                    <a:pt x="31772" y="4897"/>
                    <a:pt x="37237" y="6887"/>
                    <a:pt x="41298" y="10916"/>
                  </a:cubicBezTo>
                  <a:cubicBezTo>
                    <a:pt x="46027" y="15613"/>
                    <a:pt x="48115" y="22431"/>
                    <a:pt x="47169" y="30096"/>
                  </a:cubicBezTo>
                  <a:cubicBezTo>
                    <a:pt x="46321" y="36979"/>
                    <a:pt x="43124" y="44025"/>
                    <a:pt x="38068" y="50223"/>
                  </a:cubicBezTo>
                  <a:cubicBezTo>
                    <a:pt x="36339" y="46961"/>
                    <a:pt x="34349" y="43862"/>
                    <a:pt x="32099" y="40959"/>
                  </a:cubicBezTo>
                  <a:lnTo>
                    <a:pt x="18072" y="22594"/>
                  </a:lnTo>
                  <a:cubicBezTo>
                    <a:pt x="14778" y="18255"/>
                    <a:pt x="10928" y="14374"/>
                    <a:pt x="6655" y="11014"/>
                  </a:cubicBezTo>
                  <a:cubicBezTo>
                    <a:pt x="12985" y="6953"/>
                    <a:pt x="19655" y="4897"/>
                    <a:pt x="25762" y="4897"/>
                  </a:cubicBezTo>
                  <a:close/>
                  <a:moveTo>
                    <a:pt x="25779" y="1"/>
                  </a:moveTo>
                  <a:cubicBezTo>
                    <a:pt x="17752" y="1"/>
                    <a:pt x="9005" y="3002"/>
                    <a:pt x="1012" y="8959"/>
                  </a:cubicBezTo>
                  <a:cubicBezTo>
                    <a:pt x="392" y="9448"/>
                    <a:pt x="1" y="10198"/>
                    <a:pt x="33" y="10981"/>
                  </a:cubicBezTo>
                  <a:cubicBezTo>
                    <a:pt x="33" y="11764"/>
                    <a:pt x="425" y="12482"/>
                    <a:pt x="1077" y="12938"/>
                  </a:cubicBezTo>
                  <a:cubicBezTo>
                    <a:pt x="6068" y="16461"/>
                    <a:pt x="10472" y="20702"/>
                    <a:pt x="14190" y="25562"/>
                  </a:cubicBezTo>
                  <a:lnTo>
                    <a:pt x="28217" y="43927"/>
                  </a:lnTo>
                  <a:cubicBezTo>
                    <a:pt x="30990" y="47548"/>
                    <a:pt x="33371" y="51462"/>
                    <a:pt x="35263" y="55605"/>
                  </a:cubicBezTo>
                  <a:cubicBezTo>
                    <a:pt x="35589" y="56355"/>
                    <a:pt x="36274" y="56877"/>
                    <a:pt x="37090" y="57008"/>
                  </a:cubicBezTo>
                  <a:cubicBezTo>
                    <a:pt x="37220" y="57008"/>
                    <a:pt x="37351" y="57040"/>
                    <a:pt x="37481" y="57040"/>
                  </a:cubicBezTo>
                  <a:cubicBezTo>
                    <a:pt x="38166" y="57040"/>
                    <a:pt x="38786" y="56747"/>
                    <a:pt x="39275" y="56257"/>
                  </a:cubicBezTo>
                  <a:cubicBezTo>
                    <a:pt x="46386" y="48722"/>
                    <a:pt x="50920" y="39621"/>
                    <a:pt x="52029" y="30683"/>
                  </a:cubicBezTo>
                  <a:cubicBezTo>
                    <a:pt x="53139" y="21485"/>
                    <a:pt x="50562" y="13232"/>
                    <a:pt x="44723" y="7426"/>
                  </a:cubicBezTo>
                  <a:cubicBezTo>
                    <a:pt x="39730" y="2464"/>
                    <a:pt x="33050" y="1"/>
                    <a:pt x="25779"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2" name="Google Shape;4122;p58"/>
            <p:cNvSpPr/>
            <p:nvPr/>
          </p:nvSpPr>
          <p:spPr>
            <a:xfrm>
              <a:off x="4837525" y="1457825"/>
              <a:ext cx="879125" cy="897350"/>
            </a:xfrm>
            <a:custGeom>
              <a:rect b="b" l="l" r="r" t="t"/>
              <a:pathLst>
                <a:path extrusionOk="0" h="35894" w="35165">
                  <a:moveTo>
                    <a:pt x="17136" y="4846"/>
                  </a:moveTo>
                  <a:cubicBezTo>
                    <a:pt x="20267" y="4846"/>
                    <a:pt x="22973" y="5777"/>
                    <a:pt x="24889" y="7677"/>
                  </a:cubicBezTo>
                  <a:cubicBezTo>
                    <a:pt x="29358" y="12146"/>
                    <a:pt x="28477" y="21084"/>
                    <a:pt x="23030" y="29337"/>
                  </a:cubicBezTo>
                  <a:lnTo>
                    <a:pt x="9427" y="11559"/>
                  </a:lnTo>
                  <a:cubicBezTo>
                    <a:pt x="8449" y="10287"/>
                    <a:pt x="7437" y="9047"/>
                    <a:pt x="6361" y="7840"/>
                  </a:cubicBezTo>
                  <a:cubicBezTo>
                    <a:pt x="10141" y="5858"/>
                    <a:pt x="13870" y="4846"/>
                    <a:pt x="17136" y="4846"/>
                  </a:cubicBezTo>
                  <a:close/>
                  <a:moveTo>
                    <a:pt x="17114" y="1"/>
                  </a:moveTo>
                  <a:cubicBezTo>
                    <a:pt x="12154" y="1"/>
                    <a:pt x="6564" y="1752"/>
                    <a:pt x="1174" y="5230"/>
                  </a:cubicBezTo>
                  <a:cubicBezTo>
                    <a:pt x="555" y="5622"/>
                    <a:pt x="163" y="6274"/>
                    <a:pt x="65" y="6992"/>
                  </a:cubicBezTo>
                  <a:cubicBezTo>
                    <a:pt x="0" y="7742"/>
                    <a:pt x="228" y="8460"/>
                    <a:pt x="750" y="8982"/>
                  </a:cubicBezTo>
                  <a:cubicBezTo>
                    <a:pt x="2447" y="10743"/>
                    <a:pt x="4078" y="12603"/>
                    <a:pt x="5545" y="14527"/>
                  </a:cubicBezTo>
                  <a:lnTo>
                    <a:pt x="19572" y="32892"/>
                  </a:lnTo>
                  <a:cubicBezTo>
                    <a:pt x="20094" y="33577"/>
                    <a:pt x="20583" y="34230"/>
                    <a:pt x="21040" y="34882"/>
                  </a:cubicBezTo>
                  <a:cubicBezTo>
                    <a:pt x="21464" y="35502"/>
                    <a:pt x="22182" y="35893"/>
                    <a:pt x="22964" y="35893"/>
                  </a:cubicBezTo>
                  <a:lnTo>
                    <a:pt x="23030" y="35893"/>
                  </a:lnTo>
                  <a:cubicBezTo>
                    <a:pt x="23780" y="35893"/>
                    <a:pt x="24465" y="35567"/>
                    <a:pt x="24954" y="34980"/>
                  </a:cubicBezTo>
                  <a:cubicBezTo>
                    <a:pt x="33762" y="23954"/>
                    <a:pt x="35164" y="11004"/>
                    <a:pt x="28314" y="4219"/>
                  </a:cubicBezTo>
                  <a:cubicBezTo>
                    <a:pt x="25481" y="1401"/>
                    <a:pt x="21549" y="1"/>
                    <a:pt x="1711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3" name="Google Shape;4123;p58"/>
            <p:cNvSpPr/>
            <p:nvPr/>
          </p:nvSpPr>
          <p:spPr>
            <a:xfrm>
              <a:off x="1649725" y="1182200"/>
              <a:ext cx="1330100" cy="1425775"/>
            </a:xfrm>
            <a:custGeom>
              <a:rect b="b" l="l" r="r" t="t"/>
              <a:pathLst>
                <a:path extrusionOk="0" h="57031" w="53204">
                  <a:moveTo>
                    <a:pt x="27467" y="4904"/>
                  </a:moveTo>
                  <a:cubicBezTo>
                    <a:pt x="33534" y="4904"/>
                    <a:pt x="40189" y="6926"/>
                    <a:pt x="46550" y="10938"/>
                  </a:cubicBezTo>
                  <a:cubicBezTo>
                    <a:pt x="42113" y="14429"/>
                    <a:pt x="38166" y="18441"/>
                    <a:pt x="34774" y="22975"/>
                  </a:cubicBezTo>
                  <a:lnTo>
                    <a:pt x="20878" y="41438"/>
                  </a:lnTo>
                  <a:cubicBezTo>
                    <a:pt x="18757" y="44211"/>
                    <a:pt x="16898" y="47179"/>
                    <a:pt x="15267" y="50245"/>
                  </a:cubicBezTo>
                  <a:cubicBezTo>
                    <a:pt x="10146" y="44113"/>
                    <a:pt x="6916" y="37100"/>
                    <a:pt x="6036" y="30217"/>
                  </a:cubicBezTo>
                  <a:cubicBezTo>
                    <a:pt x="5024" y="22551"/>
                    <a:pt x="7079" y="15734"/>
                    <a:pt x="11777" y="11004"/>
                  </a:cubicBezTo>
                  <a:cubicBezTo>
                    <a:pt x="15854" y="6926"/>
                    <a:pt x="21367" y="4904"/>
                    <a:pt x="27467" y="4904"/>
                  </a:cubicBezTo>
                  <a:close/>
                  <a:moveTo>
                    <a:pt x="27449" y="0"/>
                  </a:moveTo>
                  <a:cubicBezTo>
                    <a:pt x="20080" y="0"/>
                    <a:pt x="13316" y="2518"/>
                    <a:pt x="8286" y="7579"/>
                  </a:cubicBezTo>
                  <a:cubicBezTo>
                    <a:pt x="2513" y="13385"/>
                    <a:pt x="1" y="21670"/>
                    <a:pt x="1175" y="30837"/>
                  </a:cubicBezTo>
                  <a:cubicBezTo>
                    <a:pt x="2317" y="39742"/>
                    <a:pt x="6916" y="48778"/>
                    <a:pt x="14060" y="56280"/>
                  </a:cubicBezTo>
                  <a:cubicBezTo>
                    <a:pt x="14517" y="56769"/>
                    <a:pt x="15169" y="57030"/>
                    <a:pt x="15822" y="57030"/>
                  </a:cubicBezTo>
                  <a:cubicBezTo>
                    <a:pt x="15952" y="57030"/>
                    <a:pt x="16115" y="57030"/>
                    <a:pt x="16246" y="56998"/>
                  </a:cubicBezTo>
                  <a:cubicBezTo>
                    <a:pt x="17029" y="56867"/>
                    <a:pt x="17714" y="56345"/>
                    <a:pt x="18072" y="55595"/>
                  </a:cubicBezTo>
                  <a:cubicBezTo>
                    <a:pt x="19899" y="51648"/>
                    <a:pt x="22150" y="47864"/>
                    <a:pt x="24792" y="44374"/>
                  </a:cubicBezTo>
                  <a:lnTo>
                    <a:pt x="38688" y="25911"/>
                  </a:lnTo>
                  <a:cubicBezTo>
                    <a:pt x="42472" y="20855"/>
                    <a:pt x="46974" y="16484"/>
                    <a:pt x="52160" y="12863"/>
                  </a:cubicBezTo>
                  <a:cubicBezTo>
                    <a:pt x="52780" y="12406"/>
                    <a:pt x="53171" y="11689"/>
                    <a:pt x="53204" y="10906"/>
                  </a:cubicBezTo>
                  <a:cubicBezTo>
                    <a:pt x="53204" y="10123"/>
                    <a:pt x="52845" y="9373"/>
                    <a:pt x="52193" y="8916"/>
                  </a:cubicBezTo>
                  <a:cubicBezTo>
                    <a:pt x="44203" y="2983"/>
                    <a:pt x="35468" y="0"/>
                    <a:pt x="27449"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4" name="Google Shape;4124;p58"/>
            <p:cNvSpPr/>
            <p:nvPr/>
          </p:nvSpPr>
          <p:spPr>
            <a:xfrm>
              <a:off x="1882975" y="1457725"/>
              <a:ext cx="880750" cy="899075"/>
            </a:xfrm>
            <a:custGeom>
              <a:rect b="b" l="l" r="r" t="t"/>
              <a:pathLst>
                <a:path extrusionOk="0" h="35963" w="35230">
                  <a:moveTo>
                    <a:pt x="18137" y="4908"/>
                  </a:moveTo>
                  <a:cubicBezTo>
                    <a:pt x="21399" y="4908"/>
                    <a:pt x="25118" y="5887"/>
                    <a:pt x="28836" y="7811"/>
                  </a:cubicBezTo>
                  <a:cubicBezTo>
                    <a:pt x="27629" y="9149"/>
                    <a:pt x="26520" y="10519"/>
                    <a:pt x="25444" y="11954"/>
                  </a:cubicBezTo>
                  <a:lnTo>
                    <a:pt x="12298" y="29406"/>
                  </a:lnTo>
                  <a:cubicBezTo>
                    <a:pt x="6785" y="21186"/>
                    <a:pt x="5807" y="12248"/>
                    <a:pt x="10276" y="7746"/>
                  </a:cubicBezTo>
                  <a:cubicBezTo>
                    <a:pt x="12167" y="5854"/>
                    <a:pt x="14908" y="4908"/>
                    <a:pt x="18137" y="4908"/>
                  </a:cubicBezTo>
                  <a:close/>
                  <a:moveTo>
                    <a:pt x="18121" y="0"/>
                  </a:moveTo>
                  <a:cubicBezTo>
                    <a:pt x="13624" y="0"/>
                    <a:pt x="9643" y="1432"/>
                    <a:pt x="6785" y="4321"/>
                  </a:cubicBezTo>
                  <a:cubicBezTo>
                    <a:pt x="0" y="11171"/>
                    <a:pt x="1501" y="24089"/>
                    <a:pt x="10406" y="35049"/>
                  </a:cubicBezTo>
                  <a:cubicBezTo>
                    <a:pt x="10863" y="35636"/>
                    <a:pt x="11580" y="35962"/>
                    <a:pt x="12298" y="35962"/>
                  </a:cubicBezTo>
                  <a:lnTo>
                    <a:pt x="12396" y="35962"/>
                  </a:lnTo>
                  <a:cubicBezTo>
                    <a:pt x="13146" y="35930"/>
                    <a:pt x="13864" y="35538"/>
                    <a:pt x="14320" y="34919"/>
                  </a:cubicBezTo>
                  <a:cubicBezTo>
                    <a:pt x="14679" y="34397"/>
                    <a:pt x="15071" y="33875"/>
                    <a:pt x="15462" y="33353"/>
                  </a:cubicBezTo>
                  <a:lnTo>
                    <a:pt x="29358" y="14890"/>
                  </a:lnTo>
                  <a:cubicBezTo>
                    <a:pt x="30924" y="12802"/>
                    <a:pt x="32620" y="10812"/>
                    <a:pt x="34447" y="8953"/>
                  </a:cubicBezTo>
                  <a:cubicBezTo>
                    <a:pt x="34969" y="8399"/>
                    <a:pt x="35230" y="7681"/>
                    <a:pt x="35132" y="6963"/>
                  </a:cubicBezTo>
                  <a:cubicBezTo>
                    <a:pt x="35067" y="6213"/>
                    <a:pt x="34643" y="5561"/>
                    <a:pt x="34023" y="5169"/>
                  </a:cubicBezTo>
                  <a:cubicBezTo>
                    <a:pt x="28640" y="1734"/>
                    <a:pt x="23069" y="0"/>
                    <a:pt x="18121"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5" name="Google Shape;4125;p58"/>
            <p:cNvSpPr/>
            <p:nvPr/>
          </p:nvSpPr>
          <p:spPr>
            <a:xfrm>
              <a:off x="2324150" y="4249300"/>
              <a:ext cx="1110725" cy="1156650"/>
            </a:xfrm>
            <a:custGeom>
              <a:rect b="b" l="l" r="r" t="t"/>
              <a:pathLst>
                <a:path extrusionOk="0" h="46266" w="44429">
                  <a:moveTo>
                    <a:pt x="4926" y="7382"/>
                  </a:moveTo>
                  <a:cubicBezTo>
                    <a:pt x="14777" y="15374"/>
                    <a:pt x="26814" y="20202"/>
                    <a:pt x="39503" y="21213"/>
                  </a:cubicBezTo>
                  <a:lnTo>
                    <a:pt x="39503" y="24051"/>
                  </a:lnTo>
                  <a:cubicBezTo>
                    <a:pt x="39536" y="28683"/>
                    <a:pt x="37742" y="33021"/>
                    <a:pt x="34512" y="36283"/>
                  </a:cubicBezTo>
                  <a:cubicBezTo>
                    <a:pt x="31250" y="39545"/>
                    <a:pt x="26912" y="41372"/>
                    <a:pt x="22313" y="41405"/>
                  </a:cubicBezTo>
                  <a:lnTo>
                    <a:pt x="22247" y="41405"/>
                  </a:lnTo>
                  <a:cubicBezTo>
                    <a:pt x="17648" y="41405"/>
                    <a:pt x="13342" y="39611"/>
                    <a:pt x="10080" y="36381"/>
                  </a:cubicBezTo>
                  <a:cubicBezTo>
                    <a:pt x="6818" y="33119"/>
                    <a:pt x="4991" y="28813"/>
                    <a:pt x="4991" y="24181"/>
                  </a:cubicBezTo>
                  <a:lnTo>
                    <a:pt x="4926" y="7382"/>
                  </a:lnTo>
                  <a:close/>
                  <a:moveTo>
                    <a:pt x="2990" y="1"/>
                  </a:moveTo>
                  <a:cubicBezTo>
                    <a:pt x="2756" y="1"/>
                    <a:pt x="2519" y="36"/>
                    <a:pt x="2284" y="108"/>
                  </a:cubicBezTo>
                  <a:cubicBezTo>
                    <a:pt x="1436" y="369"/>
                    <a:pt x="816" y="1021"/>
                    <a:pt x="588" y="1902"/>
                  </a:cubicBezTo>
                  <a:cubicBezTo>
                    <a:pt x="196" y="3566"/>
                    <a:pt x="1" y="5327"/>
                    <a:pt x="33" y="7056"/>
                  </a:cubicBezTo>
                  <a:lnTo>
                    <a:pt x="98" y="24214"/>
                  </a:lnTo>
                  <a:cubicBezTo>
                    <a:pt x="98" y="30118"/>
                    <a:pt x="2447" y="35696"/>
                    <a:pt x="6622" y="39839"/>
                  </a:cubicBezTo>
                  <a:cubicBezTo>
                    <a:pt x="10830" y="44014"/>
                    <a:pt x="16343" y="46265"/>
                    <a:pt x="22247" y="46265"/>
                  </a:cubicBezTo>
                  <a:lnTo>
                    <a:pt x="22313" y="46265"/>
                  </a:lnTo>
                  <a:cubicBezTo>
                    <a:pt x="28249" y="46265"/>
                    <a:pt x="33795" y="43916"/>
                    <a:pt x="37970" y="39741"/>
                  </a:cubicBezTo>
                  <a:cubicBezTo>
                    <a:pt x="42145" y="35533"/>
                    <a:pt x="44429" y="29955"/>
                    <a:pt x="44396" y="24051"/>
                  </a:cubicBezTo>
                  <a:lnTo>
                    <a:pt x="44396" y="18897"/>
                  </a:lnTo>
                  <a:cubicBezTo>
                    <a:pt x="44364" y="17592"/>
                    <a:pt x="43352" y="16516"/>
                    <a:pt x="42048" y="16451"/>
                  </a:cubicBezTo>
                  <a:cubicBezTo>
                    <a:pt x="28086" y="15863"/>
                    <a:pt x="14810" y="10253"/>
                    <a:pt x="4665" y="663"/>
                  </a:cubicBezTo>
                  <a:cubicBezTo>
                    <a:pt x="4193" y="238"/>
                    <a:pt x="3602" y="1"/>
                    <a:pt x="2990"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6" name="Google Shape;4126;p58"/>
            <p:cNvSpPr/>
            <p:nvPr/>
          </p:nvSpPr>
          <p:spPr>
            <a:xfrm>
              <a:off x="4181050" y="4238400"/>
              <a:ext cx="1109900" cy="1161025"/>
            </a:xfrm>
            <a:custGeom>
              <a:rect b="b" l="l" r="r" t="t"/>
              <a:pathLst>
                <a:path extrusionOk="0" h="46441" w="44396">
                  <a:moveTo>
                    <a:pt x="39372" y="7394"/>
                  </a:moveTo>
                  <a:lnTo>
                    <a:pt x="39437" y="24226"/>
                  </a:lnTo>
                  <a:cubicBezTo>
                    <a:pt x="39470" y="33718"/>
                    <a:pt x="31772" y="41515"/>
                    <a:pt x="22247" y="41547"/>
                  </a:cubicBezTo>
                  <a:lnTo>
                    <a:pt x="22182" y="41547"/>
                  </a:lnTo>
                  <a:cubicBezTo>
                    <a:pt x="17582" y="41547"/>
                    <a:pt x="13276" y="39753"/>
                    <a:pt x="10014" y="36524"/>
                  </a:cubicBezTo>
                  <a:cubicBezTo>
                    <a:pt x="6752" y="33294"/>
                    <a:pt x="4926" y="28956"/>
                    <a:pt x="4926" y="24324"/>
                  </a:cubicBezTo>
                  <a:lnTo>
                    <a:pt x="4893" y="21486"/>
                  </a:lnTo>
                  <a:cubicBezTo>
                    <a:pt x="17582" y="20377"/>
                    <a:pt x="29586" y="15451"/>
                    <a:pt x="39372" y="7394"/>
                  </a:cubicBezTo>
                  <a:close/>
                  <a:moveTo>
                    <a:pt x="41288" y="0"/>
                  </a:moveTo>
                  <a:cubicBezTo>
                    <a:pt x="40651" y="0"/>
                    <a:pt x="40028" y="238"/>
                    <a:pt x="39568" y="674"/>
                  </a:cubicBezTo>
                  <a:cubicBezTo>
                    <a:pt x="29488" y="10363"/>
                    <a:pt x="16277" y="16071"/>
                    <a:pt x="2316" y="16756"/>
                  </a:cubicBezTo>
                  <a:cubicBezTo>
                    <a:pt x="1011" y="16821"/>
                    <a:pt x="0" y="17898"/>
                    <a:pt x="0" y="19203"/>
                  </a:cubicBezTo>
                  <a:lnTo>
                    <a:pt x="33" y="24356"/>
                  </a:lnTo>
                  <a:cubicBezTo>
                    <a:pt x="33" y="30293"/>
                    <a:pt x="2381" y="35839"/>
                    <a:pt x="6557" y="40014"/>
                  </a:cubicBezTo>
                  <a:cubicBezTo>
                    <a:pt x="10732" y="44157"/>
                    <a:pt x="16277" y="46440"/>
                    <a:pt x="22182" y="46440"/>
                  </a:cubicBezTo>
                  <a:lnTo>
                    <a:pt x="22247" y="46440"/>
                  </a:lnTo>
                  <a:cubicBezTo>
                    <a:pt x="34479" y="46375"/>
                    <a:pt x="44396" y="36426"/>
                    <a:pt x="44330" y="24193"/>
                  </a:cubicBezTo>
                  <a:lnTo>
                    <a:pt x="44265" y="7035"/>
                  </a:lnTo>
                  <a:cubicBezTo>
                    <a:pt x="44265" y="5306"/>
                    <a:pt x="44037" y="3545"/>
                    <a:pt x="43645" y="1881"/>
                  </a:cubicBezTo>
                  <a:cubicBezTo>
                    <a:pt x="43450" y="1033"/>
                    <a:pt x="42797" y="348"/>
                    <a:pt x="41949" y="87"/>
                  </a:cubicBezTo>
                  <a:cubicBezTo>
                    <a:pt x="41731" y="29"/>
                    <a:pt x="41509" y="0"/>
                    <a:pt x="41288"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7" name="Google Shape;4127;p58"/>
            <p:cNvSpPr/>
            <p:nvPr/>
          </p:nvSpPr>
          <p:spPr>
            <a:xfrm>
              <a:off x="1847075" y="2919000"/>
              <a:ext cx="138675" cy="224750"/>
            </a:xfrm>
            <a:custGeom>
              <a:rect b="b" l="l" r="r" t="t"/>
              <a:pathLst>
                <a:path extrusionOk="0" h="8990" w="5547">
                  <a:moveTo>
                    <a:pt x="2963" y="1"/>
                  </a:moveTo>
                  <a:cubicBezTo>
                    <a:pt x="1745" y="1"/>
                    <a:pt x="674" y="903"/>
                    <a:pt x="523" y="2139"/>
                  </a:cubicBezTo>
                  <a:cubicBezTo>
                    <a:pt x="327" y="3509"/>
                    <a:pt x="197" y="4945"/>
                    <a:pt x="99" y="6380"/>
                  </a:cubicBezTo>
                  <a:cubicBezTo>
                    <a:pt x="1" y="7717"/>
                    <a:pt x="1045" y="8892"/>
                    <a:pt x="2382" y="8957"/>
                  </a:cubicBezTo>
                  <a:cubicBezTo>
                    <a:pt x="2447" y="8957"/>
                    <a:pt x="2480" y="8990"/>
                    <a:pt x="2545" y="8990"/>
                  </a:cubicBezTo>
                  <a:cubicBezTo>
                    <a:pt x="3818" y="8990"/>
                    <a:pt x="4894" y="7978"/>
                    <a:pt x="4992" y="6674"/>
                  </a:cubicBezTo>
                  <a:cubicBezTo>
                    <a:pt x="5057" y="5369"/>
                    <a:pt x="5188" y="4031"/>
                    <a:pt x="5351" y="2759"/>
                  </a:cubicBezTo>
                  <a:cubicBezTo>
                    <a:pt x="5546" y="1422"/>
                    <a:pt x="4600" y="215"/>
                    <a:pt x="3263" y="19"/>
                  </a:cubicBezTo>
                  <a:cubicBezTo>
                    <a:pt x="3162" y="7"/>
                    <a:pt x="3062" y="1"/>
                    <a:pt x="2963"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8" name="Google Shape;4128;p58"/>
            <p:cNvSpPr/>
            <p:nvPr/>
          </p:nvSpPr>
          <p:spPr>
            <a:xfrm>
              <a:off x="1848725" y="1117225"/>
              <a:ext cx="3925000" cy="3667300"/>
            </a:xfrm>
            <a:custGeom>
              <a:rect b="b" l="l" r="r" t="t"/>
              <a:pathLst>
                <a:path extrusionOk="0" h="146692" w="157000">
                  <a:moveTo>
                    <a:pt x="77799" y="0"/>
                  </a:moveTo>
                  <a:cubicBezTo>
                    <a:pt x="57574" y="65"/>
                    <a:pt x="38981" y="9395"/>
                    <a:pt x="26814" y="25574"/>
                  </a:cubicBezTo>
                  <a:lnTo>
                    <a:pt x="12918" y="44037"/>
                  </a:lnTo>
                  <a:cubicBezTo>
                    <a:pt x="8057" y="50431"/>
                    <a:pt x="4502" y="57574"/>
                    <a:pt x="2284" y="65273"/>
                  </a:cubicBezTo>
                  <a:cubicBezTo>
                    <a:pt x="1892" y="66577"/>
                    <a:pt x="2675" y="67947"/>
                    <a:pt x="3947" y="68306"/>
                  </a:cubicBezTo>
                  <a:cubicBezTo>
                    <a:pt x="4176" y="68375"/>
                    <a:pt x="4408" y="68407"/>
                    <a:pt x="4635" y="68407"/>
                  </a:cubicBezTo>
                  <a:cubicBezTo>
                    <a:pt x="5702" y="68407"/>
                    <a:pt x="6685" y="67691"/>
                    <a:pt x="6981" y="66643"/>
                  </a:cubicBezTo>
                  <a:cubicBezTo>
                    <a:pt x="9036" y="59499"/>
                    <a:pt x="12331" y="52910"/>
                    <a:pt x="16832" y="46973"/>
                  </a:cubicBezTo>
                  <a:lnTo>
                    <a:pt x="30728" y="28510"/>
                  </a:lnTo>
                  <a:cubicBezTo>
                    <a:pt x="41949" y="13570"/>
                    <a:pt x="59140" y="4958"/>
                    <a:pt x="77831" y="4893"/>
                  </a:cubicBezTo>
                  <a:lnTo>
                    <a:pt x="78060" y="4893"/>
                  </a:lnTo>
                  <a:cubicBezTo>
                    <a:pt x="96653" y="4893"/>
                    <a:pt x="113778" y="13374"/>
                    <a:pt x="125097" y="28151"/>
                  </a:cubicBezTo>
                  <a:lnTo>
                    <a:pt x="139124" y="46516"/>
                  </a:lnTo>
                  <a:cubicBezTo>
                    <a:pt x="153085" y="64783"/>
                    <a:pt x="155369" y="88009"/>
                    <a:pt x="145224" y="108624"/>
                  </a:cubicBezTo>
                  <a:cubicBezTo>
                    <a:pt x="135079" y="129240"/>
                    <a:pt x="115279" y="141603"/>
                    <a:pt x="92314" y="141701"/>
                  </a:cubicBezTo>
                  <a:lnTo>
                    <a:pt x="64359" y="141799"/>
                  </a:lnTo>
                  <a:lnTo>
                    <a:pt x="64098" y="141799"/>
                  </a:lnTo>
                  <a:cubicBezTo>
                    <a:pt x="28543" y="141799"/>
                    <a:pt x="7111" y="113583"/>
                    <a:pt x="4991" y="86965"/>
                  </a:cubicBezTo>
                  <a:cubicBezTo>
                    <a:pt x="4898" y="85687"/>
                    <a:pt x="3822" y="84707"/>
                    <a:pt x="2532" y="84707"/>
                  </a:cubicBezTo>
                  <a:cubicBezTo>
                    <a:pt x="2471" y="84707"/>
                    <a:pt x="2410" y="84710"/>
                    <a:pt x="2349" y="84714"/>
                  </a:cubicBezTo>
                  <a:cubicBezTo>
                    <a:pt x="1011" y="84844"/>
                    <a:pt x="0" y="86019"/>
                    <a:pt x="98" y="87356"/>
                  </a:cubicBezTo>
                  <a:cubicBezTo>
                    <a:pt x="1370" y="103079"/>
                    <a:pt x="8286" y="117791"/>
                    <a:pt x="19605" y="128816"/>
                  </a:cubicBezTo>
                  <a:cubicBezTo>
                    <a:pt x="31478" y="140363"/>
                    <a:pt x="47266" y="146692"/>
                    <a:pt x="64131" y="146692"/>
                  </a:cubicBezTo>
                  <a:lnTo>
                    <a:pt x="64392" y="146692"/>
                  </a:lnTo>
                  <a:lnTo>
                    <a:pt x="92314" y="146594"/>
                  </a:lnTo>
                  <a:cubicBezTo>
                    <a:pt x="104906" y="146561"/>
                    <a:pt x="116942" y="143006"/>
                    <a:pt x="127120" y="136319"/>
                  </a:cubicBezTo>
                  <a:cubicBezTo>
                    <a:pt x="136710" y="130056"/>
                    <a:pt x="144474" y="121216"/>
                    <a:pt x="149628" y="110777"/>
                  </a:cubicBezTo>
                  <a:cubicBezTo>
                    <a:pt x="154749" y="100339"/>
                    <a:pt x="157000" y="88791"/>
                    <a:pt x="156119" y="77375"/>
                  </a:cubicBezTo>
                  <a:cubicBezTo>
                    <a:pt x="155173" y="65240"/>
                    <a:pt x="150671" y="53529"/>
                    <a:pt x="143006" y="43548"/>
                  </a:cubicBezTo>
                  <a:lnTo>
                    <a:pt x="128979" y="25183"/>
                  </a:lnTo>
                  <a:cubicBezTo>
                    <a:pt x="116747" y="9166"/>
                    <a:pt x="98186" y="0"/>
                    <a:pt x="78060"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9" name="Google Shape;4129;p58"/>
            <p:cNvSpPr/>
            <p:nvPr/>
          </p:nvSpPr>
          <p:spPr>
            <a:xfrm>
              <a:off x="2916200" y="3164125"/>
              <a:ext cx="1776175" cy="1104200"/>
            </a:xfrm>
            <a:custGeom>
              <a:rect b="b" l="l" r="r" t="t"/>
              <a:pathLst>
                <a:path extrusionOk="0" h="44168" w="71047">
                  <a:moveTo>
                    <a:pt x="35654" y="4893"/>
                  </a:moveTo>
                  <a:cubicBezTo>
                    <a:pt x="52160" y="4893"/>
                    <a:pt x="66088" y="12689"/>
                    <a:pt x="66121" y="21953"/>
                  </a:cubicBezTo>
                  <a:cubicBezTo>
                    <a:pt x="66154" y="31283"/>
                    <a:pt x="52192" y="39209"/>
                    <a:pt x="35589" y="39274"/>
                  </a:cubicBezTo>
                  <a:lnTo>
                    <a:pt x="35393" y="39274"/>
                  </a:lnTo>
                  <a:cubicBezTo>
                    <a:pt x="18888" y="39274"/>
                    <a:pt x="4959" y="31478"/>
                    <a:pt x="4926" y="22214"/>
                  </a:cubicBezTo>
                  <a:cubicBezTo>
                    <a:pt x="4894" y="17843"/>
                    <a:pt x="7895" y="13668"/>
                    <a:pt x="13342" y="10373"/>
                  </a:cubicBezTo>
                  <a:cubicBezTo>
                    <a:pt x="19214" y="6883"/>
                    <a:pt x="27043" y="4926"/>
                    <a:pt x="35458" y="4893"/>
                  </a:cubicBezTo>
                  <a:close/>
                  <a:moveTo>
                    <a:pt x="35426" y="0"/>
                  </a:moveTo>
                  <a:cubicBezTo>
                    <a:pt x="26162" y="33"/>
                    <a:pt x="17452" y="2218"/>
                    <a:pt x="10830" y="6198"/>
                  </a:cubicBezTo>
                  <a:cubicBezTo>
                    <a:pt x="3850" y="10373"/>
                    <a:pt x="1" y="16082"/>
                    <a:pt x="33" y="22214"/>
                  </a:cubicBezTo>
                  <a:cubicBezTo>
                    <a:pt x="66" y="28379"/>
                    <a:pt x="3948" y="34023"/>
                    <a:pt x="10961" y="38165"/>
                  </a:cubicBezTo>
                  <a:cubicBezTo>
                    <a:pt x="17550" y="42047"/>
                    <a:pt x="26194" y="44167"/>
                    <a:pt x="35361" y="44167"/>
                  </a:cubicBezTo>
                  <a:lnTo>
                    <a:pt x="35622" y="44167"/>
                  </a:lnTo>
                  <a:cubicBezTo>
                    <a:pt x="44886" y="44135"/>
                    <a:pt x="53595" y="41949"/>
                    <a:pt x="60217" y="37970"/>
                  </a:cubicBezTo>
                  <a:cubicBezTo>
                    <a:pt x="67198" y="33794"/>
                    <a:pt x="71047" y="28086"/>
                    <a:pt x="71014" y="21953"/>
                  </a:cubicBezTo>
                  <a:cubicBezTo>
                    <a:pt x="70981" y="15788"/>
                    <a:pt x="67100" y="10145"/>
                    <a:pt x="60086" y="6002"/>
                  </a:cubicBezTo>
                  <a:cubicBezTo>
                    <a:pt x="53497" y="2120"/>
                    <a:pt x="44853" y="0"/>
                    <a:pt x="3568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0" name="Google Shape;4130;p58"/>
            <p:cNvSpPr/>
            <p:nvPr/>
          </p:nvSpPr>
          <p:spPr>
            <a:xfrm>
              <a:off x="3292975" y="3513950"/>
              <a:ext cx="470550" cy="471400"/>
            </a:xfrm>
            <a:custGeom>
              <a:rect b="b" l="l" r="r" t="t"/>
              <a:pathLst>
                <a:path extrusionOk="0" h="18856" w="18822">
                  <a:moveTo>
                    <a:pt x="9395" y="4894"/>
                  </a:moveTo>
                  <a:cubicBezTo>
                    <a:pt x="11906" y="4894"/>
                    <a:pt x="13929" y="6949"/>
                    <a:pt x="13929" y="9428"/>
                  </a:cubicBezTo>
                  <a:cubicBezTo>
                    <a:pt x="13929" y="11940"/>
                    <a:pt x="11906" y="13962"/>
                    <a:pt x="9395" y="13962"/>
                  </a:cubicBezTo>
                  <a:cubicBezTo>
                    <a:pt x="6915" y="13962"/>
                    <a:pt x="4893" y="11940"/>
                    <a:pt x="4893" y="9428"/>
                  </a:cubicBezTo>
                  <a:cubicBezTo>
                    <a:pt x="4893" y="6949"/>
                    <a:pt x="6915" y="4894"/>
                    <a:pt x="9395" y="4894"/>
                  </a:cubicBezTo>
                  <a:close/>
                  <a:moveTo>
                    <a:pt x="9395" y="1"/>
                  </a:moveTo>
                  <a:cubicBezTo>
                    <a:pt x="4208" y="1"/>
                    <a:pt x="0" y="4242"/>
                    <a:pt x="0" y="9428"/>
                  </a:cubicBezTo>
                  <a:cubicBezTo>
                    <a:pt x="0" y="14647"/>
                    <a:pt x="4208" y="18855"/>
                    <a:pt x="9395" y="18855"/>
                  </a:cubicBezTo>
                  <a:cubicBezTo>
                    <a:pt x="14614" y="18855"/>
                    <a:pt x="18822" y="14647"/>
                    <a:pt x="18822" y="9428"/>
                  </a:cubicBezTo>
                  <a:cubicBezTo>
                    <a:pt x="18822" y="4242"/>
                    <a:pt x="14614" y="1"/>
                    <a:pt x="9395"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1" name="Google Shape;4131;p58"/>
            <p:cNvSpPr/>
            <p:nvPr/>
          </p:nvSpPr>
          <p:spPr>
            <a:xfrm>
              <a:off x="3843425" y="3512325"/>
              <a:ext cx="471375" cy="471400"/>
            </a:xfrm>
            <a:custGeom>
              <a:rect b="b" l="l" r="r" t="t"/>
              <a:pathLst>
                <a:path extrusionOk="0" h="18856" w="18855">
                  <a:moveTo>
                    <a:pt x="9428" y="4894"/>
                  </a:moveTo>
                  <a:cubicBezTo>
                    <a:pt x="11939" y="4894"/>
                    <a:pt x="13962" y="6916"/>
                    <a:pt x="13962" y="9428"/>
                  </a:cubicBezTo>
                  <a:cubicBezTo>
                    <a:pt x="13962" y="11907"/>
                    <a:pt x="11939" y="13962"/>
                    <a:pt x="9428" y="13962"/>
                  </a:cubicBezTo>
                  <a:cubicBezTo>
                    <a:pt x="6916" y="13962"/>
                    <a:pt x="4893" y="11907"/>
                    <a:pt x="4893" y="9428"/>
                  </a:cubicBezTo>
                  <a:cubicBezTo>
                    <a:pt x="4893" y="6916"/>
                    <a:pt x="6916" y="4894"/>
                    <a:pt x="9428" y="4894"/>
                  </a:cubicBezTo>
                  <a:close/>
                  <a:moveTo>
                    <a:pt x="9428" y="1"/>
                  </a:moveTo>
                  <a:cubicBezTo>
                    <a:pt x="4241" y="1"/>
                    <a:pt x="0" y="4209"/>
                    <a:pt x="0" y="9428"/>
                  </a:cubicBezTo>
                  <a:cubicBezTo>
                    <a:pt x="0" y="14614"/>
                    <a:pt x="4241" y="18855"/>
                    <a:pt x="9428" y="18855"/>
                  </a:cubicBezTo>
                  <a:cubicBezTo>
                    <a:pt x="14614" y="18855"/>
                    <a:pt x="18855" y="14614"/>
                    <a:pt x="18855" y="9428"/>
                  </a:cubicBezTo>
                  <a:cubicBezTo>
                    <a:pt x="18855" y="4209"/>
                    <a:pt x="14614" y="1"/>
                    <a:pt x="9428"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2" name="Google Shape;4132;p58"/>
            <p:cNvSpPr/>
            <p:nvPr/>
          </p:nvSpPr>
          <p:spPr>
            <a:xfrm>
              <a:off x="3082575" y="288975"/>
              <a:ext cx="1411650" cy="1053950"/>
            </a:xfrm>
            <a:custGeom>
              <a:rect b="b" l="l" r="r" t="t"/>
              <a:pathLst>
                <a:path extrusionOk="0" h="42158" w="56466">
                  <a:moveTo>
                    <a:pt x="28695" y="4870"/>
                  </a:moveTo>
                  <a:cubicBezTo>
                    <a:pt x="30910" y="4870"/>
                    <a:pt x="33139" y="5195"/>
                    <a:pt x="35327" y="5852"/>
                  </a:cubicBezTo>
                  <a:cubicBezTo>
                    <a:pt x="41166" y="7646"/>
                    <a:pt x="45961" y="11560"/>
                    <a:pt x="48865" y="16943"/>
                  </a:cubicBezTo>
                  <a:cubicBezTo>
                    <a:pt x="50626" y="20270"/>
                    <a:pt x="51572" y="23989"/>
                    <a:pt x="51572" y="27740"/>
                  </a:cubicBezTo>
                  <a:cubicBezTo>
                    <a:pt x="51572" y="30806"/>
                    <a:pt x="50952" y="33840"/>
                    <a:pt x="49778" y="36645"/>
                  </a:cubicBezTo>
                  <a:cubicBezTo>
                    <a:pt x="42928" y="34297"/>
                    <a:pt x="35817" y="33122"/>
                    <a:pt x="28706" y="33122"/>
                  </a:cubicBezTo>
                  <a:cubicBezTo>
                    <a:pt x="21594" y="33122"/>
                    <a:pt x="14451" y="34297"/>
                    <a:pt x="7633" y="36645"/>
                  </a:cubicBezTo>
                  <a:cubicBezTo>
                    <a:pt x="5545" y="31752"/>
                    <a:pt x="5252" y="26305"/>
                    <a:pt x="6818" y="21151"/>
                  </a:cubicBezTo>
                  <a:cubicBezTo>
                    <a:pt x="8579" y="15279"/>
                    <a:pt x="12526" y="10484"/>
                    <a:pt x="17908" y="7613"/>
                  </a:cubicBezTo>
                  <a:cubicBezTo>
                    <a:pt x="21285" y="5792"/>
                    <a:pt x="24969" y="4870"/>
                    <a:pt x="28695" y="4870"/>
                  </a:cubicBezTo>
                  <a:close/>
                  <a:moveTo>
                    <a:pt x="28644" y="0"/>
                  </a:moveTo>
                  <a:cubicBezTo>
                    <a:pt x="24229" y="0"/>
                    <a:pt x="19753" y="1054"/>
                    <a:pt x="15592" y="3275"/>
                  </a:cubicBezTo>
                  <a:cubicBezTo>
                    <a:pt x="9068" y="6798"/>
                    <a:pt x="4273" y="12637"/>
                    <a:pt x="2120" y="19715"/>
                  </a:cubicBezTo>
                  <a:cubicBezTo>
                    <a:pt x="0" y="26827"/>
                    <a:pt x="750" y="34329"/>
                    <a:pt x="4241" y="40853"/>
                  </a:cubicBezTo>
                  <a:cubicBezTo>
                    <a:pt x="4682" y="41686"/>
                    <a:pt x="5528" y="42151"/>
                    <a:pt x="6406" y="42151"/>
                  </a:cubicBezTo>
                  <a:cubicBezTo>
                    <a:pt x="6696" y="42151"/>
                    <a:pt x="6990" y="42100"/>
                    <a:pt x="7274" y="41995"/>
                  </a:cubicBezTo>
                  <a:cubicBezTo>
                    <a:pt x="14190" y="39336"/>
                    <a:pt x="21448" y="38007"/>
                    <a:pt x="28706" y="38007"/>
                  </a:cubicBezTo>
                  <a:cubicBezTo>
                    <a:pt x="35963" y="38007"/>
                    <a:pt x="43221" y="39336"/>
                    <a:pt x="50137" y="41995"/>
                  </a:cubicBezTo>
                  <a:cubicBezTo>
                    <a:pt x="50430" y="42125"/>
                    <a:pt x="50724" y="42158"/>
                    <a:pt x="51018" y="42158"/>
                  </a:cubicBezTo>
                  <a:cubicBezTo>
                    <a:pt x="51898" y="42158"/>
                    <a:pt x="52714" y="41701"/>
                    <a:pt x="53170" y="40886"/>
                  </a:cubicBezTo>
                  <a:cubicBezTo>
                    <a:pt x="55323" y="36841"/>
                    <a:pt x="56465" y="32307"/>
                    <a:pt x="56465" y="27740"/>
                  </a:cubicBezTo>
                  <a:cubicBezTo>
                    <a:pt x="56465" y="23206"/>
                    <a:pt x="55323" y="18672"/>
                    <a:pt x="53170" y="14659"/>
                  </a:cubicBezTo>
                  <a:cubicBezTo>
                    <a:pt x="48160" y="5315"/>
                    <a:pt x="38558" y="0"/>
                    <a:pt x="28644"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3" name="Google Shape;4133;p58"/>
            <p:cNvSpPr/>
            <p:nvPr/>
          </p:nvSpPr>
          <p:spPr>
            <a:xfrm>
              <a:off x="3323125" y="520300"/>
              <a:ext cx="940300" cy="754325"/>
            </a:xfrm>
            <a:custGeom>
              <a:rect b="b" l="l" r="r" t="t"/>
              <a:pathLst>
                <a:path extrusionOk="0" h="30173" w="37612">
                  <a:moveTo>
                    <a:pt x="19054" y="4882"/>
                  </a:moveTo>
                  <a:cubicBezTo>
                    <a:pt x="23357" y="4882"/>
                    <a:pt x="27593" y="6910"/>
                    <a:pt x="30240" y="10699"/>
                  </a:cubicBezTo>
                  <a:cubicBezTo>
                    <a:pt x="31838" y="12982"/>
                    <a:pt x="32719" y="15690"/>
                    <a:pt x="32719" y="18495"/>
                  </a:cubicBezTo>
                  <a:lnTo>
                    <a:pt x="32719" y="18528"/>
                  </a:lnTo>
                  <a:cubicBezTo>
                    <a:pt x="32719" y="20811"/>
                    <a:pt x="32132" y="23029"/>
                    <a:pt x="31055" y="24986"/>
                  </a:cubicBezTo>
                  <a:cubicBezTo>
                    <a:pt x="27075" y="24236"/>
                    <a:pt x="23063" y="23877"/>
                    <a:pt x="19084" y="23877"/>
                  </a:cubicBezTo>
                  <a:cubicBezTo>
                    <a:pt x="15071" y="23877"/>
                    <a:pt x="11092" y="24236"/>
                    <a:pt x="7112" y="24986"/>
                  </a:cubicBezTo>
                  <a:cubicBezTo>
                    <a:pt x="5644" y="22311"/>
                    <a:pt x="5122" y="19213"/>
                    <a:pt x="5677" y="16146"/>
                  </a:cubicBezTo>
                  <a:cubicBezTo>
                    <a:pt x="6297" y="12558"/>
                    <a:pt x="8286" y="9427"/>
                    <a:pt x="11255" y="7339"/>
                  </a:cubicBezTo>
                  <a:cubicBezTo>
                    <a:pt x="13631" y="5680"/>
                    <a:pt x="16356" y="4882"/>
                    <a:pt x="19054" y="4882"/>
                  </a:cubicBezTo>
                  <a:close/>
                  <a:moveTo>
                    <a:pt x="19075" y="0"/>
                  </a:moveTo>
                  <a:cubicBezTo>
                    <a:pt x="15401" y="0"/>
                    <a:pt x="11689" y="1091"/>
                    <a:pt x="8449" y="3359"/>
                  </a:cubicBezTo>
                  <a:cubicBezTo>
                    <a:pt x="4405" y="6197"/>
                    <a:pt x="1697" y="10438"/>
                    <a:pt x="849" y="15298"/>
                  </a:cubicBezTo>
                  <a:cubicBezTo>
                    <a:pt x="1" y="20159"/>
                    <a:pt x="1077" y="25084"/>
                    <a:pt x="3915" y="29129"/>
                  </a:cubicBezTo>
                  <a:cubicBezTo>
                    <a:pt x="4365" y="29790"/>
                    <a:pt x="5113" y="30172"/>
                    <a:pt x="5885" y="30172"/>
                  </a:cubicBezTo>
                  <a:cubicBezTo>
                    <a:pt x="6065" y="30172"/>
                    <a:pt x="6247" y="30151"/>
                    <a:pt x="6427" y="30108"/>
                  </a:cubicBezTo>
                  <a:cubicBezTo>
                    <a:pt x="10619" y="29211"/>
                    <a:pt x="14843" y="28762"/>
                    <a:pt x="19067" y="28762"/>
                  </a:cubicBezTo>
                  <a:cubicBezTo>
                    <a:pt x="23292" y="28762"/>
                    <a:pt x="27516" y="29211"/>
                    <a:pt x="31707" y="30108"/>
                  </a:cubicBezTo>
                  <a:cubicBezTo>
                    <a:pt x="31871" y="30173"/>
                    <a:pt x="32066" y="30173"/>
                    <a:pt x="32229" y="30173"/>
                  </a:cubicBezTo>
                  <a:cubicBezTo>
                    <a:pt x="33012" y="30173"/>
                    <a:pt x="33763" y="29814"/>
                    <a:pt x="34219" y="29129"/>
                  </a:cubicBezTo>
                  <a:cubicBezTo>
                    <a:pt x="36437" y="26030"/>
                    <a:pt x="37612" y="22344"/>
                    <a:pt x="37612" y="18495"/>
                  </a:cubicBezTo>
                  <a:cubicBezTo>
                    <a:pt x="37612" y="14678"/>
                    <a:pt x="36437" y="11025"/>
                    <a:pt x="34252" y="7893"/>
                  </a:cubicBezTo>
                  <a:cubicBezTo>
                    <a:pt x="30649" y="2749"/>
                    <a:pt x="24909" y="0"/>
                    <a:pt x="19075"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4" name="Google Shape;4134;p58"/>
            <p:cNvSpPr/>
            <p:nvPr/>
          </p:nvSpPr>
          <p:spPr>
            <a:xfrm>
              <a:off x="2628325" y="2249950"/>
              <a:ext cx="539900" cy="733975"/>
            </a:xfrm>
            <a:custGeom>
              <a:rect b="b" l="l" r="r" t="t"/>
              <a:pathLst>
                <a:path extrusionOk="0" h="29359" w="21596">
                  <a:moveTo>
                    <a:pt x="10798" y="4893"/>
                  </a:moveTo>
                  <a:cubicBezTo>
                    <a:pt x="13962" y="4893"/>
                    <a:pt x="16670" y="9329"/>
                    <a:pt x="16670" y="14647"/>
                  </a:cubicBezTo>
                  <a:cubicBezTo>
                    <a:pt x="16702" y="17387"/>
                    <a:pt x="15952" y="20029"/>
                    <a:pt x="14680" y="21921"/>
                  </a:cubicBezTo>
                  <a:cubicBezTo>
                    <a:pt x="14060" y="22867"/>
                    <a:pt x="12723" y="24432"/>
                    <a:pt x="10863" y="24465"/>
                  </a:cubicBezTo>
                  <a:lnTo>
                    <a:pt x="10831" y="24465"/>
                  </a:lnTo>
                  <a:cubicBezTo>
                    <a:pt x="8971" y="24465"/>
                    <a:pt x="7634" y="22899"/>
                    <a:pt x="6981" y="21953"/>
                  </a:cubicBezTo>
                  <a:cubicBezTo>
                    <a:pt x="5709" y="20061"/>
                    <a:pt x="4959" y="17419"/>
                    <a:pt x="4926" y="14679"/>
                  </a:cubicBezTo>
                  <a:cubicBezTo>
                    <a:pt x="4926" y="9395"/>
                    <a:pt x="7601" y="4893"/>
                    <a:pt x="10765" y="4893"/>
                  </a:cubicBezTo>
                  <a:close/>
                  <a:moveTo>
                    <a:pt x="10765" y="0"/>
                  </a:moveTo>
                  <a:cubicBezTo>
                    <a:pt x="4731" y="0"/>
                    <a:pt x="1" y="6459"/>
                    <a:pt x="33" y="14712"/>
                  </a:cubicBezTo>
                  <a:cubicBezTo>
                    <a:pt x="66" y="18463"/>
                    <a:pt x="1077" y="22019"/>
                    <a:pt x="2937" y="24726"/>
                  </a:cubicBezTo>
                  <a:cubicBezTo>
                    <a:pt x="4959" y="27662"/>
                    <a:pt x="7830" y="29358"/>
                    <a:pt x="10831" y="29358"/>
                  </a:cubicBezTo>
                  <a:lnTo>
                    <a:pt x="10863" y="29358"/>
                  </a:lnTo>
                  <a:cubicBezTo>
                    <a:pt x="13864" y="29325"/>
                    <a:pt x="16767" y="27629"/>
                    <a:pt x="18757" y="24661"/>
                  </a:cubicBezTo>
                  <a:cubicBezTo>
                    <a:pt x="20584" y="21953"/>
                    <a:pt x="21595" y="18365"/>
                    <a:pt x="21563" y="14614"/>
                  </a:cubicBezTo>
                  <a:cubicBezTo>
                    <a:pt x="21530" y="6394"/>
                    <a:pt x="16800" y="0"/>
                    <a:pt x="10798"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5" name="Google Shape;4135;p58"/>
            <p:cNvSpPr/>
            <p:nvPr/>
          </p:nvSpPr>
          <p:spPr>
            <a:xfrm>
              <a:off x="4431400" y="2242600"/>
              <a:ext cx="539875" cy="733975"/>
            </a:xfrm>
            <a:custGeom>
              <a:rect b="b" l="l" r="r" t="t"/>
              <a:pathLst>
                <a:path extrusionOk="0" h="29359" w="21595">
                  <a:moveTo>
                    <a:pt x="10765" y="4894"/>
                  </a:moveTo>
                  <a:cubicBezTo>
                    <a:pt x="13929" y="4894"/>
                    <a:pt x="16636" y="9363"/>
                    <a:pt x="16669" y="14647"/>
                  </a:cubicBezTo>
                  <a:cubicBezTo>
                    <a:pt x="16669" y="19964"/>
                    <a:pt x="14027" y="24433"/>
                    <a:pt x="10830" y="24466"/>
                  </a:cubicBezTo>
                  <a:cubicBezTo>
                    <a:pt x="8971" y="24466"/>
                    <a:pt x="7601" y="22900"/>
                    <a:pt x="6981" y="21954"/>
                  </a:cubicBezTo>
                  <a:cubicBezTo>
                    <a:pt x="5676" y="20094"/>
                    <a:pt x="4926" y="17420"/>
                    <a:pt x="4926" y="14680"/>
                  </a:cubicBezTo>
                  <a:cubicBezTo>
                    <a:pt x="4893" y="9395"/>
                    <a:pt x="7568" y="4894"/>
                    <a:pt x="10765" y="4894"/>
                  </a:cubicBezTo>
                  <a:close/>
                  <a:moveTo>
                    <a:pt x="10732" y="1"/>
                  </a:moveTo>
                  <a:cubicBezTo>
                    <a:pt x="4698" y="1"/>
                    <a:pt x="0" y="6492"/>
                    <a:pt x="33" y="14712"/>
                  </a:cubicBezTo>
                  <a:cubicBezTo>
                    <a:pt x="33" y="18463"/>
                    <a:pt x="1077" y="22019"/>
                    <a:pt x="2936" y="24726"/>
                  </a:cubicBezTo>
                  <a:cubicBezTo>
                    <a:pt x="4959" y="27662"/>
                    <a:pt x="7829" y="29359"/>
                    <a:pt x="10830" y="29359"/>
                  </a:cubicBezTo>
                  <a:lnTo>
                    <a:pt x="10863" y="29359"/>
                  </a:lnTo>
                  <a:cubicBezTo>
                    <a:pt x="16897" y="29326"/>
                    <a:pt x="21595" y="22867"/>
                    <a:pt x="21562" y="14614"/>
                  </a:cubicBezTo>
                  <a:cubicBezTo>
                    <a:pt x="21529" y="6394"/>
                    <a:pt x="16800" y="1"/>
                    <a:pt x="10765"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4136" name="Google Shape;4136;p58"/>
          <p:cNvCxnSpPr>
            <a:stCxn id="4102" idx="4"/>
            <a:endCxn id="4043" idx="2"/>
          </p:cNvCxnSpPr>
          <p:nvPr/>
        </p:nvCxnSpPr>
        <p:spPr>
          <a:xfrm flipH="1" rot="-5400000">
            <a:off x="1524770" y="2052932"/>
            <a:ext cx="336000" cy="491100"/>
          </a:xfrm>
          <a:prstGeom prst="bentConnector2">
            <a:avLst/>
          </a:prstGeom>
          <a:noFill/>
          <a:ln cap="flat" cmpd="sng" w="9525">
            <a:solidFill>
              <a:schemeClr val="dk2"/>
            </a:solidFill>
            <a:prstDash val="solid"/>
            <a:round/>
            <a:headEnd len="med" w="med" type="none"/>
            <a:tailEnd len="med" w="med" type="none"/>
          </a:ln>
        </p:spPr>
      </p:cxnSp>
      <p:cxnSp>
        <p:nvCxnSpPr>
          <p:cNvPr id="4137" name="Google Shape;4137;p58"/>
          <p:cNvCxnSpPr>
            <a:stCxn id="4043" idx="4"/>
            <a:endCxn id="4044" idx="2"/>
          </p:cNvCxnSpPr>
          <p:nvPr/>
        </p:nvCxnSpPr>
        <p:spPr>
          <a:xfrm flipH="1" rot="-5400000">
            <a:off x="2503027" y="2878769"/>
            <a:ext cx="335700" cy="488400"/>
          </a:xfrm>
          <a:prstGeom prst="bentConnector2">
            <a:avLst/>
          </a:prstGeom>
          <a:noFill/>
          <a:ln cap="flat" cmpd="sng" w="9525">
            <a:solidFill>
              <a:schemeClr val="dk2"/>
            </a:solidFill>
            <a:prstDash val="solid"/>
            <a:round/>
            <a:headEnd len="med" w="med" type="none"/>
            <a:tailEnd len="med" w="med" type="none"/>
          </a:ln>
        </p:spPr>
      </p:cxnSp>
      <p:cxnSp>
        <p:nvCxnSpPr>
          <p:cNvPr id="4138" name="Google Shape;4138;p58"/>
          <p:cNvCxnSpPr>
            <a:stCxn id="4044" idx="4"/>
            <a:endCxn id="4045" idx="2"/>
          </p:cNvCxnSpPr>
          <p:nvPr/>
        </p:nvCxnSpPr>
        <p:spPr>
          <a:xfrm flipH="1" rot="-5400000">
            <a:off x="3480281" y="3703155"/>
            <a:ext cx="335700" cy="488700"/>
          </a:xfrm>
          <a:prstGeom prst="bentConnector2">
            <a:avLst/>
          </a:prstGeom>
          <a:noFill/>
          <a:ln cap="flat" cmpd="sng" w="9525">
            <a:solidFill>
              <a:schemeClr val="dk2"/>
            </a:solidFill>
            <a:prstDash val="solid"/>
            <a:round/>
            <a:headEnd len="med" w="med" type="none"/>
            <a:tailEnd len="med" w="med" type="none"/>
          </a:ln>
        </p:spPr>
      </p:cxnSp>
      <p:sp>
        <p:nvSpPr>
          <p:cNvPr id="4139" name="Google Shape;4139;p58"/>
          <p:cNvSpPr txBox="1"/>
          <p:nvPr/>
        </p:nvSpPr>
        <p:spPr>
          <a:xfrm>
            <a:off x="3398405" y="1372225"/>
            <a:ext cx="2084400" cy="53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Mercury is the closest planet to the Sun</a:t>
            </a:r>
            <a:endParaRPr>
              <a:solidFill>
                <a:schemeClr val="dk1"/>
              </a:solidFill>
              <a:latin typeface="Libre Franklin Medium"/>
              <a:ea typeface="Libre Franklin Medium"/>
              <a:cs typeface="Libre Franklin Medium"/>
              <a:sym typeface="Libre Franklin Medium"/>
            </a:endParaRPr>
          </a:p>
        </p:txBody>
      </p:sp>
      <p:sp>
        <p:nvSpPr>
          <p:cNvPr id="4140" name="Google Shape;4140;p58"/>
          <p:cNvSpPr txBox="1"/>
          <p:nvPr/>
        </p:nvSpPr>
        <p:spPr>
          <a:xfrm>
            <a:off x="2090708" y="1372225"/>
            <a:ext cx="1079100" cy="539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000">
                <a:solidFill>
                  <a:schemeClr val="dk1"/>
                </a:solidFill>
                <a:latin typeface="Anton"/>
                <a:ea typeface="Anton"/>
                <a:cs typeface="Anton"/>
                <a:sym typeface="Anton"/>
              </a:rPr>
              <a:t>Mercury</a:t>
            </a:r>
            <a:endParaRPr sz="2000">
              <a:solidFill>
                <a:schemeClr val="dk1"/>
              </a:solidFill>
              <a:latin typeface="Anton"/>
              <a:ea typeface="Anton"/>
              <a:cs typeface="Anton"/>
              <a:sym typeface="Anton"/>
            </a:endParaRPr>
          </a:p>
        </p:txBody>
      </p:sp>
      <p:sp>
        <p:nvSpPr>
          <p:cNvPr id="4141" name="Google Shape;4141;p58"/>
          <p:cNvSpPr txBox="1"/>
          <p:nvPr/>
        </p:nvSpPr>
        <p:spPr>
          <a:xfrm>
            <a:off x="4377855" y="2186775"/>
            <a:ext cx="2084400" cy="53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Neptune is far away from Earth</a:t>
            </a:r>
            <a:endParaRPr>
              <a:solidFill>
                <a:schemeClr val="dk1"/>
              </a:solidFill>
              <a:latin typeface="Libre Franklin Medium"/>
              <a:ea typeface="Libre Franklin Medium"/>
              <a:cs typeface="Libre Franklin Medium"/>
              <a:sym typeface="Libre Franklin Medium"/>
            </a:endParaRPr>
          </a:p>
        </p:txBody>
      </p:sp>
      <p:sp>
        <p:nvSpPr>
          <p:cNvPr id="4142" name="Google Shape;4142;p58"/>
          <p:cNvSpPr txBox="1"/>
          <p:nvPr/>
        </p:nvSpPr>
        <p:spPr>
          <a:xfrm>
            <a:off x="3070158" y="2186775"/>
            <a:ext cx="1079100" cy="539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000">
                <a:solidFill>
                  <a:schemeClr val="dk1"/>
                </a:solidFill>
                <a:latin typeface="Anton"/>
                <a:ea typeface="Anton"/>
                <a:cs typeface="Anton"/>
                <a:sym typeface="Anton"/>
              </a:rPr>
              <a:t>Neptune</a:t>
            </a:r>
            <a:endParaRPr sz="2000">
              <a:solidFill>
                <a:schemeClr val="dk1"/>
              </a:solidFill>
              <a:latin typeface="Anton"/>
              <a:ea typeface="Anton"/>
              <a:cs typeface="Anton"/>
              <a:sym typeface="Anton"/>
            </a:endParaRPr>
          </a:p>
        </p:txBody>
      </p:sp>
      <p:sp>
        <p:nvSpPr>
          <p:cNvPr id="4143" name="Google Shape;4143;p58"/>
          <p:cNvSpPr txBox="1"/>
          <p:nvPr/>
        </p:nvSpPr>
        <p:spPr>
          <a:xfrm>
            <a:off x="5352580" y="3021313"/>
            <a:ext cx="2084400" cy="53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Venus is the second planet from the Sun</a:t>
            </a:r>
            <a:endParaRPr>
              <a:solidFill>
                <a:schemeClr val="dk1"/>
              </a:solidFill>
              <a:latin typeface="Libre Franklin Medium"/>
              <a:ea typeface="Libre Franklin Medium"/>
              <a:cs typeface="Libre Franklin Medium"/>
              <a:sym typeface="Libre Franklin Medium"/>
            </a:endParaRPr>
          </a:p>
        </p:txBody>
      </p:sp>
      <p:sp>
        <p:nvSpPr>
          <p:cNvPr id="4144" name="Google Shape;4144;p58"/>
          <p:cNvSpPr txBox="1"/>
          <p:nvPr/>
        </p:nvSpPr>
        <p:spPr>
          <a:xfrm>
            <a:off x="4044883" y="3021313"/>
            <a:ext cx="1079100" cy="539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000">
                <a:solidFill>
                  <a:schemeClr val="dk1"/>
                </a:solidFill>
                <a:latin typeface="Anton"/>
                <a:ea typeface="Anton"/>
                <a:cs typeface="Anton"/>
                <a:sym typeface="Anton"/>
              </a:rPr>
              <a:t>Venus</a:t>
            </a:r>
            <a:endParaRPr sz="2000">
              <a:solidFill>
                <a:schemeClr val="dk1"/>
              </a:solidFill>
              <a:latin typeface="Anton"/>
              <a:ea typeface="Anton"/>
              <a:cs typeface="Anton"/>
              <a:sym typeface="Anton"/>
            </a:endParaRPr>
          </a:p>
          <a:p>
            <a:pPr indent="0" lvl="0" marL="0" rtl="0" algn="ctr">
              <a:spcBef>
                <a:spcPts val="1600"/>
              </a:spcBef>
              <a:spcAft>
                <a:spcPts val="1600"/>
              </a:spcAft>
              <a:buNone/>
            </a:pPr>
            <a:r>
              <a:t/>
            </a:r>
            <a:endParaRPr sz="2000">
              <a:solidFill>
                <a:schemeClr val="dk1"/>
              </a:solidFill>
              <a:latin typeface="Anton"/>
              <a:ea typeface="Anton"/>
              <a:cs typeface="Anton"/>
              <a:sym typeface="Anton"/>
            </a:endParaRPr>
          </a:p>
        </p:txBody>
      </p:sp>
      <p:sp>
        <p:nvSpPr>
          <p:cNvPr id="4145" name="Google Shape;4145;p58"/>
          <p:cNvSpPr txBox="1"/>
          <p:nvPr/>
        </p:nvSpPr>
        <p:spPr>
          <a:xfrm>
            <a:off x="6329380" y="3855863"/>
            <a:ext cx="2084400" cy="53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Despite being red, Mars is a cold place</a:t>
            </a:r>
            <a:endParaRPr>
              <a:solidFill>
                <a:schemeClr val="dk1"/>
              </a:solidFill>
              <a:latin typeface="Libre Franklin Medium"/>
              <a:ea typeface="Libre Franklin Medium"/>
              <a:cs typeface="Libre Franklin Medium"/>
              <a:sym typeface="Libre Franklin Medium"/>
            </a:endParaRPr>
          </a:p>
        </p:txBody>
      </p:sp>
      <p:sp>
        <p:nvSpPr>
          <p:cNvPr id="4146" name="Google Shape;4146;p58"/>
          <p:cNvSpPr txBox="1"/>
          <p:nvPr/>
        </p:nvSpPr>
        <p:spPr>
          <a:xfrm>
            <a:off x="5021683" y="3855863"/>
            <a:ext cx="1079100" cy="539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000">
                <a:solidFill>
                  <a:schemeClr val="dk1"/>
                </a:solidFill>
                <a:latin typeface="Anton"/>
                <a:ea typeface="Anton"/>
                <a:cs typeface="Anton"/>
                <a:sym typeface="Anton"/>
              </a:rPr>
              <a:t>Mars</a:t>
            </a:r>
            <a:endParaRPr sz="2000">
              <a:solidFill>
                <a:schemeClr val="dk1"/>
              </a:solidFill>
              <a:latin typeface="Anton"/>
              <a:ea typeface="Anton"/>
              <a:cs typeface="Anton"/>
              <a:sym typeface="Anton"/>
            </a:endParaRPr>
          </a:p>
          <a:p>
            <a:pPr indent="0" lvl="0" marL="0" rtl="0" algn="ctr">
              <a:spcBef>
                <a:spcPts val="1600"/>
              </a:spcBef>
              <a:spcAft>
                <a:spcPts val="1600"/>
              </a:spcAft>
              <a:buNone/>
            </a:pPr>
            <a:r>
              <a:t/>
            </a:r>
            <a:endParaRPr sz="2000">
              <a:solidFill>
                <a:schemeClr val="dk1"/>
              </a:solidFill>
              <a:latin typeface="Anton"/>
              <a:ea typeface="Anton"/>
              <a:cs typeface="Anton"/>
              <a:sym typeface="Anton"/>
            </a:endParaRPr>
          </a:p>
        </p:txBody>
      </p:sp>
      <p:cxnSp>
        <p:nvCxnSpPr>
          <p:cNvPr id="4147" name="Google Shape;4147;p58"/>
          <p:cNvCxnSpPr>
            <a:stCxn id="4140" idx="3"/>
            <a:endCxn id="4139" idx="1"/>
          </p:cNvCxnSpPr>
          <p:nvPr/>
        </p:nvCxnSpPr>
        <p:spPr>
          <a:xfrm>
            <a:off x="3169808" y="1641925"/>
            <a:ext cx="228600" cy="600"/>
          </a:xfrm>
          <a:prstGeom prst="bentConnector3">
            <a:avLst>
              <a:gd fmla="val 49999" name="adj1"/>
            </a:avLst>
          </a:prstGeom>
          <a:noFill/>
          <a:ln cap="flat" cmpd="sng" w="9525">
            <a:solidFill>
              <a:schemeClr val="dk2"/>
            </a:solidFill>
            <a:prstDash val="solid"/>
            <a:round/>
            <a:headEnd len="med" w="med" type="none"/>
            <a:tailEnd len="med" w="med" type="none"/>
          </a:ln>
        </p:spPr>
      </p:cxnSp>
      <p:cxnSp>
        <p:nvCxnSpPr>
          <p:cNvPr id="4148" name="Google Shape;4148;p58"/>
          <p:cNvCxnSpPr>
            <a:stCxn id="4142" idx="3"/>
            <a:endCxn id="4141" idx="1"/>
          </p:cNvCxnSpPr>
          <p:nvPr/>
        </p:nvCxnSpPr>
        <p:spPr>
          <a:xfrm>
            <a:off x="4149258" y="2456475"/>
            <a:ext cx="228600" cy="0"/>
          </a:xfrm>
          <a:prstGeom prst="straightConnector1">
            <a:avLst/>
          </a:prstGeom>
          <a:noFill/>
          <a:ln cap="flat" cmpd="sng" w="9525">
            <a:solidFill>
              <a:schemeClr val="dk2"/>
            </a:solidFill>
            <a:prstDash val="solid"/>
            <a:round/>
            <a:headEnd len="med" w="med" type="none"/>
            <a:tailEnd len="med" w="med" type="none"/>
          </a:ln>
        </p:spPr>
      </p:cxnSp>
      <p:cxnSp>
        <p:nvCxnSpPr>
          <p:cNvPr id="4149" name="Google Shape;4149;p58"/>
          <p:cNvCxnSpPr>
            <a:stCxn id="4144" idx="3"/>
            <a:endCxn id="4143" idx="1"/>
          </p:cNvCxnSpPr>
          <p:nvPr/>
        </p:nvCxnSpPr>
        <p:spPr>
          <a:xfrm>
            <a:off x="5123983" y="3291013"/>
            <a:ext cx="228600" cy="0"/>
          </a:xfrm>
          <a:prstGeom prst="straightConnector1">
            <a:avLst/>
          </a:prstGeom>
          <a:noFill/>
          <a:ln cap="flat" cmpd="sng" w="9525">
            <a:solidFill>
              <a:schemeClr val="dk2"/>
            </a:solidFill>
            <a:prstDash val="solid"/>
            <a:round/>
            <a:headEnd len="med" w="med" type="none"/>
            <a:tailEnd len="med" w="med" type="none"/>
          </a:ln>
        </p:spPr>
      </p:cxnSp>
      <p:cxnSp>
        <p:nvCxnSpPr>
          <p:cNvPr id="4150" name="Google Shape;4150;p58"/>
          <p:cNvCxnSpPr>
            <a:stCxn id="4146" idx="3"/>
            <a:endCxn id="4145" idx="1"/>
          </p:cNvCxnSpPr>
          <p:nvPr/>
        </p:nvCxnSpPr>
        <p:spPr>
          <a:xfrm>
            <a:off x="6100783" y="4125563"/>
            <a:ext cx="228600" cy="0"/>
          </a:xfrm>
          <a:prstGeom prst="straightConnector1">
            <a:avLst/>
          </a:prstGeom>
          <a:noFill/>
          <a:ln cap="flat" cmpd="sng" w="9525">
            <a:solidFill>
              <a:schemeClr val="dk2"/>
            </a:solidFill>
            <a:prstDash val="solid"/>
            <a:round/>
            <a:headEnd len="med" w="med" type="none"/>
            <a:tailEnd len="med" w="med" type="none"/>
          </a:ln>
        </p:spPr>
      </p:cxnSp>
      <p:sp>
        <p:nvSpPr>
          <p:cNvPr id="4151" name="Google Shape;4151;p58"/>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US National Dollar </a:t>
            </a:r>
            <a:r>
              <a:rPr lang="en"/>
              <a:t>Day infographics</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4155" name="Shape 4155"/>
        <p:cNvGrpSpPr/>
        <p:nvPr/>
      </p:nvGrpSpPr>
      <p:grpSpPr>
        <a:xfrm>
          <a:off x="0" y="0"/>
          <a:ext cx="0" cy="0"/>
          <a:chOff x="0" y="0"/>
          <a:chExt cx="0" cy="0"/>
        </a:xfrm>
      </p:grpSpPr>
      <p:sp>
        <p:nvSpPr>
          <p:cNvPr id="4156" name="Google Shape;4156;p59"/>
          <p:cNvSpPr txBox="1"/>
          <p:nvPr/>
        </p:nvSpPr>
        <p:spPr>
          <a:xfrm>
            <a:off x="1048350" y="323850"/>
            <a:ext cx="7047300" cy="48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400">
                <a:solidFill>
                  <a:srgbClr val="FFFFFF"/>
                </a:solidFill>
              </a:rPr>
              <a:t>Instructions for use</a:t>
            </a:r>
            <a:endParaRPr sz="2400">
              <a:solidFill>
                <a:srgbClr val="FFFFFF"/>
              </a:solidFill>
            </a:endParaRPr>
          </a:p>
        </p:txBody>
      </p:sp>
      <p:sp>
        <p:nvSpPr>
          <p:cNvPr id="4157" name="Google Shape;4157;p59"/>
          <p:cNvSpPr txBox="1"/>
          <p:nvPr/>
        </p:nvSpPr>
        <p:spPr>
          <a:xfrm>
            <a:off x="1048350" y="4314290"/>
            <a:ext cx="7047300" cy="4401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1000">
                <a:solidFill>
                  <a:srgbClr val="FFFFFF"/>
                </a:solidFill>
              </a:rPr>
              <a:t>For more information about editing slides, please read</a:t>
            </a:r>
            <a:r>
              <a:rPr lang="en" sz="900">
                <a:solidFill>
                  <a:srgbClr val="FFFFFF"/>
                </a:solidFill>
              </a:rPr>
              <a:t> </a:t>
            </a:r>
            <a:r>
              <a:rPr lang="en" sz="1000">
                <a:solidFill>
                  <a:srgbClr val="FFFFFF"/>
                </a:solidFill>
              </a:rPr>
              <a:t>our FAQs or visit our blog:</a:t>
            </a:r>
            <a:endParaRPr sz="1000">
              <a:solidFill>
                <a:srgbClr val="FFFFFF"/>
              </a:solidFill>
            </a:endParaRPr>
          </a:p>
          <a:p>
            <a:pPr indent="0" lvl="0" marL="0" rtl="0" algn="ctr">
              <a:lnSpc>
                <a:spcPct val="115000"/>
              </a:lnSpc>
              <a:spcBef>
                <a:spcPts val="0"/>
              </a:spcBef>
              <a:spcAft>
                <a:spcPts val="0"/>
              </a:spcAft>
              <a:buNone/>
            </a:pPr>
            <a:r>
              <a:rPr lang="en" sz="1000" u="sng">
                <a:solidFill>
                  <a:srgbClr val="869FB2"/>
                </a:solidFill>
                <a:hlinkClick r:id="rId3">
                  <a:extLst>
                    <a:ext uri="{A12FA001-AC4F-418D-AE19-62706E023703}">
                      <ahyp:hlinkClr val="tx"/>
                    </a:ext>
                  </a:extLst>
                </a:hlinkClick>
              </a:rPr>
              <a:t>https://slidesgo.com/faqs</a:t>
            </a:r>
            <a:r>
              <a:rPr lang="en" sz="1200">
                <a:solidFill>
                  <a:srgbClr val="FFFFFF"/>
                </a:solidFill>
              </a:rPr>
              <a:t> </a:t>
            </a:r>
            <a:r>
              <a:rPr lang="en" sz="1000">
                <a:solidFill>
                  <a:srgbClr val="FFFFFF"/>
                </a:solidFill>
              </a:rPr>
              <a:t>and</a:t>
            </a:r>
            <a:r>
              <a:rPr lang="en" sz="1200">
                <a:solidFill>
                  <a:srgbClr val="FFFFFF"/>
                </a:solidFill>
              </a:rPr>
              <a:t> </a:t>
            </a:r>
            <a:r>
              <a:rPr lang="en" sz="1000" u="sng">
                <a:solidFill>
                  <a:srgbClr val="869FB2"/>
                </a:solidFill>
                <a:hlinkClick r:id="rId4">
                  <a:extLst>
                    <a:ext uri="{A12FA001-AC4F-418D-AE19-62706E023703}">
                      <ahyp:hlinkClr val="tx"/>
                    </a:ext>
                  </a:extLst>
                </a:hlinkClick>
              </a:rPr>
              <a:t>https://slidesgo.com/slidesgo-school</a:t>
            </a:r>
            <a:endParaRPr sz="1000" u="sng">
              <a:solidFill>
                <a:srgbClr val="869FB2"/>
              </a:solidFill>
            </a:endParaRPr>
          </a:p>
        </p:txBody>
      </p:sp>
      <p:sp>
        <p:nvSpPr>
          <p:cNvPr id="4158" name="Google Shape;4158;p59"/>
          <p:cNvSpPr txBox="1"/>
          <p:nvPr/>
        </p:nvSpPr>
        <p:spPr>
          <a:xfrm>
            <a:off x="1048350" y="902900"/>
            <a:ext cx="7047300" cy="2686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400"/>
              </a:spcBef>
              <a:spcAft>
                <a:spcPts val="0"/>
              </a:spcAft>
              <a:buClr>
                <a:srgbClr val="000000"/>
              </a:buClr>
              <a:buSzPts val="1100"/>
              <a:buFont typeface="Arial"/>
              <a:buNone/>
            </a:pPr>
            <a:r>
              <a:rPr lang="en" sz="1000">
                <a:solidFill>
                  <a:srgbClr val="FFFFFF"/>
                </a:solidFill>
              </a:rPr>
              <a:t>If you have a free account, in order to use this template, you must credit </a:t>
            </a:r>
            <a:r>
              <a:rPr b="1" lang="en" sz="1000" u="sng">
                <a:solidFill>
                  <a:srgbClr val="869FB2"/>
                </a:solidFill>
                <a:hlinkClick r:id="rId5">
                  <a:extLst>
                    <a:ext uri="{A12FA001-AC4F-418D-AE19-62706E023703}">
                      <ahyp:hlinkClr val="tx"/>
                    </a:ext>
                  </a:extLst>
                </a:hlinkClick>
              </a:rPr>
              <a:t>Slidesgo</a:t>
            </a:r>
            <a:r>
              <a:rPr lang="en" sz="1000">
                <a:solidFill>
                  <a:srgbClr val="435D74"/>
                </a:solidFill>
              </a:rPr>
              <a:t> </a:t>
            </a:r>
            <a:r>
              <a:rPr lang="en" sz="1000">
                <a:solidFill>
                  <a:srgbClr val="FFFFFF"/>
                </a:solidFill>
              </a:rPr>
              <a:t>in your final presentation. Please refer to the next slide to read the instructions for premium users.</a:t>
            </a:r>
            <a:endParaRPr sz="1000">
              <a:solidFill>
                <a:srgbClr val="FFFFFF"/>
              </a:solidFill>
            </a:endParaRPr>
          </a:p>
          <a:p>
            <a:pPr indent="0" lvl="0" marL="0" rtl="0" algn="l">
              <a:lnSpc>
                <a:spcPct val="115000"/>
              </a:lnSpc>
              <a:spcBef>
                <a:spcPts val="1400"/>
              </a:spcBef>
              <a:spcAft>
                <a:spcPts val="0"/>
              </a:spcAft>
              <a:buClr>
                <a:srgbClr val="000000"/>
              </a:buClr>
              <a:buSzPts val="1100"/>
              <a:buFont typeface="Arial"/>
              <a:buNone/>
            </a:pPr>
            <a:r>
              <a:rPr b="1" lang="en" sz="1000">
                <a:solidFill>
                  <a:srgbClr val="869FB2"/>
                </a:solidFill>
              </a:rPr>
              <a:t>As a Free user, you are allowed to:</a:t>
            </a:r>
            <a:endParaRPr b="1" sz="1000">
              <a:solidFill>
                <a:srgbClr val="869FB2"/>
              </a:solidFill>
            </a:endParaRPr>
          </a:p>
          <a:p>
            <a:pPr indent="0" lvl="0" marL="0" rtl="0" algn="l">
              <a:lnSpc>
                <a:spcPct val="115000"/>
              </a:lnSpc>
              <a:spcBef>
                <a:spcPts val="400"/>
              </a:spcBef>
              <a:spcAft>
                <a:spcPts val="0"/>
              </a:spcAft>
              <a:buClr>
                <a:srgbClr val="000000"/>
              </a:buClr>
              <a:buSzPts val="1100"/>
              <a:buFont typeface="Arial"/>
              <a:buNone/>
            </a:pPr>
            <a:r>
              <a:rPr lang="en" sz="1000">
                <a:solidFill>
                  <a:srgbClr val="FFFFFF"/>
                </a:solidFill>
              </a:rPr>
              <a:t>- Modify this template.</a:t>
            </a:r>
            <a:endParaRPr sz="1000">
              <a:solidFill>
                <a:srgbClr val="FFFFFF"/>
              </a:solidFill>
            </a:endParaRPr>
          </a:p>
          <a:p>
            <a:pPr indent="0" lvl="0" marL="0" rtl="0" algn="l">
              <a:lnSpc>
                <a:spcPct val="115000"/>
              </a:lnSpc>
              <a:spcBef>
                <a:spcPts val="0"/>
              </a:spcBef>
              <a:spcAft>
                <a:spcPts val="0"/>
              </a:spcAft>
              <a:buClr>
                <a:srgbClr val="000000"/>
              </a:buClr>
              <a:buSzPts val="1100"/>
              <a:buFont typeface="Arial"/>
              <a:buNone/>
            </a:pPr>
            <a:r>
              <a:rPr lang="en" sz="1000">
                <a:solidFill>
                  <a:srgbClr val="FFFFFF"/>
                </a:solidFill>
              </a:rPr>
              <a:t>- Use it for both personal and commercial projects.</a:t>
            </a:r>
            <a:endParaRPr sz="1000">
              <a:solidFill>
                <a:srgbClr val="FFFFFF"/>
              </a:solidFill>
            </a:endParaRPr>
          </a:p>
          <a:p>
            <a:pPr indent="0" lvl="0" marL="0" rtl="0" algn="l">
              <a:lnSpc>
                <a:spcPct val="115000"/>
              </a:lnSpc>
              <a:spcBef>
                <a:spcPts val="1400"/>
              </a:spcBef>
              <a:spcAft>
                <a:spcPts val="0"/>
              </a:spcAft>
              <a:buClr>
                <a:srgbClr val="000000"/>
              </a:buClr>
              <a:buSzPts val="1100"/>
              <a:buFont typeface="Arial"/>
              <a:buNone/>
            </a:pPr>
            <a:r>
              <a:rPr b="1" lang="en" sz="1000">
                <a:solidFill>
                  <a:srgbClr val="869FB2"/>
                </a:solidFill>
              </a:rPr>
              <a:t>You are not allowed to:</a:t>
            </a:r>
            <a:endParaRPr b="1" sz="1000">
              <a:solidFill>
                <a:srgbClr val="869FB2"/>
              </a:solidFill>
            </a:endParaRPr>
          </a:p>
          <a:p>
            <a:pPr indent="0" lvl="0" marL="0" rtl="0" algn="l">
              <a:lnSpc>
                <a:spcPct val="115000"/>
              </a:lnSpc>
              <a:spcBef>
                <a:spcPts val="400"/>
              </a:spcBef>
              <a:spcAft>
                <a:spcPts val="0"/>
              </a:spcAft>
              <a:buClr>
                <a:srgbClr val="000000"/>
              </a:buClr>
              <a:buSzPts val="1100"/>
              <a:buFont typeface="Arial"/>
              <a:buNone/>
            </a:pPr>
            <a:r>
              <a:rPr lang="en" sz="1000">
                <a:solidFill>
                  <a:srgbClr val="FFFFFF"/>
                </a:solidFill>
              </a:rPr>
              <a:t>- Sublicense, sell or rent any of Slidesgo Content (or a modified version of Slidesgo Content).</a:t>
            </a:r>
            <a:endParaRPr sz="1000">
              <a:solidFill>
                <a:srgbClr val="FFFFFF"/>
              </a:solidFill>
            </a:endParaRPr>
          </a:p>
          <a:p>
            <a:pPr indent="0" lvl="0" marL="0" rtl="0" algn="l">
              <a:lnSpc>
                <a:spcPct val="115000"/>
              </a:lnSpc>
              <a:spcBef>
                <a:spcPts val="0"/>
              </a:spcBef>
              <a:spcAft>
                <a:spcPts val="0"/>
              </a:spcAft>
              <a:buClr>
                <a:srgbClr val="000000"/>
              </a:buClr>
              <a:buSzPts val="1100"/>
              <a:buFont typeface="Arial"/>
              <a:buNone/>
            </a:pPr>
            <a:r>
              <a:rPr lang="en" sz="1000">
                <a:solidFill>
                  <a:srgbClr val="FFFFFF"/>
                </a:solidFill>
              </a:rPr>
              <a:t>- Distribute Slidesgo Content unless it has been expressly authorized by Slidesgo.</a:t>
            </a:r>
            <a:endParaRPr sz="1000">
              <a:solidFill>
                <a:srgbClr val="FFFFFF"/>
              </a:solidFill>
            </a:endParaRPr>
          </a:p>
          <a:p>
            <a:pPr indent="0" lvl="0" marL="0" rtl="0" algn="l">
              <a:lnSpc>
                <a:spcPct val="115000"/>
              </a:lnSpc>
              <a:spcBef>
                <a:spcPts val="0"/>
              </a:spcBef>
              <a:spcAft>
                <a:spcPts val="0"/>
              </a:spcAft>
              <a:buClr>
                <a:srgbClr val="000000"/>
              </a:buClr>
              <a:buSzPts val="1100"/>
              <a:buFont typeface="Arial"/>
              <a:buNone/>
            </a:pPr>
            <a:r>
              <a:rPr lang="en" sz="1000">
                <a:solidFill>
                  <a:srgbClr val="FFFFFF"/>
                </a:solidFill>
              </a:rPr>
              <a:t>- Include Slidesgo Content in an online or offline database or file.</a:t>
            </a:r>
            <a:endParaRPr sz="1000">
              <a:solidFill>
                <a:srgbClr val="FFFFFF"/>
              </a:solidFill>
            </a:endParaRPr>
          </a:p>
          <a:p>
            <a:pPr indent="0" lvl="0" marL="0" rtl="0" algn="l">
              <a:lnSpc>
                <a:spcPct val="115000"/>
              </a:lnSpc>
              <a:spcBef>
                <a:spcPts val="0"/>
              </a:spcBef>
              <a:spcAft>
                <a:spcPts val="0"/>
              </a:spcAft>
              <a:buClr>
                <a:srgbClr val="000000"/>
              </a:buClr>
              <a:buSzPts val="1100"/>
              <a:buFont typeface="Arial"/>
              <a:buNone/>
            </a:pPr>
            <a:r>
              <a:rPr lang="en" sz="1000">
                <a:solidFill>
                  <a:srgbClr val="FFFFFF"/>
                </a:solidFill>
              </a:rPr>
              <a:t>- Offer Slidesgo templates (or modified versions of Slidesgo templates) for download.</a:t>
            </a:r>
            <a:endParaRPr sz="1000">
              <a:solidFill>
                <a:srgbClr val="FFFFFF"/>
              </a:solidFill>
            </a:endParaRPr>
          </a:p>
          <a:p>
            <a:pPr indent="0" lvl="0" marL="0" rtl="0" algn="l">
              <a:lnSpc>
                <a:spcPct val="115000"/>
              </a:lnSpc>
              <a:spcBef>
                <a:spcPts val="0"/>
              </a:spcBef>
              <a:spcAft>
                <a:spcPts val="0"/>
              </a:spcAft>
              <a:buClr>
                <a:srgbClr val="000000"/>
              </a:buClr>
              <a:buSzPts val="1100"/>
              <a:buFont typeface="Arial"/>
              <a:buNone/>
            </a:pPr>
            <a:r>
              <a:rPr lang="en" sz="1000">
                <a:solidFill>
                  <a:srgbClr val="FFFFFF"/>
                </a:solidFill>
              </a:rPr>
              <a:t>- Acquire the copyright of Slidesgo Content.</a:t>
            </a:r>
            <a:endParaRPr sz="1000">
              <a:solidFill>
                <a:srgbClr val="FFFFFF"/>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4162" name="Shape 4162"/>
        <p:cNvGrpSpPr/>
        <p:nvPr/>
      </p:nvGrpSpPr>
      <p:grpSpPr>
        <a:xfrm>
          <a:off x="0" y="0"/>
          <a:ext cx="0" cy="0"/>
          <a:chOff x="0" y="0"/>
          <a:chExt cx="0" cy="0"/>
        </a:xfrm>
      </p:grpSpPr>
      <p:sp>
        <p:nvSpPr>
          <p:cNvPr id="4163" name="Google Shape;4163;p60"/>
          <p:cNvSpPr txBox="1"/>
          <p:nvPr/>
        </p:nvSpPr>
        <p:spPr>
          <a:xfrm>
            <a:off x="1048350" y="323850"/>
            <a:ext cx="7047300" cy="48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400">
                <a:solidFill>
                  <a:srgbClr val="FFFFFF"/>
                </a:solidFill>
              </a:rPr>
              <a:t>Instructions for use (premium users)</a:t>
            </a:r>
            <a:endParaRPr sz="2400">
              <a:solidFill>
                <a:srgbClr val="FFFFFF"/>
              </a:solidFill>
            </a:endParaRPr>
          </a:p>
        </p:txBody>
      </p:sp>
      <p:sp>
        <p:nvSpPr>
          <p:cNvPr id="4164" name="Google Shape;4164;p60"/>
          <p:cNvSpPr txBox="1"/>
          <p:nvPr/>
        </p:nvSpPr>
        <p:spPr>
          <a:xfrm>
            <a:off x="1048350" y="902900"/>
            <a:ext cx="7047300" cy="3929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400"/>
              </a:spcBef>
              <a:spcAft>
                <a:spcPts val="0"/>
              </a:spcAft>
              <a:buClr>
                <a:schemeClr val="dk1"/>
              </a:buClr>
              <a:buSzPts val="1100"/>
              <a:buFont typeface="Arial"/>
              <a:buNone/>
            </a:pPr>
            <a:r>
              <a:rPr lang="en" sz="1000">
                <a:solidFill>
                  <a:schemeClr val="lt1"/>
                </a:solidFill>
              </a:rPr>
              <a:t>As a Premium user, you can use this template without attributing </a:t>
            </a:r>
            <a:r>
              <a:rPr b="1" lang="en" sz="1000" u="sng">
                <a:solidFill>
                  <a:schemeClr val="hlink"/>
                </a:solidFill>
              </a:rPr>
              <a:t>S</a:t>
            </a:r>
            <a:r>
              <a:rPr b="1" lang="en" sz="1000" u="sng">
                <a:solidFill>
                  <a:schemeClr val="hlink"/>
                </a:solidFill>
                <a:hlinkClick r:id="rId3"/>
              </a:rPr>
              <a:t>lidesgo</a:t>
            </a:r>
            <a:r>
              <a:rPr lang="en" sz="900">
                <a:solidFill>
                  <a:schemeClr val="lt1"/>
                </a:solidFill>
              </a:rPr>
              <a:t>.</a:t>
            </a:r>
            <a:endParaRPr sz="900">
              <a:solidFill>
                <a:schemeClr val="lt1"/>
              </a:solidFill>
            </a:endParaRPr>
          </a:p>
          <a:p>
            <a:pPr indent="0" lvl="0" marL="0" rtl="0" algn="l">
              <a:lnSpc>
                <a:spcPct val="115000"/>
              </a:lnSpc>
              <a:spcBef>
                <a:spcPts val="1400"/>
              </a:spcBef>
              <a:spcAft>
                <a:spcPts val="0"/>
              </a:spcAft>
              <a:buClr>
                <a:schemeClr val="dk1"/>
              </a:buClr>
              <a:buSzPts val="1100"/>
              <a:buFont typeface="Arial"/>
              <a:buNone/>
            </a:pPr>
            <a:r>
              <a:rPr b="1" lang="en" sz="1000">
                <a:solidFill>
                  <a:srgbClr val="869FB2"/>
                </a:solidFill>
              </a:rPr>
              <a:t>You are allowed to:</a:t>
            </a:r>
            <a:endParaRPr b="1" sz="1000">
              <a:solidFill>
                <a:srgbClr val="869FB2"/>
              </a:solidFill>
            </a:endParaRPr>
          </a:p>
          <a:p>
            <a:pPr indent="-292100" lvl="0" marL="457200" rtl="0" algn="l">
              <a:lnSpc>
                <a:spcPct val="115000"/>
              </a:lnSpc>
              <a:spcBef>
                <a:spcPts val="400"/>
              </a:spcBef>
              <a:spcAft>
                <a:spcPts val="0"/>
              </a:spcAft>
              <a:buClr>
                <a:srgbClr val="FFFFFF"/>
              </a:buClr>
              <a:buSzPts val="1000"/>
              <a:buFont typeface="Arial"/>
              <a:buChar char="●"/>
            </a:pPr>
            <a:r>
              <a:rPr lang="en" sz="1000">
                <a:solidFill>
                  <a:srgbClr val="FFFFFF"/>
                </a:solidFill>
              </a:rPr>
              <a:t>Modify this template.</a:t>
            </a:r>
            <a:endParaRPr sz="1000">
              <a:solidFill>
                <a:srgbClr val="FFFFFF"/>
              </a:solidFill>
            </a:endParaRPr>
          </a:p>
          <a:p>
            <a:pPr indent="-292100" lvl="0" marL="457200" rtl="0" algn="l">
              <a:lnSpc>
                <a:spcPct val="115000"/>
              </a:lnSpc>
              <a:spcBef>
                <a:spcPts val="0"/>
              </a:spcBef>
              <a:spcAft>
                <a:spcPts val="0"/>
              </a:spcAft>
              <a:buClr>
                <a:srgbClr val="FFFFFF"/>
              </a:buClr>
              <a:buSzPts val="1000"/>
              <a:buFont typeface="Arial"/>
              <a:buChar char="●"/>
            </a:pPr>
            <a:r>
              <a:rPr lang="en" sz="1000">
                <a:solidFill>
                  <a:srgbClr val="FFFFFF"/>
                </a:solidFill>
              </a:rPr>
              <a:t>Use it for both personal and commercial purposes.</a:t>
            </a:r>
            <a:endParaRPr sz="1000">
              <a:solidFill>
                <a:srgbClr val="FFFFFF"/>
              </a:solidFill>
            </a:endParaRPr>
          </a:p>
          <a:p>
            <a:pPr indent="-292100" lvl="0" marL="457200" rtl="0" algn="l">
              <a:lnSpc>
                <a:spcPct val="115000"/>
              </a:lnSpc>
              <a:spcBef>
                <a:spcPts val="0"/>
              </a:spcBef>
              <a:spcAft>
                <a:spcPts val="0"/>
              </a:spcAft>
              <a:buClr>
                <a:srgbClr val="FFFFFF"/>
              </a:buClr>
              <a:buSzPts val="1000"/>
              <a:buFont typeface="Arial"/>
              <a:buChar char="●"/>
            </a:pPr>
            <a:r>
              <a:rPr lang="en" sz="1000">
                <a:solidFill>
                  <a:srgbClr val="FFFFFF"/>
                </a:solidFill>
              </a:rPr>
              <a:t>Hide or delete the “Thanks” slide and the mention to Slidesgo in the credits.</a:t>
            </a:r>
            <a:endParaRPr sz="1000">
              <a:solidFill>
                <a:srgbClr val="FFFFFF"/>
              </a:solidFill>
            </a:endParaRPr>
          </a:p>
          <a:p>
            <a:pPr indent="-292100" lvl="0" marL="457200" rtl="0" algn="l">
              <a:lnSpc>
                <a:spcPct val="115000"/>
              </a:lnSpc>
              <a:spcBef>
                <a:spcPts val="0"/>
              </a:spcBef>
              <a:spcAft>
                <a:spcPts val="0"/>
              </a:spcAft>
              <a:buClr>
                <a:srgbClr val="FFFFFF"/>
              </a:buClr>
              <a:buSzPts val="1000"/>
              <a:buFont typeface="Arial"/>
              <a:buChar char="●"/>
            </a:pPr>
            <a:r>
              <a:rPr lang="en" sz="1000">
                <a:solidFill>
                  <a:srgbClr val="FFFFFF"/>
                </a:solidFill>
              </a:rPr>
              <a:t>Share this template in an editable format with people who are not part of your team.</a:t>
            </a:r>
            <a:endParaRPr sz="1000">
              <a:solidFill>
                <a:srgbClr val="FFFFFF"/>
              </a:solidFill>
            </a:endParaRPr>
          </a:p>
          <a:p>
            <a:pPr indent="0" lvl="0" marL="0" rtl="0" algn="l">
              <a:lnSpc>
                <a:spcPct val="115000"/>
              </a:lnSpc>
              <a:spcBef>
                <a:spcPts val="1400"/>
              </a:spcBef>
              <a:spcAft>
                <a:spcPts val="0"/>
              </a:spcAft>
              <a:buNone/>
            </a:pPr>
            <a:r>
              <a:rPr b="1" lang="en" sz="1000">
                <a:solidFill>
                  <a:srgbClr val="869FB2"/>
                </a:solidFill>
              </a:rPr>
              <a:t>You are not allowed to:</a:t>
            </a:r>
            <a:endParaRPr b="1" sz="1000">
              <a:solidFill>
                <a:srgbClr val="869FB2"/>
              </a:solidFill>
            </a:endParaRPr>
          </a:p>
          <a:p>
            <a:pPr indent="-292100" lvl="0" marL="457200" rtl="0" algn="l">
              <a:lnSpc>
                <a:spcPct val="115000"/>
              </a:lnSpc>
              <a:spcBef>
                <a:spcPts val="400"/>
              </a:spcBef>
              <a:spcAft>
                <a:spcPts val="0"/>
              </a:spcAft>
              <a:buClr>
                <a:srgbClr val="FFFFFF"/>
              </a:buClr>
              <a:buSzPts val="1000"/>
              <a:buFont typeface="Arial"/>
              <a:buChar char="●"/>
            </a:pPr>
            <a:r>
              <a:rPr lang="en" sz="1000">
                <a:solidFill>
                  <a:srgbClr val="FFFFFF"/>
                </a:solidFill>
              </a:rPr>
              <a:t>Sublicense, sell or rent this Slidesgo Template (or a modified version of this Slidesgo Template).</a:t>
            </a:r>
            <a:endParaRPr sz="1000">
              <a:solidFill>
                <a:srgbClr val="FFFFFF"/>
              </a:solidFill>
            </a:endParaRPr>
          </a:p>
          <a:p>
            <a:pPr indent="-292100" lvl="0" marL="457200" rtl="0" algn="l">
              <a:lnSpc>
                <a:spcPct val="115000"/>
              </a:lnSpc>
              <a:spcBef>
                <a:spcPts val="0"/>
              </a:spcBef>
              <a:spcAft>
                <a:spcPts val="0"/>
              </a:spcAft>
              <a:buClr>
                <a:srgbClr val="FFFFFF"/>
              </a:buClr>
              <a:buSzPts val="1000"/>
              <a:buFont typeface="Arial"/>
              <a:buChar char="●"/>
            </a:pPr>
            <a:r>
              <a:rPr lang="en" sz="1000">
                <a:solidFill>
                  <a:srgbClr val="FFFFFF"/>
                </a:solidFill>
              </a:rPr>
              <a:t>Distribute this Slidesgo Template (or a modified version of this Slidesgo Template) or include it in a database or in any other product or service that offers downloadable images, icons or presentations that may be subject to distribution or resale.</a:t>
            </a:r>
            <a:endParaRPr sz="1000">
              <a:solidFill>
                <a:srgbClr val="FFFFFF"/>
              </a:solidFill>
            </a:endParaRPr>
          </a:p>
          <a:p>
            <a:pPr indent="-292100" lvl="0" marL="457200" rtl="0" algn="l">
              <a:lnSpc>
                <a:spcPct val="115000"/>
              </a:lnSpc>
              <a:spcBef>
                <a:spcPts val="0"/>
              </a:spcBef>
              <a:spcAft>
                <a:spcPts val="0"/>
              </a:spcAft>
              <a:buClr>
                <a:srgbClr val="FFFFFF"/>
              </a:buClr>
              <a:buSzPts val="1000"/>
              <a:buFont typeface="Arial"/>
              <a:buChar char="●"/>
            </a:pPr>
            <a:r>
              <a:rPr lang="en" sz="1000">
                <a:solidFill>
                  <a:srgbClr val="FFFFFF"/>
                </a:solidFill>
              </a:rPr>
              <a:t>Use any of the elements that are part of this Slidesgo Template in an isolated and separated way from this Template.</a:t>
            </a:r>
            <a:endParaRPr sz="1000">
              <a:solidFill>
                <a:srgbClr val="FFFFFF"/>
              </a:solidFill>
            </a:endParaRPr>
          </a:p>
          <a:p>
            <a:pPr indent="-292100" lvl="0" marL="457200" rtl="0" algn="l">
              <a:lnSpc>
                <a:spcPct val="115000"/>
              </a:lnSpc>
              <a:spcBef>
                <a:spcPts val="0"/>
              </a:spcBef>
              <a:spcAft>
                <a:spcPts val="0"/>
              </a:spcAft>
              <a:buClr>
                <a:srgbClr val="FFFFFF"/>
              </a:buClr>
              <a:buSzPts val="1000"/>
              <a:buFont typeface="Arial"/>
              <a:buChar char="●"/>
            </a:pPr>
            <a:r>
              <a:rPr lang="en" sz="1000">
                <a:solidFill>
                  <a:srgbClr val="FFFFFF"/>
                </a:solidFill>
              </a:rPr>
              <a:t>Register any of the elements that are part of this template as a trademark or logo, or register it as a work in an intellectual property registry or similar.</a:t>
            </a:r>
            <a:endParaRPr sz="1000">
              <a:solidFill>
                <a:srgbClr val="FFFFFF"/>
              </a:solidFill>
            </a:endParaRPr>
          </a:p>
          <a:p>
            <a:pPr indent="0" lvl="0" marL="0" rtl="0" algn="l">
              <a:lnSpc>
                <a:spcPct val="115000"/>
              </a:lnSpc>
              <a:spcBef>
                <a:spcPts val="0"/>
              </a:spcBef>
              <a:spcAft>
                <a:spcPts val="0"/>
              </a:spcAft>
              <a:buNone/>
            </a:pPr>
            <a:r>
              <a:t/>
            </a:r>
            <a:endParaRPr sz="1000">
              <a:solidFill>
                <a:srgbClr val="FFFFFF"/>
              </a:solidFill>
            </a:endParaRPr>
          </a:p>
          <a:p>
            <a:pPr indent="0" lvl="0" marL="0" rtl="0" algn="l">
              <a:lnSpc>
                <a:spcPct val="115000"/>
              </a:lnSpc>
              <a:spcBef>
                <a:spcPts val="0"/>
              </a:spcBef>
              <a:spcAft>
                <a:spcPts val="0"/>
              </a:spcAft>
              <a:buNone/>
            </a:pPr>
            <a:r>
              <a:t/>
            </a:r>
            <a:endParaRPr sz="1000">
              <a:solidFill>
                <a:srgbClr val="FFFFFF"/>
              </a:solidFill>
            </a:endParaRPr>
          </a:p>
        </p:txBody>
      </p:sp>
      <p:sp>
        <p:nvSpPr>
          <p:cNvPr id="4165" name="Google Shape;4165;p60"/>
          <p:cNvSpPr txBox="1"/>
          <p:nvPr/>
        </p:nvSpPr>
        <p:spPr>
          <a:xfrm>
            <a:off x="1048350" y="4314290"/>
            <a:ext cx="7047300" cy="4401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1000">
                <a:solidFill>
                  <a:srgbClr val="FFFFFF"/>
                </a:solidFill>
              </a:rPr>
              <a:t>For more information about editing slides, please read</a:t>
            </a:r>
            <a:r>
              <a:rPr lang="en" sz="900">
                <a:solidFill>
                  <a:srgbClr val="FFFFFF"/>
                </a:solidFill>
              </a:rPr>
              <a:t> </a:t>
            </a:r>
            <a:r>
              <a:rPr lang="en" sz="1000">
                <a:solidFill>
                  <a:srgbClr val="FFFFFF"/>
                </a:solidFill>
              </a:rPr>
              <a:t>our FAQs or visit our blog:</a:t>
            </a:r>
            <a:endParaRPr sz="1000">
              <a:solidFill>
                <a:srgbClr val="FFFFFF"/>
              </a:solidFill>
            </a:endParaRPr>
          </a:p>
          <a:p>
            <a:pPr indent="0" lvl="0" marL="0" rtl="0" algn="ctr">
              <a:lnSpc>
                <a:spcPct val="115000"/>
              </a:lnSpc>
              <a:spcBef>
                <a:spcPts val="0"/>
              </a:spcBef>
              <a:spcAft>
                <a:spcPts val="0"/>
              </a:spcAft>
              <a:buNone/>
            </a:pPr>
            <a:r>
              <a:rPr lang="en" sz="1000" u="sng">
                <a:solidFill>
                  <a:srgbClr val="869FB2"/>
                </a:solidFill>
                <a:hlinkClick r:id="rId4">
                  <a:extLst>
                    <a:ext uri="{A12FA001-AC4F-418D-AE19-62706E023703}">
                      <ahyp:hlinkClr val="tx"/>
                    </a:ext>
                  </a:extLst>
                </a:hlinkClick>
              </a:rPr>
              <a:t>https://slidesgo.com/faqs</a:t>
            </a:r>
            <a:r>
              <a:rPr lang="en" sz="1200">
                <a:solidFill>
                  <a:srgbClr val="FFFFFF"/>
                </a:solidFill>
              </a:rPr>
              <a:t> </a:t>
            </a:r>
            <a:r>
              <a:rPr lang="en" sz="1000">
                <a:solidFill>
                  <a:srgbClr val="FFFFFF"/>
                </a:solidFill>
              </a:rPr>
              <a:t>and</a:t>
            </a:r>
            <a:r>
              <a:rPr lang="en" sz="1200">
                <a:solidFill>
                  <a:srgbClr val="FFFFFF"/>
                </a:solidFill>
              </a:rPr>
              <a:t> </a:t>
            </a:r>
            <a:r>
              <a:rPr lang="en" sz="1000" u="sng">
                <a:solidFill>
                  <a:srgbClr val="869FB2"/>
                </a:solidFill>
                <a:hlinkClick r:id="rId5">
                  <a:extLst>
                    <a:ext uri="{A12FA001-AC4F-418D-AE19-62706E023703}">
                      <ahyp:hlinkClr val="tx"/>
                    </a:ext>
                  </a:extLst>
                </a:hlinkClick>
              </a:rPr>
              <a:t>https://slidesgo.com/slidesgo-school</a:t>
            </a:r>
            <a:endParaRPr sz="1000" u="sng">
              <a:solidFill>
                <a:srgbClr val="869FB2"/>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4169" name="Shape 4169"/>
        <p:cNvGrpSpPr/>
        <p:nvPr/>
      </p:nvGrpSpPr>
      <p:grpSpPr>
        <a:xfrm>
          <a:off x="0" y="0"/>
          <a:ext cx="0" cy="0"/>
          <a:chOff x="0" y="0"/>
          <a:chExt cx="0" cy="0"/>
        </a:xfrm>
      </p:grpSpPr>
      <p:sp>
        <p:nvSpPr>
          <p:cNvPr id="4170" name="Google Shape;4170;p61"/>
          <p:cNvSpPr txBox="1"/>
          <p:nvPr>
            <p:ph idx="4294967295" type="title"/>
          </p:nvPr>
        </p:nvSpPr>
        <p:spPr>
          <a:xfrm>
            <a:off x="1048350" y="320040"/>
            <a:ext cx="70473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a:latin typeface="Arial"/>
                <a:ea typeface="Arial"/>
                <a:cs typeface="Arial"/>
                <a:sym typeface="Arial"/>
              </a:rPr>
              <a:t>Infographics</a:t>
            </a:r>
            <a:endParaRPr>
              <a:solidFill>
                <a:srgbClr val="FFFFFF"/>
              </a:solidFill>
              <a:latin typeface="Arial"/>
              <a:ea typeface="Arial"/>
              <a:cs typeface="Arial"/>
              <a:sym typeface="Arial"/>
            </a:endParaRPr>
          </a:p>
        </p:txBody>
      </p:sp>
      <p:sp>
        <p:nvSpPr>
          <p:cNvPr id="4171" name="Google Shape;4171;p61"/>
          <p:cNvSpPr txBox="1"/>
          <p:nvPr>
            <p:ph idx="4294967295" type="body"/>
          </p:nvPr>
        </p:nvSpPr>
        <p:spPr>
          <a:xfrm>
            <a:off x="943675" y="1084204"/>
            <a:ext cx="7079400" cy="318300"/>
          </a:xfrm>
          <a:prstGeom prst="rect">
            <a:avLst/>
          </a:prstGeom>
        </p:spPr>
        <p:txBody>
          <a:bodyPr anchorCtr="0" anchor="t" bIns="91425" lIns="91425" spcFirstLastPara="1" rIns="91425" wrap="square" tIns="91425">
            <a:noAutofit/>
          </a:bodyPr>
          <a:lstStyle/>
          <a:p>
            <a:pPr indent="0" lvl="0" marL="114300" rtl="0" algn="l">
              <a:spcBef>
                <a:spcPts val="0"/>
              </a:spcBef>
              <a:spcAft>
                <a:spcPts val="0"/>
              </a:spcAft>
              <a:buNone/>
            </a:pPr>
            <a:r>
              <a:rPr lang="en">
                <a:solidFill>
                  <a:schemeClr val="lt1"/>
                </a:solidFill>
                <a:latin typeface="Arial"/>
                <a:ea typeface="Arial"/>
                <a:cs typeface="Arial"/>
                <a:sym typeface="Arial"/>
              </a:rPr>
              <a:t>You can add and edit some </a:t>
            </a:r>
            <a:r>
              <a:rPr b="1" lang="en">
                <a:solidFill>
                  <a:srgbClr val="869FB2"/>
                </a:solidFill>
                <a:uFill>
                  <a:noFill/>
                </a:uFill>
                <a:latin typeface="Arial"/>
                <a:ea typeface="Arial"/>
                <a:cs typeface="Arial"/>
                <a:sym typeface="Arial"/>
                <a:hlinkClick r:id="rId3">
                  <a:extLst>
                    <a:ext uri="{A12FA001-AC4F-418D-AE19-62706E023703}">
                      <ahyp:hlinkClr val="tx"/>
                    </a:ext>
                  </a:extLst>
                </a:hlinkClick>
              </a:rPr>
              <a:t>i</a:t>
            </a:r>
            <a:r>
              <a:rPr b="1" lang="en">
                <a:solidFill>
                  <a:srgbClr val="869FB2"/>
                </a:solidFill>
                <a:uFill>
                  <a:noFill/>
                </a:uFill>
                <a:latin typeface="Arial"/>
                <a:ea typeface="Arial"/>
                <a:cs typeface="Arial"/>
                <a:sym typeface="Arial"/>
                <a:hlinkClick r:id="rId4">
                  <a:extLst>
                    <a:ext uri="{A12FA001-AC4F-418D-AE19-62706E023703}">
                      <ahyp:hlinkClr val="tx"/>
                    </a:ext>
                  </a:extLst>
                </a:hlinkClick>
              </a:rPr>
              <a:t>nfographics</a:t>
            </a:r>
            <a:r>
              <a:rPr lang="en">
                <a:solidFill>
                  <a:schemeClr val="lt1"/>
                </a:solidFill>
                <a:latin typeface="Arial"/>
                <a:ea typeface="Arial"/>
                <a:cs typeface="Arial"/>
                <a:sym typeface="Arial"/>
              </a:rPr>
              <a:t> </a:t>
            </a:r>
            <a:r>
              <a:rPr lang="en">
                <a:solidFill>
                  <a:schemeClr val="lt1"/>
                </a:solidFill>
                <a:latin typeface="Arial"/>
                <a:ea typeface="Arial"/>
                <a:cs typeface="Arial"/>
                <a:sym typeface="Arial"/>
              </a:rPr>
              <a:t>to your presentation to present your data in a visual way.</a:t>
            </a:r>
            <a:endParaRPr>
              <a:solidFill>
                <a:srgbClr val="FFFFFF"/>
              </a:solidFill>
              <a:latin typeface="Arial"/>
              <a:ea typeface="Arial"/>
              <a:cs typeface="Arial"/>
              <a:sym typeface="Arial"/>
            </a:endParaRPr>
          </a:p>
          <a:p>
            <a:pPr indent="0" lvl="0" marL="0" marR="0" rtl="0" algn="l">
              <a:lnSpc>
                <a:spcPct val="115000"/>
              </a:lnSpc>
              <a:spcBef>
                <a:spcPts val="0"/>
              </a:spcBef>
              <a:spcAft>
                <a:spcPts val="0"/>
              </a:spcAft>
              <a:buNone/>
            </a:pPr>
            <a:r>
              <a:t/>
            </a:r>
            <a:endParaRPr>
              <a:solidFill>
                <a:srgbClr val="869FB2"/>
              </a:solidFill>
              <a:latin typeface="Arial"/>
              <a:ea typeface="Arial"/>
              <a:cs typeface="Arial"/>
              <a:sym typeface="Arial"/>
            </a:endParaRPr>
          </a:p>
        </p:txBody>
      </p:sp>
      <p:sp>
        <p:nvSpPr>
          <p:cNvPr id="4172" name="Google Shape;4172;p61"/>
          <p:cNvSpPr txBox="1"/>
          <p:nvPr/>
        </p:nvSpPr>
        <p:spPr>
          <a:xfrm>
            <a:off x="943675" y="1487934"/>
            <a:ext cx="5571300" cy="2931900"/>
          </a:xfrm>
          <a:prstGeom prst="rect">
            <a:avLst/>
          </a:prstGeom>
          <a:noFill/>
          <a:ln>
            <a:noFill/>
          </a:ln>
        </p:spPr>
        <p:txBody>
          <a:bodyPr anchorCtr="0" anchor="t" bIns="91425" lIns="91425" spcFirstLastPara="1" rIns="91425" wrap="square" tIns="91425">
            <a:noAutofit/>
          </a:bodyPr>
          <a:lstStyle/>
          <a:p>
            <a:pPr indent="-298450" lvl="0" marL="457200" rtl="0" algn="l">
              <a:lnSpc>
                <a:spcPct val="115000"/>
              </a:lnSpc>
              <a:spcBef>
                <a:spcPts val="0"/>
              </a:spcBef>
              <a:spcAft>
                <a:spcPts val="0"/>
              </a:spcAft>
              <a:buClr>
                <a:srgbClr val="FFFFFF"/>
              </a:buClr>
              <a:buSzPts val="1100"/>
              <a:buChar char="●"/>
            </a:pPr>
            <a:r>
              <a:rPr lang="en" sz="1100">
                <a:solidFill>
                  <a:srgbClr val="FFFFFF"/>
                </a:solidFill>
              </a:rPr>
              <a:t>Choose your favourite infographic and insert it in your presentation using Ctrl C + Ctrl V or Cmd C + Cmd V in Mac.</a:t>
            </a:r>
            <a:endParaRPr sz="1100">
              <a:solidFill>
                <a:srgbClr val="FFFFFF"/>
              </a:solidFill>
            </a:endParaRPr>
          </a:p>
          <a:p>
            <a:pPr indent="-298450" lvl="0" marL="457200" rtl="0" algn="l">
              <a:lnSpc>
                <a:spcPct val="115000"/>
              </a:lnSpc>
              <a:spcBef>
                <a:spcPts val="0"/>
              </a:spcBef>
              <a:spcAft>
                <a:spcPts val="0"/>
              </a:spcAft>
              <a:buClr>
                <a:srgbClr val="FFFFFF"/>
              </a:buClr>
              <a:buSzPts val="1100"/>
              <a:buFont typeface="Proxima Nova"/>
              <a:buChar char="●"/>
            </a:pPr>
            <a:r>
              <a:rPr lang="en" sz="1100">
                <a:solidFill>
                  <a:srgbClr val="FFFFFF"/>
                </a:solidFill>
              </a:rPr>
              <a:t>Select one of the parts and </a:t>
            </a:r>
            <a:r>
              <a:rPr b="1" lang="en" sz="1100">
                <a:solidFill>
                  <a:srgbClr val="869FB2"/>
                </a:solidFill>
              </a:rPr>
              <a:t>ungroup</a:t>
            </a:r>
            <a:r>
              <a:rPr lang="en" sz="1100">
                <a:solidFill>
                  <a:srgbClr val="FFFFFF"/>
                </a:solidFill>
              </a:rPr>
              <a:t> it by right-clicking and choosing “Ungroup”. </a:t>
            </a:r>
            <a:endParaRPr sz="1100">
              <a:solidFill>
                <a:srgbClr val="FFFFFF"/>
              </a:solidFill>
            </a:endParaRPr>
          </a:p>
          <a:p>
            <a:pPr indent="-298450" lvl="0" marL="457200" rtl="0" algn="l">
              <a:lnSpc>
                <a:spcPct val="115000"/>
              </a:lnSpc>
              <a:spcBef>
                <a:spcPts val="0"/>
              </a:spcBef>
              <a:spcAft>
                <a:spcPts val="0"/>
              </a:spcAft>
              <a:buClr>
                <a:srgbClr val="FFFFFF"/>
              </a:buClr>
              <a:buSzPts val="1100"/>
              <a:buFont typeface="Proxima Nova"/>
              <a:buChar char="●"/>
            </a:pPr>
            <a:r>
              <a:rPr b="1" lang="en" sz="1100">
                <a:solidFill>
                  <a:srgbClr val="869FB2"/>
                </a:solidFill>
              </a:rPr>
              <a:t>Change the color</a:t>
            </a:r>
            <a:r>
              <a:rPr lang="en" sz="1100">
                <a:solidFill>
                  <a:srgbClr val="FFFFFF"/>
                </a:solidFill>
              </a:rPr>
              <a:t> by clicking on the paint bucket. </a:t>
            </a:r>
            <a:endParaRPr sz="1100">
              <a:solidFill>
                <a:srgbClr val="FFFFFF"/>
              </a:solidFill>
            </a:endParaRPr>
          </a:p>
          <a:p>
            <a:pPr indent="-298450" lvl="0" marL="457200" rtl="0" algn="l">
              <a:lnSpc>
                <a:spcPct val="115000"/>
              </a:lnSpc>
              <a:spcBef>
                <a:spcPts val="0"/>
              </a:spcBef>
              <a:spcAft>
                <a:spcPts val="0"/>
              </a:spcAft>
              <a:buClr>
                <a:srgbClr val="FFFFFF"/>
              </a:buClr>
              <a:buSzPts val="1100"/>
              <a:buFont typeface="Proxima Nova"/>
              <a:buChar char="●"/>
            </a:pPr>
            <a:r>
              <a:rPr lang="en" sz="1100">
                <a:solidFill>
                  <a:srgbClr val="FFFFFF"/>
                </a:solidFill>
              </a:rPr>
              <a:t>Then </a:t>
            </a:r>
            <a:r>
              <a:rPr b="1" lang="en" sz="1100">
                <a:solidFill>
                  <a:srgbClr val="869FB2"/>
                </a:solidFill>
              </a:rPr>
              <a:t>resize</a:t>
            </a:r>
            <a:r>
              <a:rPr lang="en" sz="1100">
                <a:solidFill>
                  <a:srgbClr val="FFFFFF"/>
                </a:solidFill>
              </a:rPr>
              <a:t> the element by clicking and dragging one of the square-shaped points of its bounding box (the cursor should look like a double-headed arrow). Remember to hold Shift while dragging to keep the proportions.</a:t>
            </a:r>
            <a:endParaRPr sz="1100">
              <a:solidFill>
                <a:srgbClr val="FFFFFF"/>
              </a:solidFill>
            </a:endParaRPr>
          </a:p>
          <a:p>
            <a:pPr indent="-298450" lvl="0" marL="457200" rtl="0" algn="l">
              <a:lnSpc>
                <a:spcPct val="115000"/>
              </a:lnSpc>
              <a:spcBef>
                <a:spcPts val="0"/>
              </a:spcBef>
              <a:spcAft>
                <a:spcPts val="0"/>
              </a:spcAft>
              <a:buClr>
                <a:srgbClr val="FFFFFF"/>
              </a:buClr>
              <a:buSzPts val="1100"/>
              <a:buFont typeface="Proxima Nova"/>
              <a:buChar char="●"/>
            </a:pPr>
            <a:r>
              <a:rPr b="1" lang="en" sz="1100">
                <a:solidFill>
                  <a:srgbClr val="869FB2"/>
                </a:solidFill>
              </a:rPr>
              <a:t>Group</a:t>
            </a:r>
            <a:r>
              <a:rPr lang="en" sz="1100">
                <a:solidFill>
                  <a:srgbClr val="FFFFFF"/>
                </a:solidFill>
              </a:rPr>
              <a:t> the elements again by selecting them, right-clicking and choosing “Group”.</a:t>
            </a:r>
            <a:endParaRPr sz="1100">
              <a:solidFill>
                <a:srgbClr val="FFFFFF"/>
              </a:solidFill>
            </a:endParaRPr>
          </a:p>
          <a:p>
            <a:pPr indent="-298450" lvl="0" marL="457200" rtl="0" algn="l">
              <a:lnSpc>
                <a:spcPct val="115000"/>
              </a:lnSpc>
              <a:spcBef>
                <a:spcPts val="0"/>
              </a:spcBef>
              <a:spcAft>
                <a:spcPts val="0"/>
              </a:spcAft>
              <a:buClr>
                <a:srgbClr val="FFFFFF"/>
              </a:buClr>
              <a:buSzPts val="1100"/>
              <a:buChar char="●"/>
            </a:pPr>
            <a:r>
              <a:rPr lang="en" sz="1100">
                <a:solidFill>
                  <a:srgbClr val="FFFFFF"/>
                </a:solidFill>
              </a:rPr>
              <a:t>Repeat the steps above with the other parts and when you’re done editing, copy the end result and paste it into your presentation.</a:t>
            </a:r>
            <a:endParaRPr sz="1100">
              <a:solidFill>
                <a:srgbClr val="FFFFFF"/>
              </a:solidFill>
            </a:endParaRPr>
          </a:p>
          <a:p>
            <a:pPr indent="-298450" lvl="0" marL="457200" rtl="0" algn="l">
              <a:lnSpc>
                <a:spcPct val="115000"/>
              </a:lnSpc>
              <a:spcBef>
                <a:spcPts val="0"/>
              </a:spcBef>
              <a:spcAft>
                <a:spcPts val="0"/>
              </a:spcAft>
              <a:buClr>
                <a:srgbClr val="FFFFFF"/>
              </a:buClr>
              <a:buSzPts val="1100"/>
              <a:buFont typeface="Proxima Nova"/>
              <a:buChar char="●"/>
            </a:pPr>
            <a:r>
              <a:rPr lang="en" sz="1100">
                <a:solidFill>
                  <a:srgbClr val="FFFFFF"/>
                </a:solidFill>
              </a:rPr>
              <a:t>Remember to choose the</a:t>
            </a:r>
            <a:r>
              <a:rPr lang="en" sz="1100">
                <a:solidFill>
                  <a:srgbClr val="78909C"/>
                </a:solidFill>
              </a:rPr>
              <a:t> </a:t>
            </a:r>
            <a:r>
              <a:rPr lang="en" sz="1100">
                <a:solidFill>
                  <a:srgbClr val="869FB2"/>
                </a:solidFill>
              </a:rPr>
              <a:t>“</a:t>
            </a:r>
            <a:r>
              <a:rPr b="1" lang="en" sz="1100">
                <a:solidFill>
                  <a:srgbClr val="869FB2"/>
                </a:solidFill>
              </a:rPr>
              <a:t>Keep source formatting</a:t>
            </a:r>
            <a:r>
              <a:rPr lang="en" sz="1100">
                <a:solidFill>
                  <a:srgbClr val="869FB2"/>
                </a:solidFill>
              </a:rPr>
              <a:t>”</a:t>
            </a:r>
            <a:r>
              <a:rPr lang="en" sz="1100">
                <a:solidFill>
                  <a:srgbClr val="FFFFFF"/>
                </a:solidFill>
              </a:rPr>
              <a:t> option so that it keeps the design. For more info, please visit </a:t>
            </a:r>
            <a:r>
              <a:rPr b="1" lang="en" sz="1100">
                <a:solidFill>
                  <a:srgbClr val="869FB2"/>
                </a:solidFill>
                <a:uFill>
                  <a:noFill/>
                </a:uFill>
                <a:hlinkClick r:id="rId5">
                  <a:extLst>
                    <a:ext uri="{A12FA001-AC4F-418D-AE19-62706E023703}">
                      <ahyp:hlinkClr val="tx"/>
                    </a:ext>
                  </a:extLst>
                </a:hlinkClick>
              </a:rPr>
              <a:t>our blog</a:t>
            </a:r>
            <a:r>
              <a:rPr lang="en" sz="1100">
                <a:solidFill>
                  <a:srgbClr val="FFFFFF"/>
                </a:solidFill>
              </a:rPr>
              <a:t>.</a:t>
            </a:r>
            <a:endParaRPr sz="1100"/>
          </a:p>
        </p:txBody>
      </p:sp>
      <p:grpSp>
        <p:nvGrpSpPr>
          <p:cNvPr id="4173" name="Google Shape;4173;p61"/>
          <p:cNvGrpSpPr/>
          <p:nvPr/>
        </p:nvGrpSpPr>
        <p:grpSpPr>
          <a:xfrm>
            <a:off x="6874322" y="1571957"/>
            <a:ext cx="1446116" cy="2863897"/>
            <a:chOff x="6529419" y="1724307"/>
            <a:chExt cx="1480463" cy="2931917"/>
          </a:xfrm>
        </p:grpSpPr>
        <p:grpSp>
          <p:nvGrpSpPr>
            <p:cNvPr id="4174" name="Google Shape;4174;p61"/>
            <p:cNvGrpSpPr/>
            <p:nvPr/>
          </p:nvGrpSpPr>
          <p:grpSpPr>
            <a:xfrm>
              <a:off x="6556827" y="1724307"/>
              <a:ext cx="956596" cy="944294"/>
              <a:chOff x="3800349" y="1238762"/>
              <a:chExt cx="1098904" cy="1084772"/>
            </a:xfrm>
          </p:grpSpPr>
          <p:grpSp>
            <p:nvGrpSpPr>
              <p:cNvPr id="4175" name="Google Shape;4175;p61"/>
              <p:cNvGrpSpPr/>
              <p:nvPr/>
            </p:nvGrpSpPr>
            <p:grpSpPr>
              <a:xfrm>
                <a:off x="3800349" y="1238762"/>
                <a:ext cx="1098904" cy="1084772"/>
                <a:chOff x="3800349" y="1238762"/>
                <a:chExt cx="1098904" cy="1084772"/>
              </a:xfrm>
            </p:grpSpPr>
            <p:sp>
              <p:nvSpPr>
                <p:cNvPr id="4176" name="Google Shape;4176;p61"/>
                <p:cNvSpPr/>
                <p:nvPr/>
              </p:nvSpPr>
              <p:spPr>
                <a:xfrm>
                  <a:off x="3800349" y="1238762"/>
                  <a:ext cx="1098904" cy="1084772"/>
                </a:xfrm>
                <a:custGeom>
                  <a:rect b="b" l="l" r="r" t="t"/>
                  <a:pathLst>
                    <a:path extrusionOk="0" h="45133" w="45721">
                      <a:moveTo>
                        <a:pt x="22825" y="1"/>
                      </a:moveTo>
                      <a:cubicBezTo>
                        <a:pt x="22054" y="1"/>
                        <a:pt x="21283" y="295"/>
                        <a:pt x="20693" y="885"/>
                      </a:cubicBezTo>
                      <a:lnTo>
                        <a:pt x="1179" y="20482"/>
                      </a:lnTo>
                      <a:cubicBezTo>
                        <a:pt x="0" y="21661"/>
                        <a:pt x="0" y="23566"/>
                        <a:pt x="1179" y="24733"/>
                      </a:cubicBezTo>
                      <a:lnTo>
                        <a:pt x="20777" y="44259"/>
                      </a:lnTo>
                      <a:cubicBezTo>
                        <a:pt x="21364" y="44841"/>
                        <a:pt x="22133" y="45133"/>
                        <a:pt x="22900" y="45133"/>
                      </a:cubicBezTo>
                      <a:cubicBezTo>
                        <a:pt x="23672" y="45133"/>
                        <a:pt x="24442" y="44838"/>
                        <a:pt x="25027" y="44247"/>
                      </a:cubicBezTo>
                      <a:lnTo>
                        <a:pt x="32873" y="36377"/>
                      </a:lnTo>
                      <a:cubicBezTo>
                        <a:pt x="33053" y="36197"/>
                        <a:pt x="33283" y="36110"/>
                        <a:pt x="33511" y="36110"/>
                      </a:cubicBezTo>
                      <a:cubicBezTo>
                        <a:pt x="33810" y="36110"/>
                        <a:pt x="34108" y="36260"/>
                        <a:pt x="34290" y="36544"/>
                      </a:cubicBezTo>
                      <a:cubicBezTo>
                        <a:pt x="34743" y="37246"/>
                        <a:pt x="35112" y="38020"/>
                        <a:pt x="35409" y="38806"/>
                      </a:cubicBezTo>
                      <a:cubicBezTo>
                        <a:pt x="35588" y="39294"/>
                        <a:pt x="35909" y="39735"/>
                        <a:pt x="36362" y="40080"/>
                      </a:cubicBezTo>
                      <a:cubicBezTo>
                        <a:pt x="36890" y="40489"/>
                        <a:pt x="37508" y="40695"/>
                        <a:pt x="38128" y="40695"/>
                      </a:cubicBezTo>
                      <a:cubicBezTo>
                        <a:pt x="38682" y="40695"/>
                        <a:pt x="39237" y="40530"/>
                        <a:pt x="39731" y="40199"/>
                      </a:cubicBezTo>
                      <a:cubicBezTo>
                        <a:pt x="41303" y="39127"/>
                        <a:pt x="41446" y="36984"/>
                        <a:pt x="40172" y="35710"/>
                      </a:cubicBezTo>
                      <a:cubicBezTo>
                        <a:pt x="39862" y="35401"/>
                        <a:pt x="39505" y="35186"/>
                        <a:pt x="39112" y="35044"/>
                      </a:cubicBezTo>
                      <a:cubicBezTo>
                        <a:pt x="38326" y="34758"/>
                        <a:pt x="37564" y="34401"/>
                        <a:pt x="36862" y="33948"/>
                      </a:cubicBezTo>
                      <a:cubicBezTo>
                        <a:pt x="36374" y="33639"/>
                        <a:pt x="36279" y="32960"/>
                        <a:pt x="36695" y="32543"/>
                      </a:cubicBezTo>
                      <a:lnTo>
                        <a:pt x="44553" y="24661"/>
                      </a:lnTo>
                      <a:cubicBezTo>
                        <a:pt x="45720" y="23483"/>
                        <a:pt x="45720" y="21578"/>
                        <a:pt x="44542" y="20399"/>
                      </a:cubicBezTo>
                      <a:lnTo>
                        <a:pt x="24956" y="885"/>
                      </a:lnTo>
                      <a:cubicBezTo>
                        <a:pt x="24366" y="295"/>
                        <a:pt x="23595" y="1"/>
                        <a:pt x="22825" y="1"/>
                      </a:cubicBezTo>
                      <a:close/>
                    </a:path>
                  </a:pathLst>
                </a:custGeom>
                <a:solidFill>
                  <a:srgbClr val="5EB2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7" name="Google Shape;4177;p61"/>
                <p:cNvSpPr/>
                <p:nvPr/>
              </p:nvSpPr>
              <p:spPr>
                <a:xfrm>
                  <a:off x="3884758" y="1311226"/>
                  <a:ext cx="287338" cy="287050"/>
                </a:xfrm>
                <a:custGeom>
                  <a:rect b="b" l="l" r="r" t="t"/>
                  <a:pathLst>
                    <a:path extrusionOk="0" h="11943" w="11955">
                      <a:moveTo>
                        <a:pt x="5978" y="1"/>
                      </a:moveTo>
                      <a:cubicBezTo>
                        <a:pt x="2679" y="1"/>
                        <a:pt x="1" y="2668"/>
                        <a:pt x="1" y="5966"/>
                      </a:cubicBezTo>
                      <a:cubicBezTo>
                        <a:pt x="1" y="9276"/>
                        <a:pt x="2679" y="11943"/>
                        <a:pt x="5978" y="11943"/>
                      </a:cubicBezTo>
                      <a:cubicBezTo>
                        <a:pt x="9276" y="11943"/>
                        <a:pt x="11954" y="9276"/>
                        <a:pt x="11954" y="5966"/>
                      </a:cubicBezTo>
                      <a:cubicBezTo>
                        <a:pt x="11954" y="2668"/>
                        <a:pt x="9276" y="1"/>
                        <a:pt x="5978" y="1"/>
                      </a:cubicBezTo>
                      <a:close/>
                    </a:path>
                  </a:pathLst>
                </a:custGeom>
                <a:solidFill>
                  <a:srgbClr val="5EB2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178" name="Google Shape;4178;p61"/>
              <p:cNvSpPr/>
              <p:nvPr/>
            </p:nvSpPr>
            <p:spPr>
              <a:xfrm>
                <a:off x="4162525" y="1593650"/>
                <a:ext cx="374561" cy="374975"/>
              </a:xfrm>
              <a:custGeom>
                <a:rect b="b" l="l" r="r" t="t"/>
                <a:pathLst>
                  <a:path extrusionOk="0" h="10872" w="10860">
                    <a:moveTo>
                      <a:pt x="5430" y="1"/>
                    </a:moveTo>
                    <a:cubicBezTo>
                      <a:pt x="3990" y="1"/>
                      <a:pt x="2608" y="560"/>
                      <a:pt x="1596" y="1584"/>
                    </a:cubicBezTo>
                    <a:cubicBezTo>
                      <a:pt x="561" y="2620"/>
                      <a:pt x="1" y="3989"/>
                      <a:pt x="1" y="5430"/>
                    </a:cubicBezTo>
                    <a:cubicBezTo>
                      <a:pt x="1" y="6561"/>
                      <a:pt x="346" y="7645"/>
                      <a:pt x="1001" y="8573"/>
                    </a:cubicBezTo>
                    <a:cubicBezTo>
                      <a:pt x="1632" y="9466"/>
                      <a:pt x="2513" y="10145"/>
                      <a:pt x="3537" y="10538"/>
                    </a:cubicBezTo>
                    <a:cubicBezTo>
                      <a:pt x="3559" y="10544"/>
                      <a:pt x="3579" y="10547"/>
                      <a:pt x="3599" y="10547"/>
                    </a:cubicBezTo>
                    <a:cubicBezTo>
                      <a:pt x="3656" y="10547"/>
                      <a:pt x="3704" y="10522"/>
                      <a:pt x="3740" y="10478"/>
                    </a:cubicBezTo>
                    <a:cubicBezTo>
                      <a:pt x="3763" y="10443"/>
                      <a:pt x="3763" y="10395"/>
                      <a:pt x="3763" y="10371"/>
                    </a:cubicBezTo>
                    <a:lnTo>
                      <a:pt x="3763" y="7275"/>
                    </a:lnTo>
                    <a:cubicBezTo>
                      <a:pt x="3763" y="7180"/>
                      <a:pt x="3692" y="7097"/>
                      <a:pt x="3585" y="7097"/>
                    </a:cubicBezTo>
                    <a:lnTo>
                      <a:pt x="2156" y="7097"/>
                    </a:lnTo>
                    <a:lnTo>
                      <a:pt x="2156" y="5835"/>
                    </a:lnTo>
                    <a:lnTo>
                      <a:pt x="3585" y="5835"/>
                    </a:lnTo>
                    <a:cubicBezTo>
                      <a:pt x="3680" y="5835"/>
                      <a:pt x="3763" y="5751"/>
                      <a:pt x="3763" y="5656"/>
                    </a:cubicBezTo>
                    <a:lnTo>
                      <a:pt x="3763" y="5430"/>
                    </a:lnTo>
                    <a:cubicBezTo>
                      <a:pt x="3763" y="3942"/>
                      <a:pt x="5180" y="2632"/>
                      <a:pt x="6799" y="2632"/>
                    </a:cubicBezTo>
                    <a:lnTo>
                      <a:pt x="7550" y="2632"/>
                    </a:lnTo>
                    <a:lnTo>
                      <a:pt x="7550" y="3894"/>
                    </a:lnTo>
                    <a:lnTo>
                      <a:pt x="6799" y="3894"/>
                    </a:lnTo>
                    <a:cubicBezTo>
                      <a:pt x="6311" y="3894"/>
                      <a:pt x="5883" y="4025"/>
                      <a:pt x="5561" y="4287"/>
                    </a:cubicBezTo>
                    <a:cubicBezTo>
                      <a:pt x="5228" y="4561"/>
                      <a:pt x="5025" y="4966"/>
                      <a:pt x="5025" y="5430"/>
                    </a:cubicBezTo>
                    <a:lnTo>
                      <a:pt x="5025" y="5656"/>
                    </a:lnTo>
                    <a:cubicBezTo>
                      <a:pt x="5025" y="5740"/>
                      <a:pt x="5109" y="5835"/>
                      <a:pt x="5204" y="5835"/>
                    </a:cubicBezTo>
                    <a:lnTo>
                      <a:pt x="5883" y="5835"/>
                    </a:lnTo>
                    <a:cubicBezTo>
                      <a:pt x="5966" y="5835"/>
                      <a:pt x="6061" y="5751"/>
                      <a:pt x="6061" y="5656"/>
                    </a:cubicBezTo>
                    <a:cubicBezTo>
                      <a:pt x="6061" y="5561"/>
                      <a:pt x="5978" y="5478"/>
                      <a:pt x="5883" y="5478"/>
                    </a:cubicBezTo>
                    <a:lnTo>
                      <a:pt x="5371" y="5478"/>
                    </a:lnTo>
                    <a:lnTo>
                      <a:pt x="5371" y="5418"/>
                    </a:lnTo>
                    <a:cubicBezTo>
                      <a:pt x="5371" y="4525"/>
                      <a:pt x="6145" y="4204"/>
                      <a:pt x="6799" y="4204"/>
                    </a:cubicBezTo>
                    <a:lnTo>
                      <a:pt x="7704" y="4204"/>
                    </a:lnTo>
                    <a:cubicBezTo>
                      <a:pt x="7800" y="4204"/>
                      <a:pt x="7883" y="4132"/>
                      <a:pt x="7883" y="4025"/>
                    </a:cubicBezTo>
                    <a:lnTo>
                      <a:pt x="7883" y="2418"/>
                    </a:lnTo>
                    <a:cubicBezTo>
                      <a:pt x="7883" y="2334"/>
                      <a:pt x="7811" y="2239"/>
                      <a:pt x="7704" y="2239"/>
                    </a:cubicBezTo>
                    <a:lnTo>
                      <a:pt x="6799" y="2239"/>
                    </a:lnTo>
                    <a:cubicBezTo>
                      <a:pt x="5966" y="2239"/>
                      <a:pt x="5121" y="2572"/>
                      <a:pt x="4466" y="3156"/>
                    </a:cubicBezTo>
                    <a:cubicBezTo>
                      <a:pt x="3799" y="3763"/>
                      <a:pt x="3418" y="4549"/>
                      <a:pt x="3418" y="5382"/>
                    </a:cubicBezTo>
                    <a:lnTo>
                      <a:pt x="3418" y="5442"/>
                    </a:lnTo>
                    <a:lnTo>
                      <a:pt x="1989" y="5442"/>
                    </a:lnTo>
                    <a:cubicBezTo>
                      <a:pt x="1906" y="5442"/>
                      <a:pt x="1811" y="5513"/>
                      <a:pt x="1811" y="5620"/>
                    </a:cubicBezTo>
                    <a:lnTo>
                      <a:pt x="1811" y="7228"/>
                    </a:lnTo>
                    <a:cubicBezTo>
                      <a:pt x="1811" y="7323"/>
                      <a:pt x="1894" y="7406"/>
                      <a:pt x="1989" y="7406"/>
                    </a:cubicBezTo>
                    <a:lnTo>
                      <a:pt x="3418" y="7406"/>
                    </a:lnTo>
                    <a:lnTo>
                      <a:pt x="3418" y="10085"/>
                    </a:lnTo>
                    <a:cubicBezTo>
                      <a:pt x="1561" y="9300"/>
                      <a:pt x="346" y="7442"/>
                      <a:pt x="346" y="5418"/>
                    </a:cubicBezTo>
                    <a:cubicBezTo>
                      <a:pt x="346" y="2596"/>
                      <a:pt x="2620" y="322"/>
                      <a:pt x="5430" y="322"/>
                    </a:cubicBezTo>
                    <a:cubicBezTo>
                      <a:pt x="8228" y="322"/>
                      <a:pt x="10526" y="2620"/>
                      <a:pt x="10526" y="5418"/>
                    </a:cubicBezTo>
                    <a:cubicBezTo>
                      <a:pt x="10526" y="8228"/>
                      <a:pt x="8240" y="10502"/>
                      <a:pt x="5430" y="10502"/>
                    </a:cubicBezTo>
                    <a:lnTo>
                      <a:pt x="5371" y="10502"/>
                    </a:lnTo>
                    <a:lnTo>
                      <a:pt x="5371" y="7418"/>
                    </a:lnTo>
                    <a:lnTo>
                      <a:pt x="7728" y="7418"/>
                    </a:lnTo>
                    <a:cubicBezTo>
                      <a:pt x="7811" y="7418"/>
                      <a:pt x="7907" y="7347"/>
                      <a:pt x="7907" y="7240"/>
                    </a:cubicBezTo>
                    <a:lnTo>
                      <a:pt x="7907" y="5656"/>
                    </a:lnTo>
                    <a:cubicBezTo>
                      <a:pt x="7907" y="5561"/>
                      <a:pt x="7823" y="5478"/>
                      <a:pt x="7728" y="5478"/>
                    </a:cubicBezTo>
                    <a:lnTo>
                      <a:pt x="6728" y="5478"/>
                    </a:lnTo>
                    <a:cubicBezTo>
                      <a:pt x="6633" y="5478"/>
                      <a:pt x="6549" y="5549"/>
                      <a:pt x="6549" y="5656"/>
                    </a:cubicBezTo>
                    <a:cubicBezTo>
                      <a:pt x="6549" y="5740"/>
                      <a:pt x="6621" y="5835"/>
                      <a:pt x="6728" y="5835"/>
                    </a:cubicBezTo>
                    <a:lnTo>
                      <a:pt x="7561" y="5835"/>
                    </a:lnTo>
                    <a:lnTo>
                      <a:pt x="7561" y="7097"/>
                    </a:lnTo>
                    <a:lnTo>
                      <a:pt x="5204" y="7097"/>
                    </a:lnTo>
                    <a:cubicBezTo>
                      <a:pt x="5121" y="7097"/>
                      <a:pt x="5025" y="7168"/>
                      <a:pt x="5025" y="7275"/>
                    </a:cubicBezTo>
                    <a:lnTo>
                      <a:pt x="5025" y="10693"/>
                    </a:lnTo>
                    <a:cubicBezTo>
                      <a:pt x="5025" y="10788"/>
                      <a:pt x="5109" y="10859"/>
                      <a:pt x="5192" y="10871"/>
                    </a:cubicBezTo>
                    <a:lnTo>
                      <a:pt x="5430" y="10871"/>
                    </a:lnTo>
                    <a:cubicBezTo>
                      <a:pt x="6871" y="10871"/>
                      <a:pt x="8240" y="10312"/>
                      <a:pt x="9276" y="9288"/>
                    </a:cubicBezTo>
                    <a:cubicBezTo>
                      <a:pt x="10300" y="8252"/>
                      <a:pt x="10859" y="6883"/>
                      <a:pt x="10859" y="5442"/>
                    </a:cubicBezTo>
                    <a:cubicBezTo>
                      <a:pt x="10859" y="3989"/>
                      <a:pt x="10300" y="2620"/>
                      <a:pt x="9276" y="1584"/>
                    </a:cubicBezTo>
                    <a:cubicBezTo>
                      <a:pt x="8240" y="560"/>
                      <a:pt x="6871" y="1"/>
                      <a:pt x="543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79" name="Google Shape;4179;p61"/>
            <p:cNvGrpSpPr/>
            <p:nvPr/>
          </p:nvGrpSpPr>
          <p:grpSpPr>
            <a:xfrm>
              <a:off x="7053286" y="2227254"/>
              <a:ext cx="956596" cy="944252"/>
              <a:chOff x="4370663" y="1816530"/>
              <a:chExt cx="1098904" cy="1084724"/>
            </a:xfrm>
          </p:grpSpPr>
          <p:grpSp>
            <p:nvGrpSpPr>
              <p:cNvPr id="4180" name="Google Shape;4180;p61"/>
              <p:cNvGrpSpPr/>
              <p:nvPr/>
            </p:nvGrpSpPr>
            <p:grpSpPr>
              <a:xfrm>
                <a:off x="4370663" y="1816530"/>
                <a:ext cx="1098904" cy="1084724"/>
                <a:chOff x="4370663" y="1816530"/>
                <a:chExt cx="1098904" cy="1084724"/>
              </a:xfrm>
            </p:grpSpPr>
            <p:sp>
              <p:nvSpPr>
                <p:cNvPr id="4181" name="Google Shape;4181;p61"/>
                <p:cNvSpPr/>
                <p:nvPr/>
              </p:nvSpPr>
              <p:spPr>
                <a:xfrm>
                  <a:off x="4370663" y="1816530"/>
                  <a:ext cx="1098904" cy="1084724"/>
                </a:xfrm>
                <a:custGeom>
                  <a:rect b="b" l="l" r="r" t="t"/>
                  <a:pathLst>
                    <a:path extrusionOk="0" h="45131" w="45721">
                      <a:moveTo>
                        <a:pt x="22862" y="0"/>
                      </a:moveTo>
                      <a:cubicBezTo>
                        <a:pt x="22092" y="0"/>
                        <a:pt x="21324" y="295"/>
                        <a:pt x="20741" y="884"/>
                      </a:cubicBezTo>
                      <a:lnTo>
                        <a:pt x="12871" y="8742"/>
                      </a:lnTo>
                      <a:cubicBezTo>
                        <a:pt x="12698" y="8921"/>
                        <a:pt x="12472" y="9005"/>
                        <a:pt x="12246" y="9005"/>
                      </a:cubicBezTo>
                      <a:cubicBezTo>
                        <a:pt x="11945" y="9005"/>
                        <a:pt x="11643" y="8855"/>
                        <a:pt x="11466" y="8576"/>
                      </a:cubicBezTo>
                      <a:cubicBezTo>
                        <a:pt x="11014" y="7861"/>
                        <a:pt x="10645" y="7099"/>
                        <a:pt x="10347" y="6302"/>
                      </a:cubicBezTo>
                      <a:cubicBezTo>
                        <a:pt x="10168" y="5813"/>
                        <a:pt x="9847" y="5373"/>
                        <a:pt x="9394" y="5028"/>
                      </a:cubicBezTo>
                      <a:cubicBezTo>
                        <a:pt x="8866" y="4619"/>
                        <a:pt x="8248" y="4413"/>
                        <a:pt x="7630" y="4413"/>
                      </a:cubicBezTo>
                      <a:cubicBezTo>
                        <a:pt x="7078" y="4413"/>
                        <a:pt x="6526" y="4577"/>
                        <a:pt x="6037" y="4909"/>
                      </a:cubicBezTo>
                      <a:cubicBezTo>
                        <a:pt x="4465" y="5968"/>
                        <a:pt x="4310" y="8123"/>
                        <a:pt x="5584" y="9385"/>
                      </a:cubicBezTo>
                      <a:cubicBezTo>
                        <a:pt x="5894" y="9695"/>
                        <a:pt x="6251" y="9921"/>
                        <a:pt x="6632" y="10064"/>
                      </a:cubicBezTo>
                      <a:cubicBezTo>
                        <a:pt x="7418" y="10350"/>
                        <a:pt x="8180" y="10707"/>
                        <a:pt x="8882" y="11159"/>
                      </a:cubicBezTo>
                      <a:cubicBezTo>
                        <a:pt x="9383" y="11469"/>
                        <a:pt x="9466" y="12148"/>
                        <a:pt x="9049" y="12564"/>
                      </a:cubicBezTo>
                      <a:lnTo>
                        <a:pt x="1179" y="20434"/>
                      </a:lnTo>
                      <a:cubicBezTo>
                        <a:pt x="0" y="21613"/>
                        <a:pt x="0" y="23518"/>
                        <a:pt x="1179" y="24697"/>
                      </a:cubicBezTo>
                      <a:lnTo>
                        <a:pt x="20741" y="44247"/>
                      </a:lnTo>
                      <a:cubicBezTo>
                        <a:pt x="21324" y="44836"/>
                        <a:pt x="22092" y="45131"/>
                        <a:pt x="22862" y="45131"/>
                      </a:cubicBezTo>
                      <a:cubicBezTo>
                        <a:pt x="23631" y="45131"/>
                        <a:pt x="24402" y="44836"/>
                        <a:pt x="24992" y="44247"/>
                      </a:cubicBezTo>
                      <a:lnTo>
                        <a:pt x="44554" y="24697"/>
                      </a:lnTo>
                      <a:cubicBezTo>
                        <a:pt x="45720" y="23518"/>
                        <a:pt x="45720" y="21613"/>
                        <a:pt x="44554" y="20434"/>
                      </a:cubicBezTo>
                      <a:lnTo>
                        <a:pt x="24992" y="884"/>
                      </a:lnTo>
                      <a:cubicBezTo>
                        <a:pt x="24402" y="295"/>
                        <a:pt x="23631" y="0"/>
                        <a:pt x="22862" y="0"/>
                      </a:cubicBezTo>
                      <a:close/>
                    </a:path>
                  </a:pathLst>
                </a:custGeom>
                <a:solidFill>
                  <a:srgbClr val="69E7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2" name="Google Shape;4182;p61"/>
                <p:cNvSpPr/>
                <p:nvPr/>
              </p:nvSpPr>
              <p:spPr>
                <a:xfrm>
                  <a:off x="5055718" y="1904160"/>
                  <a:ext cx="287338" cy="287338"/>
                </a:xfrm>
                <a:custGeom>
                  <a:rect b="b" l="l" r="r" t="t"/>
                  <a:pathLst>
                    <a:path extrusionOk="0" h="11955" w="11955">
                      <a:moveTo>
                        <a:pt x="5978" y="0"/>
                      </a:moveTo>
                      <a:cubicBezTo>
                        <a:pt x="2680" y="0"/>
                        <a:pt x="1" y="2679"/>
                        <a:pt x="1" y="5977"/>
                      </a:cubicBezTo>
                      <a:cubicBezTo>
                        <a:pt x="1" y="9275"/>
                        <a:pt x="2680" y="11954"/>
                        <a:pt x="5978" y="11954"/>
                      </a:cubicBezTo>
                      <a:cubicBezTo>
                        <a:pt x="9276" y="11954"/>
                        <a:pt x="11955" y="9275"/>
                        <a:pt x="11955" y="5977"/>
                      </a:cubicBezTo>
                      <a:cubicBezTo>
                        <a:pt x="11955" y="2679"/>
                        <a:pt x="9276" y="0"/>
                        <a:pt x="5978" y="0"/>
                      </a:cubicBezTo>
                      <a:close/>
                    </a:path>
                  </a:pathLst>
                </a:custGeom>
                <a:solidFill>
                  <a:srgbClr val="69E7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83" name="Google Shape;4183;p61"/>
              <p:cNvGrpSpPr/>
              <p:nvPr/>
            </p:nvGrpSpPr>
            <p:grpSpPr>
              <a:xfrm>
                <a:off x="4732628" y="2171596"/>
                <a:ext cx="374986" cy="374572"/>
                <a:chOff x="3303268" y="3817349"/>
                <a:chExt cx="346056" cy="345674"/>
              </a:xfrm>
            </p:grpSpPr>
            <p:sp>
              <p:nvSpPr>
                <p:cNvPr id="4184" name="Google Shape;4184;p61"/>
                <p:cNvSpPr/>
                <p:nvPr/>
              </p:nvSpPr>
              <p:spPr>
                <a:xfrm>
                  <a:off x="3303268" y="3817349"/>
                  <a:ext cx="346056" cy="345674"/>
                </a:xfrm>
                <a:custGeom>
                  <a:rect b="b" l="l" r="r" t="t"/>
                  <a:pathLst>
                    <a:path extrusionOk="0" h="10860" w="10872">
                      <a:moveTo>
                        <a:pt x="5418" y="334"/>
                      </a:moveTo>
                      <a:cubicBezTo>
                        <a:pt x="8228" y="334"/>
                        <a:pt x="10514" y="2608"/>
                        <a:pt x="10514" y="5430"/>
                      </a:cubicBezTo>
                      <a:cubicBezTo>
                        <a:pt x="10514" y="8240"/>
                        <a:pt x="8228" y="10514"/>
                        <a:pt x="5418" y="10514"/>
                      </a:cubicBezTo>
                      <a:cubicBezTo>
                        <a:pt x="2608" y="10514"/>
                        <a:pt x="334" y="8240"/>
                        <a:pt x="334" y="5430"/>
                      </a:cubicBezTo>
                      <a:cubicBezTo>
                        <a:pt x="334" y="2608"/>
                        <a:pt x="2608" y="334"/>
                        <a:pt x="5418"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3" y="10859"/>
                        <a:pt x="8252" y="10300"/>
                        <a:pt x="9276" y="9264"/>
                      </a:cubicBezTo>
                      <a:cubicBezTo>
                        <a:pt x="10300" y="8240"/>
                        <a:pt x="10871" y="6871"/>
                        <a:pt x="10871" y="5430"/>
                      </a:cubicBezTo>
                      <a:cubicBezTo>
                        <a:pt x="10871" y="3989"/>
                        <a:pt x="10300" y="2620"/>
                        <a:pt x="9276" y="1584"/>
                      </a:cubicBezTo>
                      <a:cubicBezTo>
                        <a:pt x="8252" y="560"/>
                        <a:pt x="6883" y="1"/>
                        <a:pt x="543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5" name="Google Shape;4185;p61"/>
                <p:cNvSpPr/>
                <p:nvPr/>
              </p:nvSpPr>
              <p:spPr>
                <a:xfrm>
                  <a:off x="3368074" y="3882537"/>
                  <a:ext cx="215298" cy="215298"/>
                </a:xfrm>
                <a:custGeom>
                  <a:rect b="b" l="l" r="r" t="t"/>
                  <a:pathLst>
                    <a:path extrusionOk="0" h="6764" w="6764">
                      <a:moveTo>
                        <a:pt x="5335" y="346"/>
                      </a:moveTo>
                      <a:cubicBezTo>
                        <a:pt x="5930" y="346"/>
                        <a:pt x="6418" y="834"/>
                        <a:pt x="6418" y="1429"/>
                      </a:cubicBezTo>
                      <a:lnTo>
                        <a:pt x="6418" y="5335"/>
                      </a:lnTo>
                      <a:cubicBezTo>
                        <a:pt x="6418" y="5930"/>
                        <a:pt x="5930" y="6418"/>
                        <a:pt x="5335" y="6418"/>
                      </a:cubicBezTo>
                      <a:lnTo>
                        <a:pt x="1429" y="6418"/>
                      </a:lnTo>
                      <a:cubicBezTo>
                        <a:pt x="834" y="6418"/>
                        <a:pt x="346" y="5930"/>
                        <a:pt x="346" y="5335"/>
                      </a:cubicBezTo>
                      <a:lnTo>
                        <a:pt x="346" y="1429"/>
                      </a:lnTo>
                      <a:cubicBezTo>
                        <a:pt x="346" y="834"/>
                        <a:pt x="834" y="346"/>
                        <a:pt x="1429" y="346"/>
                      </a:cubicBezTo>
                      <a:close/>
                      <a:moveTo>
                        <a:pt x="1429" y="1"/>
                      </a:moveTo>
                      <a:cubicBezTo>
                        <a:pt x="644" y="1"/>
                        <a:pt x="1" y="644"/>
                        <a:pt x="1" y="1429"/>
                      </a:cubicBezTo>
                      <a:lnTo>
                        <a:pt x="1" y="5335"/>
                      </a:lnTo>
                      <a:cubicBezTo>
                        <a:pt x="1" y="6120"/>
                        <a:pt x="644" y="6763"/>
                        <a:pt x="1429" y="6763"/>
                      </a:cubicBezTo>
                      <a:lnTo>
                        <a:pt x="5335" y="6763"/>
                      </a:lnTo>
                      <a:cubicBezTo>
                        <a:pt x="6121" y="6763"/>
                        <a:pt x="6763" y="6120"/>
                        <a:pt x="6763" y="5335"/>
                      </a:cubicBezTo>
                      <a:lnTo>
                        <a:pt x="6763" y="1429"/>
                      </a:lnTo>
                      <a:cubicBezTo>
                        <a:pt x="6763" y="644"/>
                        <a:pt x="6121" y="1"/>
                        <a:pt x="533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6" name="Google Shape;4186;p61"/>
                <p:cNvSpPr/>
                <p:nvPr/>
              </p:nvSpPr>
              <p:spPr>
                <a:xfrm>
                  <a:off x="3418143" y="3933656"/>
                  <a:ext cx="114811" cy="112742"/>
                </a:xfrm>
                <a:custGeom>
                  <a:rect b="b" l="l" r="r" t="t"/>
                  <a:pathLst>
                    <a:path extrusionOk="0" h="3542" w="3607">
                      <a:moveTo>
                        <a:pt x="1822" y="0"/>
                      </a:moveTo>
                      <a:cubicBezTo>
                        <a:pt x="812" y="0"/>
                        <a:pt x="1" y="851"/>
                        <a:pt x="59" y="1859"/>
                      </a:cubicBezTo>
                      <a:cubicBezTo>
                        <a:pt x="95" y="2776"/>
                        <a:pt x="833" y="3502"/>
                        <a:pt x="1726" y="3538"/>
                      </a:cubicBezTo>
                      <a:cubicBezTo>
                        <a:pt x="1764" y="3541"/>
                        <a:pt x="1802" y="3542"/>
                        <a:pt x="1840" y="3542"/>
                      </a:cubicBezTo>
                      <a:cubicBezTo>
                        <a:pt x="2178" y="3542"/>
                        <a:pt x="2494" y="3447"/>
                        <a:pt x="2762" y="3276"/>
                      </a:cubicBezTo>
                      <a:cubicBezTo>
                        <a:pt x="2857" y="3217"/>
                        <a:pt x="2869" y="3086"/>
                        <a:pt x="2797" y="3014"/>
                      </a:cubicBezTo>
                      <a:cubicBezTo>
                        <a:pt x="2761" y="2978"/>
                        <a:pt x="2711" y="2964"/>
                        <a:pt x="2664" y="2964"/>
                      </a:cubicBezTo>
                      <a:cubicBezTo>
                        <a:pt x="2634" y="2964"/>
                        <a:pt x="2606" y="2969"/>
                        <a:pt x="2583" y="2979"/>
                      </a:cubicBezTo>
                      <a:cubicBezTo>
                        <a:pt x="2380" y="3096"/>
                        <a:pt x="2149" y="3185"/>
                        <a:pt x="1897" y="3185"/>
                      </a:cubicBezTo>
                      <a:cubicBezTo>
                        <a:pt x="1868" y="3185"/>
                        <a:pt x="1839" y="3183"/>
                        <a:pt x="1809" y="3181"/>
                      </a:cubicBezTo>
                      <a:cubicBezTo>
                        <a:pt x="1023" y="3169"/>
                        <a:pt x="380" y="2514"/>
                        <a:pt x="392" y="1716"/>
                      </a:cubicBezTo>
                      <a:cubicBezTo>
                        <a:pt x="426" y="948"/>
                        <a:pt x="1028" y="330"/>
                        <a:pt x="1792" y="330"/>
                      </a:cubicBezTo>
                      <a:cubicBezTo>
                        <a:pt x="1833" y="330"/>
                        <a:pt x="1874" y="332"/>
                        <a:pt x="1916" y="335"/>
                      </a:cubicBezTo>
                      <a:cubicBezTo>
                        <a:pt x="2619" y="371"/>
                        <a:pt x="3190" y="943"/>
                        <a:pt x="3250" y="1633"/>
                      </a:cubicBezTo>
                      <a:cubicBezTo>
                        <a:pt x="3285" y="1919"/>
                        <a:pt x="3214" y="2193"/>
                        <a:pt x="3095" y="2431"/>
                      </a:cubicBezTo>
                      <a:cubicBezTo>
                        <a:pt x="3059" y="2490"/>
                        <a:pt x="3059" y="2574"/>
                        <a:pt x="3119" y="2633"/>
                      </a:cubicBezTo>
                      <a:cubicBezTo>
                        <a:pt x="3149" y="2663"/>
                        <a:pt x="3191" y="2678"/>
                        <a:pt x="3234" y="2678"/>
                      </a:cubicBezTo>
                      <a:cubicBezTo>
                        <a:pt x="3295" y="2678"/>
                        <a:pt x="3358" y="2648"/>
                        <a:pt x="3393" y="2586"/>
                      </a:cubicBezTo>
                      <a:cubicBezTo>
                        <a:pt x="3536" y="2324"/>
                        <a:pt x="3607" y="2014"/>
                        <a:pt x="3583" y="1669"/>
                      </a:cubicBezTo>
                      <a:cubicBezTo>
                        <a:pt x="3536" y="764"/>
                        <a:pt x="2797" y="50"/>
                        <a:pt x="1904" y="2"/>
                      </a:cubicBezTo>
                      <a:cubicBezTo>
                        <a:pt x="1877" y="1"/>
                        <a:pt x="1849" y="0"/>
                        <a:pt x="182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7" name="Google Shape;4187;p61"/>
                <p:cNvSpPr/>
                <p:nvPr/>
              </p:nvSpPr>
              <p:spPr>
                <a:xfrm>
                  <a:off x="3519298" y="3910197"/>
                  <a:ext cx="29570" cy="29220"/>
                </a:xfrm>
                <a:custGeom>
                  <a:rect b="b" l="l" r="r" t="t"/>
                  <a:pathLst>
                    <a:path extrusionOk="0" h="918" w="929">
                      <a:moveTo>
                        <a:pt x="465" y="1"/>
                      </a:moveTo>
                      <a:cubicBezTo>
                        <a:pt x="203" y="1"/>
                        <a:pt x="0" y="203"/>
                        <a:pt x="0" y="453"/>
                      </a:cubicBezTo>
                      <a:cubicBezTo>
                        <a:pt x="0" y="715"/>
                        <a:pt x="203" y="918"/>
                        <a:pt x="465" y="918"/>
                      </a:cubicBezTo>
                      <a:cubicBezTo>
                        <a:pt x="715" y="918"/>
                        <a:pt x="929" y="715"/>
                        <a:pt x="929" y="453"/>
                      </a:cubicBezTo>
                      <a:cubicBezTo>
                        <a:pt x="929" y="203"/>
                        <a:pt x="715" y="1"/>
                        <a:pt x="46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188" name="Google Shape;4188;p61"/>
            <p:cNvGrpSpPr/>
            <p:nvPr/>
          </p:nvGrpSpPr>
          <p:grpSpPr>
            <a:xfrm>
              <a:off x="6547098" y="2715744"/>
              <a:ext cx="956596" cy="944315"/>
              <a:chOff x="3789173" y="2377690"/>
              <a:chExt cx="1098904" cy="1084796"/>
            </a:xfrm>
          </p:grpSpPr>
          <p:grpSp>
            <p:nvGrpSpPr>
              <p:cNvPr id="4189" name="Google Shape;4189;p61"/>
              <p:cNvGrpSpPr/>
              <p:nvPr/>
            </p:nvGrpSpPr>
            <p:grpSpPr>
              <a:xfrm>
                <a:off x="3789173" y="2377690"/>
                <a:ext cx="1098904" cy="1084796"/>
                <a:chOff x="3789173" y="2377690"/>
                <a:chExt cx="1098904" cy="1084796"/>
              </a:xfrm>
            </p:grpSpPr>
            <p:sp>
              <p:nvSpPr>
                <p:cNvPr id="4190" name="Google Shape;4190;p61"/>
                <p:cNvSpPr/>
                <p:nvPr/>
              </p:nvSpPr>
              <p:spPr>
                <a:xfrm>
                  <a:off x="3789173" y="2377690"/>
                  <a:ext cx="1098904" cy="1084796"/>
                </a:xfrm>
                <a:custGeom>
                  <a:rect b="b" l="l" r="r" t="t"/>
                  <a:pathLst>
                    <a:path extrusionOk="0" h="45134" w="45721">
                      <a:moveTo>
                        <a:pt x="22861" y="0"/>
                      </a:moveTo>
                      <a:cubicBezTo>
                        <a:pt x="22090" y="0"/>
                        <a:pt x="21319" y="295"/>
                        <a:pt x="20730" y="884"/>
                      </a:cubicBezTo>
                      <a:lnTo>
                        <a:pt x="1180" y="20446"/>
                      </a:lnTo>
                      <a:cubicBezTo>
                        <a:pt x="1" y="21613"/>
                        <a:pt x="1" y="23518"/>
                        <a:pt x="1180" y="24697"/>
                      </a:cubicBezTo>
                      <a:lnTo>
                        <a:pt x="20730" y="44259"/>
                      </a:lnTo>
                      <a:cubicBezTo>
                        <a:pt x="21319" y="44842"/>
                        <a:pt x="22090" y="45134"/>
                        <a:pt x="22861" y="45134"/>
                      </a:cubicBezTo>
                      <a:cubicBezTo>
                        <a:pt x="23632" y="45134"/>
                        <a:pt x="24403" y="44842"/>
                        <a:pt x="24992" y="44259"/>
                      </a:cubicBezTo>
                      <a:lnTo>
                        <a:pt x="44542" y="24697"/>
                      </a:lnTo>
                      <a:cubicBezTo>
                        <a:pt x="45721" y="23518"/>
                        <a:pt x="45721" y="21613"/>
                        <a:pt x="44542" y="20446"/>
                      </a:cubicBezTo>
                      <a:lnTo>
                        <a:pt x="36684" y="12576"/>
                      </a:lnTo>
                      <a:cubicBezTo>
                        <a:pt x="36267" y="12171"/>
                        <a:pt x="36363" y="11481"/>
                        <a:pt x="36851" y="11171"/>
                      </a:cubicBezTo>
                      <a:cubicBezTo>
                        <a:pt x="37565" y="10719"/>
                        <a:pt x="38327" y="10350"/>
                        <a:pt x="39125" y="10052"/>
                      </a:cubicBezTo>
                      <a:cubicBezTo>
                        <a:pt x="39613" y="9874"/>
                        <a:pt x="40054" y="9552"/>
                        <a:pt x="40399" y="9100"/>
                      </a:cubicBezTo>
                      <a:cubicBezTo>
                        <a:pt x="41173" y="8099"/>
                        <a:pt x="41220" y="6778"/>
                        <a:pt x="40518" y="5730"/>
                      </a:cubicBezTo>
                      <a:cubicBezTo>
                        <a:pt x="39932" y="4868"/>
                        <a:pt x="39013" y="4436"/>
                        <a:pt x="38094" y="4436"/>
                      </a:cubicBezTo>
                      <a:cubicBezTo>
                        <a:pt x="37349" y="4436"/>
                        <a:pt x="36606" y="4720"/>
                        <a:pt x="36041" y="5290"/>
                      </a:cubicBezTo>
                      <a:cubicBezTo>
                        <a:pt x="35732" y="5587"/>
                        <a:pt x="35505" y="5956"/>
                        <a:pt x="35362" y="6337"/>
                      </a:cubicBezTo>
                      <a:cubicBezTo>
                        <a:pt x="35077" y="7123"/>
                        <a:pt x="34720" y="7885"/>
                        <a:pt x="34267" y="8588"/>
                      </a:cubicBezTo>
                      <a:cubicBezTo>
                        <a:pt x="34091" y="8872"/>
                        <a:pt x="33797" y="9021"/>
                        <a:pt x="33498" y="9021"/>
                      </a:cubicBezTo>
                      <a:cubicBezTo>
                        <a:pt x="33271" y="9021"/>
                        <a:pt x="33042" y="8934"/>
                        <a:pt x="32862" y="8754"/>
                      </a:cubicBezTo>
                      <a:lnTo>
                        <a:pt x="24992" y="884"/>
                      </a:lnTo>
                      <a:cubicBezTo>
                        <a:pt x="24403" y="295"/>
                        <a:pt x="23632" y="0"/>
                        <a:pt x="22861" y="0"/>
                      </a:cubicBezTo>
                      <a:close/>
                    </a:path>
                  </a:pathLst>
                </a:custGeom>
                <a:solidFill>
                  <a:srgbClr val="4949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1" name="Google Shape;4191;p61"/>
                <p:cNvSpPr/>
                <p:nvPr/>
              </p:nvSpPr>
              <p:spPr>
                <a:xfrm>
                  <a:off x="3885623" y="2465897"/>
                  <a:ext cx="287050" cy="287338"/>
                </a:xfrm>
                <a:custGeom>
                  <a:rect b="b" l="l" r="r" t="t"/>
                  <a:pathLst>
                    <a:path extrusionOk="0" h="11955" w="11943">
                      <a:moveTo>
                        <a:pt x="5977" y="0"/>
                      </a:moveTo>
                      <a:cubicBezTo>
                        <a:pt x="2679" y="0"/>
                        <a:pt x="0" y="2679"/>
                        <a:pt x="0" y="5977"/>
                      </a:cubicBezTo>
                      <a:cubicBezTo>
                        <a:pt x="0" y="9275"/>
                        <a:pt x="2679" y="11954"/>
                        <a:pt x="5977" y="11954"/>
                      </a:cubicBezTo>
                      <a:cubicBezTo>
                        <a:pt x="9275" y="11954"/>
                        <a:pt x="11942" y="9275"/>
                        <a:pt x="11942" y="5977"/>
                      </a:cubicBezTo>
                      <a:cubicBezTo>
                        <a:pt x="11942" y="2679"/>
                        <a:pt x="9275" y="0"/>
                        <a:pt x="5977" y="0"/>
                      </a:cubicBezTo>
                      <a:close/>
                    </a:path>
                  </a:pathLst>
                </a:custGeom>
                <a:solidFill>
                  <a:srgbClr val="4949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92" name="Google Shape;4192;p61"/>
              <p:cNvGrpSpPr/>
              <p:nvPr/>
            </p:nvGrpSpPr>
            <p:grpSpPr>
              <a:xfrm>
                <a:off x="4151137" y="2732796"/>
                <a:ext cx="374986" cy="374572"/>
                <a:chOff x="3752358" y="3817349"/>
                <a:chExt cx="346056" cy="345674"/>
              </a:xfrm>
            </p:grpSpPr>
            <p:sp>
              <p:nvSpPr>
                <p:cNvPr id="4193" name="Google Shape;4193;p61"/>
                <p:cNvSpPr/>
                <p:nvPr/>
              </p:nvSpPr>
              <p:spPr>
                <a:xfrm>
                  <a:off x="3752358" y="3817349"/>
                  <a:ext cx="346056" cy="345674"/>
                </a:xfrm>
                <a:custGeom>
                  <a:rect b="b" l="l" r="r" t="t"/>
                  <a:pathLst>
                    <a:path extrusionOk="0" h="10860" w="10872">
                      <a:moveTo>
                        <a:pt x="5430" y="334"/>
                      </a:moveTo>
                      <a:cubicBezTo>
                        <a:pt x="8252" y="334"/>
                        <a:pt x="10526" y="2608"/>
                        <a:pt x="10526" y="5430"/>
                      </a:cubicBezTo>
                      <a:cubicBezTo>
                        <a:pt x="10526" y="8240"/>
                        <a:pt x="8228" y="10514"/>
                        <a:pt x="5430" y="10514"/>
                      </a:cubicBezTo>
                      <a:cubicBezTo>
                        <a:pt x="2620" y="10514"/>
                        <a:pt x="346" y="8240"/>
                        <a:pt x="346" y="5430"/>
                      </a:cubicBezTo>
                      <a:cubicBezTo>
                        <a:pt x="346" y="2608"/>
                        <a:pt x="2620" y="334"/>
                        <a:pt x="5430"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2" y="10859"/>
                        <a:pt x="8252" y="10300"/>
                        <a:pt x="9276" y="9264"/>
                      </a:cubicBezTo>
                      <a:cubicBezTo>
                        <a:pt x="10300" y="8240"/>
                        <a:pt x="10871" y="6871"/>
                        <a:pt x="10871" y="5430"/>
                      </a:cubicBezTo>
                      <a:cubicBezTo>
                        <a:pt x="10871" y="3989"/>
                        <a:pt x="10300" y="2620"/>
                        <a:pt x="9276" y="1584"/>
                      </a:cubicBezTo>
                      <a:cubicBezTo>
                        <a:pt x="8252" y="560"/>
                        <a:pt x="6882" y="1"/>
                        <a:pt x="543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4" name="Google Shape;4194;p61"/>
                <p:cNvSpPr/>
                <p:nvPr/>
              </p:nvSpPr>
              <p:spPr>
                <a:xfrm>
                  <a:off x="3831933" y="3955682"/>
                  <a:ext cx="47809" cy="120540"/>
                </a:xfrm>
                <a:custGeom>
                  <a:rect b="b" l="l" r="r" t="t"/>
                  <a:pathLst>
                    <a:path extrusionOk="0" h="3787" w="1502">
                      <a:moveTo>
                        <a:pt x="1168" y="346"/>
                      </a:moveTo>
                      <a:lnTo>
                        <a:pt x="1168" y="3430"/>
                      </a:lnTo>
                      <a:lnTo>
                        <a:pt x="358" y="3430"/>
                      </a:lnTo>
                      <a:lnTo>
                        <a:pt x="358" y="346"/>
                      </a:lnTo>
                      <a:close/>
                      <a:moveTo>
                        <a:pt x="180" y="1"/>
                      </a:moveTo>
                      <a:cubicBezTo>
                        <a:pt x="96" y="1"/>
                        <a:pt x="1" y="72"/>
                        <a:pt x="1" y="179"/>
                      </a:cubicBezTo>
                      <a:lnTo>
                        <a:pt x="1" y="3608"/>
                      </a:lnTo>
                      <a:cubicBezTo>
                        <a:pt x="1" y="3703"/>
                        <a:pt x="72" y="3787"/>
                        <a:pt x="180" y="3787"/>
                      </a:cubicBezTo>
                      <a:lnTo>
                        <a:pt x="1323" y="3787"/>
                      </a:lnTo>
                      <a:cubicBezTo>
                        <a:pt x="1418" y="3787"/>
                        <a:pt x="1501" y="3715"/>
                        <a:pt x="1501" y="3608"/>
                      </a:cubicBezTo>
                      <a:lnTo>
                        <a:pt x="1501" y="179"/>
                      </a:lnTo>
                      <a:cubicBezTo>
                        <a:pt x="1501" y="72"/>
                        <a:pt x="1430" y="1"/>
                        <a:pt x="132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5" name="Google Shape;4195;p61"/>
                <p:cNvSpPr/>
                <p:nvPr/>
              </p:nvSpPr>
              <p:spPr>
                <a:xfrm>
                  <a:off x="3824739" y="3890112"/>
                  <a:ext cx="55002" cy="55002"/>
                </a:xfrm>
                <a:custGeom>
                  <a:rect b="b" l="l" r="r" t="t"/>
                  <a:pathLst>
                    <a:path extrusionOk="0" h="1728" w="1728">
                      <a:moveTo>
                        <a:pt x="870" y="334"/>
                      </a:moveTo>
                      <a:cubicBezTo>
                        <a:pt x="1156" y="334"/>
                        <a:pt x="1394" y="572"/>
                        <a:pt x="1394" y="846"/>
                      </a:cubicBezTo>
                      <a:cubicBezTo>
                        <a:pt x="1394" y="1132"/>
                        <a:pt x="1156" y="1370"/>
                        <a:pt x="870" y="1370"/>
                      </a:cubicBezTo>
                      <a:cubicBezTo>
                        <a:pt x="584" y="1370"/>
                        <a:pt x="346" y="1132"/>
                        <a:pt x="346" y="846"/>
                      </a:cubicBezTo>
                      <a:cubicBezTo>
                        <a:pt x="346" y="572"/>
                        <a:pt x="584" y="334"/>
                        <a:pt x="870" y="334"/>
                      </a:cubicBezTo>
                      <a:close/>
                      <a:moveTo>
                        <a:pt x="870" y="1"/>
                      </a:moveTo>
                      <a:cubicBezTo>
                        <a:pt x="394" y="1"/>
                        <a:pt x="1" y="394"/>
                        <a:pt x="1" y="870"/>
                      </a:cubicBezTo>
                      <a:cubicBezTo>
                        <a:pt x="1" y="1346"/>
                        <a:pt x="394" y="1727"/>
                        <a:pt x="870" y="1727"/>
                      </a:cubicBezTo>
                      <a:cubicBezTo>
                        <a:pt x="1346" y="1727"/>
                        <a:pt x="1727" y="1334"/>
                        <a:pt x="1727" y="870"/>
                      </a:cubicBezTo>
                      <a:cubicBezTo>
                        <a:pt x="1727" y="394"/>
                        <a:pt x="1346" y="1"/>
                        <a:pt x="87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6" name="Google Shape;4196;p61"/>
                <p:cNvSpPr/>
                <p:nvPr/>
              </p:nvSpPr>
              <p:spPr>
                <a:xfrm>
                  <a:off x="3904696" y="3955682"/>
                  <a:ext cx="128148" cy="120540"/>
                </a:xfrm>
                <a:custGeom>
                  <a:rect b="b" l="l" r="r" t="t"/>
                  <a:pathLst>
                    <a:path extrusionOk="0" h="3787" w="4026">
                      <a:moveTo>
                        <a:pt x="191" y="1"/>
                      </a:moveTo>
                      <a:cubicBezTo>
                        <a:pt x="96" y="1"/>
                        <a:pt x="1" y="72"/>
                        <a:pt x="1" y="179"/>
                      </a:cubicBezTo>
                      <a:lnTo>
                        <a:pt x="1" y="3608"/>
                      </a:lnTo>
                      <a:cubicBezTo>
                        <a:pt x="1" y="3703"/>
                        <a:pt x="84" y="3787"/>
                        <a:pt x="191" y="3787"/>
                      </a:cubicBezTo>
                      <a:lnTo>
                        <a:pt x="1334" y="3787"/>
                      </a:lnTo>
                      <a:cubicBezTo>
                        <a:pt x="1418" y="3787"/>
                        <a:pt x="1513" y="3715"/>
                        <a:pt x="1513" y="3608"/>
                      </a:cubicBezTo>
                      <a:lnTo>
                        <a:pt x="1513" y="2382"/>
                      </a:lnTo>
                      <a:cubicBezTo>
                        <a:pt x="1513" y="1977"/>
                        <a:pt x="1596" y="1501"/>
                        <a:pt x="2037" y="1501"/>
                      </a:cubicBezTo>
                      <a:cubicBezTo>
                        <a:pt x="2347" y="1501"/>
                        <a:pt x="2477" y="1763"/>
                        <a:pt x="2525" y="2060"/>
                      </a:cubicBezTo>
                      <a:cubicBezTo>
                        <a:pt x="2537" y="2156"/>
                        <a:pt x="2608" y="2215"/>
                        <a:pt x="2692" y="2215"/>
                      </a:cubicBezTo>
                      <a:cubicBezTo>
                        <a:pt x="2787" y="2215"/>
                        <a:pt x="2870" y="2120"/>
                        <a:pt x="2847" y="2025"/>
                      </a:cubicBezTo>
                      <a:cubicBezTo>
                        <a:pt x="2763" y="1465"/>
                        <a:pt x="2477" y="1155"/>
                        <a:pt x="2013" y="1155"/>
                      </a:cubicBezTo>
                      <a:cubicBezTo>
                        <a:pt x="1465" y="1155"/>
                        <a:pt x="1156" y="1608"/>
                        <a:pt x="1156" y="2382"/>
                      </a:cubicBezTo>
                      <a:lnTo>
                        <a:pt x="1156" y="3430"/>
                      </a:lnTo>
                      <a:lnTo>
                        <a:pt x="346" y="3430"/>
                      </a:lnTo>
                      <a:lnTo>
                        <a:pt x="346" y="358"/>
                      </a:lnTo>
                      <a:lnTo>
                        <a:pt x="918" y="358"/>
                      </a:lnTo>
                      <a:lnTo>
                        <a:pt x="918" y="572"/>
                      </a:lnTo>
                      <a:cubicBezTo>
                        <a:pt x="918" y="632"/>
                        <a:pt x="930" y="679"/>
                        <a:pt x="977" y="715"/>
                      </a:cubicBezTo>
                      <a:cubicBezTo>
                        <a:pt x="1007" y="733"/>
                        <a:pt x="1043" y="742"/>
                        <a:pt x="1078" y="742"/>
                      </a:cubicBezTo>
                      <a:cubicBezTo>
                        <a:pt x="1114" y="742"/>
                        <a:pt x="1150" y="733"/>
                        <a:pt x="1180" y="715"/>
                      </a:cubicBezTo>
                      <a:cubicBezTo>
                        <a:pt x="1477" y="477"/>
                        <a:pt x="1835" y="358"/>
                        <a:pt x="2227" y="358"/>
                      </a:cubicBezTo>
                      <a:cubicBezTo>
                        <a:pt x="3204" y="358"/>
                        <a:pt x="3656" y="1191"/>
                        <a:pt x="3656" y="2001"/>
                      </a:cubicBezTo>
                      <a:lnTo>
                        <a:pt x="3656" y="3430"/>
                      </a:lnTo>
                      <a:lnTo>
                        <a:pt x="2847" y="3430"/>
                      </a:lnTo>
                      <a:lnTo>
                        <a:pt x="2847" y="2870"/>
                      </a:lnTo>
                      <a:cubicBezTo>
                        <a:pt x="2847" y="2775"/>
                        <a:pt x="2775" y="2703"/>
                        <a:pt x="2692" y="2703"/>
                      </a:cubicBezTo>
                      <a:cubicBezTo>
                        <a:pt x="2597" y="2703"/>
                        <a:pt x="2525" y="2775"/>
                        <a:pt x="2525" y="2870"/>
                      </a:cubicBezTo>
                      <a:lnTo>
                        <a:pt x="2525" y="3596"/>
                      </a:lnTo>
                      <a:cubicBezTo>
                        <a:pt x="2525" y="3691"/>
                        <a:pt x="2597" y="3775"/>
                        <a:pt x="2704" y="3775"/>
                      </a:cubicBezTo>
                      <a:lnTo>
                        <a:pt x="3847" y="3775"/>
                      </a:lnTo>
                      <a:cubicBezTo>
                        <a:pt x="3942" y="3775"/>
                        <a:pt x="4025" y="3703"/>
                        <a:pt x="4025" y="3596"/>
                      </a:cubicBezTo>
                      <a:lnTo>
                        <a:pt x="4025" y="1989"/>
                      </a:lnTo>
                      <a:cubicBezTo>
                        <a:pt x="4025" y="810"/>
                        <a:pt x="3299" y="1"/>
                        <a:pt x="2239" y="1"/>
                      </a:cubicBezTo>
                      <a:cubicBezTo>
                        <a:pt x="1894" y="1"/>
                        <a:pt x="1573" y="84"/>
                        <a:pt x="1275" y="251"/>
                      </a:cubicBezTo>
                      <a:lnTo>
                        <a:pt x="1275" y="179"/>
                      </a:lnTo>
                      <a:cubicBezTo>
                        <a:pt x="1275" y="84"/>
                        <a:pt x="1204" y="1"/>
                        <a:pt x="1096"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197" name="Google Shape;4197;p61"/>
            <p:cNvGrpSpPr/>
            <p:nvPr/>
          </p:nvGrpSpPr>
          <p:grpSpPr>
            <a:xfrm>
              <a:off x="7034853" y="3222917"/>
              <a:ext cx="956596" cy="944252"/>
              <a:chOff x="4349489" y="2960313"/>
              <a:chExt cx="1098904" cy="1084724"/>
            </a:xfrm>
          </p:grpSpPr>
          <p:grpSp>
            <p:nvGrpSpPr>
              <p:cNvPr id="4198" name="Google Shape;4198;p61"/>
              <p:cNvGrpSpPr/>
              <p:nvPr/>
            </p:nvGrpSpPr>
            <p:grpSpPr>
              <a:xfrm>
                <a:off x="4349489" y="2960313"/>
                <a:ext cx="1098904" cy="1084724"/>
                <a:chOff x="4349489" y="2960313"/>
                <a:chExt cx="1098904" cy="1084724"/>
              </a:xfrm>
            </p:grpSpPr>
            <p:sp>
              <p:nvSpPr>
                <p:cNvPr id="4199" name="Google Shape;4199;p61"/>
                <p:cNvSpPr/>
                <p:nvPr/>
              </p:nvSpPr>
              <p:spPr>
                <a:xfrm>
                  <a:off x="4349489" y="2960313"/>
                  <a:ext cx="1098904" cy="1084724"/>
                </a:xfrm>
                <a:custGeom>
                  <a:rect b="b" l="l" r="r" t="t"/>
                  <a:pathLst>
                    <a:path extrusionOk="0" h="45131" w="45721">
                      <a:moveTo>
                        <a:pt x="22862" y="0"/>
                      </a:moveTo>
                      <a:cubicBezTo>
                        <a:pt x="22092" y="0"/>
                        <a:pt x="21324" y="295"/>
                        <a:pt x="20741" y="884"/>
                      </a:cubicBezTo>
                      <a:lnTo>
                        <a:pt x="12871" y="8743"/>
                      </a:lnTo>
                      <a:cubicBezTo>
                        <a:pt x="12697" y="8917"/>
                        <a:pt x="12470" y="9001"/>
                        <a:pt x="12243" y="9001"/>
                      </a:cubicBezTo>
                      <a:cubicBezTo>
                        <a:pt x="11942" y="9001"/>
                        <a:pt x="11642" y="8854"/>
                        <a:pt x="11466" y="8576"/>
                      </a:cubicBezTo>
                      <a:cubicBezTo>
                        <a:pt x="11014" y="7861"/>
                        <a:pt x="10645" y="7099"/>
                        <a:pt x="10347" y="6302"/>
                      </a:cubicBezTo>
                      <a:cubicBezTo>
                        <a:pt x="10168" y="5814"/>
                        <a:pt x="9847" y="5373"/>
                        <a:pt x="9394" y="5028"/>
                      </a:cubicBezTo>
                      <a:cubicBezTo>
                        <a:pt x="8866" y="4619"/>
                        <a:pt x="8248" y="4413"/>
                        <a:pt x="7630" y="4413"/>
                      </a:cubicBezTo>
                      <a:cubicBezTo>
                        <a:pt x="7078" y="4413"/>
                        <a:pt x="6525" y="4577"/>
                        <a:pt x="6037" y="4909"/>
                      </a:cubicBezTo>
                      <a:cubicBezTo>
                        <a:pt x="4465" y="5968"/>
                        <a:pt x="4310" y="8123"/>
                        <a:pt x="5584" y="9385"/>
                      </a:cubicBezTo>
                      <a:cubicBezTo>
                        <a:pt x="5894" y="9695"/>
                        <a:pt x="6251" y="9921"/>
                        <a:pt x="6632" y="10064"/>
                      </a:cubicBezTo>
                      <a:cubicBezTo>
                        <a:pt x="7418" y="10350"/>
                        <a:pt x="8180" y="10707"/>
                        <a:pt x="8882" y="11159"/>
                      </a:cubicBezTo>
                      <a:cubicBezTo>
                        <a:pt x="9382" y="11469"/>
                        <a:pt x="9466" y="12148"/>
                        <a:pt x="9049" y="12564"/>
                      </a:cubicBezTo>
                      <a:lnTo>
                        <a:pt x="1179" y="20434"/>
                      </a:lnTo>
                      <a:cubicBezTo>
                        <a:pt x="0" y="21613"/>
                        <a:pt x="0" y="23518"/>
                        <a:pt x="1179" y="24697"/>
                      </a:cubicBezTo>
                      <a:lnTo>
                        <a:pt x="20741" y="44247"/>
                      </a:lnTo>
                      <a:cubicBezTo>
                        <a:pt x="21324" y="44836"/>
                        <a:pt x="22092" y="45131"/>
                        <a:pt x="22862" y="45131"/>
                      </a:cubicBezTo>
                      <a:cubicBezTo>
                        <a:pt x="23631" y="45131"/>
                        <a:pt x="24402" y="44836"/>
                        <a:pt x="24992" y="44247"/>
                      </a:cubicBezTo>
                      <a:lnTo>
                        <a:pt x="44554" y="24697"/>
                      </a:lnTo>
                      <a:cubicBezTo>
                        <a:pt x="45720" y="23518"/>
                        <a:pt x="45720" y="21613"/>
                        <a:pt x="44554" y="20434"/>
                      </a:cubicBezTo>
                      <a:lnTo>
                        <a:pt x="24992" y="884"/>
                      </a:lnTo>
                      <a:cubicBezTo>
                        <a:pt x="24402" y="295"/>
                        <a:pt x="23631" y="0"/>
                        <a:pt x="22862" y="0"/>
                      </a:cubicBezTo>
                      <a:close/>
                    </a:path>
                  </a:pathLst>
                </a:custGeom>
                <a:solidFill>
                  <a:srgbClr val="FCBD2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0" name="Google Shape;4200;p61"/>
                <p:cNvSpPr/>
                <p:nvPr/>
              </p:nvSpPr>
              <p:spPr>
                <a:xfrm>
                  <a:off x="5065741" y="3026769"/>
                  <a:ext cx="287338" cy="287338"/>
                </a:xfrm>
                <a:custGeom>
                  <a:rect b="b" l="l" r="r" t="t"/>
                  <a:pathLst>
                    <a:path extrusionOk="0" h="11955" w="11955">
                      <a:moveTo>
                        <a:pt x="5978" y="1"/>
                      </a:moveTo>
                      <a:cubicBezTo>
                        <a:pt x="2680" y="1"/>
                        <a:pt x="1" y="2679"/>
                        <a:pt x="1" y="5978"/>
                      </a:cubicBezTo>
                      <a:cubicBezTo>
                        <a:pt x="1" y="9276"/>
                        <a:pt x="2680" y="11954"/>
                        <a:pt x="5978" y="11954"/>
                      </a:cubicBezTo>
                      <a:cubicBezTo>
                        <a:pt x="9276" y="11954"/>
                        <a:pt x="11955" y="9276"/>
                        <a:pt x="11955" y="5978"/>
                      </a:cubicBezTo>
                      <a:cubicBezTo>
                        <a:pt x="11955" y="2679"/>
                        <a:pt x="9276" y="1"/>
                        <a:pt x="5978" y="1"/>
                      </a:cubicBezTo>
                      <a:close/>
                    </a:path>
                  </a:pathLst>
                </a:custGeom>
                <a:solidFill>
                  <a:srgbClr val="FCBD2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01" name="Google Shape;4201;p61"/>
              <p:cNvGrpSpPr/>
              <p:nvPr/>
            </p:nvGrpSpPr>
            <p:grpSpPr>
              <a:xfrm>
                <a:off x="4732657" y="3315384"/>
                <a:ext cx="374952" cy="374572"/>
                <a:chOff x="4201447" y="3817349"/>
                <a:chExt cx="346024" cy="345674"/>
              </a:xfrm>
            </p:grpSpPr>
            <p:sp>
              <p:nvSpPr>
                <p:cNvPr id="4202" name="Google Shape;4202;p61"/>
                <p:cNvSpPr/>
                <p:nvPr/>
              </p:nvSpPr>
              <p:spPr>
                <a:xfrm>
                  <a:off x="4201447" y="3817349"/>
                  <a:ext cx="346024" cy="345674"/>
                </a:xfrm>
                <a:custGeom>
                  <a:rect b="b" l="l" r="r" t="t"/>
                  <a:pathLst>
                    <a:path extrusionOk="0" h="10860" w="10871">
                      <a:moveTo>
                        <a:pt x="5430" y="334"/>
                      </a:moveTo>
                      <a:cubicBezTo>
                        <a:pt x="8252" y="334"/>
                        <a:pt x="10526" y="2608"/>
                        <a:pt x="10526" y="5430"/>
                      </a:cubicBezTo>
                      <a:cubicBezTo>
                        <a:pt x="10526" y="8240"/>
                        <a:pt x="8252" y="10514"/>
                        <a:pt x="5430" y="10514"/>
                      </a:cubicBezTo>
                      <a:cubicBezTo>
                        <a:pt x="2620" y="10514"/>
                        <a:pt x="346" y="8240"/>
                        <a:pt x="346" y="5430"/>
                      </a:cubicBezTo>
                      <a:cubicBezTo>
                        <a:pt x="346" y="2608"/>
                        <a:pt x="2620" y="334"/>
                        <a:pt x="5430"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2" y="10859"/>
                        <a:pt x="8252" y="10300"/>
                        <a:pt x="9276" y="9264"/>
                      </a:cubicBezTo>
                      <a:cubicBezTo>
                        <a:pt x="10299" y="8240"/>
                        <a:pt x="10871" y="6871"/>
                        <a:pt x="10871" y="5430"/>
                      </a:cubicBezTo>
                      <a:cubicBezTo>
                        <a:pt x="10871" y="3989"/>
                        <a:pt x="10299" y="2620"/>
                        <a:pt x="9276" y="1584"/>
                      </a:cubicBezTo>
                      <a:cubicBezTo>
                        <a:pt x="8252" y="560"/>
                        <a:pt x="6882" y="1"/>
                        <a:pt x="543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3" name="Google Shape;4203;p61"/>
                <p:cNvSpPr/>
                <p:nvPr/>
              </p:nvSpPr>
              <p:spPr>
                <a:xfrm>
                  <a:off x="4271569" y="3904531"/>
                  <a:ext cx="227394" cy="185728"/>
                </a:xfrm>
                <a:custGeom>
                  <a:rect b="b" l="l" r="r" t="t"/>
                  <a:pathLst>
                    <a:path extrusionOk="0" h="5835" w="7144">
                      <a:moveTo>
                        <a:pt x="4620" y="0"/>
                      </a:moveTo>
                      <a:cubicBezTo>
                        <a:pt x="3727" y="0"/>
                        <a:pt x="2977" y="691"/>
                        <a:pt x="2905" y="1572"/>
                      </a:cubicBezTo>
                      <a:cubicBezTo>
                        <a:pt x="2727" y="1548"/>
                        <a:pt x="2358" y="1441"/>
                        <a:pt x="2262" y="1405"/>
                      </a:cubicBezTo>
                      <a:cubicBezTo>
                        <a:pt x="1643" y="1203"/>
                        <a:pt x="1072" y="810"/>
                        <a:pt x="631" y="322"/>
                      </a:cubicBezTo>
                      <a:cubicBezTo>
                        <a:pt x="596" y="298"/>
                        <a:pt x="572" y="274"/>
                        <a:pt x="524" y="262"/>
                      </a:cubicBezTo>
                      <a:cubicBezTo>
                        <a:pt x="517" y="261"/>
                        <a:pt x="509" y="260"/>
                        <a:pt x="501" y="260"/>
                      </a:cubicBezTo>
                      <a:cubicBezTo>
                        <a:pt x="436" y="260"/>
                        <a:pt x="367" y="304"/>
                        <a:pt x="346" y="357"/>
                      </a:cubicBezTo>
                      <a:cubicBezTo>
                        <a:pt x="238" y="572"/>
                        <a:pt x="179" y="810"/>
                        <a:pt x="179" y="1048"/>
                      </a:cubicBezTo>
                      <a:cubicBezTo>
                        <a:pt x="179" y="1393"/>
                        <a:pt x="286" y="1727"/>
                        <a:pt x="476" y="1977"/>
                      </a:cubicBezTo>
                      <a:cubicBezTo>
                        <a:pt x="466" y="1975"/>
                        <a:pt x="456" y="1974"/>
                        <a:pt x="446" y="1974"/>
                      </a:cubicBezTo>
                      <a:cubicBezTo>
                        <a:pt x="397" y="1974"/>
                        <a:pt x="349" y="1997"/>
                        <a:pt x="310" y="2036"/>
                      </a:cubicBezTo>
                      <a:cubicBezTo>
                        <a:pt x="286" y="2060"/>
                        <a:pt x="286" y="2108"/>
                        <a:pt x="274" y="2143"/>
                      </a:cubicBezTo>
                      <a:lnTo>
                        <a:pt x="274" y="2203"/>
                      </a:lnTo>
                      <a:cubicBezTo>
                        <a:pt x="274" y="2655"/>
                        <a:pt x="476" y="3072"/>
                        <a:pt x="822" y="3358"/>
                      </a:cubicBezTo>
                      <a:cubicBezTo>
                        <a:pt x="786" y="3370"/>
                        <a:pt x="774" y="3405"/>
                        <a:pt x="762" y="3417"/>
                      </a:cubicBezTo>
                      <a:cubicBezTo>
                        <a:pt x="750" y="3465"/>
                        <a:pt x="727" y="3513"/>
                        <a:pt x="750" y="3548"/>
                      </a:cubicBezTo>
                      <a:cubicBezTo>
                        <a:pt x="893" y="4024"/>
                        <a:pt x="1262" y="4405"/>
                        <a:pt x="1727" y="4548"/>
                      </a:cubicBezTo>
                      <a:cubicBezTo>
                        <a:pt x="1310" y="4798"/>
                        <a:pt x="834" y="4941"/>
                        <a:pt x="334" y="4941"/>
                      </a:cubicBezTo>
                      <a:lnTo>
                        <a:pt x="191" y="4941"/>
                      </a:lnTo>
                      <a:cubicBezTo>
                        <a:pt x="107" y="4941"/>
                        <a:pt x="36" y="5001"/>
                        <a:pt x="12" y="5084"/>
                      </a:cubicBezTo>
                      <a:cubicBezTo>
                        <a:pt x="0" y="5156"/>
                        <a:pt x="48" y="5239"/>
                        <a:pt x="107" y="5263"/>
                      </a:cubicBezTo>
                      <a:cubicBezTo>
                        <a:pt x="727" y="5632"/>
                        <a:pt x="1465" y="5834"/>
                        <a:pt x="2191" y="5834"/>
                      </a:cubicBezTo>
                      <a:cubicBezTo>
                        <a:pt x="3072" y="5834"/>
                        <a:pt x="3905" y="5560"/>
                        <a:pt x="4596" y="5060"/>
                      </a:cubicBezTo>
                      <a:cubicBezTo>
                        <a:pt x="4691" y="5001"/>
                        <a:pt x="4691" y="4858"/>
                        <a:pt x="4620" y="4786"/>
                      </a:cubicBezTo>
                      <a:cubicBezTo>
                        <a:pt x="4587" y="4754"/>
                        <a:pt x="4544" y="4735"/>
                        <a:pt x="4499" y="4735"/>
                      </a:cubicBezTo>
                      <a:cubicBezTo>
                        <a:pt x="4463" y="4735"/>
                        <a:pt x="4426" y="4748"/>
                        <a:pt x="4394" y="4775"/>
                      </a:cubicBezTo>
                      <a:cubicBezTo>
                        <a:pt x="3763" y="5215"/>
                        <a:pt x="3013" y="5489"/>
                        <a:pt x="2191" y="5489"/>
                      </a:cubicBezTo>
                      <a:cubicBezTo>
                        <a:pt x="1727" y="5489"/>
                        <a:pt x="1262" y="5394"/>
                        <a:pt x="846" y="5239"/>
                      </a:cubicBezTo>
                      <a:cubicBezTo>
                        <a:pt x="1369" y="5144"/>
                        <a:pt x="1846" y="4917"/>
                        <a:pt x="2262" y="4584"/>
                      </a:cubicBezTo>
                      <a:cubicBezTo>
                        <a:pt x="2310" y="4536"/>
                        <a:pt x="2334" y="4477"/>
                        <a:pt x="2322" y="4417"/>
                      </a:cubicBezTo>
                      <a:cubicBezTo>
                        <a:pt x="2310" y="4346"/>
                        <a:pt x="2239" y="4286"/>
                        <a:pt x="2155" y="4286"/>
                      </a:cubicBezTo>
                      <a:cubicBezTo>
                        <a:pt x="1739" y="4263"/>
                        <a:pt x="1369" y="4048"/>
                        <a:pt x="1167" y="3691"/>
                      </a:cubicBezTo>
                      <a:cubicBezTo>
                        <a:pt x="1250" y="3691"/>
                        <a:pt x="1358" y="3667"/>
                        <a:pt x="1441" y="3643"/>
                      </a:cubicBezTo>
                      <a:cubicBezTo>
                        <a:pt x="1524" y="3632"/>
                        <a:pt x="1584" y="3572"/>
                        <a:pt x="1584" y="3489"/>
                      </a:cubicBezTo>
                      <a:cubicBezTo>
                        <a:pt x="1596" y="3405"/>
                        <a:pt x="1536" y="3334"/>
                        <a:pt x="1441" y="3298"/>
                      </a:cubicBezTo>
                      <a:cubicBezTo>
                        <a:pt x="1000" y="3191"/>
                        <a:pt x="667" y="2822"/>
                        <a:pt x="596" y="2381"/>
                      </a:cubicBezTo>
                      <a:lnTo>
                        <a:pt x="596" y="2381"/>
                      </a:lnTo>
                      <a:cubicBezTo>
                        <a:pt x="727" y="2405"/>
                        <a:pt x="869" y="2417"/>
                        <a:pt x="1000" y="2417"/>
                      </a:cubicBezTo>
                      <a:cubicBezTo>
                        <a:pt x="1084" y="2417"/>
                        <a:pt x="1143" y="2358"/>
                        <a:pt x="1167" y="2274"/>
                      </a:cubicBezTo>
                      <a:cubicBezTo>
                        <a:pt x="1179" y="2203"/>
                        <a:pt x="1131" y="2143"/>
                        <a:pt x="1072" y="2108"/>
                      </a:cubicBezTo>
                      <a:cubicBezTo>
                        <a:pt x="703" y="1881"/>
                        <a:pt x="476" y="1488"/>
                        <a:pt x="476" y="1048"/>
                      </a:cubicBezTo>
                      <a:cubicBezTo>
                        <a:pt x="476" y="953"/>
                        <a:pt x="488" y="846"/>
                        <a:pt x="524" y="738"/>
                      </a:cubicBezTo>
                      <a:cubicBezTo>
                        <a:pt x="965" y="1191"/>
                        <a:pt x="1524" y="1524"/>
                        <a:pt x="2120" y="1727"/>
                      </a:cubicBezTo>
                      <a:cubicBezTo>
                        <a:pt x="2120" y="1727"/>
                        <a:pt x="2715" y="1905"/>
                        <a:pt x="2929" y="1917"/>
                      </a:cubicBezTo>
                      <a:lnTo>
                        <a:pt x="3024" y="1917"/>
                      </a:lnTo>
                      <a:cubicBezTo>
                        <a:pt x="3096" y="1917"/>
                        <a:pt x="3167" y="1869"/>
                        <a:pt x="3191" y="1798"/>
                      </a:cubicBezTo>
                      <a:cubicBezTo>
                        <a:pt x="3203" y="1786"/>
                        <a:pt x="3203" y="1750"/>
                        <a:pt x="3203" y="1738"/>
                      </a:cubicBezTo>
                      <a:lnTo>
                        <a:pt x="3203" y="1703"/>
                      </a:lnTo>
                      <a:cubicBezTo>
                        <a:pt x="3203" y="953"/>
                        <a:pt x="3810" y="334"/>
                        <a:pt x="4572" y="334"/>
                      </a:cubicBezTo>
                      <a:cubicBezTo>
                        <a:pt x="4941" y="334"/>
                        <a:pt x="5287" y="488"/>
                        <a:pt x="5549" y="750"/>
                      </a:cubicBezTo>
                      <a:cubicBezTo>
                        <a:pt x="5585" y="787"/>
                        <a:pt x="5621" y="802"/>
                        <a:pt x="5663" y="802"/>
                      </a:cubicBezTo>
                      <a:cubicBezTo>
                        <a:pt x="5676" y="802"/>
                        <a:pt x="5689" y="801"/>
                        <a:pt x="5703" y="798"/>
                      </a:cubicBezTo>
                      <a:cubicBezTo>
                        <a:pt x="5882" y="762"/>
                        <a:pt x="6049" y="738"/>
                        <a:pt x="6203" y="679"/>
                      </a:cubicBezTo>
                      <a:lnTo>
                        <a:pt x="6203" y="679"/>
                      </a:lnTo>
                      <a:cubicBezTo>
                        <a:pt x="6120" y="762"/>
                        <a:pt x="6013" y="857"/>
                        <a:pt x="5894" y="917"/>
                      </a:cubicBezTo>
                      <a:cubicBezTo>
                        <a:pt x="5822" y="965"/>
                        <a:pt x="5787" y="1048"/>
                        <a:pt x="5822" y="1143"/>
                      </a:cubicBezTo>
                      <a:cubicBezTo>
                        <a:pt x="5846" y="1203"/>
                        <a:pt x="5930" y="1250"/>
                        <a:pt x="6001" y="1250"/>
                      </a:cubicBezTo>
                      <a:cubicBezTo>
                        <a:pt x="6144" y="1227"/>
                        <a:pt x="6287" y="1215"/>
                        <a:pt x="6418" y="1167"/>
                      </a:cubicBezTo>
                      <a:lnTo>
                        <a:pt x="6418" y="1167"/>
                      </a:lnTo>
                      <a:cubicBezTo>
                        <a:pt x="6299" y="1286"/>
                        <a:pt x="6168" y="1405"/>
                        <a:pt x="6013" y="1512"/>
                      </a:cubicBezTo>
                      <a:cubicBezTo>
                        <a:pt x="5965" y="1548"/>
                        <a:pt x="5941" y="1608"/>
                        <a:pt x="5941" y="1655"/>
                      </a:cubicBezTo>
                      <a:lnTo>
                        <a:pt x="5941" y="1679"/>
                      </a:lnTo>
                      <a:lnTo>
                        <a:pt x="5941" y="1703"/>
                      </a:lnTo>
                      <a:lnTo>
                        <a:pt x="5941" y="1727"/>
                      </a:lnTo>
                      <a:cubicBezTo>
                        <a:pt x="5941" y="2691"/>
                        <a:pt x="5572" y="3572"/>
                        <a:pt x="4977" y="4227"/>
                      </a:cubicBezTo>
                      <a:cubicBezTo>
                        <a:pt x="4918" y="4298"/>
                        <a:pt x="4918" y="4405"/>
                        <a:pt x="4977" y="4465"/>
                      </a:cubicBezTo>
                      <a:cubicBezTo>
                        <a:pt x="5011" y="4499"/>
                        <a:pt x="5053" y="4514"/>
                        <a:pt x="5096" y="4514"/>
                      </a:cubicBezTo>
                      <a:cubicBezTo>
                        <a:pt x="5143" y="4514"/>
                        <a:pt x="5190" y="4496"/>
                        <a:pt x="5227" y="4465"/>
                      </a:cubicBezTo>
                      <a:cubicBezTo>
                        <a:pt x="5894" y="3715"/>
                        <a:pt x="6263" y="2762"/>
                        <a:pt x="6287" y="1750"/>
                      </a:cubicBezTo>
                      <a:cubicBezTo>
                        <a:pt x="6596" y="1524"/>
                        <a:pt x="6846" y="1250"/>
                        <a:pt x="7061" y="917"/>
                      </a:cubicBezTo>
                      <a:cubicBezTo>
                        <a:pt x="7144" y="857"/>
                        <a:pt x="7132" y="750"/>
                        <a:pt x="7061" y="715"/>
                      </a:cubicBezTo>
                      <a:cubicBezTo>
                        <a:pt x="7029" y="683"/>
                        <a:pt x="6987" y="667"/>
                        <a:pt x="6937" y="667"/>
                      </a:cubicBezTo>
                      <a:cubicBezTo>
                        <a:pt x="6912" y="667"/>
                        <a:pt x="6886" y="671"/>
                        <a:pt x="6858" y="679"/>
                      </a:cubicBezTo>
                      <a:cubicBezTo>
                        <a:pt x="6775" y="726"/>
                        <a:pt x="6680" y="750"/>
                        <a:pt x="6596" y="786"/>
                      </a:cubicBezTo>
                      <a:cubicBezTo>
                        <a:pt x="6680" y="667"/>
                        <a:pt x="6763" y="512"/>
                        <a:pt x="6823" y="369"/>
                      </a:cubicBezTo>
                      <a:cubicBezTo>
                        <a:pt x="6834" y="310"/>
                        <a:pt x="6834" y="238"/>
                        <a:pt x="6787" y="191"/>
                      </a:cubicBezTo>
                      <a:cubicBezTo>
                        <a:pt x="6750" y="153"/>
                        <a:pt x="6703" y="135"/>
                        <a:pt x="6659" y="135"/>
                      </a:cubicBezTo>
                      <a:cubicBezTo>
                        <a:pt x="6632" y="135"/>
                        <a:pt x="6607" y="142"/>
                        <a:pt x="6584" y="155"/>
                      </a:cubicBezTo>
                      <a:cubicBezTo>
                        <a:pt x="6322" y="310"/>
                        <a:pt x="6061" y="393"/>
                        <a:pt x="5775" y="441"/>
                      </a:cubicBezTo>
                      <a:cubicBezTo>
                        <a:pt x="5465" y="143"/>
                        <a:pt x="5048" y="0"/>
                        <a:pt x="462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204" name="Google Shape;4204;p61"/>
            <p:cNvGrpSpPr/>
            <p:nvPr/>
          </p:nvGrpSpPr>
          <p:grpSpPr>
            <a:xfrm>
              <a:off x="6529419" y="3711909"/>
              <a:ext cx="956596" cy="944315"/>
              <a:chOff x="3768864" y="3522050"/>
              <a:chExt cx="1098904" cy="1084796"/>
            </a:xfrm>
          </p:grpSpPr>
          <p:grpSp>
            <p:nvGrpSpPr>
              <p:cNvPr id="4205" name="Google Shape;4205;p61"/>
              <p:cNvGrpSpPr/>
              <p:nvPr/>
            </p:nvGrpSpPr>
            <p:grpSpPr>
              <a:xfrm>
                <a:off x="3768864" y="3522050"/>
                <a:ext cx="1098904" cy="1084796"/>
                <a:chOff x="3768864" y="3522050"/>
                <a:chExt cx="1098904" cy="1084796"/>
              </a:xfrm>
            </p:grpSpPr>
            <p:sp>
              <p:nvSpPr>
                <p:cNvPr id="4206" name="Google Shape;4206;p61"/>
                <p:cNvSpPr/>
                <p:nvPr/>
              </p:nvSpPr>
              <p:spPr>
                <a:xfrm>
                  <a:off x="3768864" y="3522050"/>
                  <a:ext cx="1098904" cy="1084796"/>
                </a:xfrm>
                <a:custGeom>
                  <a:rect b="b" l="l" r="r" t="t"/>
                  <a:pathLst>
                    <a:path extrusionOk="0" h="45134" w="45721">
                      <a:moveTo>
                        <a:pt x="22862" y="0"/>
                      </a:moveTo>
                      <a:cubicBezTo>
                        <a:pt x="22093" y="0"/>
                        <a:pt x="21325" y="295"/>
                        <a:pt x="20741" y="884"/>
                      </a:cubicBezTo>
                      <a:lnTo>
                        <a:pt x="1179" y="20446"/>
                      </a:lnTo>
                      <a:cubicBezTo>
                        <a:pt x="1" y="21613"/>
                        <a:pt x="1" y="23518"/>
                        <a:pt x="1179" y="24697"/>
                      </a:cubicBezTo>
                      <a:lnTo>
                        <a:pt x="20741" y="44259"/>
                      </a:lnTo>
                      <a:cubicBezTo>
                        <a:pt x="21325" y="44842"/>
                        <a:pt x="22093" y="45134"/>
                        <a:pt x="22862" y="45134"/>
                      </a:cubicBezTo>
                      <a:cubicBezTo>
                        <a:pt x="23631" y="45134"/>
                        <a:pt x="24402" y="44842"/>
                        <a:pt x="24992" y="44259"/>
                      </a:cubicBezTo>
                      <a:lnTo>
                        <a:pt x="44554" y="24697"/>
                      </a:lnTo>
                      <a:cubicBezTo>
                        <a:pt x="45721" y="23518"/>
                        <a:pt x="45721" y="21613"/>
                        <a:pt x="44554" y="20446"/>
                      </a:cubicBezTo>
                      <a:lnTo>
                        <a:pt x="36684" y="12576"/>
                      </a:lnTo>
                      <a:cubicBezTo>
                        <a:pt x="36279" y="12171"/>
                        <a:pt x="36362" y="11481"/>
                        <a:pt x="36850" y="11171"/>
                      </a:cubicBezTo>
                      <a:cubicBezTo>
                        <a:pt x="37565" y="10719"/>
                        <a:pt x="38327" y="10362"/>
                        <a:pt x="39124" y="10052"/>
                      </a:cubicBezTo>
                      <a:cubicBezTo>
                        <a:pt x="39613" y="9874"/>
                        <a:pt x="40053" y="9552"/>
                        <a:pt x="40410" y="9100"/>
                      </a:cubicBezTo>
                      <a:cubicBezTo>
                        <a:pt x="41172" y="8111"/>
                        <a:pt x="41220" y="6778"/>
                        <a:pt x="40518" y="5742"/>
                      </a:cubicBezTo>
                      <a:cubicBezTo>
                        <a:pt x="39931" y="4872"/>
                        <a:pt x="39013" y="4437"/>
                        <a:pt x="38094" y="4437"/>
                      </a:cubicBezTo>
                      <a:cubicBezTo>
                        <a:pt x="37352" y="4437"/>
                        <a:pt x="36610" y="4721"/>
                        <a:pt x="36041" y="5290"/>
                      </a:cubicBezTo>
                      <a:cubicBezTo>
                        <a:pt x="35731" y="5599"/>
                        <a:pt x="35505" y="5956"/>
                        <a:pt x="35362" y="6337"/>
                      </a:cubicBezTo>
                      <a:cubicBezTo>
                        <a:pt x="35076" y="7135"/>
                        <a:pt x="34719" y="7885"/>
                        <a:pt x="34267" y="8588"/>
                      </a:cubicBezTo>
                      <a:cubicBezTo>
                        <a:pt x="34091" y="8872"/>
                        <a:pt x="33796" y="9021"/>
                        <a:pt x="33498" y="9021"/>
                      </a:cubicBezTo>
                      <a:cubicBezTo>
                        <a:pt x="33271" y="9021"/>
                        <a:pt x="33042" y="8934"/>
                        <a:pt x="32862" y="8754"/>
                      </a:cubicBezTo>
                      <a:lnTo>
                        <a:pt x="24992" y="884"/>
                      </a:lnTo>
                      <a:cubicBezTo>
                        <a:pt x="24402" y="295"/>
                        <a:pt x="23631" y="0"/>
                        <a:pt x="22862" y="0"/>
                      </a:cubicBezTo>
                      <a:close/>
                    </a:path>
                  </a:pathLst>
                </a:custGeom>
                <a:solidFill>
                  <a:srgbClr val="EC3A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7" name="Google Shape;4207;p61"/>
                <p:cNvSpPr/>
                <p:nvPr/>
              </p:nvSpPr>
              <p:spPr>
                <a:xfrm>
                  <a:off x="3887041" y="3641743"/>
                  <a:ext cx="287338" cy="287026"/>
                </a:xfrm>
                <a:custGeom>
                  <a:rect b="b" l="l" r="r" t="t"/>
                  <a:pathLst>
                    <a:path extrusionOk="0" h="11942" w="11955">
                      <a:moveTo>
                        <a:pt x="5978" y="0"/>
                      </a:moveTo>
                      <a:cubicBezTo>
                        <a:pt x="2680" y="0"/>
                        <a:pt x="1" y="2667"/>
                        <a:pt x="1" y="5977"/>
                      </a:cubicBezTo>
                      <a:cubicBezTo>
                        <a:pt x="1" y="9275"/>
                        <a:pt x="2680" y="11942"/>
                        <a:pt x="5978" y="11942"/>
                      </a:cubicBezTo>
                      <a:cubicBezTo>
                        <a:pt x="9276" y="11942"/>
                        <a:pt x="11955" y="9275"/>
                        <a:pt x="11955" y="5977"/>
                      </a:cubicBezTo>
                      <a:cubicBezTo>
                        <a:pt x="11955" y="2667"/>
                        <a:pt x="9276" y="0"/>
                        <a:pt x="5978" y="0"/>
                      </a:cubicBezTo>
                      <a:close/>
                    </a:path>
                  </a:pathLst>
                </a:custGeom>
                <a:solidFill>
                  <a:srgbClr val="EC3A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08" name="Google Shape;4208;p61"/>
              <p:cNvGrpSpPr/>
              <p:nvPr/>
            </p:nvGrpSpPr>
            <p:grpSpPr>
              <a:xfrm>
                <a:off x="4139616" y="3871555"/>
                <a:ext cx="357419" cy="357005"/>
                <a:chOff x="7482229" y="3351230"/>
                <a:chExt cx="357419" cy="357005"/>
              </a:xfrm>
            </p:grpSpPr>
            <p:sp>
              <p:nvSpPr>
                <p:cNvPr id="4209" name="Google Shape;4209;p61"/>
                <p:cNvSpPr/>
                <p:nvPr/>
              </p:nvSpPr>
              <p:spPr>
                <a:xfrm>
                  <a:off x="7482229" y="3351230"/>
                  <a:ext cx="357419" cy="357005"/>
                </a:xfrm>
                <a:custGeom>
                  <a:rect b="b" l="l" r="r" t="t"/>
                  <a:pathLst>
                    <a:path extrusionOk="0" h="11216" w="11229">
                      <a:moveTo>
                        <a:pt x="5633" y="357"/>
                      </a:moveTo>
                      <a:cubicBezTo>
                        <a:pt x="8538" y="357"/>
                        <a:pt x="10883" y="2703"/>
                        <a:pt x="10883" y="5608"/>
                      </a:cubicBezTo>
                      <a:cubicBezTo>
                        <a:pt x="10883" y="8513"/>
                        <a:pt x="8538" y="10859"/>
                        <a:pt x="5633" y="10859"/>
                      </a:cubicBezTo>
                      <a:cubicBezTo>
                        <a:pt x="2728" y="10859"/>
                        <a:pt x="382" y="8513"/>
                        <a:pt x="382" y="5608"/>
                      </a:cubicBezTo>
                      <a:cubicBezTo>
                        <a:pt x="382" y="2703"/>
                        <a:pt x="2728" y="357"/>
                        <a:pt x="5633" y="357"/>
                      </a:cubicBezTo>
                      <a:close/>
                      <a:moveTo>
                        <a:pt x="5621" y="0"/>
                      </a:moveTo>
                      <a:cubicBezTo>
                        <a:pt x="4109" y="0"/>
                        <a:pt x="2716" y="572"/>
                        <a:pt x="1644" y="1631"/>
                      </a:cubicBezTo>
                      <a:cubicBezTo>
                        <a:pt x="584" y="2691"/>
                        <a:pt x="1" y="4108"/>
                        <a:pt x="1" y="5608"/>
                      </a:cubicBezTo>
                      <a:cubicBezTo>
                        <a:pt x="1" y="7108"/>
                        <a:pt x="584" y="8513"/>
                        <a:pt x="1644" y="9585"/>
                      </a:cubicBezTo>
                      <a:cubicBezTo>
                        <a:pt x="2704" y="10632"/>
                        <a:pt x="4109" y="11216"/>
                        <a:pt x="5621" y="11216"/>
                      </a:cubicBezTo>
                      <a:cubicBezTo>
                        <a:pt x="7121" y="11216"/>
                        <a:pt x="8526" y="10632"/>
                        <a:pt x="9597" y="9585"/>
                      </a:cubicBezTo>
                      <a:cubicBezTo>
                        <a:pt x="10645" y="8525"/>
                        <a:pt x="11229" y="7108"/>
                        <a:pt x="11229" y="5608"/>
                      </a:cubicBezTo>
                      <a:cubicBezTo>
                        <a:pt x="11229" y="4108"/>
                        <a:pt x="10669" y="2703"/>
                        <a:pt x="9597" y="1631"/>
                      </a:cubicBezTo>
                      <a:cubicBezTo>
                        <a:pt x="8538" y="572"/>
                        <a:pt x="7121" y="0"/>
                        <a:pt x="562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0" name="Google Shape;4210;p61"/>
                <p:cNvSpPr/>
                <p:nvPr/>
              </p:nvSpPr>
              <p:spPr>
                <a:xfrm>
                  <a:off x="7592138" y="3605616"/>
                  <a:ext cx="137983" cy="32530"/>
                </a:xfrm>
                <a:custGeom>
                  <a:rect b="b" l="l" r="r" t="t"/>
                  <a:pathLst>
                    <a:path extrusionOk="0" h="1022" w="4335">
                      <a:moveTo>
                        <a:pt x="202" y="1"/>
                      </a:moveTo>
                      <a:cubicBezTo>
                        <a:pt x="147" y="1"/>
                        <a:pt x="94" y="21"/>
                        <a:pt x="60" y="69"/>
                      </a:cubicBezTo>
                      <a:cubicBezTo>
                        <a:pt x="1" y="140"/>
                        <a:pt x="1" y="259"/>
                        <a:pt x="96" y="319"/>
                      </a:cubicBezTo>
                      <a:cubicBezTo>
                        <a:pt x="644" y="783"/>
                        <a:pt x="1370" y="1021"/>
                        <a:pt x="2168" y="1021"/>
                      </a:cubicBezTo>
                      <a:cubicBezTo>
                        <a:pt x="2954" y="1021"/>
                        <a:pt x="3680" y="771"/>
                        <a:pt x="4239" y="319"/>
                      </a:cubicBezTo>
                      <a:cubicBezTo>
                        <a:pt x="4323" y="259"/>
                        <a:pt x="4335" y="140"/>
                        <a:pt x="4263" y="69"/>
                      </a:cubicBezTo>
                      <a:cubicBezTo>
                        <a:pt x="4228" y="26"/>
                        <a:pt x="4170" y="4"/>
                        <a:pt x="4115" y="4"/>
                      </a:cubicBezTo>
                      <a:cubicBezTo>
                        <a:pt x="4078" y="4"/>
                        <a:pt x="4042" y="14"/>
                        <a:pt x="4013" y="33"/>
                      </a:cubicBezTo>
                      <a:cubicBezTo>
                        <a:pt x="3537" y="438"/>
                        <a:pt x="2882" y="664"/>
                        <a:pt x="2168" y="664"/>
                      </a:cubicBezTo>
                      <a:cubicBezTo>
                        <a:pt x="1465" y="664"/>
                        <a:pt x="810" y="438"/>
                        <a:pt x="322" y="33"/>
                      </a:cubicBezTo>
                      <a:cubicBezTo>
                        <a:pt x="286" y="12"/>
                        <a:pt x="244" y="1"/>
                        <a:pt x="20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1" name="Google Shape;4211;p61"/>
                <p:cNvSpPr/>
                <p:nvPr/>
              </p:nvSpPr>
              <p:spPr>
                <a:xfrm>
                  <a:off x="7513709" y="3387962"/>
                  <a:ext cx="295987" cy="282014"/>
                </a:xfrm>
                <a:custGeom>
                  <a:rect b="b" l="l" r="r" t="t"/>
                  <a:pathLst>
                    <a:path extrusionOk="0" h="8860" w="9299">
                      <a:moveTo>
                        <a:pt x="6060" y="370"/>
                      </a:moveTo>
                      <a:cubicBezTo>
                        <a:pt x="6358" y="370"/>
                        <a:pt x="6596" y="608"/>
                        <a:pt x="6596" y="906"/>
                      </a:cubicBezTo>
                      <a:cubicBezTo>
                        <a:pt x="6596" y="1204"/>
                        <a:pt x="6358" y="1442"/>
                        <a:pt x="6060" y="1442"/>
                      </a:cubicBezTo>
                      <a:cubicBezTo>
                        <a:pt x="5763" y="1442"/>
                        <a:pt x="5525" y="1204"/>
                        <a:pt x="5525" y="906"/>
                      </a:cubicBezTo>
                      <a:cubicBezTo>
                        <a:pt x="5525" y="608"/>
                        <a:pt x="5763" y="370"/>
                        <a:pt x="6060" y="370"/>
                      </a:cubicBezTo>
                      <a:close/>
                      <a:moveTo>
                        <a:pt x="1322" y="2989"/>
                      </a:moveTo>
                      <a:cubicBezTo>
                        <a:pt x="1596" y="2989"/>
                        <a:pt x="1834" y="3097"/>
                        <a:pt x="2012" y="3263"/>
                      </a:cubicBezTo>
                      <a:cubicBezTo>
                        <a:pt x="1477" y="3680"/>
                        <a:pt x="1072" y="4240"/>
                        <a:pt x="881" y="4883"/>
                      </a:cubicBezTo>
                      <a:cubicBezTo>
                        <a:pt x="548" y="4716"/>
                        <a:pt x="334" y="4359"/>
                        <a:pt x="334" y="3990"/>
                      </a:cubicBezTo>
                      <a:cubicBezTo>
                        <a:pt x="334" y="3442"/>
                        <a:pt x="774" y="2989"/>
                        <a:pt x="1322" y="2989"/>
                      </a:cubicBezTo>
                      <a:close/>
                      <a:moveTo>
                        <a:pt x="7954" y="2989"/>
                      </a:moveTo>
                      <a:cubicBezTo>
                        <a:pt x="8501" y="2989"/>
                        <a:pt x="8942" y="3442"/>
                        <a:pt x="8942" y="3990"/>
                      </a:cubicBezTo>
                      <a:cubicBezTo>
                        <a:pt x="8966" y="4359"/>
                        <a:pt x="8739" y="4704"/>
                        <a:pt x="8394" y="4883"/>
                      </a:cubicBezTo>
                      <a:cubicBezTo>
                        <a:pt x="8216" y="4240"/>
                        <a:pt x="7811" y="3680"/>
                        <a:pt x="7263" y="3263"/>
                      </a:cubicBezTo>
                      <a:cubicBezTo>
                        <a:pt x="7442" y="3085"/>
                        <a:pt x="7692" y="2989"/>
                        <a:pt x="7954" y="2989"/>
                      </a:cubicBezTo>
                      <a:close/>
                      <a:moveTo>
                        <a:pt x="6072" y="1"/>
                      </a:moveTo>
                      <a:cubicBezTo>
                        <a:pt x="5632" y="1"/>
                        <a:pt x="5251" y="334"/>
                        <a:pt x="5191" y="763"/>
                      </a:cubicBezTo>
                      <a:lnTo>
                        <a:pt x="4596" y="953"/>
                      </a:lnTo>
                      <a:cubicBezTo>
                        <a:pt x="4525" y="989"/>
                        <a:pt x="4477" y="1049"/>
                        <a:pt x="4477" y="1120"/>
                      </a:cubicBezTo>
                      <a:lnTo>
                        <a:pt x="4477" y="2370"/>
                      </a:lnTo>
                      <a:cubicBezTo>
                        <a:pt x="3679" y="2394"/>
                        <a:pt x="2929" y="2632"/>
                        <a:pt x="2334" y="3025"/>
                      </a:cubicBezTo>
                      <a:cubicBezTo>
                        <a:pt x="2084" y="2751"/>
                        <a:pt x="1727" y="2608"/>
                        <a:pt x="1358" y="2608"/>
                      </a:cubicBezTo>
                      <a:cubicBezTo>
                        <a:pt x="607" y="2608"/>
                        <a:pt x="0" y="3216"/>
                        <a:pt x="0" y="3966"/>
                      </a:cubicBezTo>
                      <a:cubicBezTo>
                        <a:pt x="0" y="4513"/>
                        <a:pt x="345" y="5002"/>
                        <a:pt x="834" y="5216"/>
                      </a:cubicBezTo>
                      <a:cubicBezTo>
                        <a:pt x="822" y="5347"/>
                        <a:pt x="798" y="5478"/>
                        <a:pt x="798" y="5609"/>
                      </a:cubicBezTo>
                      <a:cubicBezTo>
                        <a:pt x="798" y="7395"/>
                        <a:pt x="2524" y="8859"/>
                        <a:pt x="4667" y="8859"/>
                      </a:cubicBezTo>
                      <a:cubicBezTo>
                        <a:pt x="5763" y="8859"/>
                        <a:pt x="6739" y="8490"/>
                        <a:pt x="7442" y="7871"/>
                      </a:cubicBezTo>
                      <a:cubicBezTo>
                        <a:pt x="7513" y="7811"/>
                        <a:pt x="7513" y="7692"/>
                        <a:pt x="7454" y="7621"/>
                      </a:cubicBezTo>
                      <a:cubicBezTo>
                        <a:pt x="7421" y="7588"/>
                        <a:pt x="7374" y="7570"/>
                        <a:pt x="7326" y="7570"/>
                      </a:cubicBezTo>
                      <a:cubicBezTo>
                        <a:pt x="7287" y="7570"/>
                        <a:pt x="7248" y="7582"/>
                        <a:pt x="7215" y="7609"/>
                      </a:cubicBezTo>
                      <a:cubicBezTo>
                        <a:pt x="6572" y="8157"/>
                        <a:pt x="5668" y="8514"/>
                        <a:pt x="4667" y="8514"/>
                      </a:cubicBezTo>
                      <a:cubicBezTo>
                        <a:pt x="2739" y="8514"/>
                        <a:pt x="1167" y="7216"/>
                        <a:pt x="1167" y="5633"/>
                      </a:cubicBezTo>
                      <a:cubicBezTo>
                        <a:pt x="1167" y="4037"/>
                        <a:pt x="2739" y="2739"/>
                        <a:pt x="4667" y="2739"/>
                      </a:cubicBezTo>
                      <a:cubicBezTo>
                        <a:pt x="6608" y="2739"/>
                        <a:pt x="8180" y="4037"/>
                        <a:pt x="8180" y="5633"/>
                      </a:cubicBezTo>
                      <a:cubicBezTo>
                        <a:pt x="8180" y="6133"/>
                        <a:pt x="8037" y="6597"/>
                        <a:pt x="7751" y="7014"/>
                      </a:cubicBezTo>
                      <a:cubicBezTo>
                        <a:pt x="7704" y="7085"/>
                        <a:pt x="7727" y="7169"/>
                        <a:pt x="7787" y="7228"/>
                      </a:cubicBezTo>
                      <a:cubicBezTo>
                        <a:pt x="7818" y="7264"/>
                        <a:pt x="7859" y="7280"/>
                        <a:pt x="7902" y="7280"/>
                      </a:cubicBezTo>
                      <a:cubicBezTo>
                        <a:pt x="7958" y="7280"/>
                        <a:pt x="8015" y="7252"/>
                        <a:pt x="8049" y="7204"/>
                      </a:cubicBezTo>
                      <a:cubicBezTo>
                        <a:pt x="8358" y="6740"/>
                        <a:pt x="8537" y="6192"/>
                        <a:pt x="8537" y="5621"/>
                      </a:cubicBezTo>
                      <a:cubicBezTo>
                        <a:pt x="8537" y="5490"/>
                        <a:pt x="8525" y="5359"/>
                        <a:pt x="8513" y="5228"/>
                      </a:cubicBezTo>
                      <a:cubicBezTo>
                        <a:pt x="8978" y="5014"/>
                        <a:pt x="9299" y="4525"/>
                        <a:pt x="9299" y="3978"/>
                      </a:cubicBezTo>
                      <a:cubicBezTo>
                        <a:pt x="9299" y="3228"/>
                        <a:pt x="8692" y="2620"/>
                        <a:pt x="7954" y="2620"/>
                      </a:cubicBezTo>
                      <a:cubicBezTo>
                        <a:pt x="7573" y="2620"/>
                        <a:pt x="7215" y="2775"/>
                        <a:pt x="6965" y="3037"/>
                      </a:cubicBezTo>
                      <a:cubicBezTo>
                        <a:pt x="6358" y="2656"/>
                        <a:pt x="5632" y="2406"/>
                        <a:pt x="4822" y="2382"/>
                      </a:cubicBezTo>
                      <a:lnTo>
                        <a:pt x="4822" y="1263"/>
                      </a:lnTo>
                      <a:lnTo>
                        <a:pt x="5215" y="1132"/>
                      </a:lnTo>
                      <a:cubicBezTo>
                        <a:pt x="5303" y="1507"/>
                        <a:pt x="5647" y="1780"/>
                        <a:pt x="6048" y="1780"/>
                      </a:cubicBezTo>
                      <a:cubicBezTo>
                        <a:pt x="6080" y="1780"/>
                        <a:pt x="6112" y="1779"/>
                        <a:pt x="6144" y="1775"/>
                      </a:cubicBezTo>
                      <a:cubicBezTo>
                        <a:pt x="6584" y="1727"/>
                        <a:pt x="6918" y="1382"/>
                        <a:pt x="6953" y="953"/>
                      </a:cubicBezTo>
                      <a:cubicBezTo>
                        <a:pt x="6977" y="430"/>
                        <a:pt x="6584" y="1"/>
                        <a:pt x="607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2" name="Google Shape;4212;p61"/>
                <p:cNvSpPr/>
                <p:nvPr/>
              </p:nvSpPr>
              <p:spPr>
                <a:xfrm>
                  <a:off x="7580393" y="3516460"/>
                  <a:ext cx="56880" cy="56880"/>
                </a:xfrm>
                <a:custGeom>
                  <a:rect b="b" l="l" r="r" t="t"/>
                  <a:pathLst>
                    <a:path extrusionOk="0" h="1787" w="1787">
                      <a:moveTo>
                        <a:pt x="894" y="345"/>
                      </a:moveTo>
                      <a:cubicBezTo>
                        <a:pt x="1191" y="345"/>
                        <a:pt x="1429" y="584"/>
                        <a:pt x="1429" y="881"/>
                      </a:cubicBezTo>
                      <a:cubicBezTo>
                        <a:pt x="1418" y="1179"/>
                        <a:pt x="1179" y="1417"/>
                        <a:pt x="894" y="1417"/>
                      </a:cubicBezTo>
                      <a:cubicBezTo>
                        <a:pt x="596" y="1417"/>
                        <a:pt x="358" y="1179"/>
                        <a:pt x="358" y="881"/>
                      </a:cubicBezTo>
                      <a:cubicBezTo>
                        <a:pt x="358" y="584"/>
                        <a:pt x="596" y="345"/>
                        <a:pt x="894" y="345"/>
                      </a:cubicBezTo>
                      <a:close/>
                      <a:moveTo>
                        <a:pt x="894" y="0"/>
                      </a:moveTo>
                      <a:cubicBezTo>
                        <a:pt x="406" y="0"/>
                        <a:pt x="1" y="405"/>
                        <a:pt x="1" y="893"/>
                      </a:cubicBezTo>
                      <a:cubicBezTo>
                        <a:pt x="1" y="1381"/>
                        <a:pt x="406" y="1786"/>
                        <a:pt x="894" y="1786"/>
                      </a:cubicBezTo>
                      <a:cubicBezTo>
                        <a:pt x="1394" y="1786"/>
                        <a:pt x="1787" y="1381"/>
                        <a:pt x="1787" y="893"/>
                      </a:cubicBezTo>
                      <a:cubicBezTo>
                        <a:pt x="1775" y="405"/>
                        <a:pt x="1394" y="0"/>
                        <a:pt x="89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3" name="Google Shape;4213;p61"/>
                <p:cNvSpPr/>
                <p:nvPr/>
              </p:nvSpPr>
              <p:spPr>
                <a:xfrm>
                  <a:off x="7685750" y="3516460"/>
                  <a:ext cx="56880" cy="56880"/>
                </a:xfrm>
                <a:custGeom>
                  <a:rect b="b" l="l" r="r" t="t"/>
                  <a:pathLst>
                    <a:path extrusionOk="0" h="1787" w="1787">
                      <a:moveTo>
                        <a:pt x="894" y="345"/>
                      </a:moveTo>
                      <a:cubicBezTo>
                        <a:pt x="1191" y="345"/>
                        <a:pt x="1429" y="584"/>
                        <a:pt x="1429" y="881"/>
                      </a:cubicBezTo>
                      <a:cubicBezTo>
                        <a:pt x="1429" y="1179"/>
                        <a:pt x="1191" y="1417"/>
                        <a:pt x="894" y="1417"/>
                      </a:cubicBezTo>
                      <a:cubicBezTo>
                        <a:pt x="596" y="1417"/>
                        <a:pt x="358" y="1179"/>
                        <a:pt x="358" y="881"/>
                      </a:cubicBezTo>
                      <a:cubicBezTo>
                        <a:pt x="358" y="584"/>
                        <a:pt x="596" y="345"/>
                        <a:pt x="894" y="345"/>
                      </a:cubicBezTo>
                      <a:close/>
                      <a:moveTo>
                        <a:pt x="894" y="0"/>
                      </a:moveTo>
                      <a:cubicBezTo>
                        <a:pt x="405" y="0"/>
                        <a:pt x="1" y="405"/>
                        <a:pt x="1" y="893"/>
                      </a:cubicBezTo>
                      <a:cubicBezTo>
                        <a:pt x="1" y="1381"/>
                        <a:pt x="405" y="1786"/>
                        <a:pt x="894" y="1786"/>
                      </a:cubicBezTo>
                      <a:cubicBezTo>
                        <a:pt x="1382" y="1786"/>
                        <a:pt x="1787" y="1381"/>
                        <a:pt x="1787" y="893"/>
                      </a:cubicBezTo>
                      <a:cubicBezTo>
                        <a:pt x="1775" y="405"/>
                        <a:pt x="1382" y="0"/>
                        <a:pt x="89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4" name="Shape 2414"/>
        <p:cNvGrpSpPr/>
        <p:nvPr/>
      </p:nvGrpSpPr>
      <p:grpSpPr>
        <a:xfrm>
          <a:off x="0" y="0"/>
          <a:ext cx="0" cy="0"/>
          <a:chOff x="0" y="0"/>
          <a:chExt cx="0" cy="0"/>
        </a:xfrm>
      </p:grpSpPr>
      <p:sp>
        <p:nvSpPr>
          <p:cNvPr id="2415" name="Google Shape;2415;p30"/>
          <p:cNvSpPr/>
          <p:nvPr/>
        </p:nvSpPr>
        <p:spPr>
          <a:xfrm rot="-5400000">
            <a:off x="-222025" y="2756250"/>
            <a:ext cx="2186100" cy="315600"/>
          </a:xfrm>
          <a:prstGeom prst="rect">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6" name="Google Shape;2416;p30"/>
          <p:cNvSpPr/>
          <p:nvPr/>
        </p:nvSpPr>
        <p:spPr>
          <a:xfrm rot="-5400000">
            <a:off x="64025" y="3042300"/>
            <a:ext cx="1614000" cy="315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7" name="Google Shape;2417;p30"/>
          <p:cNvSpPr txBox="1"/>
          <p:nvPr/>
        </p:nvSpPr>
        <p:spPr>
          <a:xfrm>
            <a:off x="1186588" y="3536100"/>
            <a:ext cx="1722600" cy="47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Jupiter is an enormous planet</a:t>
            </a:r>
            <a:endParaRPr>
              <a:solidFill>
                <a:schemeClr val="dk1"/>
              </a:solidFill>
              <a:latin typeface="Libre Franklin Medium"/>
              <a:ea typeface="Libre Franklin Medium"/>
              <a:cs typeface="Libre Franklin Medium"/>
              <a:sym typeface="Libre Franklin Medium"/>
            </a:endParaRPr>
          </a:p>
        </p:txBody>
      </p:sp>
      <p:sp>
        <p:nvSpPr>
          <p:cNvPr id="2418" name="Google Shape;2418;p30"/>
          <p:cNvSpPr txBox="1"/>
          <p:nvPr/>
        </p:nvSpPr>
        <p:spPr>
          <a:xfrm>
            <a:off x="1186600" y="1820988"/>
            <a:ext cx="1095000" cy="3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000">
                <a:solidFill>
                  <a:schemeClr val="dk1"/>
                </a:solidFill>
                <a:latin typeface="Anton"/>
                <a:ea typeface="Anton"/>
                <a:cs typeface="Anton"/>
                <a:sym typeface="Anton"/>
              </a:rPr>
              <a:t>75%</a:t>
            </a:r>
            <a:endParaRPr sz="3000">
              <a:solidFill>
                <a:schemeClr val="dk1"/>
              </a:solidFill>
              <a:latin typeface="Anton"/>
              <a:ea typeface="Anton"/>
              <a:cs typeface="Anton"/>
              <a:sym typeface="Anton"/>
            </a:endParaRPr>
          </a:p>
        </p:txBody>
      </p:sp>
      <p:sp>
        <p:nvSpPr>
          <p:cNvPr id="2419" name="Google Shape;2419;p30"/>
          <p:cNvSpPr/>
          <p:nvPr/>
        </p:nvSpPr>
        <p:spPr>
          <a:xfrm rot="-5400000">
            <a:off x="2538769" y="2756250"/>
            <a:ext cx="2186100" cy="315600"/>
          </a:xfrm>
          <a:prstGeom prst="rect">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0" name="Google Shape;2420;p30"/>
          <p:cNvSpPr/>
          <p:nvPr/>
        </p:nvSpPr>
        <p:spPr>
          <a:xfrm rot="-5400000">
            <a:off x="3361825" y="3579300"/>
            <a:ext cx="540000" cy="315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1" name="Google Shape;2421;p30"/>
          <p:cNvSpPr txBox="1"/>
          <p:nvPr/>
        </p:nvSpPr>
        <p:spPr>
          <a:xfrm>
            <a:off x="3947381" y="3536100"/>
            <a:ext cx="1722600" cy="47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Neptune is far away from Earth</a:t>
            </a:r>
            <a:endParaRPr>
              <a:solidFill>
                <a:schemeClr val="dk1"/>
              </a:solidFill>
              <a:latin typeface="Libre Franklin Medium"/>
              <a:ea typeface="Libre Franklin Medium"/>
              <a:cs typeface="Libre Franklin Medium"/>
              <a:sym typeface="Libre Franklin Medium"/>
            </a:endParaRPr>
          </a:p>
        </p:txBody>
      </p:sp>
      <p:sp>
        <p:nvSpPr>
          <p:cNvPr id="2422" name="Google Shape;2422;p30"/>
          <p:cNvSpPr txBox="1"/>
          <p:nvPr/>
        </p:nvSpPr>
        <p:spPr>
          <a:xfrm>
            <a:off x="3947394" y="1820988"/>
            <a:ext cx="1095000" cy="3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000">
                <a:solidFill>
                  <a:schemeClr val="dk1"/>
                </a:solidFill>
                <a:latin typeface="Anton"/>
                <a:ea typeface="Anton"/>
                <a:cs typeface="Anton"/>
                <a:sym typeface="Anton"/>
              </a:rPr>
              <a:t>25</a:t>
            </a:r>
            <a:r>
              <a:rPr lang="en" sz="3000">
                <a:solidFill>
                  <a:schemeClr val="dk1"/>
                </a:solidFill>
                <a:latin typeface="Anton"/>
                <a:ea typeface="Anton"/>
                <a:cs typeface="Anton"/>
                <a:sym typeface="Anton"/>
              </a:rPr>
              <a:t>%</a:t>
            </a:r>
            <a:endParaRPr sz="3000">
              <a:solidFill>
                <a:schemeClr val="dk1"/>
              </a:solidFill>
              <a:latin typeface="Anton"/>
              <a:ea typeface="Anton"/>
              <a:cs typeface="Anton"/>
              <a:sym typeface="Anton"/>
            </a:endParaRPr>
          </a:p>
        </p:txBody>
      </p:sp>
      <p:sp>
        <p:nvSpPr>
          <p:cNvPr id="2423" name="Google Shape;2423;p30"/>
          <p:cNvSpPr/>
          <p:nvPr/>
        </p:nvSpPr>
        <p:spPr>
          <a:xfrm rot="-5400000">
            <a:off x="5292788" y="2756250"/>
            <a:ext cx="2186100" cy="315600"/>
          </a:xfrm>
          <a:prstGeom prst="rect">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4" name="Google Shape;2424;p30"/>
          <p:cNvSpPr/>
          <p:nvPr/>
        </p:nvSpPr>
        <p:spPr>
          <a:xfrm rot="-5400000">
            <a:off x="5842850" y="3306300"/>
            <a:ext cx="1086000" cy="315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5" name="Google Shape;2425;p30"/>
          <p:cNvSpPr txBox="1"/>
          <p:nvPr/>
        </p:nvSpPr>
        <p:spPr>
          <a:xfrm>
            <a:off x="6701400" y="3536100"/>
            <a:ext cx="1722600" cy="47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Mercury is quite a small planet</a:t>
            </a:r>
            <a:endParaRPr>
              <a:solidFill>
                <a:schemeClr val="dk1"/>
              </a:solidFill>
              <a:latin typeface="Libre Franklin Medium"/>
              <a:ea typeface="Libre Franklin Medium"/>
              <a:cs typeface="Libre Franklin Medium"/>
              <a:sym typeface="Libre Franklin Medium"/>
            </a:endParaRPr>
          </a:p>
          <a:p>
            <a:pPr indent="0" lvl="0" marL="0" rtl="0" algn="l">
              <a:spcBef>
                <a:spcPts val="0"/>
              </a:spcBef>
              <a:spcAft>
                <a:spcPts val="0"/>
              </a:spcAft>
              <a:buNone/>
            </a:pPr>
            <a:r>
              <a:t/>
            </a:r>
            <a:endParaRPr>
              <a:solidFill>
                <a:schemeClr val="dk1"/>
              </a:solidFill>
              <a:latin typeface="Libre Franklin Medium"/>
              <a:ea typeface="Libre Franklin Medium"/>
              <a:cs typeface="Libre Franklin Medium"/>
              <a:sym typeface="Libre Franklin Medium"/>
            </a:endParaRPr>
          </a:p>
        </p:txBody>
      </p:sp>
      <p:sp>
        <p:nvSpPr>
          <p:cNvPr id="2426" name="Google Shape;2426;p30"/>
          <p:cNvSpPr txBox="1"/>
          <p:nvPr/>
        </p:nvSpPr>
        <p:spPr>
          <a:xfrm>
            <a:off x="6701413" y="1820988"/>
            <a:ext cx="1095000" cy="3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000">
                <a:solidFill>
                  <a:schemeClr val="dk1"/>
                </a:solidFill>
                <a:latin typeface="Anton"/>
                <a:ea typeface="Anton"/>
                <a:cs typeface="Anton"/>
                <a:sym typeface="Anton"/>
              </a:rPr>
              <a:t>50</a:t>
            </a:r>
            <a:r>
              <a:rPr lang="en" sz="3000">
                <a:solidFill>
                  <a:schemeClr val="dk1"/>
                </a:solidFill>
                <a:latin typeface="Anton"/>
                <a:ea typeface="Anton"/>
                <a:cs typeface="Anton"/>
                <a:sym typeface="Anton"/>
              </a:rPr>
              <a:t>%</a:t>
            </a:r>
            <a:endParaRPr sz="3000">
              <a:solidFill>
                <a:schemeClr val="dk1"/>
              </a:solidFill>
              <a:latin typeface="Anton"/>
              <a:ea typeface="Anton"/>
              <a:cs typeface="Anton"/>
              <a:sym typeface="Anton"/>
            </a:endParaRPr>
          </a:p>
        </p:txBody>
      </p:sp>
      <p:sp>
        <p:nvSpPr>
          <p:cNvPr id="2427" name="Google Shape;2427;p30"/>
          <p:cNvSpPr txBox="1"/>
          <p:nvPr/>
        </p:nvSpPr>
        <p:spPr>
          <a:xfrm>
            <a:off x="1186600" y="3109800"/>
            <a:ext cx="1719000" cy="4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1600"/>
              </a:spcAft>
              <a:buNone/>
            </a:pPr>
            <a:r>
              <a:rPr lang="en" sz="2000">
                <a:solidFill>
                  <a:schemeClr val="dk1"/>
                </a:solidFill>
                <a:latin typeface="Anton"/>
                <a:ea typeface="Anton"/>
                <a:cs typeface="Anton"/>
                <a:sym typeface="Anton"/>
              </a:rPr>
              <a:t>Jupiter</a:t>
            </a:r>
            <a:endParaRPr sz="2000">
              <a:solidFill>
                <a:schemeClr val="dk1"/>
              </a:solidFill>
              <a:latin typeface="Anton"/>
              <a:ea typeface="Anton"/>
              <a:cs typeface="Anton"/>
              <a:sym typeface="Anton"/>
            </a:endParaRPr>
          </a:p>
        </p:txBody>
      </p:sp>
      <p:sp>
        <p:nvSpPr>
          <p:cNvPr id="2428" name="Google Shape;2428;p30"/>
          <p:cNvSpPr txBox="1"/>
          <p:nvPr/>
        </p:nvSpPr>
        <p:spPr>
          <a:xfrm>
            <a:off x="3949175" y="3109800"/>
            <a:ext cx="1719000" cy="4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1600"/>
              </a:spcAft>
              <a:buNone/>
            </a:pPr>
            <a:r>
              <a:rPr lang="en" sz="2000">
                <a:solidFill>
                  <a:schemeClr val="dk1"/>
                </a:solidFill>
                <a:latin typeface="Anton"/>
                <a:ea typeface="Anton"/>
                <a:cs typeface="Anton"/>
                <a:sym typeface="Anton"/>
              </a:rPr>
              <a:t>Neptune</a:t>
            </a:r>
            <a:endParaRPr sz="2000">
              <a:solidFill>
                <a:schemeClr val="dk1"/>
              </a:solidFill>
              <a:latin typeface="Anton"/>
              <a:ea typeface="Anton"/>
              <a:cs typeface="Anton"/>
              <a:sym typeface="Anton"/>
            </a:endParaRPr>
          </a:p>
        </p:txBody>
      </p:sp>
      <p:sp>
        <p:nvSpPr>
          <p:cNvPr id="2429" name="Google Shape;2429;p30"/>
          <p:cNvSpPr txBox="1"/>
          <p:nvPr/>
        </p:nvSpPr>
        <p:spPr>
          <a:xfrm>
            <a:off x="6701400" y="3109800"/>
            <a:ext cx="1719000" cy="4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1600"/>
              </a:spcAft>
              <a:buNone/>
            </a:pPr>
            <a:r>
              <a:rPr lang="en" sz="2000">
                <a:solidFill>
                  <a:schemeClr val="dk1"/>
                </a:solidFill>
                <a:latin typeface="Anton"/>
                <a:ea typeface="Anton"/>
                <a:cs typeface="Anton"/>
                <a:sym typeface="Anton"/>
              </a:rPr>
              <a:t>Mercury</a:t>
            </a:r>
            <a:endParaRPr sz="2000">
              <a:solidFill>
                <a:schemeClr val="dk1"/>
              </a:solidFill>
              <a:latin typeface="Anton"/>
              <a:ea typeface="Anton"/>
              <a:cs typeface="Anton"/>
              <a:sym typeface="Anton"/>
            </a:endParaRPr>
          </a:p>
        </p:txBody>
      </p:sp>
      <p:sp>
        <p:nvSpPr>
          <p:cNvPr id="2430" name="Google Shape;2430;p30"/>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US National Dollar </a:t>
            </a:r>
            <a:r>
              <a:rPr lang="en"/>
              <a:t>Day infographics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4" name="Shape 2434"/>
        <p:cNvGrpSpPr/>
        <p:nvPr/>
      </p:nvGrpSpPr>
      <p:grpSpPr>
        <a:xfrm>
          <a:off x="0" y="0"/>
          <a:ext cx="0" cy="0"/>
          <a:chOff x="0" y="0"/>
          <a:chExt cx="0" cy="0"/>
        </a:xfrm>
      </p:grpSpPr>
      <p:grpSp>
        <p:nvGrpSpPr>
          <p:cNvPr id="2435" name="Google Shape;2435;p31"/>
          <p:cNvGrpSpPr/>
          <p:nvPr/>
        </p:nvGrpSpPr>
        <p:grpSpPr>
          <a:xfrm>
            <a:off x="2775406" y="2888980"/>
            <a:ext cx="3593811" cy="1714960"/>
            <a:chOff x="2775406" y="2888980"/>
            <a:chExt cx="3593811" cy="1714960"/>
          </a:xfrm>
        </p:grpSpPr>
        <p:sp>
          <p:nvSpPr>
            <p:cNvPr id="2436" name="Google Shape;2436;p31"/>
            <p:cNvSpPr/>
            <p:nvPr/>
          </p:nvSpPr>
          <p:spPr>
            <a:xfrm>
              <a:off x="2775406" y="2888980"/>
              <a:ext cx="3593811" cy="1714811"/>
            </a:xfrm>
            <a:custGeom>
              <a:rect b="b" l="l" r="r" t="t"/>
              <a:pathLst>
                <a:path extrusionOk="0" h="33020" w="66087">
                  <a:moveTo>
                    <a:pt x="33019" y="0"/>
                  </a:moveTo>
                  <a:cubicBezTo>
                    <a:pt x="14818" y="0"/>
                    <a:pt x="0" y="14808"/>
                    <a:pt x="0" y="33019"/>
                  </a:cubicBezTo>
                  <a:lnTo>
                    <a:pt x="1659" y="33019"/>
                  </a:lnTo>
                  <a:cubicBezTo>
                    <a:pt x="1659" y="15718"/>
                    <a:pt x="15718" y="1659"/>
                    <a:pt x="33019" y="1659"/>
                  </a:cubicBezTo>
                  <a:cubicBezTo>
                    <a:pt x="50321" y="1659"/>
                    <a:pt x="64427" y="15718"/>
                    <a:pt x="64427" y="33019"/>
                  </a:cubicBezTo>
                  <a:lnTo>
                    <a:pt x="66086" y="33019"/>
                  </a:lnTo>
                  <a:cubicBezTo>
                    <a:pt x="66086" y="14808"/>
                    <a:pt x="51269" y="0"/>
                    <a:pt x="3301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7" name="Google Shape;2437;p31"/>
            <p:cNvSpPr/>
            <p:nvPr/>
          </p:nvSpPr>
          <p:spPr>
            <a:xfrm>
              <a:off x="3097195" y="3251256"/>
              <a:ext cx="3004393" cy="1352671"/>
            </a:xfrm>
            <a:custGeom>
              <a:rect b="b" l="l" r="r" t="t"/>
              <a:pathLst>
                <a:path extrusionOk="0" h="12285" w="27286">
                  <a:moveTo>
                    <a:pt x="13661" y="1"/>
                  </a:moveTo>
                  <a:cubicBezTo>
                    <a:pt x="10793" y="1"/>
                    <a:pt x="8149" y="858"/>
                    <a:pt x="5960" y="2341"/>
                  </a:cubicBezTo>
                  <a:cubicBezTo>
                    <a:pt x="5692" y="2529"/>
                    <a:pt x="5468" y="2681"/>
                    <a:pt x="5245" y="2868"/>
                  </a:cubicBezTo>
                  <a:cubicBezTo>
                    <a:pt x="4021" y="3798"/>
                    <a:pt x="2976" y="4950"/>
                    <a:pt x="2163" y="6219"/>
                  </a:cubicBezTo>
                  <a:cubicBezTo>
                    <a:pt x="1787" y="6808"/>
                    <a:pt x="1448" y="7407"/>
                    <a:pt x="1153" y="8041"/>
                  </a:cubicBezTo>
                  <a:cubicBezTo>
                    <a:pt x="1117" y="8113"/>
                    <a:pt x="1082" y="8193"/>
                    <a:pt x="1082" y="8265"/>
                  </a:cubicBezTo>
                  <a:cubicBezTo>
                    <a:pt x="519" y="9533"/>
                    <a:pt x="153" y="10873"/>
                    <a:pt x="1" y="12285"/>
                  </a:cubicBezTo>
                  <a:lnTo>
                    <a:pt x="27286" y="12285"/>
                  </a:lnTo>
                  <a:cubicBezTo>
                    <a:pt x="27250" y="11838"/>
                    <a:pt x="27178" y="11392"/>
                    <a:pt x="27098" y="10981"/>
                  </a:cubicBezTo>
                  <a:cubicBezTo>
                    <a:pt x="27098" y="10909"/>
                    <a:pt x="27062" y="10873"/>
                    <a:pt x="27062" y="10793"/>
                  </a:cubicBezTo>
                  <a:cubicBezTo>
                    <a:pt x="27026" y="10650"/>
                    <a:pt x="26991" y="10498"/>
                    <a:pt x="26955" y="10346"/>
                  </a:cubicBezTo>
                  <a:cubicBezTo>
                    <a:pt x="26955" y="10275"/>
                    <a:pt x="26910" y="10239"/>
                    <a:pt x="26910" y="10203"/>
                  </a:cubicBezTo>
                  <a:cubicBezTo>
                    <a:pt x="26910" y="10159"/>
                    <a:pt x="26910" y="10123"/>
                    <a:pt x="26875" y="10087"/>
                  </a:cubicBezTo>
                  <a:cubicBezTo>
                    <a:pt x="26205" y="7595"/>
                    <a:pt x="24864" y="5397"/>
                    <a:pt x="23006" y="3681"/>
                  </a:cubicBezTo>
                  <a:cubicBezTo>
                    <a:pt x="20549" y="1376"/>
                    <a:pt x="17270" y="1"/>
                    <a:pt x="13661"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8" name="Google Shape;2438;p31"/>
            <p:cNvSpPr/>
            <p:nvPr/>
          </p:nvSpPr>
          <p:spPr>
            <a:xfrm>
              <a:off x="3219283" y="3361158"/>
              <a:ext cx="2760320" cy="1242781"/>
            </a:xfrm>
            <a:custGeom>
              <a:rect b="b" l="l" r="r" t="t"/>
              <a:pathLst>
                <a:path extrusionOk="0" h="12285" w="27286">
                  <a:moveTo>
                    <a:pt x="13661" y="1"/>
                  </a:moveTo>
                  <a:cubicBezTo>
                    <a:pt x="10793" y="1"/>
                    <a:pt x="8149" y="858"/>
                    <a:pt x="5960" y="2341"/>
                  </a:cubicBezTo>
                  <a:cubicBezTo>
                    <a:pt x="5692" y="2529"/>
                    <a:pt x="5468" y="2681"/>
                    <a:pt x="5245" y="2868"/>
                  </a:cubicBezTo>
                  <a:cubicBezTo>
                    <a:pt x="4021" y="3798"/>
                    <a:pt x="2976" y="4950"/>
                    <a:pt x="2163" y="6219"/>
                  </a:cubicBezTo>
                  <a:cubicBezTo>
                    <a:pt x="1787" y="6808"/>
                    <a:pt x="1448" y="7407"/>
                    <a:pt x="1153" y="8041"/>
                  </a:cubicBezTo>
                  <a:cubicBezTo>
                    <a:pt x="1117" y="8113"/>
                    <a:pt x="1082" y="8193"/>
                    <a:pt x="1082" y="8265"/>
                  </a:cubicBezTo>
                  <a:cubicBezTo>
                    <a:pt x="519" y="9533"/>
                    <a:pt x="153" y="10873"/>
                    <a:pt x="1" y="12285"/>
                  </a:cubicBezTo>
                  <a:lnTo>
                    <a:pt x="27286" y="12285"/>
                  </a:lnTo>
                  <a:cubicBezTo>
                    <a:pt x="27250" y="11838"/>
                    <a:pt x="27178" y="11392"/>
                    <a:pt x="27098" y="10981"/>
                  </a:cubicBezTo>
                  <a:cubicBezTo>
                    <a:pt x="27098" y="10909"/>
                    <a:pt x="27062" y="10873"/>
                    <a:pt x="27062" y="10793"/>
                  </a:cubicBezTo>
                  <a:cubicBezTo>
                    <a:pt x="27026" y="10650"/>
                    <a:pt x="26991" y="10498"/>
                    <a:pt x="26955" y="10346"/>
                  </a:cubicBezTo>
                  <a:cubicBezTo>
                    <a:pt x="26955" y="10275"/>
                    <a:pt x="26910" y="10239"/>
                    <a:pt x="26910" y="10203"/>
                  </a:cubicBezTo>
                  <a:cubicBezTo>
                    <a:pt x="26910" y="10159"/>
                    <a:pt x="26910" y="10123"/>
                    <a:pt x="26875" y="10087"/>
                  </a:cubicBezTo>
                  <a:cubicBezTo>
                    <a:pt x="26205" y="7595"/>
                    <a:pt x="24864" y="5397"/>
                    <a:pt x="23006" y="3681"/>
                  </a:cubicBezTo>
                  <a:cubicBezTo>
                    <a:pt x="20549" y="1376"/>
                    <a:pt x="17270" y="1"/>
                    <a:pt x="1366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9" name="Google Shape;2439;p31"/>
            <p:cNvSpPr/>
            <p:nvPr/>
          </p:nvSpPr>
          <p:spPr>
            <a:xfrm>
              <a:off x="3358707" y="3486696"/>
              <a:ext cx="2481457" cy="1117229"/>
            </a:xfrm>
            <a:custGeom>
              <a:rect b="b" l="l" r="r" t="t"/>
              <a:pathLst>
                <a:path extrusionOk="0" h="12285" w="27286">
                  <a:moveTo>
                    <a:pt x="13661" y="1"/>
                  </a:moveTo>
                  <a:cubicBezTo>
                    <a:pt x="10793" y="1"/>
                    <a:pt x="8149" y="858"/>
                    <a:pt x="5960" y="2341"/>
                  </a:cubicBezTo>
                  <a:cubicBezTo>
                    <a:pt x="5692" y="2529"/>
                    <a:pt x="5468" y="2681"/>
                    <a:pt x="5245" y="2868"/>
                  </a:cubicBezTo>
                  <a:cubicBezTo>
                    <a:pt x="4021" y="3798"/>
                    <a:pt x="2976" y="4950"/>
                    <a:pt x="2163" y="6219"/>
                  </a:cubicBezTo>
                  <a:cubicBezTo>
                    <a:pt x="1787" y="6808"/>
                    <a:pt x="1448" y="7407"/>
                    <a:pt x="1153" y="8041"/>
                  </a:cubicBezTo>
                  <a:cubicBezTo>
                    <a:pt x="1117" y="8113"/>
                    <a:pt x="1082" y="8193"/>
                    <a:pt x="1082" y="8265"/>
                  </a:cubicBezTo>
                  <a:cubicBezTo>
                    <a:pt x="519" y="9533"/>
                    <a:pt x="153" y="10873"/>
                    <a:pt x="1" y="12285"/>
                  </a:cubicBezTo>
                  <a:lnTo>
                    <a:pt x="27286" y="12285"/>
                  </a:lnTo>
                  <a:cubicBezTo>
                    <a:pt x="27250" y="11838"/>
                    <a:pt x="27178" y="11392"/>
                    <a:pt x="27098" y="10981"/>
                  </a:cubicBezTo>
                  <a:cubicBezTo>
                    <a:pt x="27098" y="10909"/>
                    <a:pt x="27062" y="10873"/>
                    <a:pt x="27062" y="10793"/>
                  </a:cubicBezTo>
                  <a:cubicBezTo>
                    <a:pt x="27026" y="10650"/>
                    <a:pt x="26991" y="10498"/>
                    <a:pt x="26955" y="10346"/>
                  </a:cubicBezTo>
                  <a:cubicBezTo>
                    <a:pt x="26955" y="10275"/>
                    <a:pt x="26910" y="10239"/>
                    <a:pt x="26910" y="10203"/>
                  </a:cubicBezTo>
                  <a:cubicBezTo>
                    <a:pt x="26910" y="10159"/>
                    <a:pt x="26910" y="10123"/>
                    <a:pt x="26875" y="10087"/>
                  </a:cubicBezTo>
                  <a:cubicBezTo>
                    <a:pt x="26205" y="7595"/>
                    <a:pt x="24864" y="5397"/>
                    <a:pt x="23006" y="3681"/>
                  </a:cubicBezTo>
                  <a:cubicBezTo>
                    <a:pt x="20549" y="1376"/>
                    <a:pt x="17270" y="1"/>
                    <a:pt x="1366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40" name="Google Shape;2440;p31"/>
          <p:cNvGrpSpPr/>
          <p:nvPr/>
        </p:nvGrpSpPr>
        <p:grpSpPr>
          <a:xfrm flipH="1">
            <a:off x="5304255" y="2709476"/>
            <a:ext cx="1482277" cy="940323"/>
            <a:chOff x="2427612" y="3749632"/>
            <a:chExt cx="495000" cy="314017"/>
          </a:xfrm>
        </p:grpSpPr>
        <p:cxnSp>
          <p:nvCxnSpPr>
            <p:cNvPr id="2441" name="Google Shape;2441;p31"/>
            <p:cNvCxnSpPr/>
            <p:nvPr/>
          </p:nvCxnSpPr>
          <p:spPr>
            <a:xfrm rot="10800000">
              <a:off x="2427612" y="3749632"/>
              <a:ext cx="495000" cy="142200"/>
            </a:xfrm>
            <a:prstGeom prst="bentConnector3">
              <a:avLst>
                <a:gd fmla="val 50000" name="adj1"/>
              </a:avLst>
            </a:prstGeom>
            <a:noFill/>
            <a:ln cap="flat" cmpd="sng" w="19050">
              <a:solidFill>
                <a:schemeClr val="dk1"/>
              </a:solidFill>
              <a:prstDash val="solid"/>
              <a:round/>
              <a:headEnd len="med" w="med" type="diamond"/>
              <a:tailEnd len="med" w="med" type="diamond"/>
            </a:ln>
          </p:spPr>
        </p:cxnSp>
        <p:cxnSp>
          <p:nvCxnSpPr>
            <p:cNvPr id="2442" name="Google Shape;2442;p31"/>
            <p:cNvCxnSpPr/>
            <p:nvPr/>
          </p:nvCxnSpPr>
          <p:spPr>
            <a:xfrm flipH="1">
              <a:off x="2499879" y="4063349"/>
              <a:ext cx="185400" cy="300"/>
            </a:xfrm>
            <a:prstGeom prst="bentConnector3">
              <a:avLst>
                <a:gd fmla="val 50000" name="adj1"/>
              </a:avLst>
            </a:prstGeom>
            <a:noFill/>
            <a:ln cap="flat" cmpd="sng" w="19050">
              <a:solidFill>
                <a:schemeClr val="dk1"/>
              </a:solidFill>
              <a:prstDash val="solid"/>
              <a:round/>
              <a:headEnd len="med" w="med" type="diamond"/>
              <a:tailEnd len="med" w="med" type="diamond"/>
            </a:ln>
          </p:spPr>
        </p:cxnSp>
      </p:grpSp>
      <p:cxnSp>
        <p:nvCxnSpPr>
          <p:cNvPr id="2443" name="Google Shape;2443;p31"/>
          <p:cNvCxnSpPr>
            <a:stCxn id="2444" idx="2"/>
          </p:cNvCxnSpPr>
          <p:nvPr/>
        </p:nvCxnSpPr>
        <p:spPr>
          <a:xfrm flipH="1" rot="-5400000">
            <a:off x="4397700" y="2833075"/>
            <a:ext cx="349200" cy="600"/>
          </a:xfrm>
          <a:prstGeom prst="bentConnector3">
            <a:avLst>
              <a:gd fmla="val 50000" name="adj1"/>
            </a:avLst>
          </a:prstGeom>
          <a:noFill/>
          <a:ln cap="flat" cmpd="sng" w="19050">
            <a:solidFill>
              <a:schemeClr val="dk1"/>
            </a:solidFill>
            <a:prstDash val="solid"/>
            <a:round/>
            <a:headEnd len="med" w="med" type="diamond"/>
            <a:tailEnd len="med" w="med" type="diamond"/>
          </a:ln>
        </p:spPr>
      </p:cxnSp>
      <p:grpSp>
        <p:nvGrpSpPr>
          <p:cNvPr id="2445" name="Google Shape;2445;p31"/>
          <p:cNvGrpSpPr/>
          <p:nvPr/>
        </p:nvGrpSpPr>
        <p:grpSpPr>
          <a:xfrm>
            <a:off x="6666025" y="3239625"/>
            <a:ext cx="1764900" cy="1309763"/>
            <a:chOff x="6666025" y="3239625"/>
            <a:chExt cx="1764900" cy="1309763"/>
          </a:xfrm>
        </p:grpSpPr>
        <p:sp>
          <p:nvSpPr>
            <p:cNvPr id="2446" name="Google Shape;2446;p31"/>
            <p:cNvSpPr txBox="1"/>
            <p:nvPr/>
          </p:nvSpPr>
          <p:spPr>
            <a:xfrm>
              <a:off x="6666167" y="3662288"/>
              <a:ext cx="1764600" cy="887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Saturn is a gas giant and has several rings</a:t>
              </a:r>
              <a:endParaRPr>
                <a:solidFill>
                  <a:schemeClr val="dk1"/>
                </a:solidFill>
                <a:latin typeface="Libre Franklin Medium"/>
                <a:ea typeface="Libre Franklin Medium"/>
                <a:cs typeface="Libre Franklin Medium"/>
                <a:sym typeface="Libre Franklin Medium"/>
              </a:endParaRPr>
            </a:p>
          </p:txBody>
        </p:sp>
        <p:sp>
          <p:nvSpPr>
            <p:cNvPr id="2447" name="Google Shape;2447;p31"/>
            <p:cNvSpPr txBox="1"/>
            <p:nvPr/>
          </p:nvSpPr>
          <p:spPr>
            <a:xfrm>
              <a:off x="6666025" y="3239625"/>
              <a:ext cx="17649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000">
                  <a:solidFill>
                    <a:schemeClr val="dk1"/>
                  </a:solidFill>
                  <a:latin typeface="Anton"/>
                  <a:ea typeface="Anton"/>
                  <a:cs typeface="Anton"/>
                  <a:sym typeface="Anton"/>
                </a:rPr>
                <a:t>Saturn</a:t>
              </a:r>
              <a:endParaRPr sz="2000">
                <a:solidFill>
                  <a:schemeClr val="dk1"/>
                </a:solidFill>
              </a:endParaRPr>
            </a:p>
          </p:txBody>
        </p:sp>
      </p:grpSp>
      <p:grpSp>
        <p:nvGrpSpPr>
          <p:cNvPr id="2448" name="Google Shape;2448;p31"/>
          <p:cNvGrpSpPr/>
          <p:nvPr/>
        </p:nvGrpSpPr>
        <p:grpSpPr>
          <a:xfrm>
            <a:off x="713075" y="3239625"/>
            <a:ext cx="1764900" cy="1309763"/>
            <a:chOff x="713075" y="3239625"/>
            <a:chExt cx="1764900" cy="1309763"/>
          </a:xfrm>
        </p:grpSpPr>
        <p:sp>
          <p:nvSpPr>
            <p:cNvPr id="2449" name="Google Shape;2449;p31"/>
            <p:cNvSpPr txBox="1"/>
            <p:nvPr/>
          </p:nvSpPr>
          <p:spPr>
            <a:xfrm>
              <a:off x="713217" y="3662288"/>
              <a:ext cx="1764600" cy="887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Venus is the second planet from the Sun</a:t>
              </a:r>
              <a:endParaRPr>
                <a:solidFill>
                  <a:schemeClr val="dk1"/>
                </a:solidFill>
                <a:latin typeface="Libre Franklin Medium"/>
                <a:ea typeface="Libre Franklin Medium"/>
                <a:cs typeface="Libre Franklin Medium"/>
                <a:sym typeface="Libre Franklin Medium"/>
              </a:endParaRPr>
            </a:p>
          </p:txBody>
        </p:sp>
        <p:sp>
          <p:nvSpPr>
            <p:cNvPr id="2450" name="Google Shape;2450;p31"/>
            <p:cNvSpPr txBox="1"/>
            <p:nvPr/>
          </p:nvSpPr>
          <p:spPr>
            <a:xfrm>
              <a:off x="713075" y="3239625"/>
              <a:ext cx="17649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000">
                  <a:solidFill>
                    <a:schemeClr val="dk1"/>
                  </a:solidFill>
                  <a:latin typeface="Anton"/>
                  <a:ea typeface="Anton"/>
                  <a:cs typeface="Anton"/>
                  <a:sym typeface="Anton"/>
                </a:rPr>
                <a:t>Venus</a:t>
              </a:r>
              <a:endParaRPr sz="2000">
                <a:solidFill>
                  <a:schemeClr val="dk1"/>
                </a:solidFill>
              </a:endParaRPr>
            </a:p>
          </p:txBody>
        </p:sp>
      </p:grpSp>
      <p:grpSp>
        <p:nvGrpSpPr>
          <p:cNvPr id="2451" name="Google Shape;2451;p31"/>
          <p:cNvGrpSpPr/>
          <p:nvPr/>
        </p:nvGrpSpPr>
        <p:grpSpPr>
          <a:xfrm>
            <a:off x="1474975" y="1339650"/>
            <a:ext cx="1764900" cy="1319125"/>
            <a:chOff x="1474975" y="1339650"/>
            <a:chExt cx="1764900" cy="1319125"/>
          </a:xfrm>
        </p:grpSpPr>
        <p:sp>
          <p:nvSpPr>
            <p:cNvPr id="2452" name="Google Shape;2452;p31"/>
            <p:cNvSpPr txBox="1"/>
            <p:nvPr/>
          </p:nvSpPr>
          <p:spPr>
            <a:xfrm>
              <a:off x="1475228" y="1767775"/>
              <a:ext cx="1764600" cy="891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Mercury is the smallest planet in the Solar System</a:t>
              </a:r>
              <a:endParaRPr>
                <a:solidFill>
                  <a:schemeClr val="dk1"/>
                </a:solidFill>
                <a:latin typeface="Libre Franklin Medium"/>
                <a:ea typeface="Libre Franklin Medium"/>
                <a:cs typeface="Libre Franklin Medium"/>
                <a:sym typeface="Libre Franklin Medium"/>
              </a:endParaRPr>
            </a:p>
          </p:txBody>
        </p:sp>
        <p:sp>
          <p:nvSpPr>
            <p:cNvPr id="2453" name="Google Shape;2453;p31"/>
            <p:cNvSpPr txBox="1"/>
            <p:nvPr/>
          </p:nvSpPr>
          <p:spPr>
            <a:xfrm>
              <a:off x="1474975" y="1339650"/>
              <a:ext cx="17649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000">
                  <a:solidFill>
                    <a:schemeClr val="dk1"/>
                  </a:solidFill>
                  <a:latin typeface="Anton"/>
                  <a:ea typeface="Anton"/>
                  <a:cs typeface="Anton"/>
                  <a:sym typeface="Anton"/>
                </a:rPr>
                <a:t>Mercury</a:t>
              </a:r>
              <a:endParaRPr sz="2000">
                <a:solidFill>
                  <a:schemeClr val="dk1"/>
                </a:solidFill>
              </a:endParaRPr>
            </a:p>
          </p:txBody>
        </p:sp>
      </p:grpSp>
      <p:grpSp>
        <p:nvGrpSpPr>
          <p:cNvPr id="2454" name="Google Shape;2454;p31"/>
          <p:cNvGrpSpPr/>
          <p:nvPr/>
        </p:nvGrpSpPr>
        <p:grpSpPr>
          <a:xfrm>
            <a:off x="3689550" y="1339650"/>
            <a:ext cx="1764900" cy="1319125"/>
            <a:chOff x="3689550" y="1339650"/>
            <a:chExt cx="1764900" cy="1319125"/>
          </a:xfrm>
        </p:grpSpPr>
        <p:sp>
          <p:nvSpPr>
            <p:cNvPr id="2444" name="Google Shape;2444;p31"/>
            <p:cNvSpPr txBox="1"/>
            <p:nvPr/>
          </p:nvSpPr>
          <p:spPr>
            <a:xfrm>
              <a:off x="3689550" y="1767775"/>
              <a:ext cx="1764900" cy="891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Despite being red, Mars is actually a cold place</a:t>
              </a:r>
              <a:endParaRPr>
                <a:solidFill>
                  <a:schemeClr val="dk1"/>
                </a:solidFill>
                <a:latin typeface="Libre Franklin Medium"/>
                <a:ea typeface="Libre Franklin Medium"/>
                <a:cs typeface="Libre Franklin Medium"/>
                <a:sym typeface="Libre Franklin Medium"/>
              </a:endParaRPr>
            </a:p>
          </p:txBody>
        </p:sp>
        <p:sp>
          <p:nvSpPr>
            <p:cNvPr id="2455" name="Google Shape;2455;p31"/>
            <p:cNvSpPr txBox="1"/>
            <p:nvPr/>
          </p:nvSpPr>
          <p:spPr>
            <a:xfrm>
              <a:off x="3689550" y="1339650"/>
              <a:ext cx="17649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000">
                  <a:solidFill>
                    <a:schemeClr val="dk1"/>
                  </a:solidFill>
                  <a:latin typeface="Anton"/>
                  <a:ea typeface="Anton"/>
                  <a:cs typeface="Anton"/>
                  <a:sym typeface="Anton"/>
                </a:rPr>
                <a:t>Mars</a:t>
              </a:r>
              <a:endParaRPr sz="2000">
                <a:solidFill>
                  <a:schemeClr val="dk1"/>
                </a:solidFill>
              </a:endParaRPr>
            </a:p>
          </p:txBody>
        </p:sp>
      </p:grpSp>
      <p:grpSp>
        <p:nvGrpSpPr>
          <p:cNvPr id="2456" name="Google Shape;2456;p31"/>
          <p:cNvGrpSpPr/>
          <p:nvPr/>
        </p:nvGrpSpPr>
        <p:grpSpPr>
          <a:xfrm>
            <a:off x="5904133" y="1392175"/>
            <a:ext cx="1764942" cy="1317301"/>
            <a:chOff x="5904133" y="1392175"/>
            <a:chExt cx="1764942" cy="1317301"/>
          </a:xfrm>
        </p:grpSpPr>
        <p:sp>
          <p:nvSpPr>
            <p:cNvPr id="2457" name="Google Shape;2457;p31"/>
            <p:cNvSpPr txBox="1"/>
            <p:nvPr/>
          </p:nvSpPr>
          <p:spPr>
            <a:xfrm>
              <a:off x="5904133" y="1818476"/>
              <a:ext cx="1764900" cy="891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Jupiter is the biggest planet in the Solar System</a:t>
              </a:r>
              <a:endParaRPr>
                <a:solidFill>
                  <a:schemeClr val="dk1"/>
                </a:solidFill>
                <a:latin typeface="Libre Franklin Medium"/>
                <a:ea typeface="Libre Franklin Medium"/>
                <a:cs typeface="Libre Franklin Medium"/>
                <a:sym typeface="Libre Franklin Medium"/>
              </a:endParaRPr>
            </a:p>
          </p:txBody>
        </p:sp>
        <p:sp>
          <p:nvSpPr>
            <p:cNvPr id="2458" name="Google Shape;2458;p31"/>
            <p:cNvSpPr txBox="1"/>
            <p:nvPr/>
          </p:nvSpPr>
          <p:spPr>
            <a:xfrm>
              <a:off x="5904175" y="1392175"/>
              <a:ext cx="17649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000">
                  <a:solidFill>
                    <a:schemeClr val="dk1"/>
                  </a:solidFill>
                  <a:latin typeface="Anton"/>
                  <a:ea typeface="Anton"/>
                  <a:cs typeface="Anton"/>
                  <a:sym typeface="Anton"/>
                </a:rPr>
                <a:t>Jupiter</a:t>
              </a:r>
              <a:endParaRPr sz="2000">
                <a:solidFill>
                  <a:schemeClr val="dk1"/>
                </a:solidFill>
              </a:endParaRPr>
            </a:p>
          </p:txBody>
        </p:sp>
      </p:grpSp>
      <p:sp>
        <p:nvSpPr>
          <p:cNvPr id="2459" name="Google Shape;2459;p31"/>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US National Dollar </a:t>
            </a:r>
            <a:r>
              <a:rPr lang="en"/>
              <a:t>Day infographics</a:t>
            </a:r>
            <a:endParaRPr/>
          </a:p>
        </p:txBody>
      </p:sp>
      <p:cxnSp>
        <p:nvCxnSpPr>
          <p:cNvPr id="2460" name="Google Shape;2460;p31"/>
          <p:cNvCxnSpPr/>
          <p:nvPr/>
        </p:nvCxnSpPr>
        <p:spPr>
          <a:xfrm rot="10800000">
            <a:off x="2357478" y="2658775"/>
            <a:ext cx="1482278" cy="467142"/>
          </a:xfrm>
          <a:prstGeom prst="bentConnector3">
            <a:avLst>
              <a:gd fmla="val 50000" name="adj1"/>
            </a:avLst>
          </a:prstGeom>
          <a:noFill/>
          <a:ln cap="flat" cmpd="sng" w="19050">
            <a:solidFill>
              <a:schemeClr val="dk1"/>
            </a:solidFill>
            <a:prstDash val="solid"/>
            <a:round/>
            <a:headEnd len="med" w="med" type="diamond"/>
            <a:tailEnd len="med" w="med" type="diamond"/>
          </a:ln>
        </p:spPr>
      </p:cxnSp>
      <p:cxnSp>
        <p:nvCxnSpPr>
          <p:cNvPr id="2461" name="Google Shape;2461;p31"/>
          <p:cNvCxnSpPr/>
          <p:nvPr/>
        </p:nvCxnSpPr>
        <p:spPr>
          <a:xfrm flipH="1">
            <a:off x="2477767" y="3594366"/>
            <a:ext cx="637829" cy="1797"/>
          </a:xfrm>
          <a:prstGeom prst="bentConnector3">
            <a:avLst>
              <a:gd fmla="val 50000" name="adj1"/>
            </a:avLst>
          </a:prstGeom>
          <a:noFill/>
          <a:ln cap="flat" cmpd="sng" w="19050">
            <a:solidFill>
              <a:schemeClr val="dk1"/>
            </a:solidFill>
            <a:prstDash val="solid"/>
            <a:round/>
            <a:headEnd len="med" w="med" type="diamond"/>
            <a:tailEnd len="med" w="med" type="diamond"/>
          </a:ln>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5" name="Shape 2465"/>
        <p:cNvGrpSpPr/>
        <p:nvPr/>
      </p:nvGrpSpPr>
      <p:grpSpPr>
        <a:xfrm>
          <a:off x="0" y="0"/>
          <a:ext cx="0" cy="0"/>
          <a:chOff x="0" y="0"/>
          <a:chExt cx="0" cy="0"/>
        </a:xfrm>
      </p:grpSpPr>
      <p:cxnSp>
        <p:nvCxnSpPr>
          <p:cNvPr id="2466" name="Google Shape;2466;p32"/>
          <p:cNvCxnSpPr>
            <a:stCxn id="2467" idx="6"/>
            <a:endCxn id="2468" idx="2"/>
          </p:cNvCxnSpPr>
          <p:nvPr/>
        </p:nvCxnSpPr>
        <p:spPr>
          <a:xfrm flipH="1" rot="10800000">
            <a:off x="2091897" y="2939663"/>
            <a:ext cx="1001700" cy="300"/>
          </a:xfrm>
          <a:prstGeom prst="straightConnector1">
            <a:avLst/>
          </a:prstGeom>
          <a:noFill/>
          <a:ln cap="flat" cmpd="sng" w="19050">
            <a:solidFill>
              <a:schemeClr val="dk1"/>
            </a:solidFill>
            <a:prstDash val="solid"/>
            <a:round/>
            <a:headEnd len="med" w="med" type="none"/>
            <a:tailEnd len="med" w="med" type="none"/>
          </a:ln>
        </p:spPr>
      </p:cxnSp>
      <p:cxnSp>
        <p:nvCxnSpPr>
          <p:cNvPr id="2469" name="Google Shape;2469;p32"/>
          <p:cNvCxnSpPr>
            <a:stCxn id="2467" idx="0"/>
            <a:endCxn id="2470" idx="2"/>
          </p:cNvCxnSpPr>
          <p:nvPr/>
        </p:nvCxnSpPr>
        <p:spPr>
          <a:xfrm rot="10800000">
            <a:off x="1603563" y="2222544"/>
            <a:ext cx="0" cy="228900"/>
          </a:xfrm>
          <a:prstGeom prst="straightConnector1">
            <a:avLst/>
          </a:prstGeom>
          <a:noFill/>
          <a:ln cap="flat" cmpd="sng" w="19050">
            <a:solidFill>
              <a:schemeClr val="dk1"/>
            </a:solidFill>
            <a:prstDash val="solid"/>
            <a:round/>
            <a:headEnd len="med" w="med" type="none"/>
            <a:tailEnd len="med" w="med" type="diamond"/>
          </a:ln>
        </p:spPr>
      </p:cxnSp>
      <p:sp>
        <p:nvSpPr>
          <p:cNvPr id="2467" name="Google Shape;2467;p32"/>
          <p:cNvSpPr/>
          <p:nvPr/>
        </p:nvSpPr>
        <p:spPr>
          <a:xfrm>
            <a:off x="1115229" y="2451444"/>
            <a:ext cx="976668" cy="977038"/>
          </a:xfrm>
          <a:prstGeom prst="ellipse">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471" name="Google Shape;2471;p32"/>
          <p:cNvCxnSpPr>
            <a:stCxn id="2468" idx="4"/>
            <a:endCxn id="2472" idx="0"/>
          </p:cNvCxnSpPr>
          <p:nvPr/>
        </p:nvCxnSpPr>
        <p:spPr>
          <a:xfrm>
            <a:off x="3582479" y="3428536"/>
            <a:ext cx="300" cy="228000"/>
          </a:xfrm>
          <a:prstGeom prst="straightConnector1">
            <a:avLst/>
          </a:prstGeom>
          <a:noFill/>
          <a:ln cap="flat" cmpd="sng" w="19050">
            <a:solidFill>
              <a:schemeClr val="dk1"/>
            </a:solidFill>
            <a:prstDash val="solid"/>
            <a:round/>
            <a:headEnd len="med" w="med" type="none"/>
            <a:tailEnd len="med" w="med" type="diamond"/>
          </a:ln>
        </p:spPr>
      </p:cxnSp>
      <p:sp>
        <p:nvSpPr>
          <p:cNvPr id="2468" name="Google Shape;2468;p32"/>
          <p:cNvSpPr/>
          <p:nvPr/>
        </p:nvSpPr>
        <p:spPr>
          <a:xfrm>
            <a:off x="3093720" y="2451005"/>
            <a:ext cx="977517" cy="977531"/>
          </a:xfrm>
          <a:prstGeom prst="ellipse">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473" name="Google Shape;2473;p32"/>
          <p:cNvCxnSpPr>
            <a:stCxn id="2474" idx="0"/>
            <a:endCxn id="2475" idx="2"/>
          </p:cNvCxnSpPr>
          <p:nvPr/>
        </p:nvCxnSpPr>
        <p:spPr>
          <a:xfrm rot="10800000">
            <a:off x="5561793" y="2219844"/>
            <a:ext cx="0" cy="231600"/>
          </a:xfrm>
          <a:prstGeom prst="straightConnector1">
            <a:avLst/>
          </a:prstGeom>
          <a:noFill/>
          <a:ln cap="flat" cmpd="sng" w="19050">
            <a:solidFill>
              <a:schemeClr val="dk1"/>
            </a:solidFill>
            <a:prstDash val="solid"/>
            <a:round/>
            <a:headEnd len="med" w="med" type="none"/>
            <a:tailEnd len="med" w="med" type="diamond"/>
          </a:ln>
        </p:spPr>
      </p:cxnSp>
      <p:sp>
        <p:nvSpPr>
          <p:cNvPr id="2474" name="Google Shape;2474;p32"/>
          <p:cNvSpPr/>
          <p:nvPr/>
        </p:nvSpPr>
        <p:spPr>
          <a:xfrm>
            <a:off x="5073459" y="2451444"/>
            <a:ext cx="976668" cy="977038"/>
          </a:xfrm>
          <a:prstGeom prst="ellipse">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476" name="Google Shape;2476;p32"/>
          <p:cNvCxnSpPr>
            <a:stCxn id="2477" idx="4"/>
            <a:endCxn id="2478" idx="0"/>
          </p:cNvCxnSpPr>
          <p:nvPr/>
        </p:nvCxnSpPr>
        <p:spPr>
          <a:xfrm>
            <a:off x="7540847" y="3428482"/>
            <a:ext cx="300" cy="228000"/>
          </a:xfrm>
          <a:prstGeom prst="straightConnector1">
            <a:avLst/>
          </a:prstGeom>
          <a:noFill/>
          <a:ln cap="flat" cmpd="sng" w="19050">
            <a:solidFill>
              <a:schemeClr val="dk1"/>
            </a:solidFill>
            <a:prstDash val="solid"/>
            <a:round/>
            <a:headEnd len="med" w="med" type="none"/>
            <a:tailEnd len="med" w="med" type="diamond"/>
          </a:ln>
        </p:spPr>
      </p:cxnSp>
      <p:sp>
        <p:nvSpPr>
          <p:cNvPr id="2477" name="Google Shape;2477;p32"/>
          <p:cNvSpPr/>
          <p:nvPr/>
        </p:nvSpPr>
        <p:spPr>
          <a:xfrm>
            <a:off x="7052513" y="2451444"/>
            <a:ext cx="976668" cy="977038"/>
          </a:xfrm>
          <a:prstGeom prst="ellipse">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479" name="Google Shape;2479;p32"/>
          <p:cNvGrpSpPr/>
          <p:nvPr/>
        </p:nvGrpSpPr>
        <p:grpSpPr>
          <a:xfrm>
            <a:off x="1329022" y="2643099"/>
            <a:ext cx="549081" cy="525850"/>
            <a:chOff x="1242000" y="397550"/>
            <a:chExt cx="5117250" cy="4900750"/>
          </a:xfrm>
        </p:grpSpPr>
        <p:sp>
          <p:nvSpPr>
            <p:cNvPr id="2480" name="Google Shape;2480;p32"/>
            <p:cNvSpPr/>
            <p:nvPr/>
          </p:nvSpPr>
          <p:spPr>
            <a:xfrm>
              <a:off x="1303150" y="4792650"/>
              <a:ext cx="4994950" cy="444475"/>
            </a:xfrm>
            <a:custGeom>
              <a:rect b="b" l="l" r="r" t="t"/>
              <a:pathLst>
                <a:path extrusionOk="0" h="17779" w="199798">
                  <a:moveTo>
                    <a:pt x="6361" y="1"/>
                  </a:moveTo>
                  <a:cubicBezTo>
                    <a:pt x="2838" y="1"/>
                    <a:pt x="1" y="2871"/>
                    <a:pt x="1" y="6394"/>
                  </a:cubicBezTo>
                  <a:lnTo>
                    <a:pt x="1" y="17779"/>
                  </a:lnTo>
                  <a:lnTo>
                    <a:pt x="199797" y="17779"/>
                  </a:lnTo>
                  <a:lnTo>
                    <a:pt x="199797" y="8906"/>
                  </a:lnTo>
                  <a:cubicBezTo>
                    <a:pt x="199797" y="3981"/>
                    <a:pt x="195785" y="1"/>
                    <a:pt x="190892" y="1"/>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1" name="Google Shape;2481;p32"/>
            <p:cNvSpPr/>
            <p:nvPr/>
          </p:nvSpPr>
          <p:spPr>
            <a:xfrm>
              <a:off x="1580425" y="4349025"/>
              <a:ext cx="4439575" cy="443650"/>
            </a:xfrm>
            <a:custGeom>
              <a:rect b="b" l="l" r="r" t="t"/>
              <a:pathLst>
                <a:path extrusionOk="0" h="17746" w="177583">
                  <a:moveTo>
                    <a:pt x="7894" y="1"/>
                  </a:moveTo>
                  <a:cubicBezTo>
                    <a:pt x="3523" y="1"/>
                    <a:pt x="0" y="3524"/>
                    <a:pt x="0" y="7895"/>
                  </a:cubicBezTo>
                  <a:lnTo>
                    <a:pt x="0" y="17746"/>
                  </a:lnTo>
                  <a:lnTo>
                    <a:pt x="177583" y="17746"/>
                  </a:lnTo>
                  <a:lnTo>
                    <a:pt x="177583" y="7895"/>
                  </a:lnTo>
                  <a:cubicBezTo>
                    <a:pt x="177583" y="3524"/>
                    <a:pt x="174060" y="1"/>
                    <a:pt x="169689"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2" name="Google Shape;2482;p32"/>
            <p:cNvSpPr/>
            <p:nvPr/>
          </p:nvSpPr>
          <p:spPr>
            <a:xfrm>
              <a:off x="3517225" y="4155750"/>
              <a:ext cx="565975" cy="191675"/>
            </a:xfrm>
            <a:custGeom>
              <a:rect b="b" l="l" r="r" t="t"/>
              <a:pathLst>
                <a:path extrusionOk="0" h="7667" w="22639">
                  <a:moveTo>
                    <a:pt x="2871" y="1"/>
                  </a:moveTo>
                  <a:cubicBezTo>
                    <a:pt x="1273" y="1"/>
                    <a:pt x="0" y="1273"/>
                    <a:pt x="0" y="2839"/>
                  </a:cubicBezTo>
                  <a:lnTo>
                    <a:pt x="0" y="7666"/>
                  </a:lnTo>
                  <a:lnTo>
                    <a:pt x="22639" y="7666"/>
                  </a:lnTo>
                  <a:lnTo>
                    <a:pt x="22639" y="2839"/>
                  </a:lnTo>
                  <a:cubicBezTo>
                    <a:pt x="22639" y="1273"/>
                    <a:pt x="21366" y="1"/>
                    <a:pt x="19801"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3" name="Google Shape;2483;p32"/>
            <p:cNvSpPr/>
            <p:nvPr/>
          </p:nvSpPr>
          <p:spPr>
            <a:xfrm>
              <a:off x="3611825" y="2751475"/>
              <a:ext cx="376775" cy="1404300"/>
            </a:xfrm>
            <a:custGeom>
              <a:rect b="b" l="l" r="r" t="t"/>
              <a:pathLst>
                <a:path extrusionOk="0" h="56172" w="15071">
                  <a:moveTo>
                    <a:pt x="0" y="0"/>
                  </a:moveTo>
                  <a:lnTo>
                    <a:pt x="0" y="56172"/>
                  </a:lnTo>
                  <a:lnTo>
                    <a:pt x="15071" y="56172"/>
                  </a:lnTo>
                  <a:lnTo>
                    <a:pt x="15071" y="0"/>
                  </a:ln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4" name="Google Shape;2484;p32"/>
            <p:cNvSpPr/>
            <p:nvPr/>
          </p:nvSpPr>
          <p:spPr>
            <a:xfrm>
              <a:off x="3517225" y="2559825"/>
              <a:ext cx="565975" cy="191675"/>
            </a:xfrm>
            <a:custGeom>
              <a:rect b="b" l="l" r="r" t="t"/>
              <a:pathLst>
                <a:path extrusionOk="0" h="7667" w="22639">
                  <a:moveTo>
                    <a:pt x="0" y="1"/>
                  </a:moveTo>
                  <a:lnTo>
                    <a:pt x="0" y="4796"/>
                  </a:lnTo>
                  <a:cubicBezTo>
                    <a:pt x="0" y="6394"/>
                    <a:pt x="1273" y="7666"/>
                    <a:pt x="2871" y="7666"/>
                  </a:cubicBezTo>
                  <a:lnTo>
                    <a:pt x="19801" y="7666"/>
                  </a:lnTo>
                  <a:cubicBezTo>
                    <a:pt x="21366" y="7666"/>
                    <a:pt x="22639" y="6394"/>
                    <a:pt x="22639" y="4796"/>
                  </a:cubicBezTo>
                  <a:lnTo>
                    <a:pt x="22639" y="1"/>
                  </a:ln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5" name="Google Shape;2485;p32"/>
            <p:cNvSpPr/>
            <p:nvPr/>
          </p:nvSpPr>
          <p:spPr>
            <a:xfrm>
              <a:off x="5176750" y="4155750"/>
              <a:ext cx="566000" cy="191675"/>
            </a:xfrm>
            <a:custGeom>
              <a:rect b="b" l="l" r="r" t="t"/>
              <a:pathLst>
                <a:path extrusionOk="0" h="7667" w="22640">
                  <a:moveTo>
                    <a:pt x="2839" y="1"/>
                  </a:moveTo>
                  <a:cubicBezTo>
                    <a:pt x="1273" y="1"/>
                    <a:pt x="1" y="1273"/>
                    <a:pt x="1" y="2839"/>
                  </a:cubicBezTo>
                  <a:lnTo>
                    <a:pt x="1" y="7666"/>
                  </a:lnTo>
                  <a:lnTo>
                    <a:pt x="22639" y="7666"/>
                  </a:lnTo>
                  <a:lnTo>
                    <a:pt x="22639" y="2839"/>
                  </a:lnTo>
                  <a:cubicBezTo>
                    <a:pt x="22639" y="1273"/>
                    <a:pt x="21367" y="1"/>
                    <a:pt x="19769"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6" name="Google Shape;2486;p32"/>
            <p:cNvSpPr/>
            <p:nvPr/>
          </p:nvSpPr>
          <p:spPr>
            <a:xfrm>
              <a:off x="5270550" y="2751475"/>
              <a:ext cx="377600" cy="1404300"/>
            </a:xfrm>
            <a:custGeom>
              <a:rect b="b" l="l" r="r" t="t"/>
              <a:pathLst>
                <a:path extrusionOk="0" h="56172" w="15104">
                  <a:moveTo>
                    <a:pt x="0" y="0"/>
                  </a:moveTo>
                  <a:lnTo>
                    <a:pt x="0" y="56172"/>
                  </a:lnTo>
                  <a:lnTo>
                    <a:pt x="15103" y="56172"/>
                  </a:lnTo>
                  <a:lnTo>
                    <a:pt x="15103" y="0"/>
                  </a:ln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7" name="Google Shape;2487;p32"/>
            <p:cNvSpPr/>
            <p:nvPr/>
          </p:nvSpPr>
          <p:spPr>
            <a:xfrm>
              <a:off x="5176750" y="2559825"/>
              <a:ext cx="566000" cy="191675"/>
            </a:xfrm>
            <a:custGeom>
              <a:rect b="b" l="l" r="r" t="t"/>
              <a:pathLst>
                <a:path extrusionOk="0" h="7667" w="22640">
                  <a:moveTo>
                    <a:pt x="1" y="1"/>
                  </a:moveTo>
                  <a:lnTo>
                    <a:pt x="1" y="4796"/>
                  </a:lnTo>
                  <a:cubicBezTo>
                    <a:pt x="1" y="6394"/>
                    <a:pt x="1273" y="7666"/>
                    <a:pt x="2839" y="7666"/>
                  </a:cubicBezTo>
                  <a:lnTo>
                    <a:pt x="19769" y="7666"/>
                  </a:lnTo>
                  <a:cubicBezTo>
                    <a:pt x="21367" y="7666"/>
                    <a:pt x="22639" y="6394"/>
                    <a:pt x="22639" y="4796"/>
                  </a:cubicBezTo>
                  <a:lnTo>
                    <a:pt x="22639" y="1"/>
                  </a:ln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8" name="Google Shape;2488;p32"/>
            <p:cNvSpPr/>
            <p:nvPr/>
          </p:nvSpPr>
          <p:spPr>
            <a:xfrm>
              <a:off x="1952275" y="2751475"/>
              <a:ext cx="377600" cy="1404300"/>
            </a:xfrm>
            <a:custGeom>
              <a:rect b="b" l="l" r="r" t="t"/>
              <a:pathLst>
                <a:path extrusionOk="0" h="56172" w="15104">
                  <a:moveTo>
                    <a:pt x="1" y="0"/>
                  </a:moveTo>
                  <a:lnTo>
                    <a:pt x="1" y="56172"/>
                  </a:lnTo>
                  <a:lnTo>
                    <a:pt x="15104" y="56172"/>
                  </a:lnTo>
                  <a:lnTo>
                    <a:pt x="15104" y="0"/>
                  </a:ln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9" name="Google Shape;2489;p32"/>
            <p:cNvSpPr/>
            <p:nvPr/>
          </p:nvSpPr>
          <p:spPr>
            <a:xfrm>
              <a:off x="1857700" y="2559825"/>
              <a:ext cx="565975" cy="191675"/>
            </a:xfrm>
            <a:custGeom>
              <a:rect b="b" l="l" r="r" t="t"/>
              <a:pathLst>
                <a:path extrusionOk="0" h="7667" w="22639">
                  <a:moveTo>
                    <a:pt x="0" y="1"/>
                  </a:moveTo>
                  <a:lnTo>
                    <a:pt x="0" y="4796"/>
                  </a:lnTo>
                  <a:cubicBezTo>
                    <a:pt x="0" y="6394"/>
                    <a:pt x="1272" y="7666"/>
                    <a:pt x="2871" y="7666"/>
                  </a:cubicBezTo>
                  <a:lnTo>
                    <a:pt x="19800" y="7666"/>
                  </a:lnTo>
                  <a:cubicBezTo>
                    <a:pt x="21366" y="7666"/>
                    <a:pt x="22638" y="6394"/>
                    <a:pt x="22638" y="4796"/>
                  </a:cubicBezTo>
                  <a:lnTo>
                    <a:pt x="22638" y="1"/>
                  </a:ln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0" name="Google Shape;2490;p32"/>
            <p:cNvSpPr/>
            <p:nvPr/>
          </p:nvSpPr>
          <p:spPr>
            <a:xfrm>
              <a:off x="1334950" y="458700"/>
              <a:ext cx="4930525" cy="1882600"/>
            </a:xfrm>
            <a:custGeom>
              <a:rect b="b" l="l" r="r" t="t"/>
              <a:pathLst>
                <a:path extrusionOk="0" h="75304" w="197221">
                  <a:moveTo>
                    <a:pt x="98611" y="1"/>
                  </a:moveTo>
                  <a:cubicBezTo>
                    <a:pt x="97298" y="1"/>
                    <a:pt x="95985" y="408"/>
                    <a:pt x="94859" y="1224"/>
                  </a:cubicBezTo>
                  <a:lnTo>
                    <a:pt x="2871" y="68649"/>
                  </a:lnTo>
                  <a:cubicBezTo>
                    <a:pt x="1" y="70769"/>
                    <a:pt x="1501" y="75304"/>
                    <a:pt x="5057" y="75304"/>
                  </a:cubicBezTo>
                  <a:lnTo>
                    <a:pt x="192164" y="75304"/>
                  </a:lnTo>
                  <a:cubicBezTo>
                    <a:pt x="195720" y="75304"/>
                    <a:pt x="197220" y="70769"/>
                    <a:pt x="194350" y="68649"/>
                  </a:cubicBezTo>
                  <a:lnTo>
                    <a:pt x="102362" y="1224"/>
                  </a:lnTo>
                  <a:cubicBezTo>
                    <a:pt x="101236" y="408"/>
                    <a:pt x="99924" y="1"/>
                    <a:pt x="98611"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1" name="Google Shape;2491;p32"/>
            <p:cNvSpPr/>
            <p:nvPr/>
          </p:nvSpPr>
          <p:spPr>
            <a:xfrm>
              <a:off x="1347200" y="2339650"/>
              <a:ext cx="4906050" cy="222650"/>
            </a:xfrm>
            <a:custGeom>
              <a:rect b="b" l="l" r="r" t="t"/>
              <a:pathLst>
                <a:path extrusionOk="0" h="8906" w="196242">
                  <a:moveTo>
                    <a:pt x="4436" y="0"/>
                  </a:moveTo>
                  <a:cubicBezTo>
                    <a:pt x="1990" y="0"/>
                    <a:pt x="0" y="1990"/>
                    <a:pt x="0" y="4469"/>
                  </a:cubicBezTo>
                  <a:cubicBezTo>
                    <a:pt x="0" y="6916"/>
                    <a:pt x="1990" y="8906"/>
                    <a:pt x="4436" y="8906"/>
                  </a:cubicBezTo>
                  <a:lnTo>
                    <a:pt x="191805" y="8906"/>
                  </a:lnTo>
                  <a:cubicBezTo>
                    <a:pt x="194251" y="8906"/>
                    <a:pt x="196241" y="6916"/>
                    <a:pt x="196241" y="4469"/>
                  </a:cubicBezTo>
                  <a:cubicBezTo>
                    <a:pt x="196241" y="1990"/>
                    <a:pt x="194251" y="0"/>
                    <a:pt x="191805" y="0"/>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2" name="Google Shape;2492;p32"/>
            <p:cNvSpPr/>
            <p:nvPr/>
          </p:nvSpPr>
          <p:spPr>
            <a:xfrm>
              <a:off x="3350875" y="1079700"/>
              <a:ext cx="919075" cy="919100"/>
            </a:xfrm>
            <a:custGeom>
              <a:rect b="b" l="l" r="r" t="t"/>
              <a:pathLst>
                <a:path extrusionOk="0" h="36764" w="36763">
                  <a:moveTo>
                    <a:pt x="18365" y="1"/>
                  </a:moveTo>
                  <a:cubicBezTo>
                    <a:pt x="8220" y="1"/>
                    <a:pt x="0" y="8221"/>
                    <a:pt x="0" y="18366"/>
                  </a:cubicBezTo>
                  <a:cubicBezTo>
                    <a:pt x="0" y="28510"/>
                    <a:pt x="8220" y="36763"/>
                    <a:pt x="18365" y="36763"/>
                  </a:cubicBezTo>
                  <a:cubicBezTo>
                    <a:pt x="28510" y="36763"/>
                    <a:pt x="36763" y="28510"/>
                    <a:pt x="36763" y="18366"/>
                  </a:cubicBezTo>
                  <a:cubicBezTo>
                    <a:pt x="36763" y="8221"/>
                    <a:pt x="28510" y="1"/>
                    <a:pt x="18365"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3" name="Google Shape;2493;p32"/>
            <p:cNvSpPr/>
            <p:nvPr/>
          </p:nvSpPr>
          <p:spPr>
            <a:xfrm>
              <a:off x="1580425" y="4349025"/>
              <a:ext cx="1366800" cy="443650"/>
            </a:xfrm>
            <a:custGeom>
              <a:rect b="b" l="l" r="r" t="t"/>
              <a:pathLst>
                <a:path extrusionOk="0" h="17746" w="54672">
                  <a:moveTo>
                    <a:pt x="7894" y="1"/>
                  </a:moveTo>
                  <a:cubicBezTo>
                    <a:pt x="3523" y="1"/>
                    <a:pt x="0" y="3524"/>
                    <a:pt x="0" y="7895"/>
                  </a:cubicBezTo>
                  <a:lnTo>
                    <a:pt x="0" y="17746"/>
                  </a:lnTo>
                  <a:lnTo>
                    <a:pt x="54671" y="17746"/>
                  </a:lnTo>
                  <a:cubicBezTo>
                    <a:pt x="49811" y="12103"/>
                    <a:pt x="45277" y="6166"/>
                    <a:pt x="41069" y="1"/>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4" name="Google Shape;2494;p32"/>
            <p:cNvSpPr/>
            <p:nvPr/>
          </p:nvSpPr>
          <p:spPr>
            <a:xfrm>
              <a:off x="1857700" y="4155750"/>
              <a:ext cx="565975" cy="191675"/>
            </a:xfrm>
            <a:custGeom>
              <a:rect b="b" l="l" r="r" t="t"/>
              <a:pathLst>
                <a:path extrusionOk="0" h="7667" w="22639">
                  <a:moveTo>
                    <a:pt x="2871" y="1"/>
                  </a:moveTo>
                  <a:cubicBezTo>
                    <a:pt x="1272" y="1"/>
                    <a:pt x="0" y="1273"/>
                    <a:pt x="0" y="2839"/>
                  </a:cubicBezTo>
                  <a:lnTo>
                    <a:pt x="0" y="7666"/>
                  </a:lnTo>
                  <a:lnTo>
                    <a:pt x="22638" y="7666"/>
                  </a:lnTo>
                  <a:lnTo>
                    <a:pt x="22638" y="2839"/>
                  </a:lnTo>
                  <a:cubicBezTo>
                    <a:pt x="22638" y="1273"/>
                    <a:pt x="21366" y="1"/>
                    <a:pt x="19800"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5" name="Google Shape;2495;p32"/>
            <p:cNvSpPr/>
            <p:nvPr/>
          </p:nvSpPr>
          <p:spPr>
            <a:xfrm>
              <a:off x="1952275" y="2975725"/>
              <a:ext cx="377600" cy="1180050"/>
            </a:xfrm>
            <a:custGeom>
              <a:rect b="b" l="l" r="r" t="t"/>
              <a:pathLst>
                <a:path extrusionOk="0" h="47202" w="15104">
                  <a:moveTo>
                    <a:pt x="1" y="1"/>
                  </a:moveTo>
                  <a:lnTo>
                    <a:pt x="1" y="47202"/>
                  </a:lnTo>
                  <a:lnTo>
                    <a:pt x="15104" y="47202"/>
                  </a:lnTo>
                  <a:lnTo>
                    <a:pt x="15104" y="36600"/>
                  </a:lnTo>
                  <a:cubicBezTo>
                    <a:pt x="8841" y="24922"/>
                    <a:pt x="3785" y="12690"/>
                    <a:pt x="1"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6" name="Google Shape;2496;p32"/>
            <p:cNvSpPr/>
            <p:nvPr/>
          </p:nvSpPr>
          <p:spPr>
            <a:xfrm>
              <a:off x="1334950" y="1918850"/>
              <a:ext cx="471375" cy="422450"/>
            </a:xfrm>
            <a:custGeom>
              <a:rect b="b" l="l" r="r" t="t"/>
              <a:pathLst>
                <a:path extrusionOk="0" h="16898" w="18855">
                  <a:moveTo>
                    <a:pt x="16865" y="1"/>
                  </a:moveTo>
                  <a:lnTo>
                    <a:pt x="2871" y="10243"/>
                  </a:lnTo>
                  <a:cubicBezTo>
                    <a:pt x="1" y="12363"/>
                    <a:pt x="1501" y="16898"/>
                    <a:pt x="5057" y="16898"/>
                  </a:cubicBezTo>
                  <a:lnTo>
                    <a:pt x="18855" y="16898"/>
                  </a:lnTo>
                  <a:cubicBezTo>
                    <a:pt x="17942" y="11320"/>
                    <a:pt x="17289" y="5709"/>
                    <a:pt x="16865" y="1"/>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7" name="Google Shape;2497;p32"/>
            <p:cNvSpPr/>
            <p:nvPr/>
          </p:nvSpPr>
          <p:spPr>
            <a:xfrm>
              <a:off x="1347200" y="2339650"/>
              <a:ext cx="499900" cy="222650"/>
            </a:xfrm>
            <a:custGeom>
              <a:rect b="b" l="l" r="r" t="t"/>
              <a:pathLst>
                <a:path extrusionOk="0" h="8906" w="19996">
                  <a:moveTo>
                    <a:pt x="4436" y="0"/>
                  </a:moveTo>
                  <a:cubicBezTo>
                    <a:pt x="1990" y="0"/>
                    <a:pt x="0" y="1990"/>
                    <a:pt x="0" y="4469"/>
                  </a:cubicBezTo>
                  <a:cubicBezTo>
                    <a:pt x="0" y="6916"/>
                    <a:pt x="1990" y="8906"/>
                    <a:pt x="4436" y="8906"/>
                  </a:cubicBezTo>
                  <a:lnTo>
                    <a:pt x="19996" y="8906"/>
                  </a:lnTo>
                  <a:cubicBezTo>
                    <a:pt x="19376" y="5970"/>
                    <a:pt x="18854" y="3001"/>
                    <a:pt x="18365"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8" name="Google Shape;2498;p32"/>
            <p:cNvSpPr/>
            <p:nvPr/>
          </p:nvSpPr>
          <p:spPr>
            <a:xfrm>
              <a:off x="1242000" y="4731500"/>
              <a:ext cx="5117250" cy="566800"/>
            </a:xfrm>
            <a:custGeom>
              <a:rect b="b" l="l" r="r" t="t"/>
              <a:pathLst>
                <a:path extrusionOk="0" h="22672" w="204690">
                  <a:moveTo>
                    <a:pt x="193338" y="4893"/>
                  </a:moveTo>
                  <a:cubicBezTo>
                    <a:pt x="196894" y="4893"/>
                    <a:pt x="199764" y="7797"/>
                    <a:pt x="199797" y="11352"/>
                  </a:cubicBezTo>
                  <a:lnTo>
                    <a:pt x="199797" y="17778"/>
                  </a:lnTo>
                  <a:lnTo>
                    <a:pt x="4893" y="17778"/>
                  </a:lnTo>
                  <a:lnTo>
                    <a:pt x="4893" y="8840"/>
                  </a:lnTo>
                  <a:cubicBezTo>
                    <a:pt x="4893" y="6655"/>
                    <a:pt x="6655" y="4893"/>
                    <a:pt x="8807" y="4893"/>
                  </a:cubicBezTo>
                  <a:close/>
                  <a:moveTo>
                    <a:pt x="8807" y="0"/>
                  </a:moveTo>
                  <a:cubicBezTo>
                    <a:pt x="3947" y="0"/>
                    <a:pt x="0" y="3947"/>
                    <a:pt x="0" y="8840"/>
                  </a:cubicBezTo>
                  <a:lnTo>
                    <a:pt x="0" y="20225"/>
                  </a:lnTo>
                  <a:cubicBezTo>
                    <a:pt x="0" y="21562"/>
                    <a:pt x="1077" y="22671"/>
                    <a:pt x="2447" y="22671"/>
                  </a:cubicBezTo>
                  <a:lnTo>
                    <a:pt x="202243" y="22671"/>
                  </a:lnTo>
                  <a:cubicBezTo>
                    <a:pt x="203581" y="22671"/>
                    <a:pt x="204690" y="21562"/>
                    <a:pt x="204690" y="20225"/>
                  </a:cubicBezTo>
                  <a:lnTo>
                    <a:pt x="204690" y="11352"/>
                  </a:lnTo>
                  <a:cubicBezTo>
                    <a:pt x="204657" y="5089"/>
                    <a:pt x="199601" y="0"/>
                    <a:pt x="193338"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9" name="Google Shape;2499;p32"/>
            <p:cNvSpPr/>
            <p:nvPr/>
          </p:nvSpPr>
          <p:spPr>
            <a:xfrm>
              <a:off x="1519250" y="4287875"/>
              <a:ext cx="4561925" cy="565975"/>
            </a:xfrm>
            <a:custGeom>
              <a:rect b="b" l="l" r="r" t="t"/>
              <a:pathLst>
                <a:path extrusionOk="0" h="22639" w="182477">
                  <a:moveTo>
                    <a:pt x="172136" y="4893"/>
                  </a:moveTo>
                  <a:cubicBezTo>
                    <a:pt x="175137" y="4893"/>
                    <a:pt x="177583" y="7340"/>
                    <a:pt x="177583" y="10341"/>
                  </a:cubicBezTo>
                  <a:lnTo>
                    <a:pt x="177583" y="17745"/>
                  </a:lnTo>
                  <a:lnTo>
                    <a:pt x="4894" y="17745"/>
                  </a:lnTo>
                  <a:lnTo>
                    <a:pt x="4894" y="10341"/>
                  </a:lnTo>
                  <a:cubicBezTo>
                    <a:pt x="4894" y="7340"/>
                    <a:pt x="7340" y="4893"/>
                    <a:pt x="10341" y="4893"/>
                  </a:cubicBezTo>
                  <a:close/>
                  <a:moveTo>
                    <a:pt x="10341" y="0"/>
                  </a:moveTo>
                  <a:cubicBezTo>
                    <a:pt x="4633" y="0"/>
                    <a:pt x="1" y="4632"/>
                    <a:pt x="1" y="10341"/>
                  </a:cubicBezTo>
                  <a:lnTo>
                    <a:pt x="1" y="20192"/>
                  </a:lnTo>
                  <a:cubicBezTo>
                    <a:pt x="1" y="21562"/>
                    <a:pt x="1077" y="22638"/>
                    <a:pt x="2447" y="22638"/>
                  </a:cubicBezTo>
                  <a:lnTo>
                    <a:pt x="180030" y="22638"/>
                  </a:lnTo>
                  <a:cubicBezTo>
                    <a:pt x="181400" y="22638"/>
                    <a:pt x="182476" y="21562"/>
                    <a:pt x="182476" y="20192"/>
                  </a:cubicBezTo>
                  <a:lnTo>
                    <a:pt x="182476" y="10341"/>
                  </a:lnTo>
                  <a:cubicBezTo>
                    <a:pt x="182476" y="4632"/>
                    <a:pt x="177844" y="0"/>
                    <a:pt x="172136"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0" name="Google Shape;2500;p32"/>
            <p:cNvSpPr/>
            <p:nvPr/>
          </p:nvSpPr>
          <p:spPr>
            <a:xfrm>
              <a:off x="3456050" y="4094600"/>
              <a:ext cx="688325" cy="313975"/>
            </a:xfrm>
            <a:custGeom>
              <a:rect b="b" l="l" r="r" t="t"/>
              <a:pathLst>
                <a:path extrusionOk="0" h="12559" w="27533">
                  <a:moveTo>
                    <a:pt x="22248" y="4893"/>
                  </a:moveTo>
                  <a:cubicBezTo>
                    <a:pt x="22443" y="4893"/>
                    <a:pt x="22639" y="5089"/>
                    <a:pt x="22639" y="5285"/>
                  </a:cubicBezTo>
                  <a:lnTo>
                    <a:pt x="22639" y="7666"/>
                  </a:lnTo>
                  <a:lnTo>
                    <a:pt x="4894" y="7666"/>
                  </a:lnTo>
                  <a:lnTo>
                    <a:pt x="4894" y="5285"/>
                  </a:lnTo>
                  <a:cubicBezTo>
                    <a:pt x="4894" y="5089"/>
                    <a:pt x="5090" y="4893"/>
                    <a:pt x="5285" y="4893"/>
                  </a:cubicBezTo>
                  <a:close/>
                  <a:moveTo>
                    <a:pt x="5285" y="0"/>
                  </a:moveTo>
                  <a:cubicBezTo>
                    <a:pt x="2382" y="0"/>
                    <a:pt x="1" y="2382"/>
                    <a:pt x="1" y="5285"/>
                  </a:cubicBezTo>
                  <a:lnTo>
                    <a:pt x="1" y="10112"/>
                  </a:lnTo>
                  <a:cubicBezTo>
                    <a:pt x="1" y="11450"/>
                    <a:pt x="1077" y="12559"/>
                    <a:pt x="2447" y="12559"/>
                  </a:cubicBezTo>
                  <a:lnTo>
                    <a:pt x="25086" y="12559"/>
                  </a:lnTo>
                  <a:cubicBezTo>
                    <a:pt x="26456" y="12559"/>
                    <a:pt x="27532" y="11450"/>
                    <a:pt x="27532" y="10112"/>
                  </a:cubicBezTo>
                  <a:lnTo>
                    <a:pt x="27532" y="5285"/>
                  </a:lnTo>
                  <a:cubicBezTo>
                    <a:pt x="27532" y="2382"/>
                    <a:pt x="25151" y="0"/>
                    <a:pt x="22248"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1" name="Google Shape;2501;p32"/>
            <p:cNvSpPr/>
            <p:nvPr/>
          </p:nvSpPr>
          <p:spPr>
            <a:xfrm>
              <a:off x="3550650" y="2690300"/>
              <a:ext cx="499125" cy="1526650"/>
            </a:xfrm>
            <a:custGeom>
              <a:rect b="b" l="l" r="r" t="t"/>
              <a:pathLst>
                <a:path extrusionOk="0" h="61066" w="19965">
                  <a:moveTo>
                    <a:pt x="15071" y="4894"/>
                  </a:moveTo>
                  <a:lnTo>
                    <a:pt x="15071" y="56172"/>
                  </a:lnTo>
                  <a:lnTo>
                    <a:pt x="4894" y="56172"/>
                  </a:lnTo>
                  <a:lnTo>
                    <a:pt x="4894" y="4894"/>
                  </a:lnTo>
                  <a:close/>
                  <a:moveTo>
                    <a:pt x="2447" y="1"/>
                  </a:moveTo>
                  <a:cubicBezTo>
                    <a:pt x="1077" y="1"/>
                    <a:pt x="1" y="1110"/>
                    <a:pt x="1" y="2447"/>
                  </a:cubicBezTo>
                  <a:lnTo>
                    <a:pt x="1" y="58619"/>
                  </a:lnTo>
                  <a:cubicBezTo>
                    <a:pt x="1" y="59956"/>
                    <a:pt x="1077" y="61065"/>
                    <a:pt x="2447" y="61065"/>
                  </a:cubicBezTo>
                  <a:lnTo>
                    <a:pt x="17518" y="61065"/>
                  </a:lnTo>
                  <a:cubicBezTo>
                    <a:pt x="18888" y="61065"/>
                    <a:pt x="19964" y="59956"/>
                    <a:pt x="19964" y="58619"/>
                  </a:cubicBezTo>
                  <a:lnTo>
                    <a:pt x="19964" y="2447"/>
                  </a:lnTo>
                  <a:cubicBezTo>
                    <a:pt x="19964" y="1110"/>
                    <a:pt x="18888" y="1"/>
                    <a:pt x="17518"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2" name="Google Shape;2502;p32"/>
            <p:cNvSpPr/>
            <p:nvPr/>
          </p:nvSpPr>
          <p:spPr>
            <a:xfrm>
              <a:off x="3456050" y="2501615"/>
              <a:ext cx="688325" cy="313975"/>
            </a:xfrm>
            <a:custGeom>
              <a:rect b="b" l="l" r="r" t="t"/>
              <a:pathLst>
                <a:path extrusionOk="0" h="12559" w="27533">
                  <a:moveTo>
                    <a:pt x="22639" y="4893"/>
                  </a:moveTo>
                  <a:lnTo>
                    <a:pt x="22639" y="7242"/>
                  </a:lnTo>
                  <a:cubicBezTo>
                    <a:pt x="22639" y="7470"/>
                    <a:pt x="22443" y="7666"/>
                    <a:pt x="22248" y="7666"/>
                  </a:cubicBezTo>
                  <a:lnTo>
                    <a:pt x="5285" y="7666"/>
                  </a:lnTo>
                  <a:cubicBezTo>
                    <a:pt x="5090" y="7666"/>
                    <a:pt x="4894" y="7470"/>
                    <a:pt x="4894" y="7242"/>
                  </a:cubicBezTo>
                  <a:lnTo>
                    <a:pt x="4894" y="4893"/>
                  </a:lnTo>
                  <a:close/>
                  <a:moveTo>
                    <a:pt x="2447" y="0"/>
                  </a:moveTo>
                  <a:cubicBezTo>
                    <a:pt x="1077" y="0"/>
                    <a:pt x="1" y="1109"/>
                    <a:pt x="1" y="2447"/>
                  </a:cubicBezTo>
                  <a:lnTo>
                    <a:pt x="1" y="7242"/>
                  </a:lnTo>
                  <a:cubicBezTo>
                    <a:pt x="1" y="10178"/>
                    <a:pt x="2382" y="12559"/>
                    <a:pt x="5285" y="12559"/>
                  </a:cubicBezTo>
                  <a:lnTo>
                    <a:pt x="22248" y="12559"/>
                  </a:lnTo>
                  <a:cubicBezTo>
                    <a:pt x="25151" y="12559"/>
                    <a:pt x="27532" y="10178"/>
                    <a:pt x="27532" y="7242"/>
                  </a:cubicBezTo>
                  <a:lnTo>
                    <a:pt x="27532" y="2447"/>
                  </a:lnTo>
                  <a:cubicBezTo>
                    <a:pt x="27532" y="1109"/>
                    <a:pt x="26456" y="0"/>
                    <a:pt x="25086"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3" name="Google Shape;2503;p32"/>
            <p:cNvSpPr/>
            <p:nvPr/>
          </p:nvSpPr>
          <p:spPr>
            <a:xfrm>
              <a:off x="5115600" y="4094600"/>
              <a:ext cx="688300" cy="313975"/>
            </a:xfrm>
            <a:custGeom>
              <a:rect b="b" l="l" r="r" t="t"/>
              <a:pathLst>
                <a:path extrusionOk="0" h="12559" w="27532">
                  <a:moveTo>
                    <a:pt x="22215" y="4893"/>
                  </a:moveTo>
                  <a:cubicBezTo>
                    <a:pt x="22443" y="4893"/>
                    <a:pt x="22639" y="5089"/>
                    <a:pt x="22639" y="5285"/>
                  </a:cubicBezTo>
                  <a:lnTo>
                    <a:pt x="22639" y="7666"/>
                  </a:lnTo>
                  <a:lnTo>
                    <a:pt x="4893" y="7666"/>
                  </a:lnTo>
                  <a:lnTo>
                    <a:pt x="4893" y="5285"/>
                  </a:lnTo>
                  <a:cubicBezTo>
                    <a:pt x="4893" y="5089"/>
                    <a:pt x="5056" y="4893"/>
                    <a:pt x="5285" y="4893"/>
                  </a:cubicBezTo>
                  <a:close/>
                  <a:moveTo>
                    <a:pt x="5285" y="0"/>
                  </a:moveTo>
                  <a:cubicBezTo>
                    <a:pt x="2382" y="0"/>
                    <a:pt x="0" y="2382"/>
                    <a:pt x="0" y="5285"/>
                  </a:cubicBezTo>
                  <a:lnTo>
                    <a:pt x="0" y="10112"/>
                  </a:lnTo>
                  <a:cubicBezTo>
                    <a:pt x="0" y="11450"/>
                    <a:pt x="1077" y="12559"/>
                    <a:pt x="2447" y="12559"/>
                  </a:cubicBezTo>
                  <a:lnTo>
                    <a:pt x="25085" y="12559"/>
                  </a:lnTo>
                  <a:cubicBezTo>
                    <a:pt x="26422" y="12559"/>
                    <a:pt x="27532" y="11450"/>
                    <a:pt x="27532" y="10112"/>
                  </a:cubicBezTo>
                  <a:lnTo>
                    <a:pt x="27532" y="5285"/>
                  </a:lnTo>
                  <a:cubicBezTo>
                    <a:pt x="27532" y="2382"/>
                    <a:pt x="25150" y="0"/>
                    <a:pt x="22215"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4" name="Google Shape;2504;p32"/>
            <p:cNvSpPr/>
            <p:nvPr/>
          </p:nvSpPr>
          <p:spPr>
            <a:xfrm>
              <a:off x="5209375" y="2690300"/>
              <a:ext cx="499925" cy="1526650"/>
            </a:xfrm>
            <a:custGeom>
              <a:rect b="b" l="l" r="r" t="t"/>
              <a:pathLst>
                <a:path extrusionOk="0" h="61066" w="19997">
                  <a:moveTo>
                    <a:pt x="15104" y="4894"/>
                  </a:moveTo>
                  <a:lnTo>
                    <a:pt x="15104" y="56172"/>
                  </a:lnTo>
                  <a:lnTo>
                    <a:pt x="4894" y="56172"/>
                  </a:lnTo>
                  <a:lnTo>
                    <a:pt x="4894" y="4894"/>
                  </a:lnTo>
                  <a:close/>
                  <a:moveTo>
                    <a:pt x="2447" y="1"/>
                  </a:moveTo>
                  <a:cubicBezTo>
                    <a:pt x="1110" y="1"/>
                    <a:pt x="1" y="1110"/>
                    <a:pt x="1" y="2447"/>
                  </a:cubicBezTo>
                  <a:lnTo>
                    <a:pt x="1" y="58619"/>
                  </a:lnTo>
                  <a:cubicBezTo>
                    <a:pt x="1" y="59956"/>
                    <a:pt x="1110" y="61065"/>
                    <a:pt x="2447" y="61065"/>
                  </a:cubicBezTo>
                  <a:lnTo>
                    <a:pt x="17550" y="61065"/>
                  </a:lnTo>
                  <a:cubicBezTo>
                    <a:pt x="18920" y="61065"/>
                    <a:pt x="19997" y="59956"/>
                    <a:pt x="19997" y="58619"/>
                  </a:cubicBezTo>
                  <a:lnTo>
                    <a:pt x="19997" y="2447"/>
                  </a:lnTo>
                  <a:cubicBezTo>
                    <a:pt x="19997" y="1110"/>
                    <a:pt x="18920" y="1"/>
                    <a:pt x="17550"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5" name="Google Shape;2505;p32"/>
            <p:cNvSpPr/>
            <p:nvPr/>
          </p:nvSpPr>
          <p:spPr>
            <a:xfrm>
              <a:off x="5115600" y="2501615"/>
              <a:ext cx="688300" cy="313975"/>
            </a:xfrm>
            <a:custGeom>
              <a:rect b="b" l="l" r="r" t="t"/>
              <a:pathLst>
                <a:path extrusionOk="0" h="12559" w="27532">
                  <a:moveTo>
                    <a:pt x="22639" y="4893"/>
                  </a:moveTo>
                  <a:lnTo>
                    <a:pt x="22639" y="7242"/>
                  </a:lnTo>
                  <a:cubicBezTo>
                    <a:pt x="22639" y="7470"/>
                    <a:pt x="22443" y="7666"/>
                    <a:pt x="22215" y="7666"/>
                  </a:cubicBezTo>
                  <a:lnTo>
                    <a:pt x="5285" y="7666"/>
                  </a:lnTo>
                  <a:cubicBezTo>
                    <a:pt x="5056" y="7666"/>
                    <a:pt x="4893" y="7470"/>
                    <a:pt x="4893" y="7242"/>
                  </a:cubicBezTo>
                  <a:lnTo>
                    <a:pt x="4893" y="4893"/>
                  </a:lnTo>
                  <a:close/>
                  <a:moveTo>
                    <a:pt x="2447" y="0"/>
                  </a:moveTo>
                  <a:cubicBezTo>
                    <a:pt x="1077" y="0"/>
                    <a:pt x="0" y="1109"/>
                    <a:pt x="0" y="2447"/>
                  </a:cubicBezTo>
                  <a:lnTo>
                    <a:pt x="0" y="7242"/>
                  </a:lnTo>
                  <a:cubicBezTo>
                    <a:pt x="0" y="10178"/>
                    <a:pt x="2382" y="12559"/>
                    <a:pt x="5285" y="12559"/>
                  </a:cubicBezTo>
                  <a:lnTo>
                    <a:pt x="22215" y="12559"/>
                  </a:lnTo>
                  <a:cubicBezTo>
                    <a:pt x="25150" y="12559"/>
                    <a:pt x="27532" y="10178"/>
                    <a:pt x="27532" y="7242"/>
                  </a:cubicBezTo>
                  <a:lnTo>
                    <a:pt x="27532" y="2447"/>
                  </a:lnTo>
                  <a:cubicBezTo>
                    <a:pt x="27532" y="1109"/>
                    <a:pt x="26422" y="0"/>
                    <a:pt x="25085"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6" name="Google Shape;2506;p32"/>
            <p:cNvSpPr/>
            <p:nvPr/>
          </p:nvSpPr>
          <p:spPr>
            <a:xfrm>
              <a:off x="1796525" y="4094600"/>
              <a:ext cx="688300" cy="313975"/>
            </a:xfrm>
            <a:custGeom>
              <a:rect b="b" l="l" r="r" t="t"/>
              <a:pathLst>
                <a:path extrusionOk="0" h="12559" w="27532">
                  <a:moveTo>
                    <a:pt x="22247" y="4893"/>
                  </a:moveTo>
                  <a:cubicBezTo>
                    <a:pt x="22476" y="4893"/>
                    <a:pt x="22639" y="5089"/>
                    <a:pt x="22639" y="5285"/>
                  </a:cubicBezTo>
                  <a:lnTo>
                    <a:pt x="22639" y="7666"/>
                  </a:lnTo>
                  <a:lnTo>
                    <a:pt x="4894" y="7666"/>
                  </a:lnTo>
                  <a:lnTo>
                    <a:pt x="4894" y="5285"/>
                  </a:lnTo>
                  <a:cubicBezTo>
                    <a:pt x="4894" y="5089"/>
                    <a:pt x="5089" y="4893"/>
                    <a:pt x="5318" y="4893"/>
                  </a:cubicBezTo>
                  <a:close/>
                  <a:moveTo>
                    <a:pt x="5318" y="0"/>
                  </a:moveTo>
                  <a:cubicBezTo>
                    <a:pt x="2382" y="0"/>
                    <a:pt x="1" y="2382"/>
                    <a:pt x="1" y="5285"/>
                  </a:cubicBezTo>
                  <a:lnTo>
                    <a:pt x="1" y="10112"/>
                  </a:lnTo>
                  <a:cubicBezTo>
                    <a:pt x="1" y="11450"/>
                    <a:pt x="1110" y="12559"/>
                    <a:pt x="2447" y="12559"/>
                  </a:cubicBezTo>
                  <a:lnTo>
                    <a:pt x="25085" y="12559"/>
                  </a:lnTo>
                  <a:cubicBezTo>
                    <a:pt x="26455" y="12559"/>
                    <a:pt x="27532" y="11450"/>
                    <a:pt x="27532" y="10112"/>
                  </a:cubicBezTo>
                  <a:lnTo>
                    <a:pt x="27532" y="5285"/>
                  </a:lnTo>
                  <a:cubicBezTo>
                    <a:pt x="27532" y="2382"/>
                    <a:pt x="25150" y="0"/>
                    <a:pt x="2224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7" name="Google Shape;2507;p32"/>
            <p:cNvSpPr/>
            <p:nvPr/>
          </p:nvSpPr>
          <p:spPr>
            <a:xfrm>
              <a:off x="1891125" y="2690300"/>
              <a:ext cx="499925" cy="1526650"/>
            </a:xfrm>
            <a:custGeom>
              <a:rect b="b" l="l" r="r" t="t"/>
              <a:pathLst>
                <a:path extrusionOk="0" h="61066" w="19997">
                  <a:moveTo>
                    <a:pt x="15103" y="4894"/>
                  </a:moveTo>
                  <a:lnTo>
                    <a:pt x="15103" y="56172"/>
                  </a:lnTo>
                  <a:lnTo>
                    <a:pt x="4893" y="56172"/>
                  </a:lnTo>
                  <a:lnTo>
                    <a:pt x="4893" y="4894"/>
                  </a:lnTo>
                  <a:close/>
                  <a:moveTo>
                    <a:pt x="2447" y="1"/>
                  </a:moveTo>
                  <a:cubicBezTo>
                    <a:pt x="1077" y="1"/>
                    <a:pt x="0" y="1110"/>
                    <a:pt x="0" y="2447"/>
                  </a:cubicBezTo>
                  <a:lnTo>
                    <a:pt x="0" y="58619"/>
                  </a:lnTo>
                  <a:cubicBezTo>
                    <a:pt x="0" y="59956"/>
                    <a:pt x="1077" y="61065"/>
                    <a:pt x="2447" y="61065"/>
                  </a:cubicBezTo>
                  <a:lnTo>
                    <a:pt x="17550" y="61065"/>
                  </a:lnTo>
                  <a:cubicBezTo>
                    <a:pt x="18887" y="61065"/>
                    <a:pt x="19996" y="59956"/>
                    <a:pt x="19996" y="58619"/>
                  </a:cubicBezTo>
                  <a:lnTo>
                    <a:pt x="19996" y="2447"/>
                  </a:lnTo>
                  <a:cubicBezTo>
                    <a:pt x="19996" y="1110"/>
                    <a:pt x="18887" y="1"/>
                    <a:pt x="17550"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8" name="Google Shape;2508;p32"/>
            <p:cNvSpPr/>
            <p:nvPr/>
          </p:nvSpPr>
          <p:spPr>
            <a:xfrm>
              <a:off x="1796525" y="2501615"/>
              <a:ext cx="688300" cy="313975"/>
            </a:xfrm>
            <a:custGeom>
              <a:rect b="b" l="l" r="r" t="t"/>
              <a:pathLst>
                <a:path extrusionOk="0" h="12559" w="27532">
                  <a:moveTo>
                    <a:pt x="22639" y="4893"/>
                  </a:moveTo>
                  <a:lnTo>
                    <a:pt x="22639" y="7242"/>
                  </a:lnTo>
                  <a:cubicBezTo>
                    <a:pt x="22639" y="7470"/>
                    <a:pt x="22476" y="7666"/>
                    <a:pt x="22247" y="7666"/>
                  </a:cubicBezTo>
                  <a:lnTo>
                    <a:pt x="5318" y="7666"/>
                  </a:lnTo>
                  <a:cubicBezTo>
                    <a:pt x="5089" y="7666"/>
                    <a:pt x="4894" y="7470"/>
                    <a:pt x="4894" y="7242"/>
                  </a:cubicBezTo>
                  <a:lnTo>
                    <a:pt x="4894" y="4893"/>
                  </a:lnTo>
                  <a:close/>
                  <a:moveTo>
                    <a:pt x="2447" y="0"/>
                  </a:moveTo>
                  <a:cubicBezTo>
                    <a:pt x="1110" y="0"/>
                    <a:pt x="1" y="1109"/>
                    <a:pt x="1" y="2447"/>
                  </a:cubicBezTo>
                  <a:lnTo>
                    <a:pt x="1" y="7242"/>
                  </a:lnTo>
                  <a:cubicBezTo>
                    <a:pt x="1" y="10178"/>
                    <a:pt x="2382" y="12559"/>
                    <a:pt x="5318" y="12559"/>
                  </a:cubicBezTo>
                  <a:lnTo>
                    <a:pt x="22247" y="12559"/>
                  </a:lnTo>
                  <a:cubicBezTo>
                    <a:pt x="25150" y="12559"/>
                    <a:pt x="27532" y="10178"/>
                    <a:pt x="27532" y="7242"/>
                  </a:cubicBezTo>
                  <a:lnTo>
                    <a:pt x="27532" y="2447"/>
                  </a:lnTo>
                  <a:cubicBezTo>
                    <a:pt x="27532" y="1109"/>
                    <a:pt x="26455" y="0"/>
                    <a:pt x="25085"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9" name="Google Shape;2509;p32"/>
            <p:cNvSpPr/>
            <p:nvPr/>
          </p:nvSpPr>
          <p:spPr>
            <a:xfrm>
              <a:off x="2109675" y="1438325"/>
              <a:ext cx="288725" cy="222050"/>
            </a:xfrm>
            <a:custGeom>
              <a:rect b="b" l="l" r="r" t="t"/>
              <a:pathLst>
                <a:path extrusionOk="0" h="8882" w="11549">
                  <a:moveTo>
                    <a:pt x="8790" y="1"/>
                  </a:moveTo>
                  <a:cubicBezTo>
                    <a:pt x="8290" y="1"/>
                    <a:pt x="7784" y="152"/>
                    <a:pt x="7340" y="465"/>
                  </a:cubicBezTo>
                  <a:lnTo>
                    <a:pt x="1893" y="4445"/>
                  </a:lnTo>
                  <a:cubicBezTo>
                    <a:pt x="1" y="5847"/>
                    <a:pt x="979" y="8881"/>
                    <a:pt x="3328" y="8881"/>
                  </a:cubicBezTo>
                  <a:cubicBezTo>
                    <a:pt x="3850" y="8881"/>
                    <a:pt x="4372" y="8718"/>
                    <a:pt x="4796" y="8392"/>
                  </a:cubicBezTo>
                  <a:lnTo>
                    <a:pt x="10243" y="4412"/>
                  </a:lnTo>
                  <a:cubicBezTo>
                    <a:pt x="11320" y="3597"/>
                    <a:pt x="11548" y="2063"/>
                    <a:pt x="10765" y="987"/>
                  </a:cubicBezTo>
                  <a:cubicBezTo>
                    <a:pt x="10276" y="341"/>
                    <a:pt x="9540" y="1"/>
                    <a:pt x="8790"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0" name="Google Shape;2510;p32"/>
            <p:cNvSpPr/>
            <p:nvPr/>
          </p:nvSpPr>
          <p:spPr>
            <a:xfrm>
              <a:off x="1251775" y="397550"/>
              <a:ext cx="5096875" cy="2004925"/>
            </a:xfrm>
            <a:custGeom>
              <a:rect b="b" l="l" r="r" t="t"/>
              <a:pathLst>
                <a:path extrusionOk="0" h="80197" w="203875">
                  <a:moveTo>
                    <a:pt x="101938" y="0"/>
                  </a:moveTo>
                  <a:cubicBezTo>
                    <a:pt x="100119" y="0"/>
                    <a:pt x="98300" y="571"/>
                    <a:pt x="96751" y="1713"/>
                  </a:cubicBezTo>
                  <a:lnTo>
                    <a:pt x="53106" y="33713"/>
                  </a:lnTo>
                  <a:cubicBezTo>
                    <a:pt x="50965" y="35272"/>
                    <a:pt x="52464" y="38158"/>
                    <a:pt x="54515" y="38158"/>
                  </a:cubicBezTo>
                  <a:cubicBezTo>
                    <a:pt x="54995" y="38158"/>
                    <a:pt x="55507" y="37999"/>
                    <a:pt x="56009" y="37627"/>
                  </a:cubicBezTo>
                  <a:lnTo>
                    <a:pt x="99654" y="5660"/>
                  </a:lnTo>
                  <a:cubicBezTo>
                    <a:pt x="100323" y="5154"/>
                    <a:pt x="101122" y="4901"/>
                    <a:pt x="101925" y="4901"/>
                  </a:cubicBezTo>
                  <a:cubicBezTo>
                    <a:pt x="102729" y="4901"/>
                    <a:pt x="103536" y="5154"/>
                    <a:pt x="104221" y="5660"/>
                  </a:cubicBezTo>
                  <a:lnTo>
                    <a:pt x="196209" y="73085"/>
                  </a:lnTo>
                  <a:cubicBezTo>
                    <a:pt x="197188" y="73770"/>
                    <a:pt x="196698" y="75303"/>
                    <a:pt x="195491" y="75303"/>
                  </a:cubicBezTo>
                  <a:lnTo>
                    <a:pt x="8384" y="75303"/>
                  </a:lnTo>
                  <a:cubicBezTo>
                    <a:pt x="7177" y="75303"/>
                    <a:pt x="6688" y="73770"/>
                    <a:pt x="7666" y="73085"/>
                  </a:cubicBezTo>
                  <a:lnTo>
                    <a:pt x="27662" y="58406"/>
                  </a:lnTo>
                  <a:cubicBezTo>
                    <a:pt x="28739" y="57623"/>
                    <a:pt x="29000" y="56090"/>
                    <a:pt x="28184" y="54981"/>
                  </a:cubicBezTo>
                  <a:cubicBezTo>
                    <a:pt x="27719" y="54342"/>
                    <a:pt x="26978" y="54001"/>
                    <a:pt x="26227" y="54001"/>
                  </a:cubicBezTo>
                  <a:cubicBezTo>
                    <a:pt x="25714" y="54001"/>
                    <a:pt x="25196" y="54161"/>
                    <a:pt x="24759" y="54492"/>
                  </a:cubicBezTo>
                  <a:lnTo>
                    <a:pt x="4763" y="69138"/>
                  </a:lnTo>
                  <a:cubicBezTo>
                    <a:pt x="0" y="72628"/>
                    <a:pt x="2447" y="80196"/>
                    <a:pt x="8384" y="80196"/>
                  </a:cubicBezTo>
                  <a:lnTo>
                    <a:pt x="195491" y="80196"/>
                  </a:lnTo>
                  <a:cubicBezTo>
                    <a:pt x="201428" y="80196"/>
                    <a:pt x="203875" y="72628"/>
                    <a:pt x="199112" y="69138"/>
                  </a:cubicBezTo>
                  <a:lnTo>
                    <a:pt x="107124" y="1713"/>
                  </a:lnTo>
                  <a:cubicBezTo>
                    <a:pt x="105575" y="571"/>
                    <a:pt x="103756" y="0"/>
                    <a:pt x="101938"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1" name="Google Shape;2511;p32"/>
            <p:cNvSpPr/>
            <p:nvPr/>
          </p:nvSpPr>
          <p:spPr>
            <a:xfrm>
              <a:off x="1286025" y="2278475"/>
              <a:ext cx="5028375" cy="345000"/>
            </a:xfrm>
            <a:custGeom>
              <a:rect b="b" l="l" r="r" t="t"/>
              <a:pathLst>
                <a:path extrusionOk="0" h="13800" w="201135">
                  <a:moveTo>
                    <a:pt x="194252" y="4894"/>
                  </a:moveTo>
                  <a:cubicBezTo>
                    <a:pt x="195361" y="4894"/>
                    <a:pt x="196242" y="5807"/>
                    <a:pt x="196242" y="6916"/>
                  </a:cubicBezTo>
                  <a:cubicBezTo>
                    <a:pt x="196242" y="7993"/>
                    <a:pt x="195361" y="8906"/>
                    <a:pt x="194252" y="8906"/>
                  </a:cubicBezTo>
                  <a:lnTo>
                    <a:pt x="6883" y="8906"/>
                  </a:lnTo>
                  <a:cubicBezTo>
                    <a:pt x="4241" y="8906"/>
                    <a:pt x="4241" y="4894"/>
                    <a:pt x="6883" y="4894"/>
                  </a:cubicBezTo>
                  <a:close/>
                  <a:moveTo>
                    <a:pt x="6883" y="1"/>
                  </a:moveTo>
                  <a:cubicBezTo>
                    <a:pt x="3067" y="1"/>
                    <a:pt x="1" y="3100"/>
                    <a:pt x="1" y="6916"/>
                  </a:cubicBezTo>
                  <a:cubicBezTo>
                    <a:pt x="1" y="10700"/>
                    <a:pt x="3067" y="13799"/>
                    <a:pt x="6883" y="13799"/>
                  </a:cubicBezTo>
                  <a:lnTo>
                    <a:pt x="194252" y="13799"/>
                  </a:lnTo>
                  <a:cubicBezTo>
                    <a:pt x="198068" y="13799"/>
                    <a:pt x="201135" y="10700"/>
                    <a:pt x="201135" y="6916"/>
                  </a:cubicBezTo>
                  <a:cubicBezTo>
                    <a:pt x="201135" y="3100"/>
                    <a:pt x="198068" y="1"/>
                    <a:pt x="194252"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2" name="Google Shape;2512;p32"/>
            <p:cNvSpPr/>
            <p:nvPr/>
          </p:nvSpPr>
          <p:spPr>
            <a:xfrm>
              <a:off x="3248925" y="1018400"/>
              <a:ext cx="1082200" cy="1041550"/>
            </a:xfrm>
            <a:custGeom>
              <a:rect b="b" l="l" r="r" t="t"/>
              <a:pathLst>
                <a:path extrusionOk="0" h="41662" w="43288">
                  <a:moveTo>
                    <a:pt x="22443" y="4899"/>
                  </a:moveTo>
                  <a:cubicBezTo>
                    <a:pt x="31250" y="4899"/>
                    <a:pt x="38362" y="12043"/>
                    <a:pt x="38394" y="20818"/>
                  </a:cubicBezTo>
                  <a:cubicBezTo>
                    <a:pt x="38394" y="27276"/>
                    <a:pt x="34512" y="33083"/>
                    <a:pt x="28543" y="35562"/>
                  </a:cubicBezTo>
                  <a:cubicBezTo>
                    <a:pt x="26585" y="36369"/>
                    <a:pt x="24528" y="36760"/>
                    <a:pt x="22485" y="36760"/>
                  </a:cubicBezTo>
                  <a:cubicBezTo>
                    <a:pt x="18336" y="36760"/>
                    <a:pt x="14250" y="35143"/>
                    <a:pt x="11189" y="32104"/>
                  </a:cubicBezTo>
                  <a:cubicBezTo>
                    <a:pt x="6622" y="27537"/>
                    <a:pt x="5252" y="20687"/>
                    <a:pt x="7731" y="14718"/>
                  </a:cubicBezTo>
                  <a:cubicBezTo>
                    <a:pt x="10211" y="8781"/>
                    <a:pt x="16017" y="4899"/>
                    <a:pt x="22443" y="4899"/>
                  </a:cubicBezTo>
                  <a:close/>
                  <a:moveTo>
                    <a:pt x="22469" y="0"/>
                  </a:moveTo>
                  <a:cubicBezTo>
                    <a:pt x="17038" y="0"/>
                    <a:pt x="11705" y="2110"/>
                    <a:pt x="7731" y="6106"/>
                  </a:cubicBezTo>
                  <a:cubicBezTo>
                    <a:pt x="1762" y="12043"/>
                    <a:pt x="1" y="21013"/>
                    <a:pt x="3197" y="28810"/>
                  </a:cubicBezTo>
                  <a:cubicBezTo>
                    <a:pt x="6427" y="36573"/>
                    <a:pt x="14027" y="41662"/>
                    <a:pt x="22443" y="41662"/>
                  </a:cubicBezTo>
                  <a:cubicBezTo>
                    <a:pt x="33958" y="41629"/>
                    <a:pt x="43254" y="32332"/>
                    <a:pt x="43287" y="20818"/>
                  </a:cubicBezTo>
                  <a:cubicBezTo>
                    <a:pt x="43287" y="12402"/>
                    <a:pt x="38198" y="4801"/>
                    <a:pt x="30435" y="1572"/>
                  </a:cubicBezTo>
                  <a:cubicBezTo>
                    <a:pt x="27857" y="515"/>
                    <a:pt x="25151" y="0"/>
                    <a:pt x="22469"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13" name="Google Shape;2513;p32"/>
          <p:cNvGrpSpPr/>
          <p:nvPr/>
        </p:nvGrpSpPr>
        <p:grpSpPr>
          <a:xfrm>
            <a:off x="7284266" y="2657157"/>
            <a:ext cx="513255" cy="497735"/>
            <a:chOff x="1251775" y="381650"/>
            <a:chExt cx="5096875" cy="4942750"/>
          </a:xfrm>
        </p:grpSpPr>
        <p:sp>
          <p:nvSpPr>
            <p:cNvPr id="2514" name="Google Shape;2514;p32"/>
            <p:cNvSpPr/>
            <p:nvPr/>
          </p:nvSpPr>
          <p:spPr>
            <a:xfrm>
              <a:off x="1303150" y="1551875"/>
              <a:ext cx="742950" cy="3716250"/>
            </a:xfrm>
            <a:custGeom>
              <a:rect b="b" l="l" r="r" t="t"/>
              <a:pathLst>
                <a:path extrusionOk="0" h="148650" w="29718">
                  <a:moveTo>
                    <a:pt x="14843" y="1"/>
                  </a:moveTo>
                  <a:cubicBezTo>
                    <a:pt x="6655" y="1"/>
                    <a:pt x="1" y="6655"/>
                    <a:pt x="1" y="14875"/>
                  </a:cubicBezTo>
                  <a:lnTo>
                    <a:pt x="1" y="143691"/>
                  </a:lnTo>
                  <a:cubicBezTo>
                    <a:pt x="1" y="146431"/>
                    <a:pt x="2219" y="148649"/>
                    <a:pt x="4926" y="148649"/>
                  </a:cubicBezTo>
                  <a:lnTo>
                    <a:pt x="24759" y="148649"/>
                  </a:lnTo>
                  <a:cubicBezTo>
                    <a:pt x="27499" y="148649"/>
                    <a:pt x="29717" y="146431"/>
                    <a:pt x="29717" y="143691"/>
                  </a:cubicBezTo>
                  <a:lnTo>
                    <a:pt x="29717" y="14875"/>
                  </a:lnTo>
                  <a:cubicBezTo>
                    <a:pt x="29717" y="6655"/>
                    <a:pt x="23063" y="1"/>
                    <a:pt x="14843" y="1"/>
                  </a:cubicBezTo>
                  <a:close/>
                </a:path>
              </a:pathLst>
            </a:custGeom>
            <a:solidFill>
              <a:srgbClr val="90D1B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5" name="Google Shape;2515;p32"/>
            <p:cNvSpPr/>
            <p:nvPr/>
          </p:nvSpPr>
          <p:spPr>
            <a:xfrm>
              <a:off x="2387750" y="2171650"/>
              <a:ext cx="743775" cy="3096475"/>
            </a:xfrm>
            <a:custGeom>
              <a:rect b="b" l="l" r="r" t="t"/>
              <a:pathLst>
                <a:path extrusionOk="0" h="123859" w="29751">
                  <a:moveTo>
                    <a:pt x="14876" y="1"/>
                  </a:moveTo>
                  <a:cubicBezTo>
                    <a:pt x="6655" y="1"/>
                    <a:pt x="1" y="6655"/>
                    <a:pt x="1" y="14843"/>
                  </a:cubicBezTo>
                  <a:lnTo>
                    <a:pt x="1" y="118900"/>
                  </a:lnTo>
                  <a:cubicBezTo>
                    <a:pt x="1" y="121640"/>
                    <a:pt x="2219" y="123858"/>
                    <a:pt x="4959" y="123858"/>
                  </a:cubicBezTo>
                  <a:lnTo>
                    <a:pt x="24792" y="123858"/>
                  </a:lnTo>
                  <a:cubicBezTo>
                    <a:pt x="27532" y="123858"/>
                    <a:pt x="29750" y="121640"/>
                    <a:pt x="29750" y="118900"/>
                  </a:cubicBezTo>
                  <a:lnTo>
                    <a:pt x="29750" y="14843"/>
                  </a:lnTo>
                  <a:cubicBezTo>
                    <a:pt x="29750" y="6655"/>
                    <a:pt x="23096" y="1"/>
                    <a:pt x="14876"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6" name="Google Shape;2516;p32"/>
            <p:cNvSpPr/>
            <p:nvPr/>
          </p:nvSpPr>
          <p:spPr>
            <a:xfrm>
              <a:off x="3428325" y="1825075"/>
              <a:ext cx="743775" cy="3443050"/>
            </a:xfrm>
            <a:custGeom>
              <a:rect b="b" l="l" r="r" t="t"/>
              <a:pathLst>
                <a:path extrusionOk="0" h="137722" w="29751">
                  <a:moveTo>
                    <a:pt x="14876" y="0"/>
                  </a:moveTo>
                  <a:cubicBezTo>
                    <a:pt x="6655" y="0"/>
                    <a:pt x="1" y="6655"/>
                    <a:pt x="1" y="14842"/>
                  </a:cubicBezTo>
                  <a:lnTo>
                    <a:pt x="1" y="132763"/>
                  </a:lnTo>
                  <a:cubicBezTo>
                    <a:pt x="1" y="135503"/>
                    <a:pt x="2219" y="137721"/>
                    <a:pt x="4959" y="137721"/>
                  </a:cubicBezTo>
                  <a:lnTo>
                    <a:pt x="24792" y="137721"/>
                  </a:lnTo>
                  <a:cubicBezTo>
                    <a:pt x="27532" y="137721"/>
                    <a:pt x="29750" y="135503"/>
                    <a:pt x="29750" y="132763"/>
                  </a:cubicBezTo>
                  <a:lnTo>
                    <a:pt x="29750" y="14842"/>
                  </a:lnTo>
                  <a:cubicBezTo>
                    <a:pt x="29750" y="6655"/>
                    <a:pt x="23096" y="0"/>
                    <a:pt x="14876"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7" name="Google Shape;2517;p32"/>
            <p:cNvSpPr/>
            <p:nvPr/>
          </p:nvSpPr>
          <p:spPr>
            <a:xfrm>
              <a:off x="4468900" y="3410400"/>
              <a:ext cx="743775" cy="1857725"/>
            </a:xfrm>
            <a:custGeom>
              <a:rect b="b" l="l" r="r" t="t"/>
              <a:pathLst>
                <a:path extrusionOk="0" h="74309" w="29751">
                  <a:moveTo>
                    <a:pt x="14876" y="0"/>
                  </a:moveTo>
                  <a:cubicBezTo>
                    <a:pt x="6655" y="0"/>
                    <a:pt x="1" y="6655"/>
                    <a:pt x="1" y="14842"/>
                  </a:cubicBezTo>
                  <a:lnTo>
                    <a:pt x="1" y="69350"/>
                  </a:lnTo>
                  <a:cubicBezTo>
                    <a:pt x="1" y="72090"/>
                    <a:pt x="2219" y="74308"/>
                    <a:pt x="4959" y="74308"/>
                  </a:cubicBezTo>
                  <a:lnTo>
                    <a:pt x="24792" y="74308"/>
                  </a:lnTo>
                  <a:cubicBezTo>
                    <a:pt x="27532" y="74308"/>
                    <a:pt x="29750" y="72090"/>
                    <a:pt x="29750" y="69350"/>
                  </a:cubicBezTo>
                  <a:lnTo>
                    <a:pt x="29750" y="14842"/>
                  </a:lnTo>
                  <a:cubicBezTo>
                    <a:pt x="29750" y="6655"/>
                    <a:pt x="23096" y="0"/>
                    <a:pt x="14876"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8" name="Google Shape;2518;p32"/>
            <p:cNvSpPr/>
            <p:nvPr/>
          </p:nvSpPr>
          <p:spPr>
            <a:xfrm>
              <a:off x="5554325" y="4029350"/>
              <a:ext cx="743775" cy="1238775"/>
            </a:xfrm>
            <a:custGeom>
              <a:rect b="b" l="l" r="r" t="t"/>
              <a:pathLst>
                <a:path extrusionOk="0" h="49551" w="29751">
                  <a:moveTo>
                    <a:pt x="14876" y="1"/>
                  </a:moveTo>
                  <a:cubicBezTo>
                    <a:pt x="6655" y="1"/>
                    <a:pt x="1" y="6655"/>
                    <a:pt x="1" y="14875"/>
                  </a:cubicBezTo>
                  <a:lnTo>
                    <a:pt x="1" y="44592"/>
                  </a:lnTo>
                  <a:cubicBezTo>
                    <a:pt x="1" y="47332"/>
                    <a:pt x="2219" y="49550"/>
                    <a:pt x="4959" y="49550"/>
                  </a:cubicBezTo>
                  <a:lnTo>
                    <a:pt x="24792" y="49550"/>
                  </a:lnTo>
                  <a:cubicBezTo>
                    <a:pt x="27532" y="49550"/>
                    <a:pt x="29750" y="47332"/>
                    <a:pt x="29750" y="44592"/>
                  </a:cubicBezTo>
                  <a:lnTo>
                    <a:pt x="29750" y="14875"/>
                  </a:lnTo>
                  <a:cubicBezTo>
                    <a:pt x="29750" y="6655"/>
                    <a:pt x="23063" y="1"/>
                    <a:pt x="14876" y="1"/>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9" name="Google Shape;2519;p32"/>
            <p:cNvSpPr/>
            <p:nvPr/>
          </p:nvSpPr>
          <p:spPr>
            <a:xfrm>
              <a:off x="1454825" y="427300"/>
              <a:ext cx="439575" cy="439575"/>
            </a:xfrm>
            <a:custGeom>
              <a:rect b="b" l="l" r="r" t="t"/>
              <a:pathLst>
                <a:path extrusionOk="0" h="17583" w="17583">
                  <a:moveTo>
                    <a:pt x="8776" y="1"/>
                  </a:moveTo>
                  <a:cubicBezTo>
                    <a:pt x="3915" y="1"/>
                    <a:pt x="1" y="3948"/>
                    <a:pt x="1" y="8776"/>
                  </a:cubicBezTo>
                  <a:cubicBezTo>
                    <a:pt x="1" y="13636"/>
                    <a:pt x="3915" y="17583"/>
                    <a:pt x="8776" y="17583"/>
                  </a:cubicBezTo>
                  <a:cubicBezTo>
                    <a:pt x="13636" y="17583"/>
                    <a:pt x="17583" y="13636"/>
                    <a:pt x="17583" y="8776"/>
                  </a:cubicBezTo>
                  <a:cubicBezTo>
                    <a:pt x="17583" y="3948"/>
                    <a:pt x="13636" y="1"/>
                    <a:pt x="8776" y="1"/>
                  </a:cubicBezTo>
                  <a:close/>
                </a:path>
              </a:pathLst>
            </a:custGeom>
            <a:solidFill>
              <a:srgbClr val="90D1B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0" name="Google Shape;2520;p32"/>
            <p:cNvSpPr/>
            <p:nvPr/>
          </p:nvSpPr>
          <p:spPr>
            <a:xfrm>
              <a:off x="2540250" y="1146575"/>
              <a:ext cx="439575" cy="439575"/>
            </a:xfrm>
            <a:custGeom>
              <a:rect b="b" l="l" r="r" t="t"/>
              <a:pathLst>
                <a:path extrusionOk="0" h="17583" w="17583">
                  <a:moveTo>
                    <a:pt x="8776" y="1"/>
                  </a:moveTo>
                  <a:cubicBezTo>
                    <a:pt x="3915" y="1"/>
                    <a:pt x="1" y="3948"/>
                    <a:pt x="1" y="8775"/>
                  </a:cubicBezTo>
                  <a:cubicBezTo>
                    <a:pt x="1" y="13636"/>
                    <a:pt x="3915" y="17583"/>
                    <a:pt x="8776" y="17583"/>
                  </a:cubicBezTo>
                  <a:cubicBezTo>
                    <a:pt x="13636" y="17583"/>
                    <a:pt x="17583" y="13636"/>
                    <a:pt x="17583" y="8775"/>
                  </a:cubicBezTo>
                  <a:cubicBezTo>
                    <a:pt x="17583" y="3948"/>
                    <a:pt x="13636" y="1"/>
                    <a:pt x="8776"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1" name="Google Shape;2521;p32"/>
            <p:cNvSpPr/>
            <p:nvPr/>
          </p:nvSpPr>
          <p:spPr>
            <a:xfrm>
              <a:off x="3580825" y="726600"/>
              <a:ext cx="438775" cy="439575"/>
            </a:xfrm>
            <a:custGeom>
              <a:rect b="b" l="l" r="r" t="t"/>
              <a:pathLst>
                <a:path extrusionOk="0" h="17583" w="17551">
                  <a:moveTo>
                    <a:pt x="8776" y="0"/>
                  </a:moveTo>
                  <a:cubicBezTo>
                    <a:pt x="3915" y="0"/>
                    <a:pt x="1" y="3947"/>
                    <a:pt x="1" y="8808"/>
                  </a:cubicBezTo>
                  <a:cubicBezTo>
                    <a:pt x="1" y="13668"/>
                    <a:pt x="3915" y="17582"/>
                    <a:pt x="8776" y="17582"/>
                  </a:cubicBezTo>
                  <a:cubicBezTo>
                    <a:pt x="13636" y="17582"/>
                    <a:pt x="17550" y="13668"/>
                    <a:pt x="17550" y="8808"/>
                  </a:cubicBezTo>
                  <a:cubicBezTo>
                    <a:pt x="17550" y="3947"/>
                    <a:pt x="13636" y="0"/>
                    <a:pt x="8776"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2" name="Google Shape;2522;p32"/>
            <p:cNvSpPr/>
            <p:nvPr/>
          </p:nvSpPr>
          <p:spPr>
            <a:xfrm>
              <a:off x="4631200" y="1656250"/>
              <a:ext cx="439575" cy="439600"/>
            </a:xfrm>
            <a:custGeom>
              <a:rect b="b" l="l" r="r" t="t"/>
              <a:pathLst>
                <a:path extrusionOk="0" h="17584" w="17583">
                  <a:moveTo>
                    <a:pt x="8775" y="1"/>
                  </a:moveTo>
                  <a:cubicBezTo>
                    <a:pt x="3915" y="1"/>
                    <a:pt x="0" y="3915"/>
                    <a:pt x="0" y="8776"/>
                  </a:cubicBezTo>
                  <a:cubicBezTo>
                    <a:pt x="0" y="13636"/>
                    <a:pt x="3915" y="17583"/>
                    <a:pt x="8775" y="17583"/>
                  </a:cubicBezTo>
                  <a:cubicBezTo>
                    <a:pt x="13635" y="17583"/>
                    <a:pt x="17582" y="13636"/>
                    <a:pt x="17582" y="8776"/>
                  </a:cubicBezTo>
                  <a:cubicBezTo>
                    <a:pt x="17582" y="3915"/>
                    <a:pt x="13635" y="1"/>
                    <a:pt x="8775"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3" name="Google Shape;2523;p32"/>
            <p:cNvSpPr/>
            <p:nvPr/>
          </p:nvSpPr>
          <p:spPr>
            <a:xfrm>
              <a:off x="5706025" y="2775125"/>
              <a:ext cx="439575" cy="439575"/>
            </a:xfrm>
            <a:custGeom>
              <a:rect b="b" l="l" r="r" t="t"/>
              <a:pathLst>
                <a:path extrusionOk="0" h="17583" w="17583">
                  <a:moveTo>
                    <a:pt x="8808" y="0"/>
                  </a:moveTo>
                  <a:cubicBezTo>
                    <a:pt x="3947" y="0"/>
                    <a:pt x="0" y="3915"/>
                    <a:pt x="0" y="8775"/>
                  </a:cubicBezTo>
                  <a:cubicBezTo>
                    <a:pt x="0" y="13636"/>
                    <a:pt x="3947" y="17583"/>
                    <a:pt x="8808" y="17583"/>
                  </a:cubicBezTo>
                  <a:cubicBezTo>
                    <a:pt x="13668" y="17583"/>
                    <a:pt x="17582" y="13636"/>
                    <a:pt x="17582" y="8775"/>
                  </a:cubicBezTo>
                  <a:cubicBezTo>
                    <a:pt x="17582" y="3915"/>
                    <a:pt x="13668" y="0"/>
                    <a:pt x="8808" y="0"/>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4" name="Google Shape;2524;p32"/>
            <p:cNvSpPr/>
            <p:nvPr/>
          </p:nvSpPr>
          <p:spPr>
            <a:xfrm>
              <a:off x="1303150" y="1552700"/>
              <a:ext cx="742950" cy="3715425"/>
            </a:xfrm>
            <a:custGeom>
              <a:rect b="b" l="l" r="r" t="t"/>
              <a:pathLst>
                <a:path extrusionOk="0" h="148617" w="29718">
                  <a:moveTo>
                    <a:pt x="14815" y="0"/>
                  </a:moveTo>
                  <a:cubicBezTo>
                    <a:pt x="6623" y="0"/>
                    <a:pt x="1" y="6642"/>
                    <a:pt x="1" y="14842"/>
                  </a:cubicBezTo>
                  <a:lnTo>
                    <a:pt x="1" y="143658"/>
                  </a:lnTo>
                  <a:cubicBezTo>
                    <a:pt x="1" y="146398"/>
                    <a:pt x="2219" y="148616"/>
                    <a:pt x="4926" y="148616"/>
                  </a:cubicBezTo>
                  <a:lnTo>
                    <a:pt x="24759" y="148616"/>
                  </a:lnTo>
                  <a:cubicBezTo>
                    <a:pt x="27499" y="148616"/>
                    <a:pt x="29717" y="146398"/>
                    <a:pt x="29717" y="143658"/>
                  </a:cubicBezTo>
                  <a:lnTo>
                    <a:pt x="29717" y="97599"/>
                  </a:lnTo>
                  <a:lnTo>
                    <a:pt x="27727" y="7405"/>
                  </a:lnTo>
                  <a:cubicBezTo>
                    <a:pt x="25085" y="2838"/>
                    <a:pt x="20160" y="0"/>
                    <a:pt x="14875" y="0"/>
                  </a:cubicBezTo>
                  <a:cubicBezTo>
                    <a:pt x="14855" y="0"/>
                    <a:pt x="14835" y="0"/>
                    <a:pt x="14815" y="0"/>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5" name="Google Shape;2525;p32"/>
            <p:cNvSpPr/>
            <p:nvPr/>
          </p:nvSpPr>
          <p:spPr>
            <a:xfrm>
              <a:off x="1454825" y="427300"/>
              <a:ext cx="439575" cy="439575"/>
            </a:xfrm>
            <a:custGeom>
              <a:rect b="b" l="l" r="r" t="t"/>
              <a:pathLst>
                <a:path extrusionOk="0" h="17583" w="17583">
                  <a:moveTo>
                    <a:pt x="8776" y="1"/>
                  </a:moveTo>
                  <a:cubicBezTo>
                    <a:pt x="3915" y="1"/>
                    <a:pt x="1" y="3948"/>
                    <a:pt x="1" y="8776"/>
                  </a:cubicBezTo>
                  <a:cubicBezTo>
                    <a:pt x="1" y="13636"/>
                    <a:pt x="3915" y="17583"/>
                    <a:pt x="8776" y="17583"/>
                  </a:cubicBezTo>
                  <a:cubicBezTo>
                    <a:pt x="13636" y="17583"/>
                    <a:pt x="17583" y="13636"/>
                    <a:pt x="17583" y="8776"/>
                  </a:cubicBezTo>
                  <a:cubicBezTo>
                    <a:pt x="17583" y="3948"/>
                    <a:pt x="13636" y="1"/>
                    <a:pt x="8776" y="1"/>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6" name="Google Shape;2526;p32"/>
            <p:cNvSpPr/>
            <p:nvPr/>
          </p:nvSpPr>
          <p:spPr>
            <a:xfrm>
              <a:off x="1251775" y="1506200"/>
              <a:ext cx="844875" cy="3818200"/>
            </a:xfrm>
            <a:custGeom>
              <a:rect b="b" l="l" r="r" t="t"/>
              <a:pathLst>
                <a:path extrusionOk="0" h="152728" w="33795">
                  <a:moveTo>
                    <a:pt x="16885" y="4304"/>
                  </a:moveTo>
                  <a:cubicBezTo>
                    <a:pt x="16965" y="4304"/>
                    <a:pt x="17046" y="4305"/>
                    <a:pt x="17126" y="4307"/>
                  </a:cubicBezTo>
                  <a:cubicBezTo>
                    <a:pt x="24041" y="4437"/>
                    <a:pt x="29619" y="10015"/>
                    <a:pt x="29717" y="16898"/>
                  </a:cubicBezTo>
                  <a:lnTo>
                    <a:pt x="29717" y="145714"/>
                  </a:lnTo>
                  <a:cubicBezTo>
                    <a:pt x="29717" y="147345"/>
                    <a:pt x="28412" y="148650"/>
                    <a:pt x="26814" y="148650"/>
                  </a:cubicBezTo>
                  <a:lnTo>
                    <a:pt x="6981" y="148650"/>
                  </a:lnTo>
                  <a:cubicBezTo>
                    <a:pt x="5383" y="148650"/>
                    <a:pt x="4078" y="147345"/>
                    <a:pt x="4078" y="145714"/>
                  </a:cubicBezTo>
                  <a:lnTo>
                    <a:pt x="4078" y="16898"/>
                  </a:lnTo>
                  <a:cubicBezTo>
                    <a:pt x="4207" y="9900"/>
                    <a:pt x="9916" y="4304"/>
                    <a:pt x="16885" y="4304"/>
                  </a:cubicBezTo>
                  <a:close/>
                  <a:moveTo>
                    <a:pt x="16898" y="1"/>
                  </a:moveTo>
                  <a:cubicBezTo>
                    <a:pt x="7568" y="1"/>
                    <a:pt x="0" y="7569"/>
                    <a:pt x="0" y="16898"/>
                  </a:cubicBezTo>
                  <a:lnTo>
                    <a:pt x="0" y="145746"/>
                  </a:lnTo>
                  <a:cubicBezTo>
                    <a:pt x="0" y="149596"/>
                    <a:pt x="3132" y="152727"/>
                    <a:pt x="6981" y="152727"/>
                  </a:cubicBezTo>
                  <a:lnTo>
                    <a:pt x="26814" y="152727"/>
                  </a:lnTo>
                  <a:cubicBezTo>
                    <a:pt x="30663" y="152727"/>
                    <a:pt x="33795" y="149596"/>
                    <a:pt x="33795" y="145746"/>
                  </a:cubicBezTo>
                  <a:lnTo>
                    <a:pt x="33795" y="16898"/>
                  </a:lnTo>
                  <a:cubicBezTo>
                    <a:pt x="33795" y="7569"/>
                    <a:pt x="26227" y="1"/>
                    <a:pt x="16898"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7" name="Google Shape;2527;p32"/>
            <p:cNvSpPr/>
            <p:nvPr/>
          </p:nvSpPr>
          <p:spPr>
            <a:xfrm>
              <a:off x="2337200" y="2125975"/>
              <a:ext cx="844875" cy="3198425"/>
            </a:xfrm>
            <a:custGeom>
              <a:rect b="b" l="l" r="r" t="t"/>
              <a:pathLst>
                <a:path extrusionOk="0" h="127937" w="33795">
                  <a:moveTo>
                    <a:pt x="16898" y="4078"/>
                  </a:moveTo>
                  <a:cubicBezTo>
                    <a:pt x="23976" y="4078"/>
                    <a:pt x="29717" y="9820"/>
                    <a:pt x="29717" y="16898"/>
                  </a:cubicBezTo>
                  <a:lnTo>
                    <a:pt x="29717" y="120923"/>
                  </a:lnTo>
                  <a:cubicBezTo>
                    <a:pt x="29717" y="122554"/>
                    <a:pt x="28412" y="123859"/>
                    <a:pt x="26814" y="123859"/>
                  </a:cubicBezTo>
                  <a:lnTo>
                    <a:pt x="6981" y="123859"/>
                  </a:lnTo>
                  <a:cubicBezTo>
                    <a:pt x="5383" y="123859"/>
                    <a:pt x="4078" y="122554"/>
                    <a:pt x="4078" y="120923"/>
                  </a:cubicBezTo>
                  <a:lnTo>
                    <a:pt x="4078" y="16898"/>
                  </a:lnTo>
                  <a:cubicBezTo>
                    <a:pt x="4078" y="9820"/>
                    <a:pt x="9819" y="4078"/>
                    <a:pt x="16898" y="4078"/>
                  </a:cubicBezTo>
                  <a:close/>
                  <a:moveTo>
                    <a:pt x="16898" y="1"/>
                  </a:moveTo>
                  <a:cubicBezTo>
                    <a:pt x="7568" y="1"/>
                    <a:pt x="1" y="7569"/>
                    <a:pt x="1" y="16898"/>
                  </a:cubicBezTo>
                  <a:lnTo>
                    <a:pt x="1" y="120955"/>
                  </a:lnTo>
                  <a:cubicBezTo>
                    <a:pt x="1" y="124805"/>
                    <a:pt x="3132" y="127936"/>
                    <a:pt x="6981" y="127936"/>
                  </a:cubicBezTo>
                  <a:lnTo>
                    <a:pt x="26814" y="127936"/>
                  </a:lnTo>
                  <a:cubicBezTo>
                    <a:pt x="30663" y="127936"/>
                    <a:pt x="33795" y="124805"/>
                    <a:pt x="33795" y="120955"/>
                  </a:cubicBezTo>
                  <a:lnTo>
                    <a:pt x="33795" y="16898"/>
                  </a:lnTo>
                  <a:cubicBezTo>
                    <a:pt x="33795" y="7569"/>
                    <a:pt x="26227" y="1"/>
                    <a:pt x="16898"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8" name="Google Shape;2528;p32"/>
            <p:cNvSpPr/>
            <p:nvPr/>
          </p:nvSpPr>
          <p:spPr>
            <a:xfrm>
              <a:off x="3377775" y="1778575"/>
              <a:ext cx="844875" cy="3545825"/>
            </a:xfrm>
            <a:custGeom>
              <a:rect b="b" l="l" r="r" t="t"/>
              <a:pathLst>
                <a:path extrusionOk="0" h="141833" w="33795">
                  <a:moveTo>
                    <a:pt x="16898" y="4078"/>
                  </a:moveTo>
                  <a:cubicBezTo>
                    <a:pt x="23976" y="4078"/>
                    <a:pt x="29717" y="9820"/>
                    <a:pt x="29717" y="16931"/>
                  </a:cubicBezTo>
                  <a:lnTo>
                    <a:pt x="29717" y="134851"/>
                  </a:lnTo>
                  <a:cubicBezTo>
                    <a:pt x="29717" y="136450"/>
                    <a:pt x="28412" y="137755"/>
                    <a:pt x="26814" y="137755"/>
                  </a:cubicBezTo>
                  <a:lnTo>
                    <a:pt x="6981" y="137755"/>
                  </a:lnTo>
                  <a:cubicBezTo>
                    <a:pt x="5383" y="137755"/>
                    <a:pt x="4078" y="136450"/>
                    <a:pt x="4078" y="134851"/>
                  </a:cubicBezTo>
                  <a:lnTo>
                    <a:pt x="4078" y="16931"/>
                  </a:lnTo>
                  <a:cubicBezTo>
                    <a:pt x="4078" y="9820"/>
                    <a:pt x="9819" y="4078"/>
                    <a:pt x="16898" y="4078"/>
                  </a:cubicBezTo>
                  <a:close/>
                  <a:moveTo>
                    <a:pt x="16898" y="1"/>
                  </a:moveTo>
                  <a:cubicBezTo>
                    <a:pt x="7568" y="34"/>
                    <a:pt x="0" y="7569"/>
                    <a:pt x="0" y="16931"/>
                  </a:cubicBezTo>
                  <a:lnTo>
                    <a:pt x="0" y="134819"/>
                  </a:lnTo>
                  <a:cubicBezTo>
                    <a:pt x="0" y="138701"/>
                    <a:pt x="3132" y="141832"/>
                    <a:pt x="6981" y="141832"/>
                  </a:cubicBezTo>
                  <a:lnTo>
                    <a:pt x="26814" y="141832"/>
                  </a:lnTo>
                  <a:cubicBezTo>
                    <a:pt x="30663" y="141832"/>
                    <a:pt x="33795" y="138701"/>
                    <a:pt x="33795" y="134819"/>
                  </a:cubicBezTo>
                  <a:lnTo>
                    <a:pt x="33795" y="16898"/>
                  </a:lnTo>
                  <a:cubicBezTo>
                    <a:pt x="33795" y="7569"/>
                    <a:pt x="26227" y="34"/>
                    <a:pt x="16898"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9" name="Google Shape;2529;p32"/>
            <p:cNvSpPr/>
            <p:nvPr/>
          </p:nvSpPr>
          <p:spPr>
            <a:xfrm>
              <a:off x="4418350" y="3364725"/>
              <a:ext cx="844875" cy="1959675"/>
            </a:xfrm>
            <a:custGeom>
              <a:rect b="b" l="l" r="r" t="t"/>
              <a:pathLst>
                <a:path extrusionOk="0" h="78387" w="33795">
                  <a:moveTo>
                    <a:pt x="16898" y="4045"/>
                  </a:moveTo>
                  <a:cubicBezTo>
                    <a:pt x="23976" y="4045"/>
                    <a:pt x="29717" y="9787"/>
                    <a:pt x="29717" y="16865"/>
                  </a:cubicBezTo>
                  <a:lnTo>
                    <a:pt x="29717" y="16898"/>
                  </a:lnTo>
                  <a:lnTo>
                    <a:pt x="29717" y="71405"/>
                  </a:lnTo>
                  <a:cubicBezTo>
                    <a:pt x="29717" y="73004"/>
                    <a:pt x="28412" y="74309"/>
                    <a:pt x="26814" y="74309"/>
                  </a:cubicBezTo>
                  <a:lnTo>
                    <a:pt x="6981" y="74309"/>
                  </a:lnTo>
                  <a:cubicBezTo>
                    <a:pt x="5383" y="74309"/>
                    <a:pt x="4078" y="73004"/>
                    <a:pt x="4078" y="71405"/>
                  </a:cubicBezTo>
                  <a:lnTo>
                    <a:pt x="4078" y="16898"/>
                  </a:lnTo>
                  <a:cubicBezTo>
                    <a:pt x="4078" y="9819"/>
                    <a:pt x="9819" y="4045"/>
                    <a:pt x="16898" y="4045"/>
                  </a:cubicBezTo>
                  <a:close/>
                  <a:moveTo>
                    <a:pt x="16898" y="1"/>
                  </a:moveTo>
                  <a:cubicBezTo>
                    <a:pt x="7568" y="1"/>
                    <a:pt x="0" y="7568"/>
                    <a:pt x="0" y="16898"/>
                  </a:cubicBezTo>
                  <a:lnTo>
                    <a:pt x="0" y="71373"/>
                  </a:lnTo>
                  <a:cubicBezTo>
                    <a:pt x="0" y="75255"/>
                    <a:pt x="3132" y="78386"/>
                    <a:pt x="6981" y="78386"/>
                  </a:cubicBezTo>
                  <a:lnTo>
                    <a:pt x="26814" y="78386"/>
                  </a:lnTo>
                  <a:cubicBezTo>
                    <a:pt x="30663" y="78386"/>
                    <a:pt x="33795" y="75255"/>
                    <a:pt x="33795" y="71373"/>
                  </a:cubicBezTo>
                  <a:lnTo>
                    <a:pt x="33795" y="16898"/>
                  </a:lnTo>
                  <a:cubicBezTo>
                    <a:pt x="33795" y="7568"/>
                    <a:pt x="26227" y="1"/>
                    <a:pt x="16898"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0" name="Google Shape;2530;p32"/>
            <p:cNvSpPr/>
            <p:nvPr/>
          </p:nvSpPr>
          <p:spPr>
            <a:xfrm>
              <a:off x="5503775" y="3983700"/>
              <a:ext cx="844875" cy="1340700"/>
            </a:xfrm>
            <a:custGeom>
              <a:rect b="b" l="l" r="r" t="t"/>
              <a:pathLst>
                <a:path extrusionOk="0" h="53628" w="33795">
                  <a:moveTo>
                    <a:pt x="16910" y="3847"/>
                  </a:moveTo>
                  <a:cubicBezTo>
                    <a:pt x="23880" y="3847"/>
                    <a:pt x="29588" y="9442"/>
                    <a:pt x="29717" y="16440"/>
                  </a:cubicBezTo>
                  <a:cubicBezTo>
                    <a:pt x="29717" y="16604"/>
                    <a:pt x="29717" y="16734"/>
                    <a:pt x="29717" y="16897"/>
                  </a:cubicBezTo>
                  <a:lnTo>
                    <a:pt x="29717" y="46646"/>
                  </a:lnTo>
                  <a:cubicBezTo>
                    <a:pt x="29717" y="48245"/>
                    <a:pt x="28412" y="49550"/>
                    <a:pt x="26814" y="49550"/>
                  </a:cubicBezTo>
                  <a:lnTo>
                    <a:pt x="6981" y="49550"/>
                  </a:lnTo>
                  <a:cubicBezTo>
                    <a:pt x="5383" y="49550"/>
                    <a:pt x="4078" y="48245"/>
                    <a:pt x="4078" y="46646"/>
                  </a:cubicBezTo>
                  <a:lnTo>
                    <a:pt x="4078" y="16897"/>
                  </a:lnTo>
                  <a:cubicBezTo>
                    <a:pt x="3947" y="9819"/>
                    <a:pt x="9591" y="3980"/>
                    <a:pt x="16669" y="3849"/>
                  </a:cubicBezTo>
                  <a:cubicBezTo>
                    <a:pt x="16750" y="3848"/>
                    <a:pt x="16830" y="3847"/>
                    <a:pt x="16910" y="3847"/>
                  </a:cubicBezTo>
                  <a:close/>
                  <a:moveTo>
                    <a:pt x="16898" y="0"/>
                  </a:moveTo>
                  <a:cubicBezTo>
                    <a:pt x="7568" y="0"/>
                    <a:pt x="0" y="7568"/>
                    <a:pt x="0" y="16897"/>
                  </a:cubicBezTo>
                  <a:lnTo>
                    <a:pt x="0" y="46614"/>
                  </a:lnTo>
                  <a:cubicBezTo>
                    <a:pt x="0" y="50496"/>
                    <a:pt x="3132" y="53627"/>
                    <a:pt x="6981" y="53627"/>
                  </a:cubicBezTo>
                  <a:lnTo>
                    <a:pt x="26814" y="53627"/>
                  </a:lnTo>
                  <a:cubicBezTo>
                    <a:pt x="30663" y="53627"/>
                    <a:pt x="33795" y="50496"/>
                    <a:pt x="33795" y="46614"/>
                  </a:cubicBezTo>
                  <a:lnTo>
                    <a:pt x="33795" y="16897"/>
                  </a:lnTo>
                  <a:cubicBezTo>
                    <a:pt x="33795" y="7568"/>
                    <a:pt x="26227" y="0"/>
                    <a:pt x="16898"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1" name="Google Shape;2531;p32"/>
            <p:cNvSpPr/>
            <p:nvPr/>
          </p:nvSpPr>
          <p:spPr>
            <a:xfrm>
              <a:off x="1403450" y="381650"/>
              <a:ext cx="541525" cy="541500"/>
            </a:xfrm>
            <a:custGeom>
              <a:rect b="b" l="l" r="r" t="t"/>
              <a:pathLst>
                <a:path extrusionOk="0" h="21660" w="21661">
                  <a:moveTo>
                    <a:pt x="10831" y="4078"/>
                  </a:moveTo>
                  <a:cubicBezTo>
                    <a:pt x="14549" y="4078"/>
                    <a:pt x="17583" y="7079"/>
                    <a:pt x="17583" y="10830"/>
                  </a:cubicBezTo>
                  <a:cubicBezTo>
                    <a:pt x="17583" y="14549"/>
                    <a:pt x="14549" y="17582"/>
                    <a:pt x="10831" y="17582"/>
                  </a:cubicBezTo>
                  <a:cubicBezTo>
                    <a:pt x="7112" y="17582"/>
                    <a:pt x="4078" y="14549"/>
                    <a:pt x="4078" y="10830"/>
                  </a:cubicBezTo>
                  <a:cubicBezTo>
                    <a:pt x="4078" y="7079"/>
                    <a:pt x="7112" y="4078"/>
                    <a:pt x="10831" y="4078"/>
                  </a:cubicBezTo>
                  <a:close/>
                  <a:moveTo>
                    <a:pt x="10831" y="0"/>
                  </a:moveTo>
                  <a:cubicBezTo>
                    <a:pt x="4861" y="0"/>
                    <a:pt x="1" y="4828"/>
                    <a:pt x="1" y="10830"/>
                  </a:cubicBezTo>
                  <a:cubicBezTo>
                    <a:pt x="1" y="16799"/>
                    <a:pt x="4861" y="21627"/>
                    <a:pt x="10831" y="21660"/>
                  </a:cubicBezTo>
                  <a:cubicBezTo>
                    <a:pt x="16800" y="21660"/>
                    <a:pt x="21660" y="16799"/>
                    <a:pt x="21660" y="10830"/>
                  </a:cubicBezTo>
                  <a:cubicBezTo>
                    <a:pt x="21660" y="4828"/>
                    <a:pt x="16800" y="0"/>
                    <a:pt x="10831"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2" name="Google Shape;2532;p32"/>
            <p:cNvSpPr/>
            <p:nvPr/>
          </p:nvSpPr>
          <p:spPr>
            <a:xfrm>
              <a:off x="2488875" y="1100900"/>
              <a:ext cx="541525" cy="541525"/>
            </a:xfrm>
            <a:custGeom>
              <a:rect b="b" l="l" r="r" t="t"/>
              <a:pathLst>
                <a:path extrusionOk="0" h="21661" w="21661">
                  <a:moveTo>
                    <a:pt x="10831" y="4078"/>
                  </a:moveTo>
                  <a:cubicBezTo>
                    <a:pt x="14549" y="4078"/>
                    <a:pt x="17583" y="7079"/>
                    <a:pt x="17583" y="10831"/>
                  </a:cubicBezTo>
                  <a:cubicBezTo>
                    <a:pt x="17583" y="14549"/>
                    <a:pt x="14549" y="17583"/>
                    <a:pt x="10831" y="17583"/>
                  </a:cubicBezTo>
                  <a:cubicBezTo>
                    <a:pt x="7112" y="17583"/>
                    <a:pt x="4078" y="14549"/>
                    <a:pt x="4078" y="10831"/>
                  </a:cubicBezTo>
                  <a:cubicBezTo>
                    <a:pt x="4078" y="7079"/>
                    <a:pt x="7112" y="4078"/>
                    <a:pt x="10831" y="4078"/>
                  </a:cubicBezTo>
                  <a:close/>
                  <a:moveTo>
                    <a:pt x="10831" y="1"/>
                  </a:moveTo>
                  <a:cubicBezTo>
                    <a:pt x="4861" y="1"/>
                    <a:pt x="1" y="4829"/>
                    <a:pt x="1" y="10831"/>
                  </a:cubicBezTo>
                  <a:cubicBezTo>
                    <a:pt x="1" y="16800"/>
                    <a:pt x="4861" y="21628"/>
                    <a:pt x="10831" y="21660"/>
                  </a:cubicBezTo>
                  <a:cubicBezTo>
                    <a:pt x="16800" y="21660"/>
                    <a:pt x="21660" y="16800"/>
                    <a:pt x="21660" y="10831"/>
                  </a:cubicBezTo>
                  <a:cubicBezTo>
                    <a:pt x="21660" y="4829"/>
                    <a:pt x="16800" y="1"/>
                    <a:pt x="10831"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3" name="Google Shape;2533;p32"/>
            <p:cNvSpPr/>
            <p:nvPr/>
          </p:nvSpPr>
          <p:spPr>
            <a:xfrm>
              <a:off x="3529450" y="680925"/>
              <a:ext cx="541525" cy="541525"/>
            </a:xfrm>
            <a:custGeom>
              <a:rect b="b" l="l" r="r" t="t"/>
              <a:pathLst>
                <a:path extrusionOk="0" h="21661" w="21661">
                  <a:moveTo>
                    <a:pt x="10831" y="4111"/>
                  </a:moveTo>
                  <a:cubicBezTo>
                    <a:pt x="14549" y="4111"/>
                    <a:pt x="17583" y="7112"/>
                    <a:pt x="17583" y="10863"/>
                  </a:cubicBezTo>
                  <a:cubicBezTo>
                    <a:pt x="17583" y="14582"/>
                    <a:pt x="14549" y="17615"/>
                    <a:pt x="10831" y="17615"/>
                  </a:cubicBezTo>
                  <a:cubicBezTo>
                    <a:pt x="7112" y="17615"/>
                    <a:pt x="4078" y="14582"/>
                    <a:pt x="4078" y="10863"/>
                  </a:cubicBezTo>
                  <a:cubicBezTo>
                    <a:pt x="4078" y="7112"/>
                    <a:pt x="7112" y="4111"/>
                    <a:pt x="10831" y="4111"/>
                  </a:cubicBezTo>
                  <a:close/>
                  <a:moveTo>
                    <a:pt x="10831" y="1"/>
                  </a:moveTo>
                  <a:cubicBezTo>
                    <a:pt x="4861" y="1"/>
                    <a:pt x="1" y="4861"/>
                    <a:pt x="1" y="10830"/>
                  </a:cubicBezTo>
                  <a:cubicBezTo>
                    <a:pt x="1" y="16800"/>
                    <a:pt x="4861" y="21660"/>
                    <a:pt x="10831" y="21660"/>
                  </a:cubicBezTo>
                  <a:cubicBezTo>
                    <a:pt x="16800" y="21660"/>
                    <a:pt x="21660" y="16800"/>
                    <a:pt x="21660" y="10830"/>
                  </a:cubicBezTo>
                  <a:cubicBezTo>
                    <a:pt x="21660" y="4861"/>
                    <a:pt x="16800" y="1"/>
                    <a:pt x="10831"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4" name="Google Shape;2534;p32"/>
            <p:cNvSpPr/>
            <p:nvPr/>
          </p:nvSpPr>
          <p:spPr>
            <a:xfrm>
              <a:off x="4579825" y="1609775"/>
              <a:ext cx="541500" cy="541525"/>
            </a:xfrm>
            <a:custGeom>
              <a:rect b="b" l="l" r="r" t="t"/>
              <a:pathLst>
                <a:path extrusionOk="0" h="21661" w="21660">
                  <a:moveTo>
                    <a:pt x="10830" y="4078"/>
                  </a:moveTo>
                  <a:cubicBezTo>
                    <a:pt x="14549" y="4078"/>
                    <a:pt x="17582" y="7112"/>
                    <a:pt x="17582" y="10830"/>
                  </a:cubicBezTo>
                  <a:cubicBezTo>
                    <a:pt x="17582" y="14582"/>
                    <a:pt x="14549" y="17583"/>
                    <a:pt x="10830" y="17583"/>
                  </a:cubicBezTo>
                  <a:cubicBezTo>
                    <a:pt x="7111" y="17583"/>
                    <a:pt x="4078" y="14582"/>
                    <a:pt x="4078" y="10830"/>
                  </a:cubicBezTo>
                  <a:cubicBezTo>
                    <a:pt x="4078" y="7112"/>
                    <a:pt x="7111" y="4111"/>
                    <a:pt x="10830" y="4078"/>
                  </a:cubicBezTo>
                  <a:close/>
                  <a:moveTo>
                    <a:pt x="10830" y="1"/>
                  </a:moveTo>
                  <a:cubicBezTo>
                    <a:pt x="4861" y="1"/>
                    <a:pt x="0" y="4861"/>
                    <a:pt x="0" y="10830"/>
                  </a:cubicBezTo>
                  <a:cubicBezTo>
                    <a:pt x="0" y="16832"/>
                    <a:pt x="4861" y="21660"/>
                    <a:pt x="10830" y="21660"/>
                  </a:cubicBezTo>
                  <a:cubicBezTo>
                    <a:pt x="16799" y="21660"/>
                    <a:pt x="21660" y="16832"/>
                    <a:pt x="21660" y="10830"/>
                  </a:cubicBezTo>
                  <a:cubicBezTo>
                    <a:pt x="21660" y="4861"/>
                    <a:pt x="16799" y="1"/>
                    <a:pt x="10830"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5" name="Google Shape;2535;p32"/>
            <p:cNvSpPr/>
            <p:nvPr/>
          </p:nvSpPr>
          <p:spPr>
            <a:xfrm>
              <a:off x="5655450" y="2729450"/>
              <a:ext cx="541525" cy="541525"/>
            </a:xfrm>
            <a:custGeom>
              <a:rect b="b" l="l" r="r" t="t"/>
              <a:pathLst>
                <a:path extrusionOk="0" h="21661" w="21661">
                  <a:moveTo>
                    <a:pt x="10831" y="4046"/>
                  </a:moveTo>
                  <a:lnTo>
                    <a:pt x="10831" y="4078"/>
                  </a:lnTo>
                  <a:cubicBezTo>
                    <a:pt x="14549" y="4078"/>
                    <a:pt x="17583" y="7079"/>
                    <a:pt x="17583" y="10830"/>
                  </a:cubicBezTo>
                  <a:cubicBezTo>
                    <a:pt x="17583" y="14549"/>
                    <a:pt x="14549" y="17583"/>
                    <a:pt x="10831" y="17583"/>
                  </a:cubicBezTo>
                  <a:cubicBezTo>
                    <a:pt x="7112" y="17583"/>
                    <a:pt x="4078" y="14549"/>
                    <a:pt x="4078" y="10830"/>
                  </a:cubicBezTo>
                  <a:lnTo>
                    <a:pt x="4078" y="10798"/>
                  </a:lnTo>
                  <a:cubicBezTo>
                    <a:pt x="4078" y="7079"/>
                    <a:pt x="7112" y="4078"/>
                    <a:pt x="10831" y="4046"/>
                  </a:cubicBezTo>
                  <a:close/>
                  <a:moveTo>
                    <a:pt x="10831" y="1"/>
                  </a:moveTo>
                  <a:cubicBezTo>
                    <a:pt x="4861" y="1"/>
                    <a:pt x="1" y="4828"/>
                    <a:pt x="1" y="10798"/>
                  </a:cubicBezTo>
                  <a:cubicBezTo>
                    <a:pt x="1" y="16800"/>
                    <a:pt x="4861" y="21628"/>
                    <a:pt x="10831" y="21660"/>
                  </a:cubicBezTo>
                  <a:cubicBezTo>
                    <a:pt x="16800" y="21660"/>
                    <a:pt x="21660" y="16800"/>
                    <a:pt x="21660" y="10830"/>
                  </a:cubicBezTo>
                  <a:cubicBezTo>
                    <a:pt x="21660" y="4861"/>
                    <a:pt x="16800" y="1"/>
                    <a:pt x="10831"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6" name="Google Shape;2536;p32"/>
            <p:cNvSpPr/>
            <p:nvPr/>
          </p:nvSpPr>
          <p:spPr>
            <a:xfrm>
              <a:off x="4945150" y="1988875"/>
              <a:ext cx="886475" cy="903000"/>
            </a:xfrm>
            <a:custGeom>
              <a:rect b="b" l="l" r="r" t="t"/>
              <a:pathLst>
                <a:path extrusionOk="0" h="36120" w="35459">
                  <a:moveTo>
                    <a:pt x="2693" y="0"/>
                  </a:moveTo>
                  <a:cubicBezTo>
                    <a:pt x="2081" y="0"/>
                    <a:pt x="1473" y="229"/>
                    <a:pt x="1012" y="690"/>
                  </a:cubicBezTo>
                  <a:cubicBezTo>
                    <a:pt x="33" y="1636"/>
                    <a:pt x="1" y="3169"/>
                    <a:pt x="947" y="4148"/>
                  </a:cubicBezTo>
                  <a:lnTo>
                    <a:pt x="523" y="3724"/>
                  </a:lnTo>
                  <a:lnTo>
                    <a:pt x="31022" y="35365"/>
                  </a:lnTo>
                  <a:cubicBezTo>
                    <a:pt x="31491" y="35867"/>
                    <a:pt x="32130" y="36120"/>
                    <a:pt x="32775" y="36120"/>
                  </a:cubicBezTo>
                  <a:cubicBezTo>
                    <a:pt x="33387" y="36120"/>
                    <a:pt x="34003" y="35891"/>
                    <a:pt x="34480" y="35430"/>
                  </a:cubicBezTo>
                  <a:cubicBezTo>
                    <a:pt x="35426" y="34484"/>
                    <a:pt x="35459" y="32951"/>
                    <a:pt x="34545" y="31972"/>
                  </a:cubicBezTo>
                  <a:lnTo>
                    <a:pt x="4470" y="755"/>
                  </a:lnTo>
                  <a:cubicBezTo>
                    <a:pt x="3985" y="253"/>
                    <a:pt x="3337" y="0"/>
                    <a:pt x="2693"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7" name="Google Shape;2537;p32"/>
            <p:cNvSpPr/>
            <p:nvPr/>
          </p:nvSpPr>
          <p:spPr>
            <a:xfrm>
              <a:off x="3920075" y="1051025"/>
              <a:ext cx="824500" cy="735875"/>
            </a:xfrm>
            <a:custGeom>
              <a:rect b="b" l="l" r="r" t="t"/>
              <a:pathLst>
                <a:path extrusionOk="0" h="29435" w="32980">
                  <a:moveTo>
                    <a:pt x="2731" y="1"/>
                  </a:moveTo>
                  <a:cubicBezTo>
                    <a:pt x="2076" y="1"/>
                    <a:pt x="1423" y="262"/>
                    <a:pt x="947" y="789"/>
                  </a:cubicBezTo>
                  <a:cubicBezTo>
                    <a:pt x="1" y="1767"/>
                    <a:pt x="66" y="3301"/>
                    <a:pt x="1045" y="4247"/>
                  </a:cubicBezTo>
                  <a:cubicBezTo>
                    <a:pt x="1077" y="4247"/>
                    <a:pt x="1110" y="4279"/>
                    <a:pt x="1142" y="4312"/>
                  </a:cubicBezTo>
                  <a:lnTo>
                    <a:pt x="28608" y="28777"/>
                  </a:lnTo>
                  <a:cubicBezTo>
                    <a:pt x="29077" y="29214"/>
                    <a:pt x="29680" y="29434"/>
                    <a:pt x="30282" y="29434"/>
                  </a:cubicBezTo>
                  <a:cubicBezTo>
                    <a:pt x="30937" y="29434"/>
                    <a:pt x="31590" y="29173"/>
                    <a:pt x="32066" y="28646"/>
                  </a:cubicBezTo>
                  <a:cubicBezTo>
                    <a:pt x="32979" y="27668"/>
                    <a:pt x="32947" y="26135"/>
                    <a:pt x="31936" y="25189"/>
                  </a:cubicBezTo>
                  <a:cubicBezTo>
                    <a:pt x="31936" y="25189"/>
                    <a:pt x="31903" y="25156"/>
                    <a:pt x="31870" y="25123"/>
                  </a:cubicBezTo>
                  <a:lnTo>
                    <a:pt x="4404" y="658"/>
                  </a:lnTo>
                  <a:cubicBezTo>
                    <a:pt x="3936" y="221"/>
                    <a:pt x="3333" y="1"/>
                    <a:pt x="2731"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8" name="Google Shape;2538;p32"/>
            <p:cNvSpPr/>
            <p:nvPr/>
          </p:nvSpPr>
          <p:spPr>
            <a:xfrm>
              <a:off x="2908875" y="986500"/>
              <a:ext cx="733150" cy="345025"/>
            </a:xfrm>
            <a:custGeom>
              <a:rect b="b" l="l" r="r" t="t"/>
              <a:pathLst>
                <a:path extrusionOk="0" h="13801" w="29326">
                  <a:moveTo>
                    <a:pt x="26544" y="1"/>
                  </a:moveTo>
                  <a:cubicBezTo>
                    <a:pt x="26242" y="1"/>
                    <a:pt x="25935" y="56"/>
                    <a:pt x="25639" y="173"/>
                  </a:cubicBezTo>
                  <a:lnTo>
                    <a:pt x="2055" y="9013"/>
                  </a:lnTo>
                  <a:cubicBezTo>
                    <a:pt x="750" y="9372"/>
                    <a:pt x="0" y="10742"/>
                    <a:pt x="359" y="12047"/>
                  </a:cubicBezTo>
                  <a:cubicBezTo>
                    <a:pt x="684" y="13103"/>
                    <a:pt x="1662" y="13800"/>
                    <a:pt x="2732" y="13800"/>
                  </a:cubicBezTo>
                  <a:cubicBezTo>
                    <a:pt x="2950" y="13800"/>
                    <a:pt x="3172" y="13771"/>
                    <a:pt x="3393" y="13710"/>
                  </a:cubicBezTo>
                  <a:cubicBezTo>
                    <a:pt x="3588" y="13645"/>
                    <a:pt x="3751" y="13580"/>
                    <a:pt x="3914" y="13482"/>
                  </a:cubicBezTo>
                  <a:lnTo>
                    <a:pt x="27499" y="4707"/>
                  </a:lnTo>
                  <a:cubicBezTo>
                    <a:pt x="28738" y="4185"/>
                    <a:pt x="29325" y="2750"/>
                    <a:pt x="28836" y="1511"/>
                  </a:cubicBezTo>
                  <a:cubicBezTo>
                    <a:pt x="28439" y="567"/>
                    <a:pt x="27511" y="1"/>
                    <a:pt x="2654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9" name="Google Shape;2539;p32"/>
            <p:cNvSpPr/>
            <p:nvPr/>
          </p:nvSpPr>
          <p:spPr>
            <a:xfrm>
              <a:off x="1803050" y="728475"/>
              <a:ext cx="819600" cy="566550"/>
            </a:xfrm>
            <a:custGeom>
              <a:rect b="b" l="l" r="r" t="t"/>
              <a:pathLst>
                <a:path extrusionOk="0" h="22662" w="32784">
                  <a:moveTo>
                    <a:pt x="2790" y="1"/>
                  </a:moveTo>
                  <a:cubicBezTo>
                    <a:pt x="2001" y="1"/>
                    <a:pt x="1222" y="383"/>
                    <a:pt x="751" y="1100"/>
                  </a:cubicBezTo>
                  <a:cubicBezTo>
                    <a:pt x="1" y="2209"/>
                    <a:pt x="294" y="3742"/>
                    <a:pt x="1436" y="4492"/>
                  </a:cubicBezTo>
                  <a:lnTo>
                    <a:pt x="28967" y="22270"/>
                  </a:lnTo>
                  <a:cubicBezTo>
                    <a:pt x="29358" y="22531"/>
                    <a:pt x="29848" y="22661"/>
                    <a:pt x="30304" y="22661"/>
                  </a:cubicBezTo>
                  <a:cubicBezTo>
                    <a:pt x="31674" y="22661"/>
                    <a:pt x="32751" y="21585"/>
                    <a:pt x="32783" y="20215"/>
                  </a:cubicBezTo>
                  <a:cubicBezTo>
                    <a:pt x="32783" y="19399"/>
                    <a:pt x="32359" y="18649"/>
                    <a:pt x="31674" y="18192"/>
                  </a:cubicBezTo>
                  <a:lnTo>
                    <a:pt x="4143" y="415"/>
                  </a:lnTo>
                  <a:cubicBezTo>
                    <a:pt x="3730" y="135"/>
                    <a:pt x="3258" y="1"/>
                    <a:pt x="2790"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40" name="Google Shape;2540;p32"/>
          <p:cNvGrpSpPr/>
          <p:nvPr/>
        </p:nvGrpSpPr>
        <p:grpSpPr>
          <a:xfrm>
            <a:off x="3326052" y="2662107"/>
            <a:ext cx="513254" cy="487834"/>
            <a:chOff x="1231375" y="468075"/>
            <a:chExt cx="5137675" cy="4883225"/>
          </a:xfrm>
        </p:grpSpPr>
        <p:sp>
          <p:nvSpPr>
            <p:cNvPr id="2541" name="Google Shape;2541;p32"/>
            <p:cNvSpPr/>
            <p:nvPr/>
          </p:nvSpPr>
          <p:spPr>
            <a:xfrm>
              <a:off x="2609575" y="529250"/>
              <a:ext cx="2359250" cy="3194725"/>
            </a:xfrm>
            <a:custGeom>
              <a:rect b="b" l="l" r="r" t="t"/>
              <a:pathLst>
                <a:path extrusionOk="0" h="127789" w="94370">
                  <a:moveTo>
                    <a:pt x="6492" y="0"/>
                  </a:moveTo>
                  <a:cubicBezTo>
                    <a:pt x="2904" y="0"/>
                    <a:pt x="1" y="2903"/>
                    <a:pt x="33" y="6492"/>
                  </a:cubicBezTo>
                  <a:lnTo>
                    <a:pt x="33" y="102883"/>
                  </a:lnTo>
                  <a:lnTo>
                    <a:pt x="37122" y="124902"/>
                  </a:lnTo>
                  <a:cubicBezTo>
                    <a:pt x="40351" y="126826"/>
                    <a:pt x="43988" y="127789"/>
                    <a:pt x="47626" y="127789"/>
                  </a:cubicBezTo>
                  <a:cubicBezTo>
                    <a:pt x="51263" y="127789"/>
                    <a:pt x="54900" y="126826"/>
                    <a:pt x="58129" y="124902"/>
                  </a:cubicBezTo>
                  <a:lnTo>
                    <a:pt x="94370" y="103405"/>
                  </a:lnTo>
                  <a:lnTo>
                    <a:pt x="94370" y="6492"/>
                  </a:lnTo>
                  <a:cubicBezTo>
                    <a:pt x="94370" y="2903"/>
                    <a:pt x="91467" y="0"/>
                    <a:pt x="87911"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2" name="Google Shape;2542;p32"/>
            <p:cNvSpPr/>
            <p:nvPr/>
          </p:nvSpPr>
          <p:spPr>
            <a:xfrm>
              <a:off x="2976550" y="949225"/>
              <a:ext cx="1626125" cy="2774750"/>
            </a:xfrm>
            <a:custGeom>
              <a:rect b="b" l="l" r="r" t="t"/>
              <a:pathLst>
                <a:path extrusionOk="0" h="110990" w="65045">
                  <a:moveTo>
                    <a:pt x="10765" y="1"/>
                  </a:moveTo>
                  <a:cubicBezTo>
                    <a:pt x="9493" y="33"/>
                    <a:pt x="8416" y="849"/>
                    <a:pt x="8025" y="2056"/>
                  </a:cubicBezTo>
                  <a:cubicBezTo>
                    <a:pt x="7112" y="4763"/>
                    <a:pt x="4926" y="6851"/>
                    <a:pt x="2153" y="7634"/>
                  </a:cubicBezTo>
                  <a:cubicBezTo>
                    <a:pt x="881" y="7960"/>
                    <a:pt x="1" y="9101"/>
                    <a:pt x="1" y="10406"/>
                  </a:cubicBezTo>
                  <a:lnTo>
                    <a:pt x="1" y="94794"/>
                  </a:lnTo>
                  <a:lnTo>
                    <a:pt x="22443" y="108103"/>
                  </a:lnTo>
                  <a:cubicBezTo>
                    <a:pt x="25672" y="110027"/>
                    <a:pt x="29309" y="110990"/>
                    <a:pt x="32947" y="110990"/>
                  </a:cubicBezTo>
                  <a:cubicBezTo>
                    <a:pt x="36584" y="110990"/>
                    <a:pt x="40221" y="110027"/>
                    <a:pt x="43450" y="108103"/>
                  </a:cubicBezTo>
                  <a:lnTo>
                    <a:pt x="65045" y="95283"/>
                  </a:lnTo>
                  <a:lnTo>
                    <a:pt x="65045" y="10406"/>
                  </a:lnTo>
                  <a:cubicBezTo>
                    <a:pt x="65045" y="9101"/>
                    <a:pt x="64131" y="7960"/>
                    <a:pt x="62892" y="7634"/>
                  </a:cubicBezTo>
                  <a:cubicBezTo>
                    <a:pt x="60119" y="6883"/>
                    <a:pt x="57901" y="4763"/>
                    <a:pt x="57020" y="2056"/>
                  </a:cubicBezTo>
                  <a:cubicBezTo>
                    <a:pt x="56629" y="849"/>
                    <a:pt x="55520" y="33"/>
                    <a:pt x="54280" y="1"/>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3" name="Google Shape;2543;p32"/>
            <p:cNvSpPr/>
            <p:nvPr/>
          </p:nvSpPr>
          <p:spPr>
            <a:xfrm>
              <a:off x="3192650" y="1992250"/>
              <a:ext cx="1193100" cy="1193100"/>
            </a:xfrm>
            <a:custGeom>
              <a:rect b="b" l="l" r="r" t="t"/>
              <a:pathLst>
                <a:path extrusionOk="0" h="47724" w="47724">
                  <a:moveTo>
                    <a:pt x="23879" y="0"/>
                  </a:moveTo>
                  <a:cubicBezTo>
                    <a:pt x="10700" y="0"/>
                    <a:pt x="1" y="10667"/>
                    <a:pt x="1" y="23845"/>
                  </a:cubicBezTo>
                  <a:cubicBezTo>
                    <a:pt x="1" y="37024"/>
                    <a:pt x="10700" y="47723"/>
                    <a:pt x="23879" y="47723"/>
                  </a:cubicBezTo>
                  <a:cubicBezTo>
                    <a:pt x="37057" y="47723"/>
                    <a:pt x="47724" y="37024"/>
                    <a:pt x="47724" y="23845"/>
                  </a:cubicBezTo>
                  <a:cubicBezTo>
                    <a:pt x="47724" y="10667"/>
                    <a:pt x="37057" y="0"/>
                    <a:pt x="23879"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4" name="Google Shape;2544;p32"/>
            <p:cNvSpPr/>
            <p:nvPr/>
          </p:nvSpPr>
          <p:spPr>
            <a:xfrm>
              <a:off x="1303150" y="2325775"/>
              <a:ext cx="4994950" cy="2964375"/>
            </a:xfrm>
            <a:custGeom>
              <a:rect b="b" l="l" r="r" t="t"/>
              <a:pathLst>
                <a:path extrusionOk="0" h="118575" w="199798">
                  <a:moveTo>
                    <a:pt x="1" y="1"/>
                  </a:moveTo>
                  <a:lnTo>
                    <a:pt x="1" y="107581"/>
                  </a:lnTo>
                  <a:cubicBezTo>
                    <a:pt x="1" y="113648"/>
                    <a:pt x="4894" y="118574"/>
                    <a:pt x="10961" y="118574"/>
                  </a:cubicBezTo>
                  <a:lnTo>
                    <a:pt x="188804" y="118574"/>
                  </a:lnTo>
                  <a:cubicBezTo>
                    <a:pt x="194872" y="118574"/>
                    <a:pt x="199797" y="113648"/>
                    <a:pt x="199797" y="107581"/>
                  </a:cubicBezTo>
                  <a:lnTo>
                    <a:pt x="199797" y="1"/>
                  </a:lnTo>
                  <a:lnTo>
                    <a:pt x="110386" y="53041"/>
                  </a:lnTo>
                  <a:cubicBezTo>
                    <a:pt x="107140" y="54965"/>
                    <a:pt x="103512" y="55928"/>
                    <a:pt x="99883" y="55928"/>
                  </a:cubicBezTo>
                  <a:cubicBezTo>
                    <a:pt x="96254" y="55928"/>
                    <a:pt x="92625" y="54965"/>
                    <a:pt x="89379" y="53041"/>
                  </a:cubicBezTo>
                  <a:lnTo>
                    <a:pt x="1" y="1"/>
                  </a:ln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5" name="Google Shape;2545;p32"/>
            <p:cNvSpPr/>
            <p:nvPr/>
          </p:nvSpPr>
          <p:spPr>
            <a:xfrm>
              <a:off x="1303150" y="1593475"/>
              <a:ext cx="1307275" cy="1507875"/>
            </a:xfrm>
            <a:custGeom>
              <a:rect b="b" l="l" r="r" t="t"/>
              <a:pathLst>
                <a:path extrusionOk="0" h="60315" w="52291">
                  <a:moveTo>
                    <a:pt x="52290" y="0"/>
                  </a:moveTo>
                  <a:lnTo>
                    <a:pt x="1" y="29293"/>
                  </a:lnTo>
                  <a:lnTo>
                    <a:pt x="52290" y="60314"/>
                  </a:lnTo>
                  <a:lnTo>
                    <a:pt x="52290" y="0"/>
                  </a:ln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6" name="Google Shape;2546;p32"/>
            <p:cNvSpPr/>
            <p:nvPr/>
          </p:nvSpPr>
          <p:spPr>
            <a:xfrm>
              <a:off x="4968800" y="1581225"/>
              <a:ext cx="1329300" cy="1533175"/>
            </a:xfrm>
            <a:custGeom>
              <a:rect b="b" l="l" r="r" t="t"/>
              <a:pathLst>
                <a:path extrusionOk="0" h="61327" w="53172">
                  <a:moveTo>
                    <a:pt x="1" y="1"/>
                  </a:moveTo>
                  <a:lnTo>
                    <a:pt x="1" y="61326"/>
                  </a:lnTo>
                  <a:lnTo>
                    <a:pt x="53171" y="29783"/>
                  </a:lnTo>
                  <a:lnTo>
                    <a:pt x="1" y="1"/>
                  </a:ln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7" name="Google Shape;2547;p32"/>
            <p:cNvSpPr/>
            <p:nvPr/>
          </p:nvSpPr>
          <p:spPr>
            <a:xfrm>
              <a:off x="1302325" y="2325775"/>
              <a:ext cx="1230625" cy="2964375"/>
            </a:xfrm>
            <a:custGeom>
              <a:rect b="b" l="l" r="r" t="t"/>
              <a:pathLst>
                <a:path extrusionOk="0" h="118575" w="49225">
                  <a:moveTo>
                    <a:pt x="1" y="1"/>
                  </a:moveTo>
                  <a:lnTo>
                    <a:pt x="1" y="107581"/>
                  </a:lnTo>
                  <a:cubicBezTo>
                    <a:pt x="34" y="113648"/>
                    <a:pt x="4927" y="118574"/>
                    <a:pt x="10994" y="118574"/>
                  </a:cubicBezTo>
                  <a:lnTo>
                    <a:pt x="49224" y="118574"/>
                  </a:lnTo>
                  <a:cubicBezTo>
                    <a:pt x="34513" y="89836"/>
                    <a:pt x="26880" y="58032"/>
                    <a:pt x="26912" y="25771"/>
                  </a:cubicBezTo>
                  <a:cubicBezTo>
                    <a:pt x="26945" y="22541"/>
                    <a:pt x="27010" y="19312"/>
                    <a:pt x="27141" y="16115"/>
                  </a:cubicBezTo>
                  <a:lnTo>
                    <a:pt x="1" y="1"/>
                  </a:ln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8" name="Google Shape;2548;p32"/>
            <p:cNvSpPr/>
            <p:nvPr/>
          </p:nvSpPr>
          <p:spPr>
            <a:xfrm>
              <a:off x="1303150" y="1883775"/>
              <a:ext cx="788600" cy="844900"/>
            </a:xfrm>
            <a:custGeom>
              <a:rect b="b" l="l" r="r" t="t"/>
              <a:pathLst>
                <a:path extrusionOk="0" h="33796" w="31544">
                  <a:moveTo>
                    <a:pt x="31544" y="1"/>
                  </a:moveTo>
                  <a:lnTo>
                    <a:pt x="1" y="17681"/>
                  </a:lnTo>
                  <a:lnTo>
                    <a:pt x="27140" y="33795"/>
                  </a:lnTo>
                  <a:cubicBezTo>
                    <a:pt x="27662" y="22411"/>
                    <a:pt x="29130" y="11124"/>
                    <a:pt x="31544" y="1"/>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9" name="Google Shape;2549;p32"/>
            <p:cNvSpPr/>
            <p:nvPr/>
          </p:nvSpPr>
          <p:spPr>
            <a:xfrm>
              <a:off x="2549225" y="468075"/>
              <a:ext cx="2480775" cy="3317475"/>
            </a:xfrm>
            <a:custGeom>
              <a:rect b="b" l="l" r="r" t="t"/>
              <a:pathLst>
                <a:path extrusionOk="0" h="132699" w="99231">
                  <a:moveTo>
                    <a:pt x="90325" y="4894"/>
                  </a:moveTo>
                  <a:cubicBezTo>
                    <a:pt x="92543" y="4894"/>
                    <a:pt x="94337" y="6720"/>
                    <a:pt x="94337" y="8939"/>
                  </a:cubicBezTo>
                  <a:lnTo>
                    <a:pt x="94337" y="104450"/>
                  </a:lnTo>
                  <a:lnTo>
                    <a:pt x="59304" y="125261"/>
                  </a:lnTo>
                  <a:cubicBezTo>
                    <a:pt x="56449" y="126957"/>
                    <a:pt x="53244" y="127805"/>
                    <a:pt x="50040" y="127805"/>
                  </a:cubicBezTo>
                  <a:cubicBezTo>
                    <a:pt x="46835" y="127805"/>
                    <a:pt x="43630" y="126957"/>
                    <a:pt x="40776" y="125261"/>
                  </a:cubicBezTo>
                  <a:lnTo>
                    <a:pt x="4894" y="103960"/>
                  </a:lnTo>
                  <a:lnTo>
                    <a:pt x="4894" y="8939"/>
                  </a:lnTo>
                  <a:cubicBezTo>
                    <a:pt x="4894" y="6720"/>
                    <a:pt x="6688" y="4894"/>
                    <a:pt x="8906" y="4894"/>
                  </a:cubicBezTo>
                  <a:close/>
                  <a:moveTo>
                    <a:pt x="8906" y="1"/>
                  </a:moveTo>
                  <a:cubicBezTo>
                    <a:pt x="3980" y="1"/>
                    <a:pt x="1" y="4013"/>
                    <a:pt x="1" y="8939"/>
                  </a:cubicBezTo>
                  <a:lnTo>
                    <a:pt x="1" y="105330"/>
                  </a:lnTo>
                  <a:cubicBezTo>
                    <a:pt x="1" y="106211"/>
                    <a:pt x="425" y="106994"/>
                    <a:pt x="1175" y="107451"/>
                  </a:cubicBezTo>
                  <a:lnTo>
                    <a:pt x="38296" y="129469"/>
                  </a:lnTo>
                  <a:cubicBezTo>
                    <a:pt x="41852" y="131557"/>
                    <a:pt x="45897" y="132698"/>
                    <a:pt x="50040" y="132698"/>
                  </a:cubicBezTo>
                  <a:cubicBezTo>
                    <a:pt x="54182" y="132698"/>
                    <a:pt x="58227" y="131557"/>
                    <a:pt x="61783" y="129469"/>
                  </a:cubicBezTo>
                  <a:lnTo>
                    <a:pt x="98056" y="107940"/>
                  </a:lnTo>
                  <a:cubicBezTo>
                    <a:pt x="98774" y="107516"/>
                    <a:pt x="99230" y="106700"/>
                    <a:pt x="99230" y="105852"/>
                  </a:cubicBezTo>
                  <a:lnTo>
                    <a:pt x="99230" y="8939"/>
                  </a:lnTo>
                  <a:cubicBezTo>
                    <a:pt x="99230" y="4013"/>
                    <a:pt x="95251" y="1"/>
                    <a:pt x="90325"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0" name="Google Shape;2550;p32"/>
            <p:cNvSpPr/>
            <p:nvPr/>
          </p:nvSpPr>
          <p:spPr>
            <a:xfrm>
              <a:off x="2915400" y="888075"/>
              <a:ext cx="1748425" cy="2897475"/>
            </a:xfrm>
            <a:custGeom>
              <a:rect b="b" l="l" r="r" t="t"/>
              <a:pathLst>
                <a:path extrusionOk="0" h="115899" w="69937">
                  <a:moveTo>
                    <a:pt x="56726" y="4893"/>
                  </a:moveTo>
                  <a:cubicBezTo>
                    <a:pt x="56922" y="4926"/>
                    <a:pt x="57085" y="5056"/>
                    <a:pt x="57117" y="5252"/>
                  </a:cubicBezTo>
                  <a:cubicBezTo>
                    <a:pt x="58292" y="8775"/>
                    <a:pt x="61097" y="11450"/>
                    <a:pt x="64653" y="12428"/>
                  </a:cubicBezTo>
                  <a:cubicBezTo>
                    <a:pt x="64881" y="12461"/>
                    <a:pt x="65011" y="12624"/>
                    <a:pt x="65044" y="12852"/>
                  </a:cubicBezTo>
                  <a:lnTo>
                    <a:pt x="65044" y="96359"/>
                  </a:lnTo>
                  <a:lnTo>
                    <a:pt x="44657" y="108461"/>
                  </a:lnTo>
                  <a:cubicBezTo>
                    <a:pt x="41802" y="110157"/>
                    <a:pt x="38597" y="111005"/>
                    <a:pt x="35393" y="111005"/>
                  </a:cubicBezTo>
                  <a:cubicBezTo>
                    <a:pt x="32188" y="111005"/>
                    <a:pt x="28983" y="110157"/>
                    <a:pt x="26129" y="108461"/>
                  </a:cubicBezTo>
                  <a:lnTo>
                    <a:pt x="4893" y="95837"/>
                  </a:lnTo>
                  <a:lnTo>
                    <a:pt x="4893" y="12852"/>
                  </a:lnTo>
                  <a:cubicBezTo>
                    <a:pt x="4893" y="12624"/>
                    <a:pt x="5056" y="12461"/>
                    <a:pt x="5252" y="12428"/>
                  </a:cubicBezTo>
                  <a:cubicBezTo>
                    <a:pt x="8807" y="11450"/>
                    <a:pt x="11645" y="8775"/>
                    <a:pt x="12820" y="5252"/>
                  </a:cubicBezTo>
                  <a:cubicBezTo>
                    <a:pt x="12852" y="5056"/>
                    <a:pt x="13015" y="4926"/>
                    <a:pt x="13211" y="4893"/>
                  </a:cubicBezTo>
                  <a:close/>
                  <a:moveTo>
                    <a:pt x="13211" y="0"/>
                  </a:moveTo>
                  <a:cubicBezTo>
                    <a:pt x="10895" y="33"/>
                    <a:pt x="8840" y="1533"/>
                    <a:pt x="8155" y="3751"/>
                  </a:cubicBezTo>
                  <a:cubicBezTo>
                    <a:pt x="7503" y="5709"/>
                    <a:pt x="5904" y="7176"/>
                    <a:pt x="3947" y="7731"/>
                  </a:cubicBezTo>
                  <a:cubicBezTo>
                    <a:pt x="1598" y="8351"/>
                    <a:pt x="0" y="10438"/>
                    <a:pt x="0" y="12852"/>
                  </a:cubicBezTo>
                  <a:lnTo>
                    <a:pt x="0" y="97240"/>
                  </a:lnTo>
                  <a:cubicBezTo>
                    <a:pt x="0" y="98088"/>
                    <a:pt x="457" y="98903"/>
                    <a:pt x="1174" y="99328"/>
                  </a:cubicBezTo>
                  <a:lnTo>
                    <a:pt x="23649" y="112669"/>
                  </a:lnTo>
                  <a:cubicBezTo>
                    <a:pt x="27205" y="114757"/>
                    <a:pt x="31250" y="115898"/>
                    <a:pt x="35393" y="115898"/>
                  </a:cubicBezTo>
                  <a:cubicBezTo>
                    <a:pt x="39535" y="115898"/>
                    <a:pt x="43580" y="114757"/>
                    <a:pt x="47136" y="112669"/>
                  </a:cubicBezTo>
                  <a:lnTo>
                    <a:pt x="68730" y="99849"/>
                  </a:lnTo>
                  <a:cubicBezTo>
                    <a:pt x="69480" y="99393"/>
                    <a:pt x="69937" y="98610"/>
                    <a:pt x="69937" y="97729"/>
                  </a:cubicBezTo>
                  <a:lnTo>
                    <a:pt x="69937" y="12852"/>
                  </a:lnTo>
                  <a:cubicBezTo>
                    <a:pt x="69937" y="10438"/>
                    <a:pt x="68306" y="8318"/>
                    <a:pt x="65990" y="7731"/>
                  </a:cubicBezTo>
                  <a:cubicBezTo>
                    <a:pt x="64000" y="7176"/>
                    <a:pt x="62434" y="5676"/>
                    <a:pt x="61782" y="3751"/>
                  </a:cubicBezTo>
                  <a:cubicBezTo>
                    <a:pt x="61064" y="1533"/>
                    <a:pt x="59042" y="33"/>
                    <a:pt x="56726"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1" name="Google Shape;2551;p32"/>
            <p:cNvSpPr/>
            <p:nvPr/>
          </p:nvSpPr>
          <p:spPr>
            <a:xfrm>
              <a:off x="3080125" y="1930650"/>
              <a:ext cx="1366800" cy="1315850"/>
            </a:xfrm>
            <a:custGeom>
              <a:rect b="b" l="l" r="r" t="t"/>
              <a:pathLst>
                <a:path extrusionOk="0" h="52634" w="54672">
                  <a:moveTo>
                    <a:pt x="28380" y="4911"/>
                  </a:moveTo>
                  <a:cubicBezTo>
                    <a:pt x="40188" y="4911"/>
                    <a:pt x="49778" y="14501"/>
                    <a:pt x="49778" y="26309"/>
                  </a:cubicBezTo>
                  <a:cubicBezTo>
                    <a:pt x="49778" y="34986"/>
                    <a:pt x="44559" y="42782"/>
                    <a:pt x="36567" y="46110"/>
                  </a:cubicBezTo>
                  <a:cubicBezTo>
                    <a:pt x="33927" y="47198"/>
                    <a:pt x="31152" y="47728"/>
                    <a:pt x="28399" y="47728"/>
                  </a:cubicBezTo>
                  <a:cubicBezTo>
                    <a:pt x="22818" y="47728"/>
                    <a:pt x="17329" y="45552"/>
                    <a:pt x="13244" y="41445"/>
                  </a:cubicBezTo>
                  <a:cubicBezTo>
                    <a:pt x="7111" y="35345"/>
                    <a:pt x="5285" y="26114"/>
                    <a:pt x="8579" y="18122"/>
                  </a:cubicBezTo>
                  <a:cubicBezTo>
                    <a:pt x="11906" y="10130"/>
                    <a:pt x="19703" y="4911"/>
                    <a:pt x="28380" y="4911"/>
                  </a:cubicBezTo>
                  <a:close/>
                  <a:moveTo>
                    <a:pt x="28379" y="1"/>
                  </a:moveTo>
                  <a:cubicBezTo>
                    <a:pt x="21528" y="1"/>
                    <a:pt x="14804" y="2677"/>
                    <a:pt x="9786" y="7716"/>
                  </a:cubicBezTo>
                  <a:cubicBezTo>
                    <a:pt x="2251" y="15219"/>
                    <a:pt x="0" y="26538"/>
                    <a:pt x="4078" y="36389"/>
                  </a:cubicBezTo>
                  <a:cubicBezTo>
                    <a:pt x="8155" y="46208"/>
                    <a:pt x="17745" y="52634"/>
                    <a:pt x="28380" y="52634"/>
                  </a:cubicBezTo>
                  <a:cubicBezTo>
                    <a:pt x="42895" y="52601"/>
                    <a:pt x="54671" y="40825"/>
                    <a:pt x="54671" y="26309"/>
                  </a:cubicBezTo>
                  <a:cubicBezTo>
                    <a:pt x="54671" y="15675"/>
                    <a:pt x="48278" y="6085"/>
                    <a:pt x="38459" y="2008"/>
                  </a:cubicBezTo>
                  <a:cubicBezTo>
                    <a:pt x="35196" y="657"/>
                    <a:pt x="31772" y="1"/>
                    <a:pt x="28379"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2" name="Google Shape;2552;p32"/>
            <p:cNvSpPr/>
            <p:nvPr/>
          </p:nvSpPr>
          <p:spPr>
            <a:xfrm>
              <a:off x="1241175" y="2264775"/>
              <a:ext cx="5118075" cy="3086525"/>
            </a:xfrm>
            <a:custGeom>
              <a:rect b="b" l="l" r="r" t="t"/>
              <a:pathLst>
                <a:path extrusionOk="0" h="123461" w="204723">
                  <a:moveTo>
                    <a:pt x="2467" y="0"/>
                  </a:moveTo>
                  <a:cubicBezTo>
                    <a:pt x="1196" y="0"/>
                    <a:pt x="33" y="1018"/>
                    <a:pt x="33" y="2441"/>
                  </a:cubicBezTo>
                  <a:lnTo>
                    <a:pt x="33" y="37605"/>
                  </a:lnTo>
                  <a:cubicBezTo>
                    <a:pt x="33" y="38942"/>
                    <a:pt x="1110" y="40019"/>
                    <a:pt x="2480" y="40019"/>
                  </a:cubicBezTo>
                  <a:cubicBezTo>
                    <a:pt x="3817" y="40019"/>
                    <a:pt x="4926" y="38942"/>
                    <a:pt x="4926" y="37605"/>
                  </a:cubicBezTo>
                  <a:lnTo>
                    <a:pt x="4926" y="6747"/>
                  </a:lnTo>
                  <a:lnTo>
                    <a:pt x="90618" y="57601"/>
                  </a:lnTo>
                  <a:cubicBezTo>
                    <a:pt x="94239" y="59754"/>
                    <a:pt x="98300" y="60830"/>
                    <a:pt x="102362" y="60830"/>
                  </a:cubicBezTo>
                  <a:cubicBezTo>
                    <a:pt x="106423" y="60830"/>
                    <a:pt x="110484" y="59754"/>
                    <a:pt x="114105" y="57601"/>
                  </a:cubicBezTo>
                  <a:lnTo>
                    <a:pt x="199830" y="6747"/>
                  </a:lnTo>
                  <a:lnTo>
                    <a:pt x="199830" y="110021"/>
                  </a:lnTo>
                  <a:cubicBezTo>
                    <a:pt x="199797" y="114718"/>
                    <a:pt x="195981" y="118535"/>
                    <a:pt x="191283" y="118568"/>
                  </a:cubicBezTo>
                  <a:lnTo>
                    <a:pt x="13440" y="118568"/>
                  </a:lnTo>
                  <a:cubicBezTo>
                    <a:pt x="8743" y="118535"/>
                    <a:pt x="4926" y="114718"/>
                    <a:pt x="4893" y="110021"/>
                  </a:cubicBezTo>
                  <a:lnTo>
                    <a:pt x="4893" y="58808"/>
                  </a:lnTo>
                  <a:cubicBezTo>
                    <a:pt x="4893" y="57438"/>
                    <a:pt x="3817" y="56361"/>
                    <a:pt x="2447" y="56361"/>
                  </a:cubicBezTo>
                  <a:cubicBezTo>
                    <a:pt x="1110" y="56361"/>
                    <a:pt x="0" y="57438"/>
                    <a:pt x="0" y="58808"/>
                  </a:cubicBezTo>
                  <a:lnTo>
                    <a:pt x="0" y="110021"/>
                  </a:lnTo>
                  <a:cubicBezTo>
                    <a:pt x="33" y="117426"/>
                    <a:pt x="6035" y="123428"/>
                    <a:pt x="13440" y="123461"/>
                  </a:cubicBezTo>
                  <a:lnTo>
                    <a:pt x="191283" y="123461"/>
                  </a:lnTo>
                  <a:cubicBezTo>
                    <a:pt x="198688" y="123428"/>
                    <a:pt x="204690" y="117426"/>
                    <a:pt x="204723" y="110021"/>
                  </a:cubicBezTo>
                  <a:lnTo>
                    <a:pt x="204723" y="2441"/>
                  </a:lnTo>
                  <a:cubicBezTo>
                    <a:pt x="204723" y="1018"/>
                    <a:pt x="203541" y="0"/>
                    <a:pt x="202262" y="0"/>
                  </a:cubicBezTo>
                  <a:cubicBezTo>
                    <a:pt x="201840" y="0"/>
                    <a:pt x="201408" y="111"/>
                    <a:pt x="201004" y="353"/>
                  </a:cubicBezTo>
                  <a:lnTo>
                    <a:pt x="111626" y="53393"/>
                  </a:lnTo>
                  <a:cubicBezTo>
                    <a:pt x="108771" y="55089"/>
                    <a:pt x="105566" y="55937"/>
                    <a:pt x="102362" y="55937"/>
                  </a:cubicBezTo>
                  <a:cubicBezTo>
                    <a:pt x="99157" y="55937"/>
                    <a:pt x="95952" y="55089"/>
                    <a:pt x="93098" y="53393"/>
                  </a:cubicBezTo>
                  <a:lnTo>
                    <a:pt x="3719" y="353"/>
                  </a:lnTo>
                  <a:cubicBezTo>
                    <a:pt x="3315" y="111"/>
                    <a:pt x="2885" y="0"/>
                    <a:pt x="246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3" name="Google Shape;2553;p32"/>
            <p:cNvSpPr/>
            <p:nvPr/>
          </p:nvSpPr>
          <p:spPr>
            <a:xfrm>
              <a:off x="1242000" y="3357375"/>
              <a:ext cx="122350" cy="224300"/>
            </a:xfrm>
            <a:custGeom>
              <a:rect b="b" l="l" r="r" t="t"/>
              <a:pathLst>
                <a:path extrusionOk="0" h="8972" w="4894">
                  <a:moveTo>
                    <a:pt x="2447" y="1"/>
                  </a:moveTo>
                  <a:cubicBezTo>
                    <a:pt x="1077" y="1"/>
                    <a:pt x="0" y="1110"/>
                    <a:pt x="0" y="2447"/>
                  </a:cubicBezTo>
                  <a:lnTo>
                    <a:pt x="0" y="6525"/>
                  </a:lnTo>
                  <a:cubicBezTo>
                    <a:pt x="0" y="7862"/>
                    <a:pt x="1077" y="8971"/>
                    <a:pt x="2447" y="8971"/>
                  </a:cubicBezTo>
                  <a:cubicBezTo>
                    <a:pt x="3784" y="8971"/>
                    <a:pt x="4893" y="7862"/>
                    <a:pt x="4893" y="6525"/>
                  </a:cubicBezTo>
                  <a:lnTo>
                    <a:pt x="4893" y="2447"/>
                  </a:lnTo>
                  <a:cubicBezTo>
                    <a:pt x="4893" y="1110"/>
                    <a:pt x="3784" y="1"/>
                    <a:pt x="2447"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4" name="Google Shape;2554;p32"/>
            <p:cNvSpPr/>
            <p:nvPr/>
          </p:nvSpPr>
          <p:spPr>
            <a:xfrm>
              <a:off x="1231375" y="1531750"/>
              <a:ext cx="1440200" cy="1630750"/>
            </a:xfrm>
            <a:custGeom>
              <a:rect b="b" l="l" r="r" t="t"/>
              <a:pathLst>
                <a:path extrusionOk="0" h="65230" w="57608">
                  <a:moveTo>
                    <a:pt x="52715" y="6645"/>
                  </a:moveTo>
                  <a:lnTo>
                    <a:pt x="52715" y="58478"/>
                  </a:lnTo>
                  <a:lnTo>
                    <a:pt x="7765" y="31827"/>
                  </a:lnTo>
                  <a:lnTo>
                    <a:pt x="52715" y="6645"/>
                  </a:lnTo>
                  <a:close/>
                  <a:moveTo>
                    <a:pt x="55149" y="0"/>
                  </a:moveTo>
                  <a:cubicBezTo>
                    <a:pt x="54750" y="0"/>
                    <a:pt x="54341" y="100"/>
                    <a:pt x="53954" y="316"/>
                  </a:cubicBezTo>
                  <a:lnTo>
                    <a:pt x="1665" y="29642"/>
                  </a:lnTo>
                  <a:cubicBezTo>
                    <a:pt x="1" y="30555"/>
                    <a:pt x="1" y="32904"/>
                    <a:pt x="1599" y="33850"/>
                  </a:cubicBezTo>
                  <a:lnTo>
                    <a:pt x="53889" y="64904"/>
                  </a:lnTo>
                  <a:cubicBezTo>
                    <a:pt x="54280" y="65132"/>
                    <a:pt x="54705" y="65230"/>
                    <a:pt x="55161" y="65230"/>
                  </a:cubicBezTo>
                  <a:cubicBezTo>
                    <a:pt x="56499" y="65230"/>
                    <a:pt x="57608" y="64153"/>
                    <a:pt x="57608" y="62783"/>
                  </a:cubicBezTo>
                  <a:lnTo>
                    <a:pt x="57608" y="2469"/>
                  </a:lnTo>
                  <a:cubicBezTo>
                    <a:pt x="57608" y="1026"/>
                    <a:pt x="56431" y="0"/>
                    <a:pt x="55149"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5" name="Google Shape;2555;p32"/>
            <p:cNvSpPr/>
            <p:nvPr/>
          </p:nvSpPr>
          <p:spPr>
            <a:xfrm>
              <a:off x="4907650" y="1519625"/>
              <a:ext cx="1461400" cy="1655925"/>
            </a:xfrm>
            <a:custGeom>
              <a:rect b="b" l="l" r="r" t="t"/>
              <a:pathLst>
                <a:path extrusionOk="0" h="66237" w="58456">
                  <a:moveTo>
                    <a:pt x="4893" y="6640"/>
                  </a:moveTo>
                  <a:lnTo>
                    <a:pt x="50692" y="32312"/>
                  </a:lnTo>
                  <a:lnTo>
                    <a:pt x="4893" y="59484"/>
                  </a:lnTo>
                  <a:lnTo>
                    <a:pt x="4893" y="6640"/>
                  </a:lnTo>
                  <a:close/>
                  <a:moveTo>
                    <a:pt x="2473" y="0"/>
                  </a:moveTo>
                  <a:cubicBezTo>
                    <a:pt x="1186" y="0"/>
                    <a:pt x="0" y="1041"/>
                    <a:pt x="0" y="2465"/>
                  </a:cubicBezTo>
                  <a:lnTo>
                    <a:pt x="0" y="63790"/>
                  </a:lnTo>
                  <a:cubicBezTo>
                    <a:pt x="0" y="65128"/>
                    <a:pt x="1109" y="66237"/>
                    <a:pt x="2447" y="66237"/>
                  </a:cubicBezTo>
                  <a:cubicBezTo>
                    <a:pt x="2904" y="66237"/>
                    <a:pt x="3328" y="66106"/>
                    <a:pt x="3719" y="65878"/>
                  </a:cubicBezTo>
                  <a:lnTo>
                    <a:pt x="56857" y="34335"/>
                  </a:lnTo>
                  <a:cubicBezTo>
                    <a:pt x="58455" y="33389"/>
                    <a:pt x="58455" y="31040"/>
                    <a:pt x="56792" y="30127"/>
                  </a:cubicBezTo>
                  <a:lnTo>
                    <a:pt x="3654" y="312"/>
                  </a:lnTo>
                  <a:cubicBezTo>
                    <a:pt x="3271" y="98"/>
                    <a:pt x="2868" y="0"/>
                    <a:pt x="2473"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56" name="Google Shape;2556;p32"/>
          <p:cNvGrpSpPr/>
          <p:nvPr/>
        </p:nvGrpSpPr>
        <p:grpSpPr>
          <a:xfrm>
            <a:off x="5287492" y="2640900"/>
            <a:ext cx="548772" cy="598174"/>
            <a:chOff x="1455300" y="288975"/>
            <a:chExt cx="4694375" cy="5116975"/>
          </a:xfrm>
        </p:grpSpPr>
        <p:sp>
          <p:nvSpPr>
            <p:cNvPr id="2557" name="Google Shape;2557;p32"/>
            <p:cNvSpPr/>
            <p:nvPr/>
          </p:nvSpPr>
          <p:spPr>
            <a:xfrm>
              <a:off x="4683375" y="1243875"/>
              <a:ext cx="1286900" cy="1302925"/>
            </a:xfrm>
            <a:custGeom>
              <a:rect b="b" l="l" r="r" t="t"/>
              <a:pathLst>
                <a:path extrusionOk="0" h="52117" w="51476">
                  <a:moveTo>
                    <a:pt x="23359" y="1"/>
                  </a:moveTo>
                  <a:cubicBezTo>
                    <a:pt x="15771" y="1"/>
                    <a:pt x="7479" y="2898"/>
                    <a:pt x="1" y="8471"/>
                  </a:cubicBezTo>
                  <a:cubicBezTo>
                    <a:pt x="5187" y="12092"/>
                    <a:pt x="9787" y="16529"/>
                    <a:pt x="13636" y="21585"/>
                  </a:cubicBezTo>
                  <a:lnTo>
                    <a:pt x="27695" y="39950"/>
                  </a:lnTo>
                  <a:cubicBezTo>
                    <a:pt x="30566" y="43734"/>
                    <a:pt x="33045" y="47811"/>
                    <a:pt x="35002" y="52117"/>
                  </a:cubicBezTo>
                  <a:cubicBezTo>
                    <a:pt x="48996" y="37307"/>
                    <a:pt x="51475" y="17540"/>
                    <a:pt x="40515" y="6677"/>
                  </a:cubicBezTo>
                  <a:cubicBezTo>
                    <a:pt x="35986" y="2178"/>
                    <a:pt x="29937" y="1"/>
                    <a:pt x="23359" y="1"/>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8" name="Google Shape;2558;p32"/>
            <p:cNvSpPr/>
            <p:nvPr/>
          </p:nvSpPr>
          <p:spPr>
            <a:xfrm>
              <a:off x="4900300" y="1518550"/>
              <a:ext cx="752725" cy="775450"/>
            </a:xfrm>
            <a:custGeom>
              <a:rect b="b" l="l" r="r" t="t"/>
              <a:pathLst>
                <a:path extrusionOk="0" h="31018" w="30109">
                  <a:moveTo>
                    <a:pt x="14647" y="1"/>
                  </a:moveTo>
                  <a:cubicBezTo>
                    <a:pt x="10099" y="1"/>
                    <a:pt x="4927" y="1686"/>
                    <a:pt x="1" y="4857"/>
                  </a:cubicBezTo>
                  <a:cubicBezTo>
                    <a:pt x="1762" y="6651"/>
                    <a:pt x="3426" y="8575"/>
                    <a:pt x="4959" y="10598"/>
                  </a:cubicBezTo>
                  <a:lnTo>
                    <a:pt x="19018" y="28963"/>
                  </a:lnTo>
                  <a:cubicBezTo>
                    <a:pt x="19540" y="29648"/>
                    <a:pt x="20029" y="30333"/>
                    <a:pt x="20519" y="31018"/>
                  </a:cubicBezTo>
                  <a:cubicBezTo>
                    <a:pt x="28380" y="21199"/>
                    <a:pt x="30109" y="9489"/>
                    <a:pt x="24107" y="3519"/>
                  </a:cubicBezTo>
                  <a:cubicBezTo>
                    <a:pt x="21695" y="1137"/>
                    <a:pt x="18381" y="1"/>
                    <a:pt x="14647"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9" name="Google Shape;2559;p32"/>
            <p:cNvSpPr/>
            <p:nvPr/>
          </p:nvSpPr>
          <p:spPr>
            <a:xfrm>
              <a:off x="1629350" y="1244100"/>
              <a:ext cx="1289325" cy="1302700"/>
            </a:xfrm>
            <a:custGeom>
              <a:rect b="b" l="l" r="r" t="t"/>
              <a:pathLst>
                <a:path extrusionOk="0" h="52108" w="51573">
                  <a:moveTo>
                    <a:pt x="28242" y="0"/>
                  </a:moveTo>
                  <a:cubicBezTo>
                    <a:pt x="21566" y="0"/>
                    <a:pt x="15433" y="2230"/>
                    <a:pt x="10863" y="6831"/>
                  </a:cubicBezTo>
                  <a:cubicBezTo>
                    <a:pt x="0" y="17727"/>
                    <a:pt x="2610" y="37429"/>
                    <a:pt x="16637" y="52108"/>
                  </a:cubicBezTo>
                  <a:cubicBezTo>
                    <a:pt x="18561" y="47965"/>
                    <a:pt x="20910" y="44051"/>
                    <a:pt x="23650" y="40430"/>
                  </a:cubicBezTo>
                  <a:lnTo>
                    <a:pt x="37546" y="21967"/>
                  </a:lnTo>
                  <a:cubicBezTo>
                    <a:pt x="41460" y="16715"/>
                    <a:pt x="46190" y="12149"/>
                    <a:pt x="51572" y="8397"/>
                  </a:cubicBezTo>
                  <a:cubicBezTo>
                    <a:pt x="44084" y="2868"/>
                    <a:pt x="35813" y="0"/>
                    <a:pt x="28242" y="0"/>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0" name="Google Shape;2560;p32"/>
            <p:cNvSpPr/>
            <p:nvPr/>
          </p:nvSpPr>
          <p:spPr>
            <a:xfrm>
              <a:off x="1947400" y="1518450"/>
              <a:ext cx="753525" cy="777175"/>
            </a:xfrm>
            <a:custGeom>
              <a:rect b="b" l="l" r="r" t="t"/>
              <a:pathLst>
                <a:path extrusionOk="0" h="31087" w="30141">
                  <a:moveTo>
                    <a:pt x="15534" y="1"/>
                  </a:moveTo>
                  <a:cubicBezTo>
                    <a:pt x="11730" y="1"/>
                    <a:pt x="8362" y="1163"/>
                    <a:pt x="5937" y="3588"/>
                  </a:cubicBezTo>
                  <a:cubicBezTo>
                    <a:pt x="0" y="9623"/>
                    <a:pt x="1794" y="21301"/>
                    <a:pt x="9721" y="31087"/>
                  </a:cubicBezTo>
                  <a:cubicBezTo>
                    <a:pt x="10112" y="30532"/>
                    <a:pt x="10504" y="30010"/>
                    <a:pt x="10928" y="29456"/>
                  </a:cubicBezTo>
                  <a:lnTo>
                    <a:pt x="24824" y="10993"/>
                  </a:lnTo>
                  <a:cubicBezTo>
                    <a:pt x="26455" y="8808"/>
                    <a:pt x="28216" y="6753"/>
                    <a:pt x="30141" y="4795"/>
                  </a:cubicBezTo>
                  <a:cubicBezTo>
                    <a:pt x="25226" y="1655"/>
                    <a:pt x="20070" y="1"/>
                    <a:pt x="15534"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1" name="Google Shape;2561;p32"/>
            <p:cNvSpPr/>
            <p:nvPr/>
          </p:nvSpPr>
          <p:spPr>
            <a:xfrm>
              <a:off x="2385325" y="4310700"/>
              <a:ext cx="988400" cy="1034900"/>
            </a:xfrm>
            <a:custGeom>
              <a:rect b="b" l="l" r="r" t="t"/>
              <a:pathLst>
                <a:path extrusionOk="0" h="41396" w="39536">
                  <a:moveTo>
                    <a:pt x="522" y="1"/>
                  </a:moveTo>
                  <a:cubicBezTo>
                    <a:pt x="196" y="1501"/>
                    <a:pt x="0" y="3034"/>
                    <a:pt x="33" y="4567"/>
                  </a:cubicBezTo>
                  <a:lnTo>
                    <a:pt x="98" y="21758"/>
                  </a:lnTo>
                  <a:cubicBezTo>
                    <a:pt x="131" y="32600"/>
                    <a:pt x="8938" y="41395"/>
                    <a:pt x="19805" y="41395"/>
                  </a:cubicBezTo>
                  <a:cubicBezTo>
                    <a:pt x="19825" y="41395"/>
                    <a:pt x="19845" y="41395"/>
                    <a:pt x="19866" y="41395"/>
                  </a:cubicBezTo>
                  <a:cubicBezTo>
                    <a:pt x="30761" y="41330"/>
                    <a:pt x="39535" y="32490"/>
                    <a:pt x="39503" y="21595"/>
                  </a:cubicBezTo>
                  <a:lnTo>
                    <a:pt x="39503" y="16441"/>
                  </a:lnTo>
                  <a:cubicBezTo>
                    <a:pt x="24954" y="15821"/>
                    <a:pt x="11123" y="9982"/>
                    <a:pt x="522" y="1"/>
                  </a:cubicBezTo>
                  <a:close/>
                </a:path>
              </a:pathLst>
            </a:custGeom>
            <a:solidFill>
              <a:srgbClr val="F17B8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2" name="Google Shape;2562;p32"/>
            <p:cNvSpPr/>
            <p:nvPr/>
          </p:nvSpPr>
          <p:spPr>
            <a:xfrm>
              <a:off x="4242200" y="4299275"/>
              <a:ext cx="986775" cy="1038975"/>
            </a:xfrm>
            <a:custGeom>
              <a:rect b="b" l="l" r="r" t="t"/>
              <a:pathLst>
                <a:path extrusionOk="0" h="41559" w="39471">
                  <a:moveTo>
                    <a:pt x="38818" y="1"/>
                  </a:moveTo>
                  <a:cubicBezTo>
                    <a:pt x="28315" y="10080"/>
                    <a:pt x="14549" y="16050"/>
                    <a:pt x="1" y="16768"/>
                  </a:cubicBezTo>
                  <a:lnTo>
                    <a:pt x="33" y="21921"/>
                  </a:lnTo>
                  <a:cubicBezTo>
                    <a:pt x="66" y="32796"/>
                    <a:pt x="8873" y="41559"/>
                    <a:pt x="19740" y="41559"/>
                  </a:cubicBezTo>
                  <a:cubicBezTo>
                    <a:pt x="19760" y="41559"/>
                    <a:pt x="19781" y="41559"/>
                    <a:pt x="19801" y="41559"/>
                  </a:cubicBezTo>
                  <a:cubicBezTo>
                    <a:pt x="30696" y="41526"/>
                    <a:pt x="39471" y="32653"/>
                    <a:pt x="39438" y="21758"/>
                  </a:cubicBezTo>
                  <a:lnTo>
                    <a:pt x="39373" y="4600"/>
                  </a:lnTo>
                  <a:cubicBezTo>
                    <a:pt x="39373" y="3067"/>
                    <a:pt x="39177" y="1501"/>
                    <a:pt x="38818"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3" name="Google Shape;2563;p32"/>
            <p:cNvSpPr/>
            <p:nvPr/>
          </p:nvSpPr>
          <p:spPr>
            <a:xfrm>
              <a:off x="1455300" y="1178275"/>
              <a:ext cx="4694375" cy="3545100"/>
            </a:xfrm>
            <a:custGeom>
              <a:rect b="b" l="l" r="r" t="t"/>
              <a:pathLst>
                <a:path extrusionOk="0" h="141804" w="187775">
                  <a:moveTo>
                    <a:pt x="93771" y="0"/>
                  </a:moveTo>
                  <a:cubicBezTo>
                    <a:pt x="75295" y="0"/>
                    <a:pt x="56825" y="8204"/>
                    <a:pt x="44508" y="24600"/>
                  </a:cubicBezTo>
                  <a:lnTo>
                    <a:pt x="30612" y="43063"/>
                  </a:lnTo>
                  <a:cubicBezTo>
                    <a:pt x="1" y="83737"/>
                    <a:pt x="29046" y="141804"/>
                    <a:pt x="79840" y="141804"/>
                  </a:cubicBezTo>
                  <a:cubicBezTo>
                    <a:pt x="79925" y="141804"/>
                    <a:pt x="80011" y="141804"/>
                    <a:pt x="80096" y="141803"/>
                  </a:cubicBezTo>
                  <a:lnTo>
                    <a:pt x="108051" y="141705"/>
                  </a:lnTo>
                  <a:cubicBezTo>
                    <a:pt x="159036" y="141510"/>
                    <a:pt x="187774" y="83087"/>
                    <a:pt x="156818" y="42574"/>
                  </a:cubicBezTo>
                  <a:lnTo>
                    <a:pt x="142759" y="24209"/>
                  </a:lnTo>
                  <a:cubicBezTo>
                    <a:pt x="130416" y="8066"/>
                    <a:pt x="112090" y="0"/>
                    <a:pt x="93771" y="0"/>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4" name="Google Shape;2564;p32"/>
            <p:cNvSpPr/>
            <p:nvPr/>
          </p:nvSpPr>
          <p:spPr>
            <a:xfrm>
              <a:off x="2976550" y="3225275"/>
              <a:ext cx="1654675" cy="981900"/>
            </a:xfrm>
            <a:custGeom>
              <a:rect b="b" l="l" r="r" t="t"/>
              <a:pathLst>
                <a:path extrusionOk="0" h="39276" w="66187">
                  <a:moveTo>
                    <a:pt x="33248" y="0"/>
                  </a:moveTo>
                  <a:cubicBezTo>
                    <a:pt x="33180" y="0"/>
                    <a:pt x="33112" y="0"/>
                    <a:pt x="33044" y="1"/>
                  </a:cubicBezTo>
                  <a:cubicBezTo>
                    <a:pt x="14777" y="66"/>
                    <a:pt x="1" y="8938"/>
                    <a:pt x="66" y="19768"/>
                  </a:cubicBezTo>
                  <a:cubicBezTo>
                    <a:pt x="98" y="30570"/>
                    <a:pt x="14776" y="39276"/>
                    <a:pt x="32872" y="39276"/>
                  </a:cubicBezTo>
                  <a:cubicBezTo>
                    <a:pt x="32973" y="39276"/>
                    <a:pt x="33074" y="39275"/>
                    <a:pt x="33175" y="39275"/>
                  </a:cubicBezTo>
                  <a:cubicBezTo>
                    <a:pt x="51442" y="39210"/>
                    <a:pt x="66186" y="30370"/>
                    <a:pt x="66154" y="19507"/>
                  </a:cubicBezTo>
                  <a:cubicBezTo>
                    <a:pt x="66121" y="8685"/>
                    <a:pt x="51389" y="0"/>
                    <a:pt x="33248"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5" name="Google Shape;2565;p32"/>
            <p:cNvSpPr/>
            <p:nvPr/>
          </p:nvSpPr>
          <p:spPr>
            <a:xfrm>
              <a:off x="3354125" y="3575125"/>
              <a:ext cx="348250" cy="349050"/>
            </a:xfrm>
            <a:custGeom>
              <a:rect b="b" l="l" r="r" t="t"/>
              <a:pathLst>
                <a:path extrusionOk="0" h="13962" w="13930">
                  <a:moveTo>
                    <a:pt x="6949" y="0"/>
                  </a:moveTo>
                  <a:cubicBezTo>
                    <a:pt x="3099" y="0"/>
                    <a:pt x="1" y="3132"/>
                    <a:pt x="1" y="6981"/>
                  </a:cubicBezTo>
                  <a:cubicBezTo>
                    <a:pt x="1" y="10830"/>
                    <a:pt x="3099" y="13962"/>
                    <a:pt x="6949" y="13962"/>
                  </a:cubicBezTo>
                  <a:cubicBezTo>
                    <a:pt x="10830" y="13962"/>
                    <a:pt x="13929" y="10830"/>
                    <a:pt x="13929" y="6981"/>
                  </a:cubicBezTo>
                  <a:cubicBezTo>
                    <a:pt x="13929" y="3132"/>
                    <a:pt x="10830" y="0"/>
                    <a:pt x="6949"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6" name="Google Shape;2566;p32"/>
            <p:cNvSpPr/>
            <p:nvPr/>
          </p:nvSpPr>
          <p:spPr>
            <a:xfrm>
              <a:off x="3904575" y="3573500"/>
              <a:ext cx="349075" cy="349050"/>
            </a:xfrm>
            <a:custGeom>
              <a:rect b="b" l="l" r="r" t="t"/>
              <a:pathLst>
                <a:path extrusionOk="0" h="13962" w="13963">
                  <a:moveTo>
                    <a:pt x="6982" y="0"/>
                  </a:moveTo>
                  <a:cubicBezTo>
                    <a:pt x="3132" y="0"/>
                    <a:pt x="1" y="3132"/>
                    <a:pt x="1" y="6981"/>
                  </a:cubicBezTo>
                  <a:cubicBezTo>
                    <a:pt x="1" y="10830"/>
                    <a:pt x="3132" y="13962"/>
                    <a:pt x="6982" y="13962"/>
                  </a:cubicBezTo>
                  <a:cubicBezTo>
                    <a:pt x="10831" y="13962"/>
                    <a:pt x="13962" y="10830"/>
                    <a:pt x="13962" y="6981"/>
                  </a:cubicBezTo>
                  <a:cubicBezTo>
                    <a:pt x="13962" y="3132"/>
                    <a:pt x="10831" y="0"/>
                    <a:pt x="6982"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7" name="Google Shape;2567;p32"/>
            <p:cNvSpPr/>
            <p:nvPr/>
          </p:nvSpPr>
          <p:spPr>
            <a:xfrm>
              <a:off x="3077675" y="349925"/>
              <a:ext cx="1355375" cy="932050"/>
            </a:xfrm>
            <a:custGeom>
              <a:rect b="b" l="l" r="r" t="t"/>
              <a:pathLst>
                <a:path extrusionOk="0" h="37282" w="54215">
                  <a:moveTo>
                    <a:pt x="28857" y="0"/>
                  </a:moveTo>
                  <a:cubicBezTo>
                    <a:pt x="24825" y="0"/>
                    <a:pt x="20735" y="965"/>
                    <a:pt x="16930" y="2998"/>
                  </a:cubicBezTo>
                  <a:cubicBezTo>
                    <a:pt x="4632" y="9620"/>
                    <a:pt x="0" y="24951"/>
                    <a:pt x="6590" y="37281"/>
                  </a:cubicBezTo>
                  <a:cubicBezTo>
                    <a:pt x="13766" y="34525"/>
                    <a:pt x="21334" y="33147"/>
                    <a:pt x="28902" y="33147"/>
                  </a:cubicBezTo>
                  <a:cubicBezTo>
                    <a:pt x="36469" y="33147"/>
                    <a:pt x="44037" y="34525"/>
                    <a:pt x="51214" y="37281"/>
                  </a:cubicBezTo>
                  <a:cubicBezTo>
                    <a:pt x="53171" y="33595"/>
                    <a:pt x="54215" y="29485"/>
                    <a:pt x="54215" y="25310"/>
                  </a:cubicBezTo>
                  <a:cubicBezTo>
                    <a:pt x="54215" y="21167"/>
                    <a:pt x="53171" y="17057"/>
                    <a:pt x="51214" y="13371"/>
                  </a:cubicBezTo>
                  <a:cubicBezTo>
                    <a:pt x="46635" y="4845"/>
                    <a:pt x="37892" y="0"/>
                    <a:pt x="28857"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8" name="Google Shape;2568;p32"/>
            <p:cNvSpPr/>
            <p:nvPr/>
          </p:nvSpPr>
          <p:spPr>
            <a:xfrm>
              <a:off x="3343525" y="581325"/>
              <a:ext cx="858750" cy="632150"/>
            </a:xfrm>
            <a:custGeom>
              <a:rect b="b" l="l" r="r" t="t"/>
              <a:pathLst>
                <a:path extrusionOk="0" h="25286" w="34350">
                  <a:moveTo>
                    <a:pt x="18243" y="0"/>
                  </a:moveTo>
                  <a:cubicBezTo>
                    <a:pt x="15060" y="0"/>
                    <a:pt x="11844" y="944"/>
                    <a:pt x="9036" y="2908"/>
                  </a:cubicBezTo>
                  <a:cubicBezTo>
                    <a:pt x="1795" y="7997"/>
                    <a:pt x="0" y="18011"/>
                    <a:pt x="5122" y="25285"/>
                  </a:cubicBezTo>
                  <a:cubicBezTo>
                    <a:pt x="9444" y="24356"/>
                    <a:pt x="13848" y="23891"/>
                    <a:pt x="18255" y="23891"/>
                  </a:cubicBezTo>
                  <a:cubicBezTo>
                    <a:pt x="22663" y="23891"/>
                    <a:pt x="27075" y="24356"/>
                    <a:pt x="31413" y="25285"/>
                  </a:cubicBezTo>
                  <a:cubicBezTo>
                    <a:pt x="33305" y="22578"/>
                    <a:pt x="34349" y="19381"/>
                    <a:pt x="34349" y="16054"/>
                  </a:cubicBezTo>
                  <a:cubicBezTo>
                    <a:pt x="34349" y="12759"/>
                    <a:pt x="33305" y="9530"/>
                    <a:pt x="31413" y="6855"/>
                  </a:cubicBezTo>
                  <a:cubicBezTo>
                    <a:pt x="28289" y="2389"/>
                    <a:pt x="23307" y="0"/>
                    <a:pt x="18243" y="0"/>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9" name="Google Shape;2569;p32"/>
            <p:cNvSpPr/>
            <p:nvPr/>
          </p:nvSpPr>
          <p:spPr>
            <a:xfrm>
              <a:off x="2690300" y="2311100"/>
              <a:ext cx="416750" cy="611650"/>
            </a:xfrm>
            <a:custGeom>
              <a:rect b="b" l="l" r="r" t="t"/>
              <a:pathLst>
                <a:path extrusionOk="0" h="24466" w="16670">
                  <a:moveTo>
                    <a:pt x="8327" y="1"/>
                  </a:moveTo>
                  <a:cubicBezTo>
                    <a:pt x="8314" y="1"/>
                    <a:pt x="8300" y="1"/>
                    <a:pt x="8286" y="1"/>
                  </a:cubicBezTo>
                  <a:cubicBezTo>
                    <a:pt x="3687" y="1"/>
                    <a:pt x="1" y="5481"/>
                    <a:pt x="1" y="12266"/>
                  </a:cubicBezTo>
                  <a:cubicBezTo>
                    <a:pt x="34" y="19018"/>
                    <a:pt x="3785" y="24466"/>
                    <a:pt x="8384" y="24466"/>
                  </a:cubicBezTo>
                  <a:cubicBezTo>
                    <a:pt x="12984" y="24433"/>
                    <a:pt x="16670" y="18953"/>
                    <a:pt x="16637" y="12201"/>
                  </a:cubicBezTo>
                  <a:cubicBezTo>
                    <a:pt x="16605" y="5436"/>
                    <a:pt x="12908" y="1"/>
                    <a:pt x="8327"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0" name="Google Shape;2570;p32"/>
            <p:cNvSpPr/>
            <p:nvPr/>
          </p:nvSpPr>
          <p:spPr>
            <a:xfrm>
              <a:off x="4492550" y="2303750"/>
              <a:ext cx="417575" cy="611675"/>
            </a:xfrm>
            <a:custGeom>
              <a:rect b="b" l="l" r="r" t="t"/>
              <a:pathLst>
                <a:path extrusionOk="0" h="24467" w="16703">
                  <a:moveTo>
                    <a:pt x="8327" y="1"/>
                  </a:moveTo>
                  <a:cubicBezTo>
                    <a:pt x="8314" y="1"/>
                    <a:pt x="8300" y="1"/>
                    <a:pt x="8286" y="1"/>
                  </a:cubicBezTo>
                  <a:cubicBezTo>
                    <a:pt x="3719" y="1"/>
                    <a:pt x="1" y="5514"/>
                    <a:pt x="33" y="12266"/>
                  </a:cubicBezTo>
                  <a:cubicBezTo>
                    <a:pt x="66" y="19018"/>
                    <a:pt x="3817" y="24466"/>
                    <a:pt x="8384" y="24466"/>
                  </a:cubicBezTo>
                  <a:cubicBezTo>
                    <a:pt x="12984" y="24433"/>
                    <a:pt x="16702" y="18953"/>
                    <a:pt x="16670" y="12201"/>
                  </a:cubicBezTo>
                  <a:cubicBezTo>
                    <a:pt x="16637" y="5469"/>
                    <a:pt x="12908" y="1"/>
                    <a:pt x="8327"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1" name="Google Shape;2571;p32"/>
            <p:cNvSpPr/>
            <p:nvPr/>
          </p:nvSpPr>
          <p:spPr>
            <a:xfrm>
              <a:off x="1629350" y="1356975"/>
              <a:ext cx="479525" cy="1189825"/>
            </a:xfrm>
            <a:custGeom>
              <a:rect b="b" l="l" r="r" t="t"/>
              <a:pathLst>
                <a:path extrusionOk="0" h="47593" w="19181">
                  <a:moveTo>
                    <a:pt x="13505" y="0"/>
                  </a:moveTo>
                  <a:cubicBezTo>
                    <a:pt x="12559" y="685"/>
                    <a:pt x="11678" y="1468"/>
                    <a:pt x="10863" y="2316"/>
                  </a:cubicBezTo>
                  <a:cubicBezTo>
                    <a:pt x="0" y="13212"/>
                    <a:pt x="2610" y="32914"/>
                    <a:pt x="16637" y="47593"/>
                  </a:cubicBezTo>
                  <a:cubicBezTo>
                    <a:pt x="17419" y="45929"/>
                    <a:pt x="18268" y="44298"/>
                    <a:pt x="19181" y="42667"/>
                  </a:cubicBezTo>
                  <a:cubicBezTo>
                    <a:pt x="15789" y="28673"/>
                    <a:pt x="13897" y="14386"/>
                    <a:pt x="13505"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2" name="Google Shape;2572;p32"/>
            <p:cNvSpPr/>
            <p:nvPr/>
          </p:nvSpPr>
          <p:spPr>
            <a:xfrm>
              <a:off x="2385325" y="4310700"/>
              <a:ext cx="988400" cy="1034900"/>
            </a:xfrm>
            <a:custGeom>
              <a:rect b="b" l="l" r="r" t="t"/>
              <a:pathLst>
                <a:path extrusionOk="0" h="41396" w="39536">
                  <a:moveTo>
                    <a:pt x="522" y="1"/>
                  </a:moveTo>
                  <a:cubicBezTo>
                    <a:pt x="196" y="1501"/>
                    <a:pt x="0" y="3034"/>
                    <a:pt x="33" y="4567"/>
                  </a:cubicBezTo>
                  <a:lnTo>
                    <a:pt x="98" y="21758"/>
                  </a:lnTo>
                  <a:cubicBezTo>
                    <a:pt x="131" y="32600"/>
                    <a:pt x="8938" y="41395"/>
                    <a:pt x="19805" y="41395"/>
                  </a:cubicBezTo>
                  <a:cubicBezTo>
                    <a:pt x="19825" y="41395"/>
                    <a:pt x="19845" y="41395"/>
                    <a:pt x="19866" y="41395"/>
                  </a:cubicBezTo>
                  <a:cubicBezTo>
                    <a:pt x="30761" y="41330"/>
                    <a:pt x="39535" y="32490"/>
                    <a:pt x="39503" y="21595"/>
                  </a:cubicBezTo>
                  <a:lnTo>
                    <a:pt x="39503" y="16441"/>
                  </a:lnTo>
                  <a:cubicBezTo>
                    <a:pt x="24954" y="15821"/>
                    <a:pt x="11123" y="9982"/>
                    <a:pt x="522"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3" name="Google Shape;2573;p32"/>
            <p:cNvSpPr/>
            <p:nvPr/>
          </p:nvSpPr>
          <p:spPr>
            <a:xfrm>
              <a:off x="1550250" y="2423650"/>
              <a:ext cx="1811250" cy="2297275"/>
            </a:xfrm>
            <a:custGeom>
              <a:rect b="b" l="l" r="r" t="t"/>
              <a:pathLst>
                <a:path extrusionOk="0" h="91891" w="72450">
                  <a:moveTo>
                    <a:pt x="22345" y="0"/>
                  </a:moveTo>
                  <a:lnTo>
                    <a:pt x="22345" y="0"/>
                  </a:lnTo>
                  <a:cubicBezTo>
                    <a:pt x="0" y="39014"/>
                    <a:pt x="26586" y="89379"/>
                    <a:pt x="72449" y="91890"/>
                  </a:cubicBezTo>
                  <a:cubicBezTo>
                    <a:pt x="48017" y="66153"/>
                    <a:pt x="30761" y="34479"/>
                    <a:pt x="22345"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4" name="Google Shape;2574;p32"/>
            <p:cNvSpPr/>
            <p:nvPr/>
          </p:nvSpPr>
          <p:spPr>
            <a:xfrm>
              <a:off x="4621400" y="1181950"/>
              <a:ext cx="1328475" cy="1426025"/>
            </a:xfrm>
            <a:custGeom>
              <a:rect b="b" l="l" r="r" t="t"/>
              <a:pathLst>
                <a:path extrusionOk="0" h="57041" w="53139">
                  <a:moveTo>
                    <a:pt x="25762" y="4897"/>
                  </a:moveTo>
                  <a:cubicBezTo>
                    <a:pt x="31772" y="4897"/>
                    <a:pt x="37237" y="6887"/>
                    <a:pt x="41298" y="10916"/>
                  </a:cubicBezTo>
                  <a:cubicBezTo>
                    <a:pt x="46027" y="15613"/>
                    <a:pt x="48115" y="22431"/>
                    <a:pt x="47169" y="30096"/>
                  </a:cubicBezTo>
                  <a:cubicBezTo>
                    <a:pt x="46321" y="36979"/>
                    <a:pt x="43124" y="44025"/>
                    <a:pt x="38068" y="50223"/>
                  </a:cubicBezTo>
                  <a:cubicBezTo>
                    <a:pt x="36339" y="46961"/>
                    <a:pt x="34349" y="43862"/>
                    <a:pt x="32099" y="40959"/>
                  </a:cubicBezTo>
                  <a:lnTo>
                    <a:pt x="18072" y="22594"/>
                  </a:lnTo>
                  <a:cubicBezTo>
                    <a:pt x="14778" y="18255"/>
                    <a:pt x="10928" y="14374"/>
                    <a:pt x="6655" y="11014"/>
                  </a:cubicBezTo>
                  <a:cubicBezTo>
                    <a:pt x="12985" y="6953"/>
                    <a:pt x="19655" y="4897"/>
                    <a:pt x="25762" y="4897"/>
                  </a:cubicBezTo>
                  <a:close/>
                  <a:moveTo>
                    <a:pt x="25779" y="1"/>
                  </a:moveTo>
                  <a:cubicBezTo>
                    <a:pt x="17752" y="1"/>
                    <a:pt x="9005" y="3002"/>
                    <a:pt x="1012" y="8959"/>
                  </a:cubicBezTo>
                  <a:cubicBezTo>
                    <a:pt x="392" y="9448"/>
                    <a:pt x="1" y="10198"/>
                    <a:pt x="33" y="10981"/>
                  </a:cubicBezTo>
                  <a:cubicBezTo>
                    <a:pt x="33" y="11764"/>
                    <a:pt x="425" y="12482"/>
                    <a:pt x="1077" y="12938"/>
                  </a:cubicBezTo>
                  <a:cubicBezTo>
                    <a:pt x="6068" y="16461"/>
                    <a:pt x="10472" y="20702"/>
                    <a:pt x="14190" y="25562"/>
                  </a:cubicBezTo>
                  <a:lnTo>
                    <a:pt x="28217" y="43927"/>
                  </a:lnTo>
                  <a:cubicBezTo>
                    <a:pt x="30990" y="47548"/>
                    <a:pt x="33371" y="51462"/>
                    <a:pt x="35263" y="55605"/>
                  </a:cubicBezTo>
                  <a:cubicBezTo>
                    <a:pt x="35589" y="56355"/>
                    <a:pt x="36274" y="56877"/>
                    <a:pt x="37090" y="57008"/>
                  </a:cubicBezTo>
                  <a:cubicBezTo>
                    <a:pt x="37220" y="57008"/>
                    <a:pt x="37351" y="57040"/>
                    <a:pt x="37481" y="57040"/>
                  </a:cubicBezTo>
                  <a:cubicBezTo>
                    <a:pt x="38166" y="57040"/>
                    <a:pt x="38786" y="56747"/>
                    <a:pt x="39275" y="56257"/>
                  </a:cubicBezTo>
                  <a:cubicBezTo>
                    <a:pt x="46386" y="48722"/>
                    <a:pt x="50920" y="39621"/>
                    <a:pt x="52029" y="30683"/>
                  </a:cubicBezTo>
                  <a:cubicBezTo>
                    <a:pt x="53139" y="21485"/>
                    <a:pt x="50562" y="13232"/>
                    <a:pt x="44723" y="7426"/>
                  </a:cubicBezTo>
                  <a:cubicBezTo>
                    <a:pt x="39730" y="2464"/>
                    <a:pt x="33050" y="1"/>
                    <a:pt x="25779"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5" name="Google Shape;2575;p32"/>
            <p:cNvSpPr/>
            <p:nvPr/>
          </p:nvSpPr>
          <p:spPr>
            <a:xfrm>
              <a:off x="4837525" y="1457825"/>
              <a:ext cx="879125" cy="897350"/>
            </a:xfrm>
            <a:custGeom>
              <a:rect b="b" l="l" r="r" t="t"/>
              <a:pathLst>
                <a:path extrusionOk="0" h="35894" w="35165">
                  <a:moveTo>
                    <a:pt x="17136" y="4846"/>
                  </a:moveTo>
                  <a:cubicBezTo>
                    <a:pt x="20267" y="4846"/>
                    <a:pt x="22973" y="5777"/>
                    <a:pt x="24889" y="7677"/>
                  </a:cubicBezTo>
                  <a:cubicBezTo>
                    <a:pt x="29358" y="12146"/>
                    <a:pt x="28477" y="21084"/>
                    <a:pt x="23030" y="29337"/>
                  </a:cubicBezTo>
                  <a:lnTo>
                    <a:pt x="9427" y="11559"/>
                  </a:lnTo>
                  <a:cubicBezTo>
                    <a:pt x="8449" y="10287"/>
                    <a:pt x="7437" y="9047"/>
                    <a:pt x="6361" y="7840"/>
                  </a:cubicBezTo>
                  <a:cubicBezTo>
                    <a:pt x="10141" y="5858"/>
                    <a:pt x="13870" y="4846"/>
                    <a:pt x="17136" y="4846"/>
                  </a:cubicBezTo>
                  <a:close/>
                  <a:moveTo>
                    <a:pt x="17114" y="1"/>
                  </a:moveTo>
                  <a:cubicBezTo>
                    <a:pt x="12154" y="1"/>
                    <a:pt x="6564" y="1752"/>
                    <a:pt x="1174" y="5230"/>
                  </a:cubicBezTo>
                  <a:cubicBezTo>
                    <a:pt x="555" y="5622"/>
                    <a:pt x="163" y="6274"/>
                    <a:pt x="65" y="6992"/>
                  </a:cubicBezTo>
                  <a:cubicBezTo>
                    <a:pt x="0" y="7742"/>
                    <a:pt x="228" y="8460"/>
                    <a:pt x="750" y="8982"/>
                  </a:cubicBezTo>
                  <a:cubicBezTo>
                    <a:pt x="2447" y="10743"/>
                    <a:pt x="4078" y="12603"/>
                    <a:pt x="5545" y="14527"/>
                  </a:cubicBezTo>
                  <a:lnTo>
                    <a:pt x="19572" y="32892"/>
                  </a:lnTo>
                  <a:cubicBezTo>
                    <a:pt x="20094" y="33577"/>
                    <a:pt x="20583" y="34230"/>
                    <a:pt x="21040" y="34882"/>
                  </a:cubicBezTo>
                  <a:cubicBezTo>
                    <a:pt x="21464" y="35502"/>
                    <a:pt x="22182" y="35893"/>
                    <a:pt x="22964" y="35893"/>
                  </a:cubicBezTo>
                  <a:lnTo>
                    <a:pt x="23030" y="35893"/>
                  </a:lnTo>
                  <a:cubicBezTo>
                    <a:pt x="23780" y="35893"/>
                    <a:pt x="24465" y="35567"/>
                    <a:pt x="24954" y="34980"/>
                  </a:cubicBezTo>
                  <a:cubicBezTo>
                    <a:pt x="33762" y="23954"/>
                    <a:pt x="35164" y="11004"/>
                    <a:pt x="28314" y="4219"/>
                  </a:cubicBezTo>
                  <a:cubicBezTo>
                    <a:pt x="25481" y="1401"/>
                    <a:pt x="21549" y="1"/>
                    <a:pt x="1711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6" name="Google Shape;2576;p32"/>
            <p:cNvSpPr/>
            <p:nvPr/>
          </p:nvSpPr>
          <p:spPr>
            <a:xfrm>
              <a:off x="1649725" y="1182200"/>
              <a:ext cx="1330100" cy="1425775"/>
            </a:xfrm>
            <a:custGeom>
              <a:rect b="b" l="l" r="r" t="t"/>
              <a:pathLst>
                <a:path extrusionOk="0" h="57031" w="53204">
                  <a:moveTo>
                    <a:pt x="27467" y="4904"/>
                  </a:moveTo>
                  <a:cubicBezTo>
                    <a:pt x="33534" y="4904"/>
                    <a:pt x="40189" y="6926"/>
                    <a:pt x="46550" y="10938"/>
                  </a:cubicBezTo>
                  <a:cubicBezTo>
                    <a:pt x="42113" y="14429"/>
                    <a:pt x="38166" y="18441"/>
                    <a:pt x="34774" y="22975"/>
                  </a:cubicBezTo>
                  <a:lnTo>
                    <a:pt x="20878" y="41438"/>
                  </a:lnTo>
                  <a:cubicBezTo>
                    <a:pt x="18757" y="44211"/>
                    <a:pt x="16898" y="47179"/>
                    <a:pt x="15267" y="50245"/>
                  </a:cubicBezTo>
                  <a:cubicBezTo>
                    <a:pt x="10146" y="44113"/>
                    <a:pt x="6916" y="37100"/>
                    <a:pt x="6036" y="30217"/>
                  </a:cubicBezTo>
                  <a:cubicBezTo>
                    <a:pt x="5024" y="22551"/>
                    <a:pt x="7079" y="15734"/>
                    <a:pt x="11777" y="11004"/>
                  </a:cubicBezTo>
                  <a:cubicBezTo>
                    <a:pt x="15854" y="6926"/>
                    <a:pt x="21367" y="4904"/>
                    <a:pt x="27467" y="4904"/>
                  </a:cubicBezTo>
                  <a:close/>
                  <a:moveTo>
                    <a:pt x="27449" y="0"/>
                  </a:moveTo>
                  <a:cubicBezTo>
                    <a:pt x="20080" y="0"/>
                    <a:pt x="13316" y="2518"/>
                    <a:pt x="8286" y="7579"/>
                  </a:cubicBezTo>
                  <a:cubicBezTo>
                    <a:pt x="2513" y="13385"/>
                    <a:pt x="1" y="21670"/>
                    <a:pt x="1175" y="30837"/>
                  </a:cubicBezTo>
                  <a:cubicBezTo>
                    <a:pt x="2317" y="39742"/>
                    <a:pt x="6916" y="48778"/>
                    <a:pt x="14060" y="56280"/>
                  </a:cubicBezTo>
                  <a:cubicBezTo>
                    <a:pt x="14517" y="56769"/>
                    <a:pt x="15169" y="57030"/>
                    <a:pt x="15822" y="57030"/>
                  </a:cubicBezTo>
                  <a:cubicBezTo>
                    <a:pt x="15952" y="57030"/>
                    <a:pt x="16115" y="57030"/>
                    <a:pt x="16246" y="56998"/>
                  </a:cubicBezTo>
                  <a:cubicBezTo>
                    <a:pt x="17029" y="56867"/>
                    <a:pt x="17714" y="56345"/>
                    <a:pt x="18072" y="55595"/>
                  </a:cubicBezTo>
                  <a:cubicBezTo>
                    <a:pt x="19899" y="51648"/>
                    <a:pt x="22150" y="47864"/>
                    <a:pt x="24792" y="44374"/>
                  </a:cubicBezTo>
                  <a:lnTo>
                    <a:pt x="38688" y="25911"/>
                  </a:lnTo>
                  <a:cubicBezTo>
                    <a:pt x="42472" y="20855"/>
                    <a:pt x="46974" y="16484"/>
                    <a:pt x="52160" y="12863"/>
                  </a:cubicBezTo>
                  <a:cubicBezTo>
                    <a:pt x="52780" y="12406"/>
                    <a:pt x="53171" y="11689"/>
                    <a:pt x="53204" y="10906"/>
                  </a:cubicBezTo>
                  <a:cubicBezTo>
                    <a:pt x="53204" y="10123"/>
                    <a:pt x="52845" y="9373"/>
                    <a:pt x="52193" y="8916"/>
                  </a:cubicBezTo>
                  <a:cubicBezTo>
                    <a:pt x="44203" y="2983"/>
                    <a:pt x="35468" y="0"/>
                    <a:pt x="27449"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7" name="Google Shape;2577;p32"/>
            <p:cNvSpPr/>
            <p:nvPr/>
          </p:nvSpPr>
          <p:spPr>
            <a:xfrm>
              <a:off x="1882975" y="1457725"/>
              <a:ext cx="880750" cy="899075"/>
            </a:xfrm>
            <a:custGeom>
              <a:rect b="b" l="l" r="r" t="t"/>
              <a:pathLst>
                <a:path extrusionOk="0" h="35963" w="35230">
                  <a:moveTo>
                    <a:pt x="18137" y="4908"/>
                  </a:moveTo>
                  <a:cubicBezTo>
                    <a:pt x="21399" y="4908"/>
                    <a:pt x="25118" y="5887"/>
                    <a:pt x="28836" y="7811"/>
                  </a:cubicBezTo>
                  <a:cubicBezTo>
                    <a:pt x="27629" y="9149"/>
                    <a:pt x="26520" y="10519"/>
                    <a:pt x="25444" y="11954"/>
                  </a:cubicBezTo>
                  <a:lnTo>
                    <a:pt x="12298" y="29406"/>
                  </a:lnTo>
                  <a:cubicBezTo>
                    <a:pt x="6785" y="21186"/>
                    <a:pt x="5807" y="12248"/>
                    <a:pt x="10276" y="7746"/>
                  </a:cubicBezTo>
                  <a:cubicBezTo>
                    <a:pt x="12167" y="5854"/>
                    <a:pt x="14908" y="4908"/>
                    <a:pt x="18137" y="4908"/>
                  </a:cubicBezTo>
                  <a:close/>
                  <a:moveTo>
                    <a:pt x="18121" y="0"/>
                  </a:moveTo>
                  <a:cubicBezTo>
                    <a:pt x="13624" y="0"/>
                    <a:pt x="9643" y="1432"/>
                    <a:pt x="6785" y="4321"/>
                  </a:cubicBezTo>
                  <a:cubicBezTo>
                    <a:pt x="0" y="11171"/>
                    <a:pt x="1501" y="24089"/>
                    <a:pt x="10406" y="35049"/>
                  </a:cubicBezTo>
                  <a:cubicBezTo>
                    <a:pt x="10863" y="35636"/>
                    <a:pt x="11580" y="35962"/>
                    <a:pt x="12298" y="35962"/>
                  </a:cubicBezTo>
                  <a:lnTo>
                    <a:pt x="12396" y="35962"/>
                  </a:lnTo>
                  <a:cubicBezTo>
                    <a:pt x="13146" y="35930"/>
                    <a:pt x="13864" y="35538"/>
                    <a:pt x="14320" y="34919"/>
                  </a:cubicBezTo>
                  <a:cubicBezTo>
                    <a:pt x="14679" y="34397"/>
                    <a:pt x="15071" y="33875"/>
                    <a:pt x="15462" y="33353"/>
                  </a:cubicBezTo>
                  <a:lnTo>
                    <a:pt x="29358" y="14890"/>
                  </a:lnTo>
                  <a:cubicBezTo>
                    <a:pt x="30924" y="12802"/>
                    <a:pt x="32620" y="10812"/>
                    <a:pt x="34447" y="8953"/>
                  </a:cubicBezTo>
                  <a:cubicBezTo>
                    <a:pt x="34969" y="8399"/>
                    <a:pt x="35230" y="7681"/>
                    <a:pt x="35132" y="6963"/>
                  </a:cubicBezTo>
                  <a:cubicBezTo>
                    <a:pt x="35067" y="6213"/>
                    <a:pt x="34643" y="5561"/>
                    <a:pt x="34023" y="5169"/>
                  </a:cubicBezTo>
                  <a:cubicBezTo>
                    <a:pt x="28640" y="1734"/>
                    <a:pt x="23069" y="0"/>
                    <a:pt x="18121"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8" name="Google Shape;2578;p32"/>
            <p:cNvSpPr/>
            <p:nvPr/>
          </p:nvSpPr>
          <p:spPr>
            <a:xfrm>
              <a:off x="2324150" y="4249300"/>
              <a:ext cx="1110725" cy="1156650"/>
            </a:xfrm>
            <a:custGeom>
              <a:rect b="b" l="l" r="r" t="t"/>
              <a:pathLst>
                <a:path extrusionOk="0" h="46266" w="44429">
                  <a:moveTo>
                    <a:pt x="4926" y="7382"/>
                  </a:moveTo>
                  <a:cubicBezTo>
                    <a:pt x="14777" y="15374"/>
                    <a:pt x="26814" y="20202"/>
                    <a:pt x="39503" y="21213"/>
                  </a:cubicBezTo>
                  <a:lnTo>
                    <a:pt x="39503" y="24051"/>
                  </a:lnTo>
                  <a:cubicBezTo>
                    <a:pt x="39536" y="28683"/>
                    <a:pt x="37742" y="33021"/>
                    <a:pt x="34512" y="36283"/>
                  </a:cubicBezTo>
                  <a:cubicBezTo>
                    <a:pt x="31250" y="39545"/>
                    <a:pt x="26912" y="41372"/>
                    <a:pt x="22313" y="41405"/>
                  </a:cubicBezTo>
                  <a:lnTo>
                    <a:pt x="22247" y="41405"/>
                  </a:lnTo>
                  <a:cubicBezTo>
                    <a:pt x="17648" y="41405"/>
                    <a:pt x="13342" y="39611"/>
                    <a:pt x="10080" y="36381"/>
                  </a:cubicBezTo>
                  <a:cubicBezTo>
                    <a:pt x="6818" y="33119"/>
                    <a:pt x="4991" y="28813"/>
                    <a:pt x="4991" y="24181"/>
                  </a:cubicBezTo>
                  <a:lnTo>
                    <a:pt x="4926" y="7382"/>
                  </a:lnTo>
                  <a:close/>
                  <a:moveTo>
                    <a:pt x="2990" y="1"/>
                  </a:moveTo>
                  <a:cubicBezTo>
                    <a:pt x="2756" y="1"/>
                    <a:pt x="2519" y="36"/>
                    <a:pt x="2284" y="108"/>
                  </a:cubicBezTo>
                  <a:cubicBezTo>
                    <a:pt x="1436" y="369"/>
                    <a:pt x="816" y="1021"/>
                    <a:pt x="588" y="1902"/>
                  </a:cubicBezTo>
                  <a:cubicBezTo>
                    <a:pt x="196" y="3566"/>
                    <a:pt x="1" y="5327"/>
                    <a:pt x="33" y="7056"/>
                  </a:cubicBezTo>
                  <a:lnTo>
                    <a:pt x="98" y="24214"/>
                  </a:lnTo>
                  <a:cubicBezTo>
                    <a:pt x="98" y="30118"/>
                    <a:pt x="2447" y="35696"/>
                    <a:pt x="6622" y="39839"/>
                  </a:cubicBezTo>
                  <a:cubicBezTo>
                    <a:pt x="10830" y="44014"/>
                    <a:pt x="16343" y="46265"/>
                    <a:pt x="22247" y="46265"/>
                  </a:cubicBezTo>
                  <a:lnTo>
                    <a:pt x="22313" y="46265"/>
                  </a:lnTo>
                  <a:cubicBezTo>
                    <a:pt x="28249" y="46265"/>
                    <a:pt x="33795" y="43916"/>
                    <a:pt x="37970" y="39741"/>
                  </a:cubicBezTo>
                  <a:cubicBezTo>
                    <a:pt x="42145" y="35533"/>
                    <a:pt x="44429" y="29955"/>
                    <a:pt x="44396" y="24051"/>
                  </a:cubicBezTo>
                  <a:lnTo>
                    <a:pt x="44396" y="18897"/>
                  </a:lnTo>
                  <a:cubicBezTo>
                    <a:pt x="44364" y="17592"/>
                    <a:pt x="43352" y="16516"/>
                    <a:pt x="42048" y="16451"/>
                  </a:cubicBezTo>
                  <a:cubicBezTo>
                    <a:pt x="28086" y="15863"/>
                    <a:pt x="14810" y="10253"/>
                    <a:pt x="4665" y="663"/>
                  </a:cubicBezTo>
                  <a:cubicBezTo>
                    <a:pt x="4193" y="238"/>
                    <a:pt x="3602" y="1"/>
                    <a:pt x="2990"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9" name="Google Shape;2579;p32"/>
            <p:cNvSpPr/>
            <p:nvPr/>
          </p:nvSpPr>
          <p:spPr>
            <a:xfrm>
              <a:off x="4181050" y="4238400"/>
              <a:ext cx="1109900" cy="1161025"/>
            </a:xfrm>
            <a:custGeom>
              <a:rect b="b" l="l" r="r" t="t"/>
              <a:pathLst>
                <a:path extrusionOk="0" h="46441" w="44396">
                  <a:moveTo>
                    <a:pt x="39372" y="7394"/>
                  </a:moveTo>
                  <a:lnTo>
                    <a:pt x="39437" y="24226"/>
                  </a:lnTo>
                  <a:cubicBezTo>
                    <a:pt x="39470" y="33718"/>
                    <a:pt x="31772" y="41515"/>
                    <a:pt x="22247" y="41547"/>
                  </a:cubicBezTo>
                  <a:lnTo>
                    <a:pt x="22182" y="41547"/>
                  </a:lnTo>
                  <a:cubicBezTo>
                    <a:pt x="17582" y="41547"/>
                    <a:pt x="13276" y="39753"/>
                    <a:pt x="10014" y="36524"/>
                  </a:cubicBezTo>
                  <a:cubicBezTo>
                    <a:pt x="6752" y="33294"/>
                    <a:pt x="4926" y="28956"/>
                    <a:pt x="4926" y="24324"/>
                  </a:cubicBezTo>
                  <a:lnTo>
                    <a:pt x="4893" y="21486"/>
                  </a:lnTo>
                  <a:cubicBezTo>
                    <a:pt x="17582" y="20377"/>
                    <a:pt x="29586" y="15451"/>
                    <a:pt x="39372" y="7394"/>
                  </a:cubicBezTo>
                  <a:close/>
                  <a:moveTo>
                    <a:pt x="41288" y="0"/>
                  </a:moveTo>
                  <a:cubicBezTo>
                    <a:pt x="40651" y="0"/>
                    <a:pt x="40028" y="238"/>
                    <a:pt x="39568" y="674"/>
                  </a:cubicBezTo>
                  <a:cubicBezTo>
                    <a:pt x="29488" y="10363"/>
                    <a:pt x="16277" y="16071"/>
                    <a:pt x="2316" y="16756"/>
                  </a:cubicBezTo>
                  <a:cubicBezTo>
                    <a:pt x="1011" y="16821"/>
                    <a:pt x="0" y="17898"/>
                    <a:pt x="0" y="19203"/>
                  </a:cubicBezTo>
                  <a:lnTo>
                    <a:pt x="33" y="24356"/>
                  </a:lnTo>
                  <a:cubicBezTo>
                    <a:pt x="33" y="30293"/>
                    <a:pt x="2381" y="35839"/>
                    <a:pt x="6557" y="40014"/>
                  </a:cubicBezTo>
                  <a:cubicBezTo>
                    <a:pt x="10732" y="44157"/>
                    <a:pt x="16277" y="46440"/>
                    <a:pt x="22182" y="46440"/>
                  </a:cubicBezTo>
                  <a:lnTo>
                    <a:pt x="22247" y="46440"/>
                  </a:lnTo>
                  <a:cubicBezTo>
                    <a:pt x="34479" y="46375"/>
                    <a:pt x="44396" y="36426"/>
                    <a:pt x="44330" y="24193"/>
                  </a:cubicBezTo>
                  <a:lnTo>
                    <a:pt x="44265" y="7035"/>
                  </a:lnTo>
                  <a:cubicBezTo>
                    <a:pt x="44265" y="5306"/>
                    <a:pt x="44037" y="3545"/>
                    <a:pt x="43645" y="1881"/>
                  </a:cubicBezTo>
                  <a:cubicBezTo>
                    <a:pt x="43450" y="1033"/>
                    <a:pt x="42797" y="348"/>
                    <a:pt x="41949" y="87"/>
                  </a:cubicBezTo>
                  <a:cubicBezTo>
                    <a:pt x="41731" y="29"/>
                    <a:pt x="41509" y="0"/>
                    <a:pt x="41288"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0" name="Google Shape;2580;p32"/>
            <p:cNvSpPr/>
            <p:nvPr/>
          </p:nvSpPr>
          <p:spPr>
            <a:xfrm>
              <a:off x="1847075" y="2919000"/>
              <a:ext cx="138675" cy="224750"/>
            </a:xfrm>
            <a:custGeom>
              <a:rect b="b" l="l" r="r" t="t"/>
              <a:pathLst>
                <a:path extrusionOk="0" h="8990" w="5547">
                  <a:moveTo>
                    <a:pt x="2963" y="1"/>
                  </a:moveTo>
                  <a:cubicBezTo>
                    <a:pt x="1745" y="1"/>
                    <a:pt x="674" y="903"/>
                    <a:pt x="523" y="2139"/>
                  </a:cubicBezTo>
                  <a:cubicBezTo>
                    <a:pt x="327" y="3509"/>
                    <a:pt x="197" y="4945"/>
                    <a:pt x="99" y="6380"/>
                  </a:cubicBezTo>
                  <a:cubicBezTo>
                    <a:pt x="1" y="7717"/>
                    <a:pt x="1045" y="8892"/>
                    <a:pt x="2382" y="8957"/>
                  </a:cubicBezTo>
                  <a:cubicBezTo>
                    <a:pt x="2447" y="8957"/>
                    <a:pt x="2480" y="8990"/>
                    <a:pt x="2545" y="8990"/>
                  </a:cubicBezTo>
                  <a:cubicBezTo>
                    <a:pt x="3818" y="8990"/>
                    <a:pt x="4894" y="7978"/>
                    <a:pt x="4992" y="6674"/>
                  </a:cubicBezTo>
                  <a:cubicBezTo>
                    <a:pt x="5057" y="5369"/>
                    <a:pt x="5188" y="4031"/>
                    <a:pt x="5351" y="2759"/>
                  </a:cubicBezTo>
                  <a:cubicBezTo>
                    <a:pt x="5546" y="1422"/>
                    <a:pt x="4600" y="215"/>
                    <a:pt x="3263" y="19"/>
                  </a:cubicBezTo>
                  <a:cubicBezTo>
                    <a:pt x="3162" y="7"/>
                    <a:pt x="3062" y="1"/>
                    <a:pt x="2963"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1" name="Google Shape;2581;p32"/>
            <p:cNvSpPr/>
            <p:nvPr/>
          </p:nvSpPr>
          <p:spPr>
            <a:xfrm>
              <a:off x="1848725" y="1117225"/>
              <a:ext cx="3925000" cy="3667300"/>
            </a:xfrm>
            <a:custGeom>
              <a:rect b="b" l="l" r="r" t="t"/>
              <a:pathLst>
                <a:path extrusionOk="0" h="146692" w="157000">
                  <a:moveTo>
                    <a:pt x="77799" y="0"/>
                  </a:moveTo>
                  <a:cubicBezTo>
                    <a:pt x="57574" y="65"/>
                    <a:pt x="38981" y="9395"/>
                    <a:pt x="26814" y="25574"/>
                  </a:cubicBezTo>
                  <a:lnTo>
                    <a:pt x="12918" y="44037"/>
                  </a:lnTo>
                  <a:cubicBezTo>
                    <a:pt x="8057" y="50431"/>
                    <a:pt x="4502" y="57574"/>
                    <a:pt x="2284" y="65273"/>
                  </a:cubicBezTo>
                  <a:cubicBezTo>
                    <a:pt x="1892" y="66577"/>
                    <a:pt x="2675" y="67947"/>
                    <a:pt x="3947" y="68306"/>
                  </a:cubicBezTo>
                  <a:cubicBezTo>
                    <a:pt x="4176" y="68375"/>
                    <a:pt x="4408" y="68407"/>
                    <a:pt x="4635" y="68407"/>
                  </a:cubicBezTo>
                  <a:cubicBezTo>
                    <a:pt x="5702" y="68407"/>
                    <a:pt x="6685" y="67691"/>
                    <a:pt x="6981" y="66643"/>
                  </a:cubicBezTo>
                  <a:cubicBezTo>
                    <a:pt x="9036" y="59499"/>
                    <a:pt x="12331" y="52910"/>
                    <a:pt x="16832" y="46973"/>
                  </a:cubicBezTo>
                  <a:lnTo>
                    <a:pt x="30728" y="28510"/>
                  </a:lnTo>
                  <a:cubicBezTo>
                    <a:pt x="41949" y="13570"/>
                    <a:pt x="59140" y="4958"/>
                    <a:pt x="77831" y="4893"/>
                  </a:cubicBezTo>
                  <a:lnTo>
                    <a:pt x="78060" y="4893"/>
                  </a:lnTo>
                  <a:cubicBezTo>
                    <a:pt x="96653" y="4893"/>
                    <a:pt x="113778" y="13374"/>
                    <a:pt x="125097" y="28151"/>
                  </a:cubicBezTo>
                  <a:lnTo>
                    <a:pt x="139124" y="46516"/>
                  </a:lnTo>
                  <a:cubicBezTo>
                    <a:pt x="153085" y="64783"/>
                    <a:pt x="155369" y="88009"/>
                    <a:pt x="145224" y="108624"/>
                  </a:cubicBezTo>
                  <a:cubicBezTo>
                    <a:pt x="135079" y="129240"/>
                    <a:pt x="115279" y="141603"/>
                    <a:pt x="92314" y="141701"/>
                  </a:cubicBezTo>
                  <a:lnTo>
                    <a:pt x="64359" y="141799"/>
                  </a:lnTo>
                  <a:lnTo>
                    <a:pt x="64098" y="141799"/>
                  </a:lnTo>
                  <a:cubicBezTo>
                    <a:pt x="28543" y="141799"/>
                    <a:pt x="7111" y="113583"/>
                    <a:pt x="4991" y="86965"/>
                  </a:cubicBezTo>
                  <a:cubicBezTo>
                    <a:pt x="4898" y="85687"/>
                    <a:pt x="3822" y="84707"/>
                    <a:pt x="2532" y="84707"/>
                  </a:cubicBezTo>
                  <a:cubicBezTo>
                    <a:pt x="2471" y="84707"/>
                    <a:pt x="2410" y="84710"/>
                    <a:pt x="2349" y="84714"/>
                  </a:cubicBezTo>
                  <a:cubicBezTo>
                    <a:pt x="1011" y="84844"/>
                    <a:pt x="0" y="86019"/>
                    <a:pt x="98" y="87356"/>
                  </a:cubicBezTo>
                  <a:cubicBezTo>
                    <a:pt x="1370" y="103079"/>
                    <a:pt x="8286" y="117791"/>
                    <a:pt x="19605" y="128816"/>
                  </a:cubicBezTo>
                  <a:cubicBezTo>
                    <a:pt x="31478" y="140363"/>
                    <a:pt x="47266" y="146692"/>
                    <a:pt x="64131" y="146692"/>
                  </a:cubicBezTo>
                  <a:lnTo>
                    <a:pt x="64392" y="146692"/>
                  </a:lnTo>
                  <a:lnTo>
                    <a:pt x="92314" y="146594"/>
                  </a:lnTo>
                  <a:cubicBezTo>
                    <a:pt x="104906" y="146561"/>
                    <a:pt x="116942" y="143006"/>
                    <a:pt x="127120" y="136319"/>
                  </a:cubicBezTo>
                  <a:cubicBezTo>
                    <a:pt x="136710" y="130056"/>
                    <a:pt x="144474" y="121216"/>
                    <a:pt x="149628" y="110777"/>
                  </a:cubicBezTo>
                  <a:cubicBezTo>
                    <a:pt x="154749" y="100339"/>
                    <a:pt x="157000" y="88791"/>
                    <a:pt x="156119" y="77375"/>
                  </a:cubicBezTo>
                  <a:cubicBezTo>
                    <a:pt x="155173" y="65240"/>
                    <a:pt x="150671" y="53529"/>
                    <a:pt x="143006" y="43548"/>
                  </a:cubicBezTo>
                  <a:lnTo>
                    <a:pt x="128979" y="25183"/>
                  </a:lnTo>
                  <a:cubicBezTo>
                    <a:pt x="116747" y="9166"/>
                    <a:pt x="98186" y="0"/>
                    <a:pt x="78060"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2" name="Google Shape;2582;p32"/>
            <p:cNvSpPr/>
            <p:nvPr/>
          </p:nvSpPr>
          <p:spPr>
            <a:xfrm>
              <a:off x="2916200" y="3164125"/>
              <a:ext cx="1776175" cy="1104200"/>
            </a:xfrm>
            <a:custGeom>
              <a:rect b="b" l="l" r="r" t="t"/>
              <a:pathLst>
                <a:path extrusionOk="0" h="44168" w="71047">
                  <a:moveTo>
                    <a:pt x="35654" y="4893"/>
                  </a:moveTo>
                  <a:cubicBezTo>
                    <a:pt x="52160" y="4893"/>
                    <a:pt x="66088" y="12689"/>
                    <a:pt x="66121" y="21953"/>
                  </a:cubicBezTo>
                  <a:cubicBezTo>
                    <a:pt x="66154" y="31283"/>
                    <a:pt x="52192" y="39209"/>
                    <a:pt x="35589" y="39274"/>
                  </a:cubicBezTo>
                  <a:lnTo>
                    <a:pt x="35393" y="39274"/>
                  </a:lnTo>
                  <a:cubicBezTo>
                    <a:pt x="18888" y="39274"/>
                    <a:pt x="4959" y="31478"/>
                    <a:pt x="4926" y="22214"/>
                  </a:cubicBezTo>
                  <a:cubicBezTo>
                    <a:pt x="4894" y="17843"/>
                    <a:pt x="7895" y="13668"/>
                    <a:pt x="13342" y="10373"/>
                  </a:cubicBezTo>
                  <a:cubicBezTo>
                    <a:pt x="19214" y="6883"/>
                    <a:pt x="27043" y="4926"/>
                    <a:pt x="35458" y="4893"/>
                  </a:cubicBezTo>
                  <a:close/>
                  <a:moveTo>
                    <a:pt x="35426" y="0"/>
                  </a:moveTo>
                  <a:cubicBezTo>
                    <a:pt x="26162" y="33"/>
                    <a:pt x="17452" y="2218"/>
                    <a:pt x="10830" y="6198"/>
                  </a:cubicBezTo>
                  <a:cubicBezTo>
                    <a:pt x="3850" y="10373"/>
                    <a:pt x="1" y="16082"/>
                    <a:pt x="33" y="22214"/>
                  </a:cubicBezTo>
                  <a:cubicBezTo>
                    <a:pt x="66" y="28379"/>
                    <a:pt x="3948" y="34023"/>
                    <a:pt x="10961" y="38165"/>
                  </a:cubicBezTo>
                  <a:cubicBezTo>
                    <a:pt x="17550" y="42047"/>
                    <a:pt x="26194" y="44167"/>
                    <a:pt x="35361" y="44167"/>
                  </a:cubicBezTo>
                  <a:lnTo>
                    <a:pt x="35622" y="44167"/>
                  </a:lnTo>
                  <a:cubicBezTo>
                    <a:pt x="44886" y="44135"/>
                    <a:pt x="53595" y="41949"/>
                    <a:pt x="60217" y="37970"/>
                  </a:cubicBezTo>
                  <a:cubicBezTo>
                    <a:pt x="67198" y="33794"/>
                    <a:pt x="71047" y="28086"/>
                    <a:pt x="71014" y="21953"/>
                  </a:cubicBezTo>
                  <a:cubicBezTo>
                    <a:pt x="70981" y="15788"/>
                    <a:pt x="67100" y="10145"/>
                    <a:pt x="60086" y="6002"/>
                  </a:cubicBezTo>
                  <a:cubicBezTo>
                    <a:pt x="53497" y="2120"/>
                    <a:pt x="44853" y="0"/>
                    <a:pt x="3568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3" name="Google Shape;2583;p32"/>
            <p:cNvSpPr/>
            <p:nvPr/>
          </p:nvSpPr>
          <p:spPr>
            <a:xfrm>
              <a:off x="3292975" y="3513950"/>
              <a:ext cx="470550" cy="471400"/>
            </a:xfrm>
            <a:custGeom>
              <a:rect b="b" l="l" r="r" t="t"/>
              <a:pathLst>
                <a:path extrusionOk="0" h="18856" w="18822">
                  <a:moveTo>
                    <a:pt x="9395" y="4894"/>
                  </a:moveTo>
                  <a:cubicBezTo>
                    <a:pt x="11906" y="4894"/>
                    <a:pt x="13929" y="6949"/>
                    <a:pt x="13929" y="9428"/>
                  </a:cubicBezTo>
                  <a:cubicBezTo>
                    <a:pt x="13929" y="11940"/>
                    <a:pt x="11906" y="13962"/>
                    <a:pt x="9395" y="13962"/>
                  </a:cubicBezTo>
                  <a:cubicBezTo>
                    <a:pt x="6915" y="13962"/>
                    <a:pt x="4893" y="11940"/>
                    <a:pt x="4893" y="9428"/>
                  </a:cubicBezTo>
                  <a:cubicBezTo>
                    <a:pt x="4893" y="6949"/>
                    <a:pt x="6915" y="4894"/>
                    <a:pt x="9395" y="4894"/>
                  </a:cubicBezTo>
                  <a:close/>
                  <a:moveTo>
                    <a:pt x="9395" y="1"/>
                  </a:moveTo>
                  <a:cubicBezTo>
                    <a:pt x="4208" y="1"/>
                    <a:pt x="0" y="4242"/>
                    <a:pt x="0" y="9428"/>
                  </a:cubicBezTo>
                  <a:cubicBezTo>
                    <a:pt x="0" y="14647"/>
                    <a:pt x="4208" y="18855"/>
                    <a:pt x="9395" y="18855"/>
                  </a:cubicBezTo>
                  <a:cubicBezTo>
                    <a:pt x="14614" y="18855"/>
                    <a:pt x="18822" y="14647"/>
                    <a:pt x="18822" y="9428"/>
                  </a:cubicBezTo>
                  <a:cubicBezTo>
                    <a:pt x="18822" y="4242"/>
                    <a:pt x="14614" y="1"/>
                    <a:pt x="9395"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4" name="Google Shape;2584;p32"/>
            <p:cNvSpPr/>
            <p:nvPr/>
          </p:nvSpPr>
          <p:spPr>
            <a:xfrm>
              <a:off x="3843425" y="3512325"/>
              <a:ext cx="471375" cy="471400"/>
            </a:xfrm>
            <a:custGeom>
              <a:rect b="b" l="l" r="r" t="t"/>
              <a:pathLst>
                <a:path extrusionOk="0" h="18856" w="18855">
                  <a:moveTo>
                    <a:pt x="9428" y="4894"/>
                  </a:moveTo>
                  <a:cubicBezTo>
                    <a:pt x="11939" y="4894"/>
                    <a:pt x="13962" y="6916"/>
                    <a:pt x="13962" y="9428"/>
                  </a:cubicBezTo>
                  <a:cubicBezTo>
                    <a:pt x="13962" y="11907"/>
                    <a:pt x="11939" y="13962"/>
                    <a:pt x="9428" y="13962"/>
                  </a:cubicBezTo>
                  <a:cubicBezTo>
                    <a:pt x="6916" y="13962"/>
                    <a:pt x="4893" y="11907"/>
                    <a:pt x="4893" y="9428"/>
                  </a:cubicBezTo>
                  <a:cubicBezTo>
                    <a:pt x="4893" y="6916"/>
                    <a:pt x="6916" y="4894"/>
                    <a:pt x="9428" y="4894"/>
                  </a:cubicBezTo>
                  <a:close/>
                  <a:moveTo>
                    <a:pt x="9428" y="1"/>
                  </a:moveTo>
                  <a:cubicBezTo>
                    <a:pt x="4241" y="1"/>
                    <a:pt x="0" y="4209"/>
                    <a:pt x="0" y="9428"/>
                  </a:cubicBezTo>
                  <a:cubicBezTo>
                    <a:pt x="0" y="14614"/>
                    <a:pt x="4241" y="18855"/>
                    <a:pt x="9428" y="18855"/>
                  </a:cubicBezTo>
                  <a:cubicBezTo>
                    <a:pt x="14614" y="18855"/>
                    <a:pt x="18855" y="14614"/>
                    <a:pt x="18855" y="9428"/>
                  </a:cubicBezTo>
                  <a:cubicBezTo>
                    <a:pt x="18855" y="4209"/>
                    <a:pt x="14614" y="1"/>
                    <a:pt x="9428"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5" name="Google Shape;2585;p32"/>
            <p:cNvSpPr/>
            <p:nvPr/>
          </p:nvSpPr>
          <p:spPr>
            <a:xfrm>
              <a:off x="3082575" y="288975"/>
              <a:ext cx="1411650" cy="1053950"/>
            </a:xfrm>
            <a:custGeom>
              <a:rect b="b" l="l" r="r" t="t"/>
              <a:pathLst>
                <a:path extrusionOk="0" h="42158" w="56466">
                  <a:moveTo>
                    <a:pt x="28695" y="4870"/>
                  </a:moveTo>
                  <a:cubicBezTo>
                    <a:pt x="30910" y="4870"/>
                    <a:pt x="33139" y="5195"/>
                    <a:pt x="35327" y="5852"/>
                  </a:cubicBezTo>
                  <a:cubicBezTo>
                    <a:pt x="41166" y="7646"/>
                    <a:pt x="45961" y="11560"/>
                    <a:pt x="48865" y="16943"/>
                  </a:cubicBezTo>
                  <a:cubicBezTo>
                    <a:pt x="50626" y="20270"/>
                    <a:pt x="51572" y="23989"/>
                    <a:pt x="51572" y="27740"/>
                  </a:cubicBezTo>
                  <a:cubicBezTo>
                    <a:pt x="51572" y="30806"/>
                    <a:pt x="50952" y="33840"/>
                    <a:pt x="49778" y="36645"/>
                  </a:cubicBezTo>
                  <a:cubicBezTo>
                    <a:pt x="42928" y="34297"/>
                    <a:pt x="35817" y="33122"/>
                    <a:pt x="28706" y="33122"/>
                  </a:cubicBezTo>
                  <a:cubicBezTo>
                    <a:pt x="21594" y="33122"/>
                    <a:pt x="14451" y="34297"/>
                    <a:pt x="7633" y="36645"/>
                  </a:cubicBezTo>
                  <a:cubicBezTo>
                    <a:pt x="5545" y="31752"/>
                    <a:pt x="5252" y="26305"/>
                    <a:pt x="6818" y="21151"/>
                  </a:cubicBezTo>
                  <a:cubicBezTo>
                    <a:pt x="8579" y="15279"/>
                    <a:pt x="12526" y="10484"/>
                    <a:pt x="17908" y="7613"/>
                  </a:cubicBezTo>
                  <a:cubicBezTo>
                    <a:pt x="21285" y="5792"/>
                    <a:pt x="24969" y="4870"/>
                    <a:pt x="28695" y="4870"/>
                  </a:cubicBezTo>
                  <a:close/>
                  <a:moveTo>
                    <a:pt x="28644" y="0"/>
                  </a:moveTo>
                  <a:cubicBezTo>
                    <a:pt x="24229" y="0"/>
                    <a:pt x="19753" y="1054"/>
                    <a:pt x="15592" y="3275"/>
                  </a:cubicBezTo>
                  <a:cubicBezTo>
                    <a:pt x="9068" y="6798"/>
                    <a:pt x="4273" y="12637"/>
                    <a:pt x="2120" y="19715"/>
                  </a:cubicBezTo>
                  <a:cubicBezTo>
                    <a:pt x="0" y="26827"/>
                    <a:pt x="750" y="34329"/>
                    <a:pt x="4241" y="40853"/>
                  </a:cubicBezTo>
                  <a:cubicBezTo>
                    <a:pt x="4682" y="41686"/>
                    <a:pt x="5528" y="42151"/>
                    <a:pt x="6406" y="42151"/>
                  </a:cubicBezTo>
                  <a:cubicBezTo>
                    <a:pt x="6696" y="42151"/>
                    <a:pt x="6990" y="42100"/>
                    <a:pt x="7274" y="41995"/>
                  </a:cubicBezTo>
                  <a:cubicBezTo>
                    <a:pt x="14190" y="39336"/>
                    <a:pt x="21448" y="38007"/>
                    <a:pt x="28706" y="38007"/>
                  </a:cubicBezTo>
                  <a:cubicBezTo>
                    <a:pt x="35963" y="38007"/>
                    <a:pt x="43221" y="39336"/>
                    <a:pt x="50137" y="41995"/>
                  </a:cubicBezTo>
                  <a:cubicBezTo>
                    <a:pt x="50430" y="42125"/>
                    <a:pt x="50724" y="42158"/>
                    <a:pt x="51018" y="42158"/>
                  </a:cubicBezTo>
                  <a:cubicBezTo>
                    <a:pt x="51898" y="42158"/>
                    <a:pt x="52714" y="41701"/>
                    <a:pt x="53170" y="40886"/>
                  </a:cubicBezTo>
                  <a:cubicBezTo>
                    <a:pt x="55323" y="36841"/>
                    <a:pt x="56465" y="32307"/>
                    <a:pt x="56465" y="27740"/>
                  </a:cubicBezTo>
                  <a:cubicBezTo>
                    <a:pt x="56465" y="23206"/>
                    <a:pt x="55323" y="18672"/>
                    <a:pt x="53170" y="14659"/>
                  </a:cubicBezTo>
                  <a:cubicBezTo>
                    <a:pt x="48160" y="5315"/>
                    <a:pt x="38558" y="0"/>
                    <a:pt x="28644"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6" name="Google Shape;2586;p32"/>
            <p:cNvSpPr/>
            <p:nvPr/>
          </p:nvSpPr>
          <p:spPr>
            <a:xfrm>
              <a:off x="3323125" y="520300"/>
              <a:ext cx="940300" cy="754325"/>
            </a:xfrm>
            <a:custGeom>
              <a:rect b="b" l="l" r="r" t="t"/>
              <a:pathLst>
                <a:path extrusionOk="0" h="30173" w="37612">
                  <a:moveTo>
                    <a:pt x="19054" y="4882"/>
                  </a:moveTo>
                  <a:cubicBezTo>
                    <a:pt x="23357" y="4882"/>
                    <a:pt x="27593" y="6910"/>
                    <a:pt x="30240" y="10699"/>
                  </a:cubicBezTo>
                  <a:cubicBezTo>
                    <a:pt x="31838" y="12982"/>
                    <a:pt x="32719" y="15690"/>
                    <a:pt x="32719" y="18495"/>
                  </a:cubicBezTo>
                  <a:lnTo>
                    <a:pt x="32719" y="18528"/>
                  </a:lnTo>
                  <a:cubicBezTo>
                    <a:pt x="32719" y="20811"/>
                    <a:pt x="32132" y="23029"/>
                    <a:pt x="31055" y="24986"/>
                  </a:cubicBezTo>
                  <a:cubicBezTo>
                    <a:pt x="27075" y="24236"/>
                    <a:pt x="23063" y="23877"/>
                    <a:pt x="19084" y="23877"/>
                  </a:cubicBezTo>
                  <a:cubicBezTo>
                    <a:pt x="15071" y="23877"/>
                    <a:pt x="11092" y="24236"/>
                    <a:pt x="7112" y="24986"/>
                  </a:cubicBezTo>
                  <a:cubicBezTo>
                    <a:pt x="5644" y="22311"/>
                    <a:pt x="5122" y="19213"/>
                    <a:pt x="5677" y="16146"/>
                  </a:cubicBezTo>
                  <a:cubicBezTo>
                    <a:pt x="6297" y="12558"/>
                    <a:pt x="8286" y="9427"/>
                    <a:pt x="11255" y="7339"/>
                  </a:cubicBezTo>
                  <a:cubicBezTo>
                    <a:pt x="13631" y="5680"/>
                    <a:pt x="16356" y="4882"/>
                    <a:pt x="19054" y="4882"/>
                  </a:cubicBezTo>
                  <a:close/>
                  <a:moveTo>
                    <a:pt x="19075" y="0"/>
                  </a:moveTo>
                  <a:cubicBezTo>
                    <a:pt x="15401" y="0"/>
                    <a:pt x="11689" y="1091"/>
                    <a:pt x="8449" y="3359"/>
                  </a:cubicBezTo>
                  <a:cubicBezTo>
                    <a:pt x="4405" y="6197"/>
                    <a:pt x="1697" y="10438"/>
                    <a:pt x="849" y="15298"/>
                  </a:cubicBezTo>
                  <a:cubicBezTo>
                    <a:pt x="1" y="20159"/>
                    <a:pt x="1077" y="25084"/>
                    <a:pt x="3915" y="29129"/>
                  </a:cubicBezTo>
                  <a:cubicBezTo>
                    <a:pt x="4365" y="29790"/>
                    <a:pt x="5113" y="30172"/>
                    <a:pt x="5885" y="30172"/>
                  </a:cubicBezTo>
                  <a:cubicBezTo>
                    <a:pt x="6065" y="30172"/>
                    <a:pt x="6247" y="30151"/>
                    <a:pt x="6427" y="30108"/>
                  </a:cubicBezTo>
                  <a:cubicBezTo>
                    <a:pt x="10619" y="29211"/>
                    <a:pt x="14843" y="28762"/>
                    <a:pt x="19067" y="28762"/>
                  </a:cubicBezTo>
                  <a:cubicBezTo>
                    <a:pt x="23292" y="28762"/>
                    <a:pt x="27516" y="29211"/>
                    <a:pt x="31707" y="30108"/>
                  </a:cubicBezTo>
                  <a:cubicBezTo>
                    <a:pt x="31871" y="30173"/>
                    <a:pt x="32066" y="30173"/>
                    <a:pt x="32229" y="30173"/>
                  </a:cubicBezTo>
                  <a:cubicBezTo>
                    <a:pt x="33012" y="30173"/>
                    <a:pt x="33763" y="29814"/>
                    <a:pt x="34219" y="29129"/>
                  </a:cubicBezTo>
                  <a:cubicBezTo>
                    <a:pt x="36437" y="26030"/>
                    <a:pt x="37612" y="22344"/>
                    <a:pt x="37612" y="18495"/>
                  </a:cubicBezTo>
                  <a:cubicBezTo>
                    <a:pt x="37612" y="14678"/>
                    <a:pt x="36437" y="11025"/>
                    <a:pt x="34252" y="7893"/>
                  </a:cubicBezTo>
                  <a:cubicBezTo>
                    <a:pt x="30649" y="2749"/>
                    <a:pt x="24909" y="0"/>
                    <a:pt x="19075"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7" name="Google Shape;2587;p32"/>
            <p:cNvSpPr/>
            <p:nvPr/>
          </p:nvSpPr>
          <p:spPr>
            <a:xfrm>
              <a:off x="2628325" y="2249950"/>
              <a:ext cx="539900" cy="733975"/>
            </a:xfrm>
            <a:custGeom>
              <a:rect b="b" l="l" r="r" t="t"/>
              <a:pathLst>
                <a:path extrusionOk="0" h="29359" w="21596">
                  <a:moveTo>
                    <a:pt x="10798" y="4893"/>
                  </a:moveTo>
                  <a:cubicBezTo>
                    <a:pt x="13962" y="4893"/>
                    <a:pt x="16670" y="9329"/>
                    <a:pt x="16670" y="14647"/>
                  </a:cubicBezTo>
                  <a:cubicBezTo>
                    <a:pt x="16702" y="17387"/>
                    <a:pt x="15952" y="20029"/>
                    <a:pt x="14680" y="21921"/>
                  </a:cubicBezTo>
                  <a:cubicBezTo>
                    <a:pt x="14060" y="22867"/>
                    <a:pt x="12723" y="24432"/>
                    <a:pt x="10863" y="24465"/>
                  </a:cubicBezTo>
                  <a:lnTo>
                    <a:pt x="10831" y="24465"/>
                  </a:lnTo>
                  <a:cubicBezTo>
                    <a:pt x="8971" y="24465"/>
                    <a:pt x="7634" y="22899"/>
                    <a:pt x="6981" y="21953"/>
                  </a:cubicBezTo>
                  <a:cubicBezTo>
                    <a:pt x="5709" y="20061"/>
                    <a:pt x="4959" y="17419"/>
                    <a:pt x="4926" y="14679"/>
                  </a:cubicBezTo>
                  <a:cubicBezTo>
                    <a:pt x="4926" y="9395"/>
                    <a:pt x="7601" y="4893"/>
                    <a:pt x="10765" y="4893"/>
                  </a:cubicBezTo>
                  <a:close/>
                  <a:moveTo>
                    <a:pt x="10765" y="0"/>
                  </a:moveTo>
                  <a:cubicBezTo>
                    <a:pt x="4731" y="0"/>
                    <a:pt x="1" y="6459"/>
                    <a:pt x="33" y="14712"/>
                  </a:cubicBezTo>
                  <a:cubicBezTo>
                    <a:pt x="66" y="18463"/>
                    <a:pt x="1077" y="22019"/>
                    <a:pt x="2937" y="24726"/>
                  </a:cubicBezTo>
                  <a:cubicBezTo>
                    <a:pt x="4959" y="27662"/>
                    <a:pt x="7830" y="29358"/>
                    <a:pt x="10831" y="29358"/>
                  </a:cubicBezTo>
                  <a:lnTo>
                    <a:pt x="10863" y="29358"/>
                  </a:lnTo>
                  <a:cubicBezTo>
                    <a:pt x="13864" y="29325"/>
                    <a:pt x="16767" y="27629"/>
                    <a:pt x="18757" y="24661"/>
                  </a:cubicBezTo>
                  <a:cubicBezTo>
                    <a:pt x="20584" y="21953"/>
                    <a:pt x="21595" y="18365"/>
                    <a:pt x="21563" y="14614"/>
                  </a:cubicBezTo>
                  <a:cubicBezTo>
                    <a:pt x="21530" y="6394"/>
                    <a:pt x="16800" y="0"/>
                    <a:pt x="10798"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8" name="Google Shape;2588;p32"/>
            <p:cNvSpPr/>
            <p:nvPr/>
          </p:nvSpPr>
          <p:spPr>
            <a:xfrm>
              <a:off x="4431400" y="2242600"/>
              <a:ext cx="539875" cy="733975"/>
            </a:xfrm>
            <a:custGeom>
              <a:rect b="b" l="l" r="r" t="t"/>
              <a:pathLst>
                <a:path extrusionOk="0" h="29359" w="21595">
                  <a:moveTo>
                    <a:pt x="10765" y="4894"/>
                  </a:moveTo>
                  <a:cubicBezTo>
                    <a:pt x="13929" y="4894"/>
                    <a:pt x="16636" y="9363"/>
                    <a:pt x="16669" y="14647"/>
                  </a:cubicBezTo>
                  <a:cubicBezTo>
                    <a:pt x="16669" y="19964"/>
                    <a:pt x="14027" y="24433"/>
                    <a:pt x="10830" y="24466"/>
                  </a:cubicBezTo>
                  <a:cubicBezTo>
                    <a:pt x="8971" y="24466"/>
                    <a:pt x="7601" y="22900"/>
                    <a:pt x="6981" y="21954"/>
                  </a:cubicBezTo>
                  <a:cubicBezTo>
                    <a:pt x="5676" y="20094"/>
                    <a:pt x="4926" y="17420"/>
                    <a:pt x="4926" y="14680"/>
                  </a:cubicBezTo>
                  <a:cubicBezTo>
                    <a:pt x="4893" y="9395"/>
                    <a:pt x="7568" y="4894"/>
                    <a:pt x="10765" y="4894"/>
                  </a:cubicBezTo>
                  <a:close/>
                  <a:moveTo>
                    <a:pt x="10732" y="1"/>
                  </a:moveTo>
                  <a:cubicBezTo>
                    <a:pt x="4698" y="1"/>
                    <a:pt x="0" y="6492"/>
                    <a:pt x="33" y="14712"/>
                  </a:cubicBezTo>
                  <a:cubicBezTo>
                    <a:pt x="33" y="18463"/>
                    <a:pt x="1077" y="22019"/>
                    <a:pt x="2936" y="24726"/>
                  </a:cubicBezTo>
                  <a:cubicBezTo>
                    <a:pt x="4959" y="27662"/>
                    <a:pt x="7829" y="29359"/>
                    <a:pt x="10830" y="29359"/>
                  </a:cubicBezTo>
                  <a:lnTo>
                    <a:pt x="10863" y="29359"/>
                  </a:lnTo>
                  <a:cubicBezTo>
                    <a:pt x="16897" y="29326"/>
                    <a:pt x="21595" y="22867"/>
                    <a:pt x="21562" y="14614"/>
                  </a:cubicBezTo>
                  <a:cubicBezTo>
                    <a:pt x="21529" y="6394"/>
                    <a:pt x="16800" y="1"/>
                    <a:pt x="10765"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2589" name="Google Shape;2589;p32"/>
          <p:cNvCxnSpPr>
            <a:stCxn id="2468" idx="6"/>
            <a:endCxn id="2474" idx="2"/>
          </p:cNvCxnSpPr>
          <p:nvPr/>
        </p:nvCxnSpPr>
        <p:spPr>
          <a:xfrm>
            <a:off x="4071238" y="2939770"/>
            <a:ext cx="1002300" cy="300"/>
          </a:xfrm>
          <a:prstGeom prst="straightConnector1">
            <a:avLst/>
          </a:prstGeom>
          <a:noFill/>
          <a:ln cap="flat" cmpd="sng" w="19050">
            <a:solidFill>
              <a:schemeClr val="dk1"/>
            </a:solidFill>
            <a:prstDash val="solid"/>
            <a:round/>
            <a:headEnd len="med" w="med" type="none"/>
            <a:tailEnd len="med" w="med" type="none"/>
          </a:ln>
        </p:spPr>
      </p:cxnSp>
      <p:cxnSp>
        <p:nvCxnSpPr>
          <p:cNvPr id="2590" name="Google Shape;2590;p32"/>
          <p:cNvCxnSpPr>
            <a:stCxn id="2474" idx="6"/>
            <a:endCxn id="2477" idx="2"/>
          </p:cNvCxnSpPr>
          <p:nvPr/>
        </p:nvCxnSpPr>
        <p:spPr>
          <a:xfrm>
            <a:off x="6050128" y="2939963"/>
            <a:ext cx="1002300" cy="0"/>
          </a:xfrm>
          <a:prstGeom prst="straightConnector1">
            <a:avLst/>
          </a:prstGeom>
          <a:noFill/>
          <a:ln cap="flat" cmpd="sng" w="19050">
            <a:solidFill>
              <a:schemeClr val="dk1"/>
            </a:solidFill>
            <a:prstDash val="solid"/>
            <a:round/>
            <a:headEnd len="med" w="med" type="none"/>
            <a:tailEnd len="med" w="med" type="none"/>
          </a:ln>
        </p:spPr>
      </p:cxnSp>
      <p:grpSp>
        <p:nvGrpSpPr>
          <p:cNvPr id="2591" name="Google Shape;2591;p32"/>
          <p:cNvGrpSpPr/>
          <p:nvPr/>
        </p:nvGrpSpPr>
        <p:grpSpPr>
          <a:xfrm>
            <a:off x="721100" y="1437575"/>
            <a:ext cx="1764900" cy="784825"/>
            <a:chOff x="721100" y="1437575"/>
            <a:chExt cx="1764900" cy="784825"/>
          </a:xfrm>
        </p:grpSpPr>
        <p:sp>
          <p:nvSpPr>
            <p:cNvPr id="2470" name="Google Shape;2470;p32"/>
            <p:cNvSpPr txBox="1"/>
            <p:nvPr/>
          </p:nvSpPr>
          <p:spPr>
            <a:xfrm>
              <a:off x="721241" y="1865700"/>
              <a:ext cx="1764600" cy="356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Mercury is small</a:t>
              </a:r>
              <a:endParaRPr>
                <a:solidFill>
                  <a:schemeClr val="dk1"/>
                </a:solidFill>
                <a:latin typeface="Libre Franklin Medium"/>
                <a:ea typeface="Libre Franklin Medium"/>
                <a:cs typeface="Libre Franklin Medium"/>
                <a:sym typeface="Libre Franklin Medium"/>
              </a:endParaRPr>
            </a:p>
          </p:txBody>
        </p:sp>
        <p:sp>
          <p:nvSpPr>
            <p:cNvPr id="2592" name="Google Shape;2592;p32"/>
            <p:cNvSpPr txBox="1"/>
            <p:nvPr/>
          </p:nvSpPr>
          <p:spPr>
            <a:xfrm>
              <a:off x="721100" y="1437575"/>
              <a:ext cx="17649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500">
                  <a:solidFill>
                    <a:schemeClr val="dk1"/>
                  </a:solidFill>
                  <a:latin typeface="Anton"/>
                  <a:ea typeface="Anton"/>
                  <a:cs typeface="Anton"/>
                  <a:sym typeface="Anton"/>
                </a:rPr>
                <a:t>2XXX</a:t>
              </a:r>
              <a:endParaRPr>
                <a:solidFill>
                  <a:schemeClr val="dk1"/>
                </a:solidFill>
              </a:endParaRPr>
            </a:p>
          </p:txBody>
        </p:sp>
      </p:grpSp>
      <p:grpSp>
        <p:nvGrpSpPr>
          <p:cNvPr id="2593" name="Google Shape;2593;p32"/>
          <p:cNvGrpSpPr/>
          <p:nvPr/>
        </p:nvGrpSpPr>
        <p:grpSpPr>
          <a:xfrm>
            <a:off x="4679338" y="1437575"/>
            <a:ext cx="1765004" cy="782125"/>
            <a:chOff x="4679338" y="1437575"/>
            <a:chExt cx="1765004" cy="782125"/>
          </a:xfrm>
        </p:grpSpPr>
        <p:sp>
          <p:nvSpPr>
            <p:cNvPr id="2475" name="Google Shape;2475;p32"/>
            <p:cNvSpPr txBox="1"/>
            <p:nvPr/>
          </p:nvSpPr>
          <p:spPr>
            <a:xfrm>
              <a:off x="4679338" y="1863000"/>
              <a:ext cx="1764900" cy="356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Earth has life</a:t>
              </a:r>
              <a:endParaRPr>
                <a:solidFill>
                  <a:schemeClr val="dk1"/>
                </a:solidFill>
                <a:latin typeface="Libre Franklin Medium"/>
                <a:ea typeface="Libre Franklin Medium"/>
                <a:cs typeface="Libre Franklin Medium"/>
                <a:sym typeface="Libre Franklin Medium"/>
              </a:endParaRPr>
            </a:p>
          </p:txBody>
        </p:sp>
        <p:sp>
          <p:nvSpPr>
            <p:cNvPr id="2594" name="Google Shape;2594;p32"/>
            <p:cNvSpPr txBox="1"/>
            <p:nvPr/>
          </p:nvSpPr>
          <p:spPr>
            <a:xfrm>
              <a:off x="4679442" y="1437575"/>
              <a:ext cx="17649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500">
                  <a:solidFill>
                    <a:schemeClr val="dk1"/>
                  </a:solidFill>
                  <a:latin typeface="Anton"/>
                  <a:ea typeface="Anton"/>
                  <a:cs typeface="Anton"/>
                  <a:sym typeface="Anton"/>
                </a:rPr>
                <a:t>2XXX</a:t>
              </a:r>
              <a:endParaRPr>
                <a:solidFill>
                  <a:schemeClr val="dk1"/>
                </a:solidFill>
              </a:endParaRPr>
            </a:p>
          </p:txBody>
        </p:sp>
      </p:grpSp>
      <p:grpSp>
        <p:nvGrpSpPr>
          <p:cNvPr id="2595" name="Google Shape;2595;p32"/>
          <p:cNvGrpSpPr/>
          <p:nvPr/>
        </p:nvGrpSpPr>
        <p:grpSpPr>
          <a:xfrm>
            <a:off x="2700179" y="3656600"/>
            <a:ext cx="1764992" cy="783025"/>
            <a:chOff x="2700179" y="3656600"/>
            <a:chExt cx="1764992" cy="783025"/>
          </a:xfrm>
        </p:grpSpPr>
        <p:sp>
          <p:nvSpPr>
            <p:cNvPr id="2596" name="Google Shape;2596;p32"/>
            <p:cNvSpPr txBox="1"/>
            <p:nvPr/>
          </p:nvSpPr>
          <p:spPr>
            <a:xfrm>
              <a:off x="2700179" y="4082925"/>
              <a:ext cx="1764600" cy="356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Venus is very hot</a:t>
              </a:r>
              <a:endParaRPr>
                <a:solidFill>
                  <a:schemeClr val="dk1"/>
                </a:solidFill>
                <a:latin typeface="Libre Franklin Medium"/>
                <a:ea typeface="Libre Franklin Medium"/>
                <a:cs typeface="Libre Franklin Medium"/>
                <a:sym typeface="Libre Franklin Medium"/>
              </a:endParaRPr>
            </a:p>
          </p:txBody>
        </p:sp>
        <p:sp>
          <p:nvSpPr>
            <p:cNvPr id="2472" name="Google Shape;2472;p32"/>
            <p:cNvSpPr txBox="1"/>
            <p:nvPr/>
          </p:nvSpPr>
          <p:spPr>
            <a:xfrm>
              <a:off x="2700271" y="3656600"/>
              <a:ext cx="17649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500">
                  <a:solidFill>
                    <a:schemeClr val="dk1"/>
                  </a:solidFill>
                  <a:latin typeface="Anton"/>
                  <a:ea typeface="Anton"/>
                  <a:cs typeface="Anton"/>
                  <a:sym typeface="Anton"/>
                </a:rPr>
                <a:t>2XXX</a:t>
              </a:r>
              <a:endParaRPr>
                <a:solidFill>
                  <a:schemeClr val="dk1"/>
                </a:solidFill>
              </a:endParaRPr>
            </a:p>
          </p:txBody>
        </p:sp>
      </p:grpSp>
      <p:grpSp>
        <p:nvGrpSpPr>
          <p:cNvPr id="2597" name="Google Shape;2597;p32"/>
          <p:cNvGrpSpPr/>
          <p:nvPr/>
        </p:nvGrpSpPr>
        <p:grpSpPr>
          <a:xfrm>
            <a:off x="6658408" y="3656600"/>
            <a:ext cx="1765105" cy="782988"/>
            <a:chOff x="6658408" y="3656600"/>
            <a:chExt cx="1765105" cy="782988"/>
          </a:xfrm>
        </p:grpSpPr>
        <p:sp>
          <p:nvSpPr>
            <p:cNvPr id="2598" name="Google Shape;2598;p32"/>
            <p:cNvSpPr txBox="1"/>
            <p:nvPr/>
          </p:nvSpPr>
          <p:spPr>
            <a:xfrm>
              <a:off x="6658408" y="4082888"/>
              <a:ext cx="1764900" cy="356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Jupiter is big</a:t>
              </a:r>
              <a:endParaRPr>
                <a:solidFill>
                  <a:schemeClr val="dk1"/>
                </a:solidFill>
                <a:latin typeface="Libre Franklin Medium"/>
                <a:ea typeface="Libre Franklin Medium"/>
                <a:cs typeface="Libre Franklin Medium"/>
                <a:sym typeface="Libre Franklin Medium"/>
              </a:endParaRPr>
            </a:p>
            <a:p>
              <a:pPr indent="0" lvl="0" marL="0" rtl="0" algn="ctr">
                <a:spcBef>
                  <a:spcPts val="0"/>
                </a:spcBef>
                <a:spcAft>
                  <a:spcPts val="0"/>
                </a:spcAft>
                <a:buNone/>
              </a:pPr>
              <a:r>
                <a:t/>
              </a:r>
              <a:endParaRPr>
                <a:solidFill>
                  <a:schemeClr val="dk1"/>
                </a:solidFill>
                <a:latin typeface="Libre Franklin"/>
                <a:ea typeface="Libre Franklin"/>
                <a:cs typeface="Libre Franklin"/>
                <a:sym typeface="Libre Franklin"/>
              </a:endParaRPr>
            </a:p>
          </p:txBody>
        </p:sp>
        <p:sp>
          <p:nvSpPr>
            <p:cNvPr id="2478" name="Google Shape;2478;p32"/>
            <p:cNvSpPr txBox="1"/>
            <p:nvPr/>
          </p:nvSpPr>
          <p:spPr>
            <a:xfrm>
              <a:off x="6658613" y="3656600"/>
              <a:ext cx="17649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500">
                  <a:solidFill>
                    <a:schemeClr val="dk1"/>
                  </a:solidFill>
                  <a:latin typeface="Anton"/>
                  <a:ea typeface="Anton"/>
                  <a:cs typeface="Anton"/>
                  <a:sym typeface="Anton"/>
                </a:rPr>
                <a:t>2XXX</a:t>
              </a:r>
              <a:endParaRPr>
                <a:solidFill>
                  <a:schemeClr val="dk1"/>
                </a:solidFill>
              </a:endParaRPr>
            </a:p>
          </p:txBody>
        </p:sp>
      </p:grpSp>
      <p:cxnSp>
        <p:nvCxnSpPr>
          <p:cNvPr id="2599" name="Google Shape;2599;p32"/>
          <p:cNvCxnSpPr>
            <a:stCxn id="2477" idx="6"/>
          </p:cNvCxnSpPr>
          <p:nvPr/>
        </p:nvCxnSpPr>
        <p:spPr>
          <a:xfrm>
            <a:off x="8029181" y="2939963"/>
            <a:ext cx="1251300" cy="0"/>
          </a:xfrm>
          <a:prstGeom prst="straightConnector1">
            <a:avLst/>
          </a:prstGeom>
          <a:noFill/>
          <a:ln cap="flat" cmpd="sng" w="19050">
            <a:solidFill>
              <a:schemeClr val="dk1"/>
            </a:solidFill>
            <a:prstDash val="solid"/>
            <a:round/>
            <a:headEnd len="med" w="med" type="none"/>
            <a:tailEnd len="med" w="med" type="none"/>
          </a:ln>
        </p:spPr>
      </p:cxnSp>
      <p:sp>
        <p:nvSpPr>
          <p:cNvPr id="2600" name="Google Shape;2600;p32"/>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US National Dollar </a:t>
            </a:r>
            <a:r>
              <a:rPr lang="en"/>
              <a:t>Day infographics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4" name="Shape 2604"/>
        <p:cNvGrpSpPr/>
        <p:nvPr/>
      </p:nvGrpSpPr>
      <p:grpSpPr>
        <a:xfrm>
          <a:off x="0" y="0"/>
          <a:ext cx="0" cy="0"/>
          <a:chOff x="0" y="0"/>
          <a:chExt cx="0" cy="0"/>
        </a:xfrm>
      </p:grpSpPr>
      <p:cxnSp>
        <p:nvCxnSpPr>
          <p:cNvPr id="2605" name="Google Shape;2605;p33"/>
          <p:cNvCxnSpPr>
            <a:stCxn id="2606" idx="6"/>
            <a:endCxn id="2607" idx="2"/>
          </p:cNvCxnSpPr>
          <p:nvPr/>
        </p:nvCxnSpPr>
        <p:spPr>
          <a:xfrm flipH="1" rot="10800000">
            <a:off x="2091897" y="2939663"/>
            <a:ext cx="1001700" cy="300"/>
          </a:xfrm>
          <a:prstGeom prst="straightConnector1">
            <a:avLst/>
          </a:prstGeom>
          <a:noFill/>
          <a:ln cap="flat" cmpd="sng" w="19050">
            <a:solidFill>
              <a:schemeClr val="dk1"/>
            </a:solidFill>
            <a:prstDash val="solid"/>
            <a:round/>
            <a:headEnd len="med" w="med" type="none"/>
            <a:tailEnd len="med" w="med" type="none"/>
          </a:ln>
        </p:spPr>
      </p:cxnSp>
      <p:sp>
        <p:nvSpPr>
          <p:cNvPr id="2606" name="Google Shape;2606;p33"/>
          <p:cNvSpPr/>
          <p:nvPr/>
        </p:nvSpPr>
        <p:spPr>
          <a:xfrm>
            <a:off x="1115229" y="2451444"/>
            <a:ext cx="976668" cy="977038"/>
          </a:xfrm>
          <a:prstGeom prst="ellipse">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7" name="Google Shape;2607;p33"/>
          <p:cNvSpPr/>
          <p:nvPr/>
        </p:nvSpPr>
        <p:spPr>
          <a:xfrm>
            <a:off x="3093720" y="2451005"/>
            <a:ext cx="977517" cy="977531"/>
          </a:xfrm>
          <a:prstGeom prst="ellipse">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8" name="Google Shape;2608;p33"/>
          <p:cNvSpPr/>
          <p:nvPr/>
        </p:nvSpPr>
        <p:spPr>
          <a:xfrm>
            <a:off x="5073459" y="2451444"/>
            <a:ext cx="976668" cy="977038"/>
          </a:xfrm>
          <a:prstGeom prst="ellipse">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609" name="Google Shape;2609;p33"/>
          <p:cNvCxnSpPr>
            <a:stCxn id="2607" idx="6"/>
            <a:endCxn id="2608" idx="2"/>
          </p:cNvCxnSpPr>
          <p:nvPr/>
        </p:nvCxnSpPr>
        <p:spPr>
          <a:xfrm>
            <a:off x="4071238" y="2939770"/>
            <a:ext cx="1002300" cy="300"/>
          </a:xfrm>
          <a:prstGeom prst="straightConnector1">
            <a:avLst/>
          </a:prstGeom>
          <a:noFill/>
          <a:ln cap="flat" cmpd="sng" w="19050">
            <a:solidFill>
              <a:schemeClr val="dk1"/>
            </a:solidFill>
            <a:prstDash val="solid"/>
            <a:round/>
            <a:headEnd len="med" w="med" type="none"/>
            <a:tailEnd len="med" w="med" type="none"/>
          </a:ln>
        </p:spPr>
      </p:cxnSp>
      <p:cxnSp>
        <p:nvCxnSpPr>
          <p:cNvPr id="2610" name="Google Shape;2610;p33"/>
          <p:cNvCxnSpPr>
            <a:stCxn id="2608" idx="6"/>
            <a:endCxn id="2611" idx="2"/>
          </p:cNvCxnSpPr>
          <p:nvPr/>
        </p:nvCxnSpPr>
        <p:spPr>
          <a:xfrm>
            <a:off x="6050128" y="2939963"/>
            <a:ext cx="1002300" cy="0"/>
          </a:xfrm>
          <a:prstGeom prst="straightConnector1">
            <a:avLst/>
          </a:prstGeom>
          <a:noFill/>
          <a:ln cap="flat" cmpd="sng" w="19050">
            <a:solidFill>
              <a:schemeClr val="dk1"/>
            </a:solidFill>
            <a:prstDash val="solid"/>
            <a:round/>
            <a:headEnd len="med" w="med" type="none"/>
            <a:tailEnd len="med" w="med" type="none"/>
          </a:ln>
        </p:spPr>
      </p:cxnSp>
      <p:grpSp>
        <p:nvGrpSpPr>
          <p:cNvPr id="2612" name="Google Shape;2612;p33"/>
          <p:cNvGrpSpPr/>
          <p:nvPr/>
        </p:nvGrpSpPr>
        <p:grpSpPr>
          <a:xfrm>
            <a:off x="2702300" y="1437575"/>
            <a:ext cx="1764900" cy="784825"/>
            <a:chOff x="2702300" y="1437575"/>
            <a:chExt cx="1764900" cy="784825"/>
          </a:xfrm>
        </p:grpSpPr>
        <p:sp>
          <p:nvSpPr>
            <p:cNvPr id="2613" name="Google Shape;2613;p33"/>
            <p:cNvSpPr txBox="1"/>
            <p:nvPr/>
          </p:nvSpPr>
          <p:spPr>
            <a:xfrm>
              <a:off x="2702441" y="1865700"/>
              <a:ext cx="1764600" cy="356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Saturn has rings</a:t>
              </a:r>
              <a:endParaRPr>
                <a:solidFill>
                  <a:schemeClr val="dk1"/>
                </a:solidFill>
                <a:latin typeface="Libre Franklin Medium"/>
                <a:ea typeface="Libre Franklin Medium"/>
                <a:cs typeface="Libre Franklin Medium"/>
                <a:sym typeface="Libre Franklin Medium"/>
              </a:endParaRPr>
            </a:p>
            <a:p>
              <a:pPr indent="0" lvl="0" marL="0" rtl="0" algn="ctr">
                <a:spcBef>
                  <a:spcPts val="0"/>
                </a:spcBef>
                <a:spcAft>
                  <a:spcPts val="0"/>
                </a:spcAft>
                <a:buNone/>
              </a:pPr>
              <a:r>
                <a:t/>
              </a:r>
              <a:endParaRPr>
                <a:solidFill>
                  <a:schemeClr val="dk1"/>
                </a:solidFill>
                <a:latin typeface="Libre Franklin Medium"/>
                <a:ea typeface="Libre Franklin Medium"/>
                <a:cs typeface="Libre Franklin Medium"/>
                <a:sym typeface="Libre Franklin Medium"/>
              </a:endParaRPr>
            </a:p>
          </p:txBody>
        </p:sp>
        <p:sp>
          <p:nvSpPr>
            <p:cNvPr id="2614" name="Google Shape;2614;p33"/>
            <p:cNvSpPr txBox="1"/>
            <p:nvPr/>
          </p:nvSpPr>
          <p:spPr>
            <a:xfrm>
              <a:off x="2702300" y="1437575"/>
              <a:ext cx="17649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500">
                  <a:solidFill>
                    <a:schemeClr val="dk1"/>
                  </a:solidFill>
                  <a:latin typeface="Anton"/>
                  <a:ea typeface="Anton"/>
                  <a:cs typeface="Anton"/>
                  <a:sym typeface="Anton"/>
                </a:rPr>
                <a:t>2XXX</a:t>
              </a:r>
              <a:endParaRPr>
                <a:solidFill>
                  <a:schemeClr val="dk1"/>
                </a:solidFill>
              </a:endParaRPr>
            </a:p>
          </p:txBody>
        </p:sp>
      </p:grpSp>
      <p:grpSp>
        <p:nvGrpSpPr>
          <p:cNvPr id="2615" name="Google Shape;2615;p33"/>
          <p:cNvGrpSpPr/>
          <p:nvPr/>
        </p:nvGrpSpPr>
        <p:grpSpPr>
          <a:xfrm>
            <a:off x="718979" y="3656600"/>
            <a:ext cx="1764996" cy="783025"/>
            <a:chOff x="718979" y="3656600"/>
            <a:chExt cx="1764996" cy="783025"/>
          </a:xfrm>
        </p:grpSpPr>
        <p:sp>
          <p:nvSpPr>
            <p:cNvPr id="2616" name="Google Shape;2616;p33"/>
            <p:cNvSpPr txBox="1"/>
            <p:nvPr/>
          </p:nvSpPr>
          <p:spPr>
            <a:xfrm>
              <a:off x="718979" y="4082925"/>
              <a:ext cx="1764600" cy="356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Mars is very cold</a:t>
              </a:r>
              <a:endParaRPr>
                <a:solidFill>
                  <a:schemeClr val="dk1"/>
                </a:solidFill>
                <a:latin typeface="Libre Franklin Medium"/>
                <a:ea typeface="Libre Franklin Medium"/>
                <a:cs typeface="Libre Franklin Medium"/>
                <a:sym typeface="Libre Franklin Medium"/>
              </a:endParaRPr>
            </a:p>
          </p:txBody>
        </p:sp>
        <p:sp>
          <p:nvSpPr>
            <p:cNvPr id="2617" name="Google Shape;2617;p33"/>
            <p:cNvSpPr txBox="1"/>
            <p:nvPr/>
          </p:nvSpPr>
          <p:spPr>
            <a:xfrm>
              <a:off x="719075" y="3656600"/>
              <a:ext cx="17649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500">
                  <a:solidFill>
                    <a:schemeClr val="dk1"/>
                  </a:solidFill>
                  <a:latin typeface="Anton"/>
                  <a:ea typeface="Anton"/>
                  <a:cs typeface="Anton"/>
                  <a:sym typeface="Anton"/>
                </a:rPr>
                <a:t>2XXX</a:t>
              </a:r>
              <a:endParaRPr>
                <a:solidFill>
                  <a:schemeClr val="dk1"/>
                </a:solidFill>
              </a:endParaRPr>
            </a:p>
          </p:txBody>
        </p:sp>
      </p:grpSp>
      <p:cxnSp>
        <p:nvCxnSpPr>
          <p:cNvPr id="2618" name="Google Shape;2618;p33"/>
          <p:cNvCxnSpPr>
            <a:endCxn id="2606" idx="2"/>
          </p:cNvCxnSpPr>
          <p:nvPr/>
        </p:nvCxnSpPr>
        <p:spPr>
          <a:xfrm>
            <a:off x="-105471" y="2939963"/>
            <a:ext cx="1220700" cy="0"/>
          </a:xfrm>
          <a:prstGeom prst="straightConnector1">
            <a:avLst/>
          </a:prstGeom>
          <a:noFill/>
          <a:ln cap="flat" cmpd="sng" w="19050">
            <a:solidFill>
              <a:schemeClr val="dk1"/>
            </a:solidFill>
            <a:prstDash val="solid"/>
            <a:round/>
            <a:headEnd len="med" w="med" type="none"/>
            <a:tailEnd len="med" w="med" type="none"/>
          </a:ln>
        </p:spPr>
      </p:cxnSp>
      <p:cxnSp>
        <p:nvCxnSpPr>
          <p:cNvPr id="2619" name="Google Shape;2619;p33"/>
          <p:cNvCxnSpPr>
            <a:stCxn id="2606" idx="4"/>
            <a:endCxn id="2617" idx="0"/>
          </p:cNvCxnSpPr>
          <p:nvPr/>
        </p:nvCxnSpPr>
        <p:spPr>
          <a:xfrm flipH="1">
            <a:off x="1601463" y="3428482"/>
            <a:ext cx="2100" cy="228000"/>
          </a:xfrm>
          <a:prstGeom prst="straightConnector1">
            <a:avLst/>
          </a:prstGeom>
          <a:noFill/>
          <a:ln cap="flat" cmpd="sng" w="9525">
            <a:solidFill>
              <a:schemeClr val="dk1"/>
            </a:solidFill>
            <a:prstDash val="solid"/>
            <a:round/>
            <a:headEnd len="med" w="med" type="none"/>
            <a:tailEnd len="med" w="med" type="diamond"/>
          </a:ln>
        </p:spPr>
      </p:cxnSp>
      <p:cxnSp>
        <p:nvCxnSpPr>
          <p:cNvPr id="2620" name="Google Shape;2620;p33"/>
          <p:cNvCxnSpPr>
            <a:stCxn id="2608" idx="4"/>
            <a:endCxn id="2621" idx="0"/>
          </p:cNvCxnSpPr>
          <p:nvPr/>
        </p:nvCxnSpPr>
        <p:spPr>
          <a:xfrm flipH="1">
            <a:off x="5559993" y="3428482"/>
            <a:ext cx="1800" cy="228000"/>
          </a:xfrm>
          <a:prstGeom prst="straightConnector1">
            <a:avLst/>
          </a:prstGeom>
          <a:noFill/>
          <a:ln cap="flat" cmpd="sng" w="9525">
            <a:solidFill>
              <a:schemeClr val="dk1"/>
            </a:solidFill>
            <a:prstDash val="solid"/>
            <a:round/>
            <a:headEnd len="med" w="med" type="none"/>
            <a:tailEnd len="med" w="med" type="diamond"/>
          </a:ln>
        </p:spPr>
      </p:cxnSp>
      <p:cxnSp>
        <p:nvCxnSpPr>
          <p:cNvPr id="2622" name="Google Shape;2622;p33"/>
          <p:cNvCxnSpPr>
            <a:stCxn id="2613" idx="2"/>
            <a:endCxn id="2607" idx="0"/>
          </p:cNvCxnSpPr>
          <p:nvPr/>
        </p:nvCxnSpPr>
        <p:spPr>
          <a:xfrm flipH="1">
            <a:off x="3582341" y="2222400"/>
            <a:ext cx="2400" cy="228600"/>
          </a:xfrm>
          <a:prstGeom prst="straightConnector1">
            <a:avLst/>
          </a:prstGeom>
          <a:noFill/>
          <a:ln cap="flat" cmpd="sng" w="9525">
            <a:solidFill>
              <a:schemeClr val="dk1"/>
            </a:solidFill>
            <a:prstDash val="solid"/>
            <a:round/>
            <a:headEnd len="med" w="med" type="diamond"/>
            <a:tailEnd len="med" w="med" type="none"/>
          </a:ln>
        </p:spPr>
      </p:cxnSp>
      <p:cxnSp>
        <p:nvCxnSpPr>
          <p:cNvPr id="2623" name="Google Shape;2623;p33"/>
          <p:cNvCxnSpPr>
            <a:stCxn id="2624" idx="2"/>
            <a:endCxn id="2611" idx="0"/>
          </p:cNvCxnSpPr>
          <p:nvPr/>
        </p:nvCxnSpPr>
        <p:spPr>
          <a:xfrm flipH="1">
            <a:off x="7540888" y="2219700"/>
            <a:ext cx="2100" cy="231600"/>
          </a:xfrm>
          <a:prstGeom prst="straightConnector1">
            <a:avLst/>
          </a:prstGeom>
          <a:noFill/>
          <a:ln cap="flat" cmpd="sng" w="9525">
            <a:solidFill>
              <a:schemeClr val="dk1"/>
            </a:solidFill>
            <a:prstDash val="solid"/>
            <a:round/>
            <a:headEnd len="med" w="med" type="diamond"/>
            <a:tailEnd len="med" w="med" type="none"/>
          </a:ln>
        </p:spPr>
      </p:cxnSp>
      <p:grpSp>
        <p:nvGrpSpPr>
          <p:cNvPr id="2625" name="Google Shape;2625;p33"/>
          <p:cNvGrpSpPr/>
          <p:nvPr/>
        </p:nvGrpSpPr>
        <p:grpSpPr>
          <a:xfrm>
            <a:off x="1344344" y="2711242"/>
            <a:ext cx="513855" cy="457033"/>
            <a:chOff x="1241175" y="571650"/>
            <a:chExt cx="5118075" cy="4552125"/>
          </a:xfrm>
        </p:grpSpPr>
        <p:sp>
          <p:nvSpPr>
            <p:cNvPr id="2626" name="Google Shape;2626;p33"/>
            <p:cNvSpPr/>
            <p:nvPr/>
          </p:nvSpPr>
          <p:spPr>
            <a:xfrm>
              <a:off x="1303150" y="4640975"/>
              <a:ext cx="2996975" cy="421650"/>
            </a:xfrm>
            <a:custGeom>
              <a:rect b="b" l="l" r="r" t="t"/>
              <a:pathLst>
                <a:path extrusionOk="0" h="16866" w="119879">
                  <a:moveTo>
                    <a:pt x="8416" y="1"/>
                  </a:moveTo>
                  <a:cubicBezTo>
                    <a:pt x="3752" y="1"/>
                    <a:pt x="1" y="3752"/>
                    <a:pt x="1" y="8449"/>
                  </a:cubicBezTo>
                  <a:cubicBezTo>
                    <a:pt x="1" y="13114"/>
                    <a:pt x="3752" y="16865"/>
                    <a:pt x="8416" y="16865"/>
                  </a:cubicBezTo>
                  <a:lnTo>
                    <a:pt x="111430" y="16865"/>
                  </a:lnTo>
                  <a:cubicBezTo>
                    <a:pt x="116095" y="16865"/>
                    <a:pt x="119879" y="13114"/>
                    <a:pt x="119879" y="8449"/>
                  </a:cubicBezTo>
                  <a:cubicBezTo>
                    <a:pt x="119879" y="3752"/>
                    <a:pt x="116095" y="1"/>
                    <a:pt x="111430" y="1"/>
                  </a:cubicBezTo>
                  <a:close/>
                </a:path>
              </a:pathLst>
            </a:custGeom>
            <a:solidFill>
              <a:srgbClr val="F5D3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7" name="Google Shape;2627;p33"/>
            <p:cNvSpPr/>
            <p:nvPr/>
          </p:nvSpPr>
          <p:spPr>
            <a:xfrm>
              <a:off x="1653000" y="3746375"/>
              <a:ext cx="2297275" cy="894625"/>
            </a:xfrm>
            <a:custGeom>
              <a:rect b="b" l="l" r="r" t="t"/>
              <a:pathLst>
                <a:path extrusionOk="0" h="35785" w="91891">
                  <a:moveTo>
                    <a:pt x="18855" y="1"/>
                  </a:moveTo>
                  <a:cubicBezTo>
                    <a:pt x="8449" y="1"/>
                    <a:pt x="0" y="8449"/>
                    <a:pt x="0" y="18888"/>
                  </a:cubicBezTo>
                  <a:lnTo>
                    <a:pt x="0" y="35785"/>
                  </a:lnTo>
                  <a:lnTo>
                    <a:pt x="91891" y="35785"/>
                  </a:lnTo>
                  <a:lnTo>
                    <a:pt x="91891" y="18888"/>
                  </a:lnTo>
                  <a:cubicBezTo>
                    <a:pt x="91891" y="8449"/>
                    <a:pt x="83442" y="1"/>
                    <a:pt x="73004" y="1"/>
                  </a:cubicBezTo>
                  <a:close/>
                </a:path>
              </a:pathLst>
            </a:custGeom>
            <a:solidFill>
              <a:srgbClr val="FFEB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8" name="Google Shape;2628;p33"/>
            <p:cNvSpPr/>
            <p:nvPr/>
          </p:nvSpPr>
          <p:spPr>
            <a:xfrm>
              <a:off x="3472375" y="1704025"/>
              <a:ext cx="2825725" cy="720125"/>
            </a:xfrm>
            <a:custGeom>
              <a:rect b="b" l="l" r="r" t="t"/>
              <a:pathLst>
                <a:path extrusionOk="0" h="28805" w="113029">
                  <a:moveTo>
                    <a:pt x="101379" y="0"/>
                  </a:moveTo>
                  <a:cubicBezTo>
                    <a:pt x="101207" y="0"/>
                    <a:pt x="101035" y="5"/>
                    <a:pt x="100861" y="15"/>
                  </a:cubicBezTo>
                  <a:lnTo>
                    <a:pt x="0" y="5332"/>
                  </a:lnTo>
                  <a:lnTo>
                    <a:pt x="0" y="22685"/>
                  </a:lnTo>
                  <a:lnTo>
                    <a:pt x="100763" y="28785"/>
                  </a:lnTo>
                  <a:cubicBezTo>
                    <a:pt x="100969" y="28798"/>
                    <a:pt x="101173" y="28805"/>
                    <a:pt x="101376" y="28805"/>
                  </a:cubicBezTo>
                  <a:cubicBezTo>
                    <a:pt x="107788" y="28805"/>
                    <a:pt x="113028" y="22399"/>
                    <a:pt x="113028" y="14400"/>
                  </a:cubicBezTo>
                  <a:cubicBezTo>
                    <a:pt x="113028" y="6427"/>
                    <a:pt x="107770" y="0"/>
                    <a:pt x="101379"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9" name="Google Shape;2629;p33"/>
            <p:cNvSpPr/>
            <p:nvPr/>
          </p:nvSpPr>
          <p:spPr>
            <a:xfrm>
              <a:off x="2322525" y="1016100"/>
              <a:ext cx="1149875" cy="2121950"/>
            </a:xfrm>
            <a:custGeom>
              <a:rect b="b" l="l" r="r" t="t"/>
              <a:pathLst>
                <a:path extrusionOk="0" h="84878" w="45995">
                  <a:moveTo>
                    <a:pt x="0" y="0"/>
                  </a:moveTo>
                  <a:lnTo>
                    <a:pt x="0" y="84877"/>
                  </a:lnTo>
                  <a:lnTo>
                    <a:pt x="45994" y="84877"/>
                  </a:lnTo>
                  <a:lnTo>
                    <a:pt x="45994" y="0"/>
                  </a:ln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0" name="Google Shape;2630;p33"/>
            <p:cNvSpPr/>
            <p:nvPr/>
          </p:nvSpPr>
          <p:spPr>
            <a:xfrm>
              <a:off x="2117825" y="3138025"/>
              <a:ext cx="1546225" cy="383300"/>
            </a:xfrm>
            <a:custGeom>
              <a:rect b="b" l="l" r="r" t="t"/>
              <a:pathLst>
                <a:path extrusionOk="0" h="15332" w="61849">
                  <a:moveTo>
                    <a:pt x="7666" y="0"/>
                  </a:moveTo>
                  <a:cubicBezTo>
                    <a:pt x="3426" y="0"/>
                    <a:pt x="1" y="3425"/>
                    <a:pt x="1" y="7666"/>
                  </a:cubicBezTo>
                  <a:cubicBezTo>
                    <a:pt x="1" y="11906"/>
                    <a:pt x="3426" y="15332"/>
                    <a:pt x="7666" y="15332"/>
                  </a:cubicBezTo>
                  <a:lnTo>
                    <a:pt x="54182" y="15332"/>
                  </a:lnTo>
                  <a:cubicBezTo>
                    <a:pt x="58456" y="15332"/>
                    <a:pt x="61848" y="11906"/>
                    <a:pt x="61848" y="7666"/>
                  </a:cubicBezTo>
                  <a:cubicBezTo>
                    <a:pt x="61848" y="3425"/>
                    <a:pt x="58456" y="0"/>
                    <a:pt x="54182"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1" name="Google Shape;2631;p33"/>
            <p:cNvSpPr/>
            <p:nvPr/>
          </p:nvSpPr>
          <p:spPr>
            <a:xfrm>
              <a:off x="2117825" y="632825"/>
              <a:ext cx="1547025" cy="383300"/>
            </a:xfrm>
            <a:custGeom>
              <a:rect b="b" l="l" r="r" t="t"/>
              <a:pathLst>
                <a:path extrusionOk="0" h="15332" w="61881">
                  <a:moveTo>
                    <a:pt x="7666" y="0"/>
                  </a:moveTo>
                  <a:cubicBezTo>
                    <a:pt x="3426" y="0"/>
                    <a:pt x="1" y="3425"/>
                    <a:pt x="1" y="7666"/>
                  </a:cubicBezTo>
                  <a:cubicBezTo>
                    <a:pt x="1" y="11906"/>
                    <a:pt x="3426" y="15331"/>
                    <a:pt x="7666" y="15331"/>
                  </a:cubicBezTo>
                  <a:lnTo>
                    <a:pt x="54182" y="15331"/>
                  </a:lnTo>
                  <a:cubicBezTo>
                    <a:pt x="58456" y="15331"/>
                    <a:pt x="61881" y="11906"/>
                    <a:pt x="61881" y="7666"/>
                  </a:cubicBezTo>
                  <a:cubicBezTo>
                    <a:pt x="61881" y="3425"/>
                    <a:pt x="58456" y="0"/>
                    <a:pt x="54182"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2" name="Google Shape;2632;p33"/>
            <p:cNvSpPr/>
            <p:nvPr/>
          </p:nvSpPr>
          <p:spPr>
            <a:xfrm>
              <a:off x="1303150" y="4640975"/>
              <a:ext cx="1941725" cy="421650"/>
            </a:xfrm>
            <a:custGeom>
              <a:rect b="b" l="l" r="r" t="t"/>
              <a:pathLst>
                <a:path extrusionOk="0" h="16866" w="77669">
                  <a:moveTo>
                    <a:pt x="8416" y="1"/>
                  </a:moveTo>
                  <a:cubicBezTo>
                    <a:pt x="3752" y="1"/>
                    <a:pt x="1" y="3785"/>
                    <a:pt x="1" y="8449"/>
                  </a:cubicBezTo>
                  <a:cubicBezTo>
                    <a:pt x="1" y="13081"/>
                    <a:pt x="3752" y="16865"/>
                    <a:pt x="8416" y="16865"/>
                  </a:cubicBezTo>
                  <a:lnTo>
                    <a:pt x="77668" y="16865"/>
                  </a:lnTo>
                  <a:cubicBezTo>
                    <a:pt x="72025" y="11548"/>
                    <a:pt x="66708" y="5937"/>
                    <a:pt x="61717"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3" name="Google Shape;2633;p33"/>
            <p:cNvSpPr/>
            <p:nvPr/>
          </p:nvSpPr>
          <p:spPr>
            <a:xfrm>
              <a:off x="2846075" y="4640975"/>
              <a:ext cx="1454050" cy="421650"/>
            </a:xfrm>
            <a:custGeom>
              <a:rect b="b" l="l" r="r" t="t"/>
              <a:pathLst>
                <a:path extrusionOk="0" h="16866" w="58162">
                  <a:moveTo>
                    <a:pt x="0" y="1"/>
                  </a:moveTo>
                  <a:cubicBezTo>
                    <a:pt x="4991" y="5937"/>
                    <a:pt x="10308" y="11548"/>
                    <a:pt x="15951" y="16865"/>
                  </a:cubicBezTo>
                  <a:lnTo>
                    <a:pt x="49713" y="16865"/>
                  </a:lnTo>
                  <a:cubicBezTo>
                    <a:pt x="54378" y="16865"/>
                    <a:pt x="58162" y="13114"/>
                    <a:pt x="58162" y="8449"/>
                  </a:cubicBezTo>
                  <a:cubicBezTo>
                    <a:pt x="58162" y="3785"/>
                    <a:pt x="54378" y="1"/>
                    <a:pt x="49713"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4" name="Google Shape;2634;p33"/>
            <p:cNvSpPr/>
            <p:nvPr/>
          </p:nvSpPr>
          <p:spPr>
            <a:xfrm>
              <a:off x="1652175" y="3746375"/>
              <a:ext cx="1193925" cy="894625"/>
            </a:xfrm>
            <a:custGeom>
              <a:rect b="b" l="l" r="r" t="t"/>
              <a:pathLst>
                <a:path extrusionOk="0" h="35785" w="47757">
                  <a:moveTo>
                    <a:pt x="18888" y="1"/>
                  </a:moveTo>
                  <a:cubicBezTo>
                    <a:pt x="8482" y="1"/>
                    <a:pt x="33" y="8449"/>
                    <a:pt x="1" y="18888"/>
                  </a:cubicBezTo>
                  <a:lnTo>
                    <a:pt x="1" y="35785"/>
                  </a:lnTo>
                  <a:lnTo>
                    <a:pt x="47756" y="35785"/>
                  </a:lnTo>
                  <a:cubicBezTo>
                    <a:pt x="38460" y="24759"/>
                    <a:pt x="30337" y="12755"/>
                    <a:pt x="23585"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5" name="Google Shape;2635;p33"/>
            <p:cNvSpPr/>
            <p:nvPr/>
          </p:nvSpPr>
          <p:spPr>
            <a:xfrm>
              <a:off x="2241800" y="3746375"/>
              <a:ext cx="1708475" cy="894625"/>
            </a:xfrm>
            <a:custGeom>
              <a:rect b="b" l="l" r="r" t="t"/>
              <a:pathLst>
                <a:path extrusionOk="0" h="35785" w="68339">
                  <a:moveTo>
                    <a:pt x="0" y="1"/>
                  </a:moveTo>
                  <a:cubicBezTo>
                    <a:pt x="6752" y="12755"/>
                    <a:pt x="14875" y="24759"/>
                    <a:pt x="24171" y="35785"/>
                  </a:cubicBezTo>
                  <a:lnTo>
                    <a:pt x="68339" y="35785"/>
                  </a:lnTo>
                  <a:lnTo>
                    <a:pt x="68339" y="18888"/>
                  </a:lnTo>
                  <a:cubicBezTo>
                    <a:pt x="68339" y="8449"/>
                    <a:pt x="59890" y="1"/>
                    <a:pt x="49452"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6" name="Google Shape;2636;p33"/>
            <p:cNvSpPr/>
            <p:nvPr/>
          </p:nvSpPr>
          <p:spPr>
            <a:xfrm>
              <a:off x="1241175" y="4579825"/>
              <a:ext cx="3120125" cy="543950"/>
            </a:xfrm>
            <a:custGeom>
              <a:rect b="b" l="l" r="r" t="t"/>
              <a:pathLst>
                <a:path extrusionOk="0" h="21758" w="124805">
                  <a:moveTo>
                    <a:pt x="113909" y="4893"/>
                  </a:moveTo>
                  <a:cubicBezTo>
                    <a:pt x="117236" y="4893"/>
                    <a:pt x="119911" y="7568"/>
                    <a:pt x="119911" y="10895"/>
                  </a:cubicBezTo>
                  <a:cubicBezTo>
                    <a:pt x="119911" y="14190"/>
                    <a:pt x="117236" y="16865"/>
                    <a:pt x="113909" y="16865"/>
                  </a:cubicBezTo>
                  <a:lnTo>
                    <a:pt x="10895" y="16865"/>
                  </a:lnTo>
                  <a:cubicBezTo>
                    <a:pt x="7601" y="16865"/>
                    <a:pt x="4893" y="14190"/>
                    <a:pt x="4893" y="10895"/>
                  </a:cubicBezTo>
                  <a:cubicBezTo>
                    <a:pt x="4893" y="7568"/>
                    <a:pt x="7601" y="4893"/>
                    <a:pt x="10895" y="4893"/>
                  </a:cubicBezTo>
                  <a:close/>
                  <a:moveTo>
                    <a:pt x="10895" y="0"/>
                  </a:moveTo>
                  <a:cubicBezTo>
                    <a:pt x="4893" y="0"/>
                    <a:pt x="0" y="4861"/>
                    <a:pt x="0" y="10895"/>
                  </a:cubicBezTo>
                  <a:cubicBezTo>
                    <a:pt x="0" y="16877"/>
                    <a:pt x="4861" y="21758"/>
                    <a:pt x="10836" y="21758"/>
                  </a:cubicBezTo>
                  <a:cubicBezTo>
                    <a:pt x="10856" y="21758"/>
                    <a:pt x="10876" y="21758"/>
                    <a:pt x="10895" y="21758"/>
                  </a:cubicBezTo>
                  <a:lnTo>
                    <a:pt x="113909" y="21758"/>
                  </a:lnTo>
                  <a:cubicBezTo>
                    <a:pt x="113929" y="21758"/>
                    <a:pt x="113949" y="21758"/>
                    <a:pt x="113969" y="21758"/>
                  </a:cubicBezTo>
                  <a:cubicBezTo>
                    <a:pt x="119976" y="21758"/>
                    <a:pt x="124804" y="16877"/>
                    <a:pt x="124804" y="10895"/>
                  </a:cubicBezTo>
                  <a:cubicBezTo>
                    <a:pt x="124804" y="4861"/>
                    <a:pt x="119944" y="0"/>
                    <a:pt x="113909"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7" name="Google Shape;2637;p33"/>
            <p:cNvSpPr/>
            <p:nvPr/>
          </p:nvSpPr>
          <p:spPr>
            <a:xfrm>
              <a:off x="1591825" y="3685225"/>
              <a:ext cx="2419625" cy="1016950"/>
            </a:xfrm>
            <a:custGeom>
              <a:rect b="b" l="l" r="r" t="t"/>
              <a:pathLst>
                <a:path extrusionOk="0" h="40678" w="96785">
                  <a:moveTo>
                    <a:pt x="75451" y="4893"/>
                  </a:moveTo>
                  <a:cubicBezTo>
                    <a:pt x="84519" y="4893"/>
                    <a:pt x="91859" y="12233"/>
                    <a:pt x="91891" y="21334"/>
                  </a:cubicBezTo>
                  <a:lnTo>
                    <a:pt x="91891" y="35784"/>
                  </a:lnTo>
                  <a:lnTo>
                    <a:pt x="4894" y="35784"/>
                  </a:lnTo>
                  <a:lnTo>
                    <a:pt x="4894" y="21334"/>
                  </a:lnTo>
                  <a:cubicBezTo>
                    <a:pt x="4894" y="12233"/>
                    <a:pt x="12233" y="4893"/>
                    <a:pt x="21302" y="4893"/>
                  </a:cubicBezTo>
                  <a:close/>
                  <a:moveTo>
                    <a:pt x="21302" y="0"/>
                  </a:moveTo>
                  <a:cubicBezTo>
                    <a:pt x="9526" y="0"/>
                    <a:pt x="1" y="9558"/>
                    <a:pt x="1" y="21334"/>
                  </a:cubicBezTo>
                  <a:lnTo>
                    <a:pt x="1" y="38231"/>
                  </a:lnTo>
                  <a:cubicBezTo>
                    <a:pt x="1" y="39568"/>
                    <a:pt x="1077" y="40677"/>
                    <a:pt x="2447" y="40677"/>
                  </a:cubicBezTo>
                  <a:lnTo>
                    <a:pt x="94338" y="40677"/>
                  </a:lnTo>
                  <a:cubicBezTo>
                    <a:pt x="95675" y="40677"/>
                    <a:pt x="96784" y="39568"/>
                    <a:pt x="96784" y="38231"/>
                  </a:cubicBezTo>
                  <a:lnTo>
                    <a:pt x="96784" y="21334"/>
                  </a:lnTo>
                  <a:cubicBezTo>
                    <a:pt x="96751" y="9558"/>
                    <a:pt x="87226" y="0"/>
                    <a:pt x="75451"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8" name="Google Shape;2638;p33"/>
            <p:cNvSpPr/>
            <p:nvPr/>
          </p:nvSpPr>
          <p:spPr>
            <a:xfrm>
              <a:off x="3411200" y="1643000"/>
              <a:ext cx="2948050" cy="842650"/>
            </a:xfrm>
            <a:custGeom>
              <a:rect b="b" l="l" r="r" t="t"/>
              <a:pathLst>
                <a:path extrusionOk="0" h="33706" w="117922">
                  <a:moveTo>
                    <a:pt x="103678" y="4898"/>
                  </a:moveTo>
                  <a:cubicBezTo>
                    <a:pt x="105746" y="4898"/>
                    <a:pt x="107736" y="5709"/>
                    <a:pt x="109212" y="7185"/>
                  </a:cubicBezTo>
                  <a:cubicBezTo>
                    <a:pt x="111593" y="9469"/>
                    <a:pt x="113029" y="13057"/>
                    <a:pt x="113029" y="16841"/>
                  </a:cubicBezTo>
                  <a:cubicBezTo>
                    <a:pt x="113029" y="20657"/>
                    <a:pt x="111593" y="24278"/>
                    <a:pt x="109180" y="26529"/>
                  </a:cubicBezTo>
                  <a:cubicBezTo>
                    <a:pt x="107703" y="28005"/>
                    <a:pt x="105683" y="28816"/>
                    <a:pt x="103613" y="28816"/>
                  </a:cubicBezTo>
                  <a:cubicBezTo>
                    <a:pt x="103533" y="28816"/>
                    <a:pt x="103453" y="28815"/>
                    <a:pt x="103373" y="28812"/>
                  </a:cubicBezTo>
                  <a:lnTo>
                    <a:pt x="4894" y="22810"/>
                  </a:lnTo>
                  <a:lnTo>
                    <a:pt x="4894" y="10089"/>
                  </a:lnTo>
                  <a:lnTo>
                    <a:pt x="103438" y="4902"/>
                  </a:lnTo>
                  <a:cubicBezTo>
                    <a:pt x="103518" y="4900"/>
                    <a:pt x="103598" y="4898"/>
                    <a:pt x="103678" y="4898"/>
                  </a:cubicBezTo>
                  <a:close/>
                  <a:moveTo>
                    <a:pt x="103655" y="0"/>
                  </a:moveTo>
                  <a:cubicBezTo>
                    <a:pt x="103496" y="0"/>
                    <a:pt x="103337" y="3"/>
                    <a:pt x="103178" y="9"/>
                  </a:cubicBezTo>
                  <a:lnTo>
                    <a:pt x="2317" y="5326"/>
                  </a:lnTo>
                  <a:cubicBezTo>
                    <a:pt x="1045" y="5391"/>
                    <a:pt x="1" y="6468"/>
                    <a:pt x="1" y="7773"/>
                  </a:cubicBezTo>
                  <a:lnTo>
                    <a:pt x="1" y="25126"/>
                  </a:lnTo>
                  <a:cubicBezTo>
                    <a:pt x="1" y="26431"/>
                    <a:pt x="1012" y="27475"/>
                    <a:pt x="2317" y="27573"/>
                  </a:cubicBezTo>
                  <a:lnTo>
                    <a:pt x="103080" y="33673"/>
                  </a:lnTo>
                  <a:cubicBezTo>
                    <a:pt x="103308" y="33705"/>
                    <a:pt x="103569" y="33705"/>
                    <a:pt x="103797" y="33705"/>
                  </a:cubicBezTo>
                  <a:cubicBezTo>
                    <a:pt x="107059" y="33673"/>
                    <a:pt x="110191" y="32368"/>
                    <a:pt x="112539" y="30085"/>
                  </a:cubicBezTo>
                  <a:cubicBezTo>
                    <a:pt x="115965" y="26888"/>
                    <a:pt x="117922" y="22060"/>
                    <a:pt x="117922" y="16841"/>
                  </a:cubicBezTo>
                  <a:cubicBezTo>
                    <a:pt x="117922" y="11687"/>
                    <a:pt x="115965" y="6859"/>
                    <a:pt x="112572" y="3662"/>
                  </a:cubicBezTo>
                  <a:cubicBezTo>
                    <a:pt x="110206" y="1296"/>
                    <a:pt x="106979" y="0"/>
                    <a:pt x="103655"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9" name="Google Shape;2639;p33"/>
            <p:cNvSpPr/>
            <p:nvPr/>
          </p:nvSpPr>
          <p:spPr>
            <a:xfrm>
              <a:off x="2261350" y="954925"/>
              <a:ext cx="1272200" cy="2244275"/>
            </a:xfrm>
            <a:custGeom>
              <a:rect b="b" l="l" r="r" t="t"/>
              <a:pathLst>
                <a:path extrusionOk="0" h="89771" w="50888">
                  <a:moveTo>
                    <a:pt x="2447" y="1"/>
                  </a:moveTo>
                  <a:cubicBezTo>
                    <a:pt x="1077" y="1"/>
                    <a:pt x="1" y="1110"/>
                    <a:pt x="1" y="2447"/>
                  </a:cubicBezTo>
                  <a:lnTo>
                    <a:pt x="1" y="22704"/>
                  </a:lnTo>
                  <a:cubicBezTo>
                    <a:pt x="1" y="24042"/>
                    <a:pt x="1077" y="25151"/>
                    <a:pt x="2447" y="25151"/>
                  </a:cubicBezTo>
                  <a:cubicBezTo>
                    <a:pt x="3785" y="25151"/>
                    <a:pt x="4894" y="24042"/>
                    <a:pt x="4894" y="22704"/>
                  </a:cubicBezTo>
                  <a:lnTo>
                    <a:pt x="4894" y="4894"/>
                  </a:lnTo>
                  <a:lnTo>
                    <a:pt x="45995" y="4894"/>
                  </a:lnTo>
                  <a:lnTo>
                    <a:pt x="45995" y="84878"/>
                  </a:lnTo>
                  <a:lnTo>
                    <a:pt x="4894" y="84878"/>
                  </a:lnTo>
                  <a:lnTo>
                    <a:pt x="4894" y="43907"/>
                  </a:lnTo>
                  <a:cubicBezTo>
                    <a:pt x="4894" y="42570"/>
                    <a:pt x="3785" y="41461"/>
                    <a:pt x="2447" y="41461"/>
                  </a:cubicBezTo>
                  <a:cubicBezTo>
                    <a:pt x="1077" y="41461"/>
                    <a:pt x="1" y="42570"/>
                    <a:pt x="1" y="43907"/>
                  </a:cubicBezTo>
                  <a:lnTo>
                    <a:pt x="1" y="87324"/>
                  </a:lnTo>
                  <a:cubicBezTo>
                    <a:pt x="1" y="88694"/>
                    <a:pt x="1077" y="89771"/>
                    <a:pt x="2447" y="89771"/>
                  </a:cubicBezTo>
                  <a:lnTo>
                    <a:pt x="48441" y="89771"/>
                  </a:lnTo>
                  <a:cubicBezTo>
                    <a:pt x="49811" y="89771"/>
                    <a:pt x="50888" y="88694"/>
                    <a:pt x="50888" y="87324"/>
                  </a:cubicBezTo>
                  <a:lnTo>
                    <a:pt x="50888" y="2447"/>
                  </a:lnTo>
                  <a:cubicBezTo>
                    <a:pt x="50888" y="1110"/>
                    <a:pt x="49811" y="1"/>
                    <a:pt x="48441"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0" name="Google Shape;2640;p33"/>
            <p:cNvSpPr/>
            <p:nvPr/>
          </p:nvSpPr>
          <p:spPr>
            <a:xfrm>
              <a:off x="2261350" y="1675825"/>
              <a:ext cx="122350" cy="224300"/>
            </a:xfrm>
            <a:custGeom>
              <a:rect b="b" l="l" r="r" t="t"/>
              <a:pathLst>
                <a:path extrusionOk="0" h="8972" w="4894">
                  <a:moveTo>
                    <a:pt x="2447" y="1"/>
                  </a:moveTo>
                  <a:cubicBezTo>
                    <a:pt x="1077" y="1"/>
                    <a:pt x="1" y="1077"/>
                    <a:pt x="1" y="2447"/>
                  </a:cubicBezTo>
                  <a:lnTo>
                    <a:pt x="1" y="6525"/>
                  </a:lnTo>
                  <a:cubicBezTo>
                    <a:pt x="1" y="7862"/>
                    <a:pt x="1077" y="8971"/>
                    <a:pt x="2447" y="8971"/>
                  </a:cubicBezTo>
                  <a:cubicBezTo>
                    <a:pt x="3785" y="8971"/>
                    <a:pt x="4894" y="7862"/>
                    <a:pt x="4894" y="6525"/>
                  </a:cubicBezTo>
                  <a:lnTo>
                    <a:pt x="4894" y="2447"/>
                  </a:lnTo>
                  <a:cubicBezTo>
                    <a:pt x="4894" y="1077"/>
                    <a:pt x="3785" y="1"/>
                    <a:pt x="2447"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1" name="Google Shape;2641;p33"/>
            <p:cNvSpPr/>
            <p:nvPr/>
          </p:nvSpPr>
          <p:spPr>
            <a:xfrm>
              <a:off x="2056675" y="3076850"/>
              <a:ext cx="1668525" cy="505650"/>
            </a:xfrm>
            <a:custGeom>
              <a:rect b="b" l="l" r="r" t="t"/>
              <a:pathLst>
                <a:path extrusionOk="0" h="20226" w="66741">
                  <a:moveTo>
                    <a:pt x="56628" y="4894"/>
                  </a:moveTo>
                  <a:cubicBezTo>
                    <a:pt x="59532" y="4894"/>
                    <a:pt x="61848" y="7242"/>
                    <a:pt x="61848" y="10113"/>
                  </a:cubicBezTo>
                  <a:cubicBezTo>
                    <a:pt x="61848" y="13016"/>
                    <a:pt x="59532" y="15332"/>
                    <a:pt x="56628" y="15332"/>
                  </a:cubicBezTo>
                  <a:lnTo>
                    <a:pt x="10112" y="15332"/>
                  </a:lnTo>
                  <a:cubicBezTo>
                    <a:pt x="7242" y="15332"/>
                    <a:pt x="4893" y="13016"/>
                    <a:pt x="4893" y="10113"/>
                  </a:cubicBezTo>
                  <a:cubicBezTo>
                    <a:pt x="4893" y="7242"/>
                    <a:pt x="7242" y="4894"/>
                    <a:pt x="10112" y="4894"/>
                  </a:cubicBezTo>
                  <a:close/>
                  <a:moveTo>
                    <a:pt x="10112" y="1"/>
                  </a:moveTo>
                  <a:cubicBezTo>
                    <a:pt x="4534" y="1"/>
                    <a:pt x="0" y="4535"/>
                    <a:pt x="0" y="10113"/>
                  </a:cubicBezTo>
                  <a:cubicBezTo>
                    <a:pt x="0" y="15691"/>
                    <a:pt x="4534" y="20225"/>
                    <a:pt x="10112" y="20225"/>
                  </a:cubicBezTo>
                  <a:lnTo>
                    <a:pt x="56628" y="20225"/>
                  </a:lnTo>
                  <a:cubicBezTo>
                    <a:pt x="62239" y="20225"/>
                    <a:pt x="66741" y="15691"/>
                    <a:pt x="66741" y="10113"/>
                  </a:cubicBezTo>
                  <a:cubicBezTo>
                    <a:pt x="66741" y="4535"/>
                    <a:pt x="62239" y="1"/>
                    <a:pt x="56628"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2" name="Google Shape;2642;p33"/>
            <p:cNvSpPr/>
            <p:nvPr/>
          </p:nvSpPr>
          <p:spPr>
            <a:xfrm>
              <a:off x="2056675" y="571650"/>
              <a:ext cx="1668525" cy="505625"/>
            </a:xfrm>
            <a:custGeom>
              <a:rect b="b" l="l" r="r" t="t"/>
              <a:pathLst>
                <a:path extrusionOk="0" h="20225" w="66741">
                  <a:moveTo>
                    <a:pt x="56628" y="4894"/>
                  </a:moveTo>
                  <a:cubicBezTo>
                    <a:pt x="59532" y="4894"/>
                    <a:pt x="61848" y="7210"/>
                    <a:pt x="61848" y="10113"/>
                  </a:cubicBezTo>
                  <a:cubicBezTo>
                    <a:pt x="61848" y="12983"/>
                    <a:pt x="59532" y="15332"/>
                    <a:pt x="56628" y="15332"/>
                  </a:cubicBezTo>
                  <a:lnTo>
                    <a:pt x="10112" y="15332"/>
                  </a:lnTo>
                  <a:cubicBezTo>
                    <a:pt x="7242" y="15332"/>
                    <a:pt x="4893" y="12983"/>
                    <a:pt x="4893" y="10113"/>
                  </a:cubicBezTo>
                  <a:cubicBezTo>
                    <a:pt x="4893" y="7210"/>
                    <a:pt x="7242" y="4894"/>
                    <a:pt x="10112" y="4894"/>
                  </a:cubicBezTo>
                  <a:close/>
                  <a:moveTo>
                    <a:pt x="10112" y="1"/>
                  </a:moveTo>
                  <a:cubicBezTo>
                    <a:pt x="4534" y="1"/>
                    <a:pt x="0" y="4535"/>
                    <a:pt x="0" y="10113"/>
                  </a:cubicBezTo>
                  <a:cubicBezTo>
                    <a:pt x="0" y="15691"/>
                    <a:pt x="4534" y="20225"/>
                    <a:pt x="10112" y="20225"/>
                  </a:cubicBezTo>
                  <a:lnTo>
                    <a:pt x="56628" y="20225"/>
                  </a:lnTo>
                  <a:cubicBezTo>
                    <a:pt x="62239" y="20225"/>
                    <a:pt x="66741" y="15691"/>
                    <a:pt x="66741" y="10113"/>
                  </a:cubicBezTo>
                  <a:cubicBezTo>
                    <a:pt x="66741" y="4535"/>
                    <a:pt x="62239" y="1"/>
                    <a:pt x="56628"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43" name="Google Shape;2643;p33"/>
          <p:cNvGrpSpPr/>
          <p:nvPr/>
        </p:nvGrpSpPr>
        <p:grpSpPr>
          <a:xfrm>
            <a:off x="5287215" y="2766901"/>
            <a:ext cx="549256" cy="345731"/>
            <a:chOff x="1187350" y="1219975"/>
            <a:chExt cx="5171900" cy="3255475"/>
          </a:xfrm>
        </p:grpSpPr>
        <p:sp>
          <p:nvSpPr>
            <p:cNvPr id="2644" name="Google Shape;2644;p33"/>
            <p:cNvSpPr/>
            <p:nvPr/>
          </p:nvSpPr>
          <p:spPr>
            <a:xfrm>
              <a:off x="3306825" y="3857275"/>
              <a:ext cx="2784950" cy="521150"/>
            </a:xfrm>
            <a:custGeom>
              <a:rect b="b" l="l" r="r" t="t"/>
              <a:pathLst>
                <a:path extrusionOk="0" h="20846" w="111398">
                  <a:moveTo>
                    <a:pt x="22149" y="1"/>
                  </a:moveTo>
                  <a:cubicBezTo>
                    <a:pt x="16310" y="7536"/>
                    <a:pt x="8710" y="13538"/>
                    <a:pt x="1" y="17420"/>
                  </a:cubicBezTo>
                  <a:cubicBezTo>
                    <a:pt x="98" y="17550"/>
                    <a:pt x="229" y="17648"/>
                    <a:pt x="359" y="17779"/>
                  </a:cubicBezTo>
                  <a:cubicBezTo>
                    <a:pt x="2284" y="19736"/>
                    <a:pt x="4959" y="20845"/>
                    <a:pt x="7699" y="20845"/>
                  </a:cubicBezTo>
                  <a:lnTo>
                    <a:pt x="100992" y="20845"/>
                  </a:lnTo>
                  <a:cubicBezTo>
                    <a:pt x="106733" y="20845"/>
                    <a:pt x="111397" y="16180"/>
                    <a:pt x="111397" y="10407"/>
                  </a:cubicBezTo>
                  <a:cubicBezTo>
                    <a:pt x="111397" y="4666"/>
                    <a:pt x="106733" y="1"/>
                    <a:pt x="100992"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5" name="Google Shape;2645;p33"/>
            <p:cNvSpPr/>
            <p:nvPr/>
          </p:nvSpPr>
          <p:spPr>
            <a:xfrm>
              <a:off x="3849125" y="3349225"/>
              <a:ext cx="2448150" cy="521125"/>
            </a:xfrm>
            <a:custGeom>
              <a:rect b="b" l="l" r="r" t="t"/>
              <a:pathLst>
                <a:path extrusionOk="0" h="20845" w="97926">
                  <a:moveTo>
                    <a:pt x="10406" y="1"/>
                  </a:moveTo>
                  <a:cubicBezTo>
                    <a:pt x="10341" y="197"/>
                    <a:pt x="10309" y="392"/>
                    <a:pt x="10243" y="555"/>
                  </a:cubicBezTo>
                  <a:cubicBezTo>
                    <a:pt x="8319" y="7732"/>
                    <a:pt x="4959" y="14419"/>
                    <a:pt x="457" y="20323"/>
                  </a:cubicBezTo>
                  <a:cubicBezTo>
                    <a:pt x="294" y="20486"/>
                    <a:pt x="164" y="20682"/>
                    <a:pt x="1" y="20845"/>
                  </a:cubicBezTo>
                  <a:lnTo>
                    <a:pt x="87520" y="20845"/>
                  </a:lnTo>
                  <a:cubicBezTo>
                    <a:pt x="93261" y="20845"/>
                    <a:pt x="97926" y="16180"/>
                    <a:pt x="97926" y="10439"/>
                  </a:cubicBezTo>
                  <a:cubicBezTo>
                    <a:pt x="97926" y="4665"/>
                    <a:pt x="93261" y="1"/>
                    <a:pt x="87520"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6" name="Google Shape;2646;p33"/>
            <p:cNvSpPr/>
            <p:nvPr/>
          </p:nvSpPr>
          <p:spPr>
            <a:xfrm>
              <a:off x="4105200" y="2842000"/>
              <a:ext cx="1986575" cy="521125"/>
            </a:xfrm>
            <a:custGeom>
              <a:rect b="b" l="l" r="r" t="t"/>
              <a:pathLst>
                <a:path extrusionOk="0" h="20845" w="79463">
                  <a:moveTo>
                    <a:pt x="1729" y="0"/>
                  </a:moveTo>
                  <a:cubicBezTo>
                    <a:pt x="1925" y="1925"/>
                    <a:pt x="2023" y="3882"/>
                    <a:pt x="2023" y="5839"/>
                  </a:cubicBezTo>
                  <a:cubicBezTo>
                    <a:pt x="2023" y="10895"/>
                    <a:pt x="1338" y="15951"/>
                    <a:pt x="0" y="20844"/>
                  </a:cubicBezTo>
                  <a:lnTo>
                    <a:pt x="69057" y="20844"/>
                  </a:lnTo>
                  <a:cubicBezTo>
                    <a:pt x="74798" y="20844"/>
                    <a:pt x="79462" y="16180"/>
                    <a:pt x="79462" y="10439"/>
                  </a:cubicBezTo>
                  <a:cubicBezTo>
                    <a:pt x="79462" y="4665"/>
                    <a:pt x="74798" y="0"/>
                    <a:pt x="69057"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7" name="Google Shape;2647;p33"/>
            <p:cNvSpPr/>
            <p:nvPr/>
          </p:nvSpPr>
          <p:spPr>
            <a:xfrm>
              <a:off x="3997550" y="2334750"/>
              <a:ext cx="2299725" cy="521125"/>
            </a:xfrm>
            <a:custGeom>
              <a:rect b="b" l="l" r="r" t="t"/>
              <a:pathLst>
                <a:path extrusionOk="0" h="20845" w="91989">
                  <a:moveTo>
                    <a:pt x="1" y="1"/>
                  </a:moveTo>
                  <a:cubicBezTo>
                    <a:pt x="3263" y="6329"/>
                    <a:pt x="5318" y="13212"/>
                    <a:pt x="6035" y="20290"/>
                  </a:cubicBezTo>
                  <a:cubicBezTo>
                    <a:pt x="6035" y="20486"/>
                    <a:pt x="6068" y="20649"/>
                    <a:pt x="6068" y="20845"/>
                  </a:cubicBezTo>
                  <a:lnTo>
                    <a:pt x="81583" y="20845"/>
                  </a:lnTo>
                  <a:cubicBezTo>
                    <a:pt x="87324" y="20845"/>
                    <a:pt x="91989" y="16180"/>
                    <a:pt x="91989" y="10406"/>
                  </a:cubicBezTo>
                  <a:cubicBezTo>
                    <a:pt x="91989" y="4665"/>
                    <a:pt x="87324" y="1"/>
                    <a:pt x="81583"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8" name="Google Shape;2648;p33"/>
            <p:cNvSpPr/>
            <p:nvPr/>
          </p:nvSpPr>
          <p:spPr>
            <a:xfrm>
              <a:off x="3533525" y="1809575"/>
              <a:ext cx="2559050" cy="521125"/>
            </a:xfrm>
            <a:custGeom>
              <a:rect b="b" l="l" r="r" t="t"/>
              <a:pathLst>
                <a:path extrusionOk="0" h="20845" w="102362">
                  <a:moveTo>
                    <a:pt x="1" y="0"/>
                  </a:moveTo>
                  <a:cubicBezTo>
                    <a:pt x="7797" y="5350"/>
                    <a:pt x="14125" y="12494"/>
                    <a:pt x="18496" y="20845"/>
                  </a:cubicBezTo>
                  <a:lnTo>
                    <a:pt x="91924" y="20845"/>
                  </a:lnTo>
                  <a:cubicBezTo>
                    <a:pt x="91944" y="20845"/>
                    <a:pt x="91964" y="20845"/>
                    <a:pt x="91983" y="20845"/>
                  </a:cubicBezTo>
                  <a:cubicBezTo>
                    <a:pt x="97697" y="20845"/>
                    <a:pt x="102362" y="16192"/>
                    <a:pt x="102362" y="10439"/>
                  </a:cubicBezTo>
                  <a:cubicBezTo>
                    <a:pt x="102362" y="4665"/>
                    <a:pt x="97665" y="0"/>
                    <a:pt x="91924"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9" name="Google Shape;2649;p33"/>
            <p:cNvSpPr/>
            <p:nvPr/>
          </p:nvSpPr>
          <p:spPr>
            <a:xfrm>
              <a:off x="3444650" y="1281125"/>
              <a:ext cx="2853450" cy="521125"/>
            </a:xfrm>
            <a:custGeom>
              <a:rect b="b" l="l" r="r" t="t"/>
              <a:pathLst>
                <a:path extrusionOk="0" h="20845" w="114138">
                  <a:moveTo>
                    <a:pt x="10439" y="1"/>
                  </a:moveTo>
                  <a:cubicBezTo>
                    <a:pt x="4665" y="1"/>
                    <a:pt x="0" y="4665"/>
                    <a:pt x="0" y="10439"/>
                  </a:cubicBezTo>
                  <a:cubicBezTo>
                    <a:pt x="0" y="16213"/>
                    <a:pt x="4665" y="20845"/>
                    <a:pt x="10439" y="20845"/>
                  </a:cubicBezTo>
                  <a:lnTo>
                    <a:pt x="103699" y="20845"/>
                  </a:lnTo>
                  <a:cubicBezTo>
                    <a:pt x="109473" y="20845"/>
                    <a:pt x="114137" y="16213"/>
                    <a:pt x="114137" y="10439"/>
                  </a:cubicBezTo>
                  <a:cubicBezTo>
                    <a:pt x="114137" y="4665"/>
                    <a:pt x="109473" y="1"/>
                    <a:pt x="103699"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0" name="Google Shape;2650;p33"/>
            <p:cNvSpPr/>
            <p:nvPr/>
          </p:nvSpPr>
          <p:spPr>
            <a:xfrm>
              <a:off x="1303150" y="1561675"/>
              <a:ext cx="2852625" cy="2852625"/>
            </a:xfrm>
            <a:custGeom>
              <a:rect b="b" l="l" r="r" t="t"/>
              <a:pathLst>
                <a:path extrusionOk="0" h="114105" w="114105">
                  <a:moveTo>
                    <a:pt x="57053" y="0"/>
                  </a:moveTo>
                  <a:cubicBezTo>
                    <a:pt x="25542" y="0"/>
                    <a:pt x="1" y="25541"/>
                    <a:pt x="1" y="57052"/>
                  </a:cubicBezTo>
                  <a:cubicBezTo>
                    <a:pt x="1" y="88563"/>
                    <a:pt x="25542" y="114104"/>
                    <a:pt x="57053" y="114104"/>
                  </a:cubicBezTo>
                  <a:cubicBezTo>
                    <a:pt x="88563" y="114104"/>
                    <a:pt x="114105" y="88563"/>
                    <a:pt x="114105" y="57052"/>
                  </a:cubicBezTo>
                  <a:cubicBezTo>
                    <a:pt x="114105" y="25541"/>
                    <a:pt x="88563" y="0"/>
                    <a:pt x="57053"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1" name="Google Shape;2651;p33"/>
            <p:cNvSpPr/>
            <p:nvPr/>
          </p:nvSpPr>
          <p:spPr>
            <a:xfrm>
              <a:off x="1644850" y="1903350"/>
              <a:ext cx="2168425" cy="2168425"/>
            </a:xfrm>
            <a:custGeom>
              <a:rect b="b" l="l" r="r" t="t"/>
              <a:pathLst>
                <a:path extrusionOk="0" h="86737" w="86737">
                  <a:moveTo>
                    <a:pt x="43385" y="1"/>
                  </a:moveTo>
                  <a:cubicBezTo>
                    <a:pt x="19409" y="1"/>
                    <a:pt x="0" y="19442"/>
                    <a:pt x="0" y="43385"/>
                  </a:cubicBezTo>
                  <a:cubicBezTo>
                    <a:pt x="0" y="67328"/>
                    <a:pt x="19409" y="86737"/>
                    <a:pt x="43385" y="86737"/>
                  </a:cubicBezTo>
                  <a:cubicBezTo>
                    <a:pt x="67328" y="86737"/>
                    <a:pt x="86736" y="67328"/>
                    <a:pt x="86736" y="43385"/>
                  </a:cubicBezTo>
                  <a:cubicBezTo>
                    <a:pt x="86736" y="19442"/>
                    <a:pt x="67328" y="1"/>
                    <a:pt x="43385"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2" name="Google Shape;2652;p33"/>
            <p:cNvSpPr/>
            <p:nvPr/>
          </p:nvSpPr>
          <p:spPr>
            <a:xfrm>
              <a:off x="1187350" y="1944125"/>
              <a:ext cx="1560075" cy="2470175"/>
            </a:xfrm>
            <a:custGeom>
              <a:rect b="b" l="l" r="r" t="t"/>
              <a:pathLst>
                <a:path extrusionOk="0" h="98807" w="62403">
                  <a:moveTo>
                    <a:pt x="22802" y="1"/>
                  </a:moveTo>
                  <a:cubicBezTo>
                    <a:pt x="5644" y="15984"/>
                    <a:pt x="1" y="40808"/>
                    <a:pt x="8580" y="62631"/>
                  </a:cubicBezTo>
                  <a:cubicBezTo>
                    <a:pt x="17159" y="84454"/>
                    <a:pt x="38231" y="98806"/>
                    <a:pt x="61685" y="98806"/>
                  </a:cubicBezTo>
                  <a:lnTo>
                    <a:pt x="62402" y="98806"/>
                  </a:lnTo>
                  <a:cubicBezTo>
                    <a:pt x="37318" y="71960"/>
                    <a:pt x="23161" y="36731"/>
                    <a:pt x="22802"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3" name="Google Shape;2653;p33"/>
            <p:cNvSpPr/>
            <p:nvPr/>
          </p:nvSpPr>
          <p:spPr>
            <a:xfrm>
              <a:off x="1434450" y="2437500"/>
              <a:ext cx="1000625" cy="1593500"/>
            </a:xfrm>
            <a:custGeom>
              <a:rect b="b" l="l" r="r" t="t"/>
              <a:pathLst>
                <a:path extrusionOk="0" h="63740" w="40025">
                  <a:moveTo>
                    <a:pt x="14451" y="1"/>
                  </a:moveTo>
                  <a:lnTo>
                    <a:pt x="14451" y="1"/>
                  </a:lnTo>
                  <a:cubicBezTo>
                    <a:pt x="0" y="24498"/>
                    <a:pt x="12624" y="56042"/>
                    <a:pt x="40025" y="63740"/>
                  </a:cubicBezTo>
                  <a:cubicBezTo>
                    <a:pt x="26586" y="44820"/>
                    <a:pt x="17811" y="22965"/>
                    <a:pt x="14451"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4" name="Google Shape;2654;p33"/>
            <p:cNvSpPr/>
            <p:nvPr/>
          </p:nvSpPr>
          <p:spPr>
            <a:xfrm>
              <a:off x="3233425" y="3796125"/>
              <a:ext cx="2919500" cy="643450"/>
            </a:xfrm>
            <a:custGeom>
              <a:rect b="b" l="l" r="r" t="t"/>
              <a:pathLst>
                <a:path extrusionOk="0" h="25738" w="116780">
                  <a:moveTo>
                    <a:pt x="103928" y="4893"/>
                  </a:moveTo>
                  <a:cubicBezTo>
                    <a:pt x="108331" y="4893"/>
                    <a:pt x="111887" y="8449"/>
                    <a:pt x="111887" y="12853"/>
                  </a:cubicBezTo>
                  <a:cubicBezTo>
                    <a:pt x="111887" y="17256"/>
                    <a:pt x="108331" y="20845"/>
                    <a:pt x="103928" y="20845"/>
                  </a:cubicBezTo>
                  <a:lnTo>
                    <a:pt x="10635" y="20845"/>
                  </a:lnTo>
                  <a:cubicBezTo>
                    <a:pt x="9624" y="20845"/>
                    <a:pt x="8612" y="20649"/>
                    <a:pt x="7666" y="20257"/>
                  </a:cubicBezTo>
                  <a:cubicBezTo>
                    <a:pt x="14843" y="16441"/>
                    <a:pt x="21171" y="11222"/>
                    <a:pt x="26260" y="4893"/>
                  </a:cubicBezTo>
                  <a:close/>
                  <a:moveTo>
                    <a:pt x="25085" y="0"/>
                  </a:moveTo>
                  <a:cubicBezTo>
                    <a:pt x="24303" y="0"/>
                    <a:pt x="23585" y="327"/>
                    <a:pt x="23128" y="946"/>
                  </a:cubicBezTo>
                  <a:cubicBezTo>
                    <a:pt x="17550" y="8188"/>
                    <a:pt x="10276" y="13897"/>
                    <a:pt x="1925" y="17615"/>
                  </a:cubicBezTo>
                  <a:cubicBezTo>
                    <a:pt x="392" y="18300"/>
                    <a:pt x="1" y="20257"/>
                    <a:pt x="1110" y="21497"/>
                  </a:cubicBezTo>
                  <a:cubicBezTo>
                    <a:pt x="1240" y="21660"/>
                    <a:pt x="1403" y="21823"/>
                    <a:pt x="1567" y="21954"/>
                  </a:cubicBezTo>
                  <a:cubicBezTo>
                    <a:pt x="3948" y="24368"/>
                    <a:pt x="7242" y="25738"/>
                    <a:pt x="10635" y="25738"/>
                  </a:cubicBezTo>
                  <a:lnTo>
                    <a:pt x="103928" y="25738"/>
                  </a:lnTo>
                  <a:cubicBezTo>
                    <a:pt x="111039" y="25738"/>
                    <a:pt x="116780" y="19964"/>
                    <a:pt x="116780" y="12853"/>
                  </a:cubicBezTo>
                  <a:cubicBezTo>
                    <a:pt x="116780" y="5742"/>
                    <a:pt x="111039" y="0"/>
                    <a:pt x="103928"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5" name="Google Shape;2655;p33"/>
            <p:cNvSpPr/>
            <p:nvPr/>
          </p:nvSpPr>
          <p:spPr>
            <a:xfrm>
              <a:off x="3769225" y="3288075"/>
              <a:ext cx="2589225" cy="643450"/>
            </a:xfrm>
            <a:custGeom>
              <a:rect b="b" l="l" r="r" t="t"/>
              <a:pathLst>
                <a:path extrusionOk="0" h="25738" w="103569">
                  <a:moveTo>
                    <a:pt x="90716" y="4893"/>
                  </a:moveTo>
                  <a:cubicBezTo>
                    <a:pt x="95120" y="4893"/>
                    <a:pt x="98675" y="8481"/>
                    <a:pt x="98675" y="12885"/>
                  </a:cubicBezTo>
                  <a:cubicBezTo>
                    <a:pt x="98675" y="17289"/>
                    <a:pt x="95120" y="20844"/>
                    <a:pt x="90716" y="20844"/>
                  </a:cubicBezTo>
                  <a:lnTo>
                    <a:pt x="7992" y="20844"/>
                  </a:lnTo>
                  <a:cubicBezTo>
                    <a:pt x="11286" y="15951"/>
                    <a:pt x="13798" y="10569"/>
                    <a:pt x="15462" y="4893"/>
                  </a:cubicBezTo>
                  <a:close/>
                  <a:moveTo>
                    <a:pt x="13602" y="0"/>
                  </a:moveTo>
                  <a:cubicBezTo>
                    <a:pt x="12461" y="0"/>
                    <a:pt x="11482" y="783"/>
                    <a:pt x="11221" y="1860"/>
                  </a:cubicBezTo>
                  <a:cubicBezTo>
                    <a:pt x="11189" y="2023"/>
                    <a:pt x="11123" y="2186"/>
                    <a:pt x="11091" y="2382"/>
                  </a:cubicBezTo>
                  <a:cubicBezTo>
                    <a:pt x="9231" y="9232"/>
                    <a:pt x="6035" y="15625"/>
                    <a:pt x="1696" y="21268"/>
                  </a:cubicBezTo>
                  <a:lnTo>
                    <a:pt x="1664" y="21334"/>
                  </a:lnTo>
                  <a:cubicBezTo>
                    <a:pt x="1533" y="21464"/>
                    <a:pt x="1435" y="21627"/>
                    <a:pt x="1305" y="21758"/>
                  </a:cubicBezTo>
                  <a:cubicBezTo>
                    <a:pt x="0" y="23356"/>
                    <a:pt x="1142" y="25737"/>
                    <a:pt x="3197" y="25737"/>
                  </a:cubicBezTo>
                  <a:lnTo>
                    <a:pt x="90716" y="25737"/>
                  </a:lnTo>
                  <a:cubicBezTo>
                    <a:pt x="97827" y="25737"/>
                    <a:pt x="103568" y="19996"/>
                    <a:pt x="103568" y="12885"/>
                  </a:cubicBezTo>
                  <a:cubicBezTo>
                    <a:pt x="103568" y="5774"/>
                    <a:pt x="97827" y="0"/>
                    <a:pt x="90716"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6" name="Google Shape;2656;p33"/>
            <p:cNvSpPr/>
            <p:nvPr/>
          </p:nvSpPr>
          <p:spPr>
            <a:xfrm>
              <a:off x="4035875" y="2780825"/>
              <a:ext cx="2117050" cy="643450"/>
            </a:xfrm>
            <a:custGeom>
              <a:rect b="b" l="l" r="r" t="t"/>
              <a:pathLst>
                <a:path extrusionOk="0" h="25738" w="84682">
                  <a:moveTo>
                    <a:pt x="71830" y="4894"/>
                  </a:moveTo>
                  <a:cubicBezTo>
                    <a:pt x="76233" y="4894"/>
                    <a:pt x="79789" y="8482"/>
                    <a:pt x="79789" y="12886"/>
                  </a:cubicBezTo>
                  <a:cubicBezTo>
                    <a:pt x="79789" y="17289"/>
                    <a:pt x="76233" y="20845"/>
                    <a:pt x="71830" y="20845"/>
                  </a:cubicBezTo>
                  <a:lnTo>
                    <a:pt x="5905" y="20845"/>
                  </a:lnTo>
                  <a:cubicBezTo>
                    <a:pt x="6786" y="16735"/>
                    <a:pt x="7242" y="12494"/>
                    <a:pt x="7242" y="8286"/>
                  </a:cubicBezTo>
                  <a:cubicBezTo>
                    <a:pt x="7242" y="7144"/>
                    <a:pt x="7210" y="6035"/>
                    <a:pt x="7144" y="4894"/>
                  </a:cubicBezTo>
                  <a:close/>
                  <a:moveTo>
                    <a:pt x="4502" y="1"/>
                  </a:moveTo>
                  <a:cubicBezTo>
                    <a:pt x="3034" y="1"/>
                    <a:pt x="1925" y="1273"/>
                    <a:pt x="2056" y="2708"/>
                  </a:cubicBezTo>
                  <a:cubicBezTo>
                    <a:pt x="2251" y="4568"/>
                    <a:pt x="2349" y="6427"/>
                    <a:pt x="2349" y="8286"/>
                  </a:cubicBezTo>
                  <a:cubicBezTo>
                    <a:pt x="2349" y="13147"/>
                    <a:pt x="1697" y="17974"/>
                    <a:pt x="425" y="22639"/>
                  </a:cubicBezTo>
                  <a:cubicBezTo>
                    <a:pt x="1" y="24205"/>
                    <a:pt x="1175" y="25738"/>
                    <a:pt x="2773" y="25738"/>
                  </a:cubicBezTo>
                  <a:lnTo>
                    <a:pt x="71830" y="25738"/>
                  </a:lnTo>
                  <a:cubicBezTo>
                    <a:pt x="78941" y="25738"/>
                    <a:pt x="84682" y="19997"/>
                    <a:pt x="84682" y="12886"/>
                  </a:cubicBezTo>
                  <a:cubicBezTo>
                    <a:pt x="84682" y="5774"/>
                    <a:pt x="78941" y="1"/>
                    <a:pt x="71830"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7" name="Google Shape;2657;p33"/>
            <p:cNvSpPr/>
            <p:nvPr/>
          </p:nvSpPr>
          <p:spPr>
            <a:xfrm>
              <a:off x="3921700" y="2273600"/>
              <a:ext cx="2435925" cy="643450"/>
            </a:xfrm>
            <a:custGeom>
              <a:rect b="b" l="l" r="r" t="t"/>
              <a:pathLst>
                <a:path extrusionOk="0" h="25738" w="97437">
                  <a:moveTo>
                    <a:pt x="84676" y="4893"/>
                  </a:moveTo>
                  <a:cubicBezTo>
                    <a:pt x="89053" y="4893"/>
                    <a:pt x="92641" y="8469"/>
                    <a:pt x="92641" y="12852"/>
                  </a:cubicBezTo>
                  <a:cubicBezTo>
                    <a:pt x="92641" y="17269"/>
                    <a:pt x="89053" y="20844"/>
                    <a:pt x="84676" y="20844"/>
                  </a:cubicBezTo>
                  <a:cubicBezTo>
                    <a:pt x="84657" y="20844"/>
                    <a:pt x="84637" y="20844"/>
                    <a:pt x="84617" y="20844"/>
                  </a:cubicBezTo>
                  <a:lnTo>
                    <a:pt x="11320" y="20844"/>
                  </a:lnTo>
                  <a:cubicBezTo>
                    <a:pt x="10602" y="15332"/>
                    <a:pt x="9102" y="9982"/>
                    <a:pt x="6916" y="4893"/>
                  </a:cubicBezTo>
                  <a:lnTo>
                    <a:pt x="84617" y="4893"/>
                  </a:lnTo>
                  <a:cubicBezTo>
                    <a:pt x="84637" y="4893"/>
                    <a:pt x="84657" y="4893"/>
                    <a:pt x="84676" y="4893"/>
                  </a:cubicBezTo>
                  <a:close/>
                  <a:moveTo>
                    <a:pt x="3035" y="0"/>
                  </a:moveTo>
                  <a:cubicBezTo>
                    <a:pt x="1208" y="0"/>
                    <a:pt x="1" y="1925"/>
                    <a:pt x="849" y="3556"/>
                  </a:cubicBezTo>
                  <a:cubicBezTo>
                    <a:pt x="3981" y="9623"/>
                    <a:pt x="5938" y="16180"/>
                    <a:pt x="6623" y="22965"/>
                  </a:cubicBezTo>
                  <a:lnTo>
                    <a:pt x="6655" y="23160"/>
                  </a:lnTo>
                  <a:cubicBezTo>
                    <a:pt x="6655" y="23258"/>
                    <a:pt x="6655" y="23356"/>
                    <a:pt x="6688" y="23454"/>
                  </a:cubicBezTo>
                  <a:cubicBezTo>
                    <a:pt x="6753" y="24726"/>
                    <a:pt x="7830" y="25737"/>
                    <a:pt x="9102" y="25737"/>
                  </a:cubicBezTo>
                  <a:lnTo>
                    <a:pt x="84617" y="25737"/>
                  </a:lnTo>
                  <a:cubicBezTo>
                    <a:pt x="91695" y="25705"/>
                    <a:pt x="97436" y="19964"/>
                    <a:pt x="97436" y="12852"/>
                  </a:cubicBezTo>
                  <a:cubicBezTo>
                    <a:pt x="97436" y="5774"/>
                    <a:pt x="91695" y="33"/>
                    <a:pt x="8461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8" name="Google Shape;2658;p33"/>
            <p:cNvSpPr/>
            <p:nvPr/>
          </p:nvSpPr>
          <p:spPr>
            <a:xfrm>
              <a:off x="3449550" y="1748400"/>
              <a:ext cx="2703375" cy="643475"/>
            </a:xfrm>
            <a:custGeom>
              <a:rect b="b" l="l" r="r" t="t"/>
              <a:pathLst>
                <a:path extrusionOk="0" h="25739" w="108135">
                  <a:moveTo>
                    <a:pt x="95283" y="4894"/>
                  </a:moveTo>
                  <a:cubicBezTo>
                    <a:pt x="99686" y="4894"/>
                    <a:pt x="103242" y="8482"/>
                    <a:pt x="103242" y="12886"/>
                  </a:cubicBezTo>
                  <a:cubicBezTo>
                    <a:pt x="103242" y="17290"/>
                    <a:pt x="99686" y="20845"/>
                    <a:pt x="95283" y="20845"/>
                  </a:cubicBezTo>
                  <a:lnTo>
                    <a:pt x="23323" y="20845"/>
                  </a:lnTo>
                  <a:cubicBezTo>
                    <a:pt x="19996" y="14843"/>
                    <a:pt x="15658" y="9461"/>
                    <a:pt x="10504" y="4894"/>
                  </a:cubicBezTo>
                  <a:close/>
                  <a:moveTo>
                    <a:pt x="3360" y="1"/>
                  </a:moveTo>
                  <a:cubicBezTo>
                    <a:pt x="979" y="1"/>
                    <a:pt x="0" y="3132"/>
                    <a:pt x="1990" y="4470"/>
                  </a:cubicBezTo>
                  <a:cubicBezTo>
                    <a:pt x="9427" y="9591"/>
                    <a:pt x="15494" y="16441"/>
                    <a:pt x="19670" y="24433"/>
                  </a:cubicBezTo>
                  <a:cubicBezTo>
                    <a:pt x="20094" y="25249"/>
                    <a:pt x="20942" y="25738"/>
                    <a:pt x="21855" y="25738"/>
                  </a:cubicBezTo>
                  <a:lnTo>
                    <a:pt x="95283" y="25738"/>
                  </a:lnTo>
                  <a:cubicBezTo>
                    <a:pt x="102394" y="25738"/>
                    <a:pt x="108135" y="19997"/>
                    <a:pt x="108135" y="12886"/>
                  </a:cubicBezTo>
                  <a:cubicBezTo>
                    <a:pt x="108135" y="5775"/>
                    <a:pt x="102394" y="1"/>
                    <a:pt x="95283"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9" name="Google Shape;2659;p33"/>
            <p:cNvSpPr/>
            <p:nvPr/>
          </p:nvSpPr>
          <p:spPr>
            <a:xfrm>
              <a:off x="3384300" y="1219975"/>
              <a:ext cx="2974950" cy="643450"/>
            </a:xfrm>
            <a:custGeom>
              <a:rect b="b" l="l" r="r" t="t"/>
              <a:pathLst>
                <a:path extrusionOk="0" h="25738" w="118998">
                  <a:moveTo>
                    <a:pt x="106113" y="4893"/>
                  </a:moveTo>
                  <a:cubicBezTo>
                    <a:pt x="110517" y="4893"/>
                    <a:pt x="114105" y="8449"/>
                    <a:pt x="114105" y="12885"/>
                  </a:cubicBezTo>
                  <a:cubicBezTo>
                    <a:pt x="114105" y="17269"/>
                    <a:pt x="110549" y="20845"/>
                    <a:pt x="106172" y="20845"/>
                  </a:cubicBezTo>
                  <a:cubicBezTo>
                    <a:pt x="106153" y="20845"/>
                    <a:pt x="106133" y="20845"/>
                    <a:pt x="106113" y="20844"/>
                  </a:cubicBezTo>
                  <a:lnTo>
                    <a:pt x="12853" y="20844"/>
                  </a:lnTo>
                  <a:cubicBezTo>
                    <a:pt x="8449" y="20844"/>
                    <a:pt x="4893" y="17289"/>
                    <a:pt x="4893" y="12885"/>
                  </a:cubicBezTo>
                  <a:cubicBezTo>
                    <a:pt x="4893" y="8481"/>
                    <a:pt x="8449" y="4893"/>
                    <a:pt x="12853" y="4893"/>
                  </a:cubicBezTo>
                  <a:close/>
                  <a:moveTo>
                    <a:pt x="12853" y="0"/>
                  </a:moveTo>
                  <a:cubicBezTo>
                    <a:pt x="5742" y="33"/>
                    <a:pt x="0" y="5774"/>
                    <a:pt x="0" y="12885"/>
                  </a:cubicBezTo>
                  <a:cubicBezTo>
                    <a:pt x="0" y="19964"/>
                    <a:pt x="5742" y="25737"/>
                    <a:pt x="12853" y="25737"/>
                  </a:cubicBezTo>
                  <a:lnTo>
                    <a:pt x="106113" y="25737"/>
                  </a:lnTo>
                  <a:cubicBezTo>
                    <a:pt x="106133" y="25737"/>
                    <a:pt x="106153" y="25738"/>
                    <a:pt x="106173" y="25738"/>
                  </a:cubicBezTo>
                  <a:cubicBezTo>
                    <a:pt x="113256" y="25738"/>
                    <a:pt x="118998" y="19976"/>
                    <a:pt x="118998" y="12885"/>
                  </a:cubicBezTo>
                  <a:cubicBezTo>
                    <a:pt x="118998" y="5774"/>
                    <a:pt x="113224" y="0"/>
                    <a:pt x="106113"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0" name="Google Shape;2660;p33"/>
            <p:cNvSpPr/>
            <p:nvPr/>
          </p:nvSpPr>
          <p:spPr>
            <a:xfrm>
              <a:off x="1327625" y="2301800"/>
              <a:ext cx="188400" cy="227875"/>
            </a:xfrm>
            <a:custGeom>
              <a:rect b="b" l="l" r="r" t="t"/>
              <a:pathLst>
                <a:path extrusionOk="0" h="9115" w="7536">
                  <a:moveTo>
                    <a:pt x="4790" y="1"/>
                  </a:moveTo>
                  <a:cubicBezTo>
                    <a:pt x="3877" y="1"/>
                    <a:pt x="2991" y="515"/>
                    <a:pt x="2544" y="1384"/>
                  </a:cubicBezTo>
                  <a:cubicBezTo>
                    <a:pt x="1859" y="2787"/>
                    <a:pt x="1207" y="4254"/>
                    <a:pt x="620" y="5788"/>
                  </a:cubicBezTo>
                  <a:cubicBezTo>
                    <a:pt x="0" y="7386"/>
                    <a:pt x="1174" y="9115"/>
                    <a:pt x="2903" y="9115"/>
                  </a:cubicBezTo>
                  <a:cubicBezTo>
                    <a:pt x="3915" y="9115"/>
                    <a:pt x="4828" y="8495"/>
                    <a:pt x="5187" y="7549"/>
                  </a:cubicBezTo>
                  <a:cubicBezTo>
                    <a:pt x="5741" y="6179"/>
                    <a:pt x="6328" y="4809"/>
                    <a:pt x="6948" y="3537"/>
                  </a:cubicBezTo>
                  <a:cubicBezTo>
                    <a:pt x="7535" y="2330"/>
                    <a:pt x="7046" y="862"/>
                    <a:pt x="5839" y="242"/>
                  </a:cubicBezTo>
                  <a:cubicBezTo>
                    <a:pt x="5502" y="78"/>
                    <a:pt x="5144" y="1"/>
                    <a:pt x="4790"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1" name="Google Shape;2661;p33"/>
            <p:cNvSpPr/>
            <p:nvPr/>
          </p:nvSpPr>
          <p:spPr>
            <a:xfrm>
              <a:off x="1242000" y="1500500"/>
              <a:ext cx="2974950" cy="2974950"/>
            </a:xfrm>
            <a:custGeom>
              <a:rect b="b" l="l" r="r" t="t"/>
              <a:pathLst>
                <a:path extrusionOk="0" h="118998" w="118998">
                  <a:moveTo>
                    <a:pt x="59396" y="0"/>
                  </a:moveTo>
                  <a:cubicBezTo>
                    <a:pt x="40515" y="0"/>
                    <a:pt x="22749" y="8999"/>
                    <a:pt x="11580" y="24204"/>
                  </a:cubicBezTo>
                  <a:cubicBezTo>
                    <a:pt x="10765" y="25281"/>
                    <a:pt x="10993" y="26814"/>
                    <a:pt x="12102" y="27630"/>
                  </a:cubicBezTo>
                  <a:cubicBezTo>
                    <a:pt x="12530" y="27954"/>
                    <a:pt x="13031" y="28108"/>
                    <a:pt x="13528" y="28108"/>
                  </a:cubicBezTo>
                  <a:cubicBezTo>
                    <a:pt x="14280" y="28108"/>
                    <a:pt x="15023" y="27756"/>
                    <a:pt x="15494" y="27108"/>
                  </a:cubicBezTo>
                  <a:cubicBezTo>
                    <a:pt x="25835" y="13146"/>
                    <a:pt x="42145" y="4926"/>
                    <a:pt x="59499" y="4894"/>
                  </a:cubicBezTo>
                  <a:cubicBezTo>
                    <a:pt x="89607" y="4894"/>
                    <a:pt x="114104" y="29391"/>
                    <a:pt x="114104" y="59499"/>
                  </a:cubicBezTo>
                  <a:cubicBezTo>
                    <a:pt x="114104" y="89607"/>
                    <a:pt x="89607" y="114105"/>
                    <a:pt x="59499" y="114105"/>
                  </a:cubicBezTo>
                  <a:cubicBezTo>
                    <a:pt x="29391" y="114105"/>
                    <a:pt x="4893" y="89607"/>
                    <a:pt x="4893" y="59499"/>
                  </a:cubicBezTo>
                  <a:cubicBezTo>
                    <a:pt x="4893" y="55650"/>
                    <a:pt x="5284" y="51834"/>
                    <a:pt x="6067" y="48082"/>
                  </a:cubicBezTo>
                  <a:cubicBezTo>
                    <a:pt x="6361" y="46745"/>
                    <a:pt x="5513" y="45440"/>
                    <a:pt x="4175" y="45179"/>
                  </a:cubicBezTo>
                  <a:cubicBezTo>
                    <a:pt x="4001" y="45140"/>
                    <a:pt x="3827" y="45121"/>
                    <a:pt x="3655" y="45121"/>
                  </a:cubicBezTo>
                  <a:cubicBezTo>
                    <a:pt x="2540" y="45121"/>
                    <a:pt x="1527" y="45912"/>
                    <a:pt x="1272" y="47071"/>
                  </a:cubicBezTo>
                  <a:cubicBezTo>
                    <a:pt x="424" y="51148"/>
                    <a:pt x="0" y="55324"/>
                    <a:pt x="0" y="59499"/>
                  </a:cubicBezTo>
                  <a:cubicBezTo>
                    <a:pt x="0" y="92315"/>
                    <a:pt x="26683" y="118998"/>
                    <a:pt x="59499" y="118998"/>
                  </a:cubicBezTo>
                  <a:cubicBezTo>
                    <a:pt x="92282" y="118998"/>
                    <a:pt x="118997" y="92315"/>
                    <a:pt x="118997" y="59499"/>
                  </a:cubicBezTo>
                  <a:cubicBezTo>
                    <a:pt x="118997" y="26684"/>
                    <a:pt x="92282" y="1"/>
                    <a:pt x="59499" y="1"/>
                  </a:cubicBezTo>
                  <a:cubicBezTo>
                    <a:pt x="59465" y="0"/>
                    <a:pt x="59430" y="0"/>
                    <a:pt x="59396"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2" name="Google Shape;2662;p33"/>
            <p:cNvSpPr/>
            <p:nvPr/>
          </p:nvSpPr>
          <p:spPr>
            <a:xfrm>
              <a:off x="1493975" y="1842425"/>
              <a:ext cx="2380450" cy="2290525"/>
            </a:xfrm>
            <a:custGeom>
              <a:rect b="b" l="l" r="r" t="t"/>
              <a:pathLst>
                <a:path extrusionOk="0" h="91621" w="95218">
                  <a:moveTo>
                    <a:pt x="49420" y="4884"/>
                  </a:moveTo>
                  <a:cubicBezTo>
                    <a:pt x="71993" y="4917"/>
                    <a:pt x="90292" y="23217"/>
                    <a:pt x="90325" y="45822"/>
                  </a:cubicBezTo>
                  <a:cubicBezTo>
                    <a:pt x="90325" y="62360"/>
                    <a:pt x="80343" y="77268"/>
                    <a:pt x="65077" y="83629"/>
                  </a:cubicBezTo>
                  <a:cubicBezTo>
                    <a:pt x="60019" y="85721"/>
                    <a:pt x="54709" y="86736"/>
                    <a:pt x="49443" y="86736"/>
                  </a:cubicBezTo>
                  <a:cubicBezTo>
                    <a:pt x="38780" y="86736"/>
                    <a:pt x="28303" y="82573"/>
                    <a:pt x="20486" y="74756"/>
                  </a:cubicBezTo>
                  <a:cubicBezTo>
                    <a:pt x="8775" y="63045"/>
                    <a:pt x="5285" y="45431"/>
                    <a:pt x="11613" y="30165"/>
                  </a:cubicBezTo>
                  <a:cubicBezTo>
                    <a:pt x="17942" y="14866"/>
                    <a:pt x="32849" y="4884"/>
                    <a:pt x="49420" y="4884"/>
                  </a:cubicBezTo>
                  <a:close/>
                  <a:moveTo>
                    <a:pt x="49423" y="1"/>
                  </a:moveTo>
                  <a:cubicBezTo>
                    <a:pt x="37497" y="1"/>
                    <a:pt x="25780" y="4657"/>
                    <a:pt x="17028" y="13431"/>
                  </a:cubicBezTo>
                  <a:cubicBezTo>
                    <a:pt x="3915" y="26511"/>
                    <a:pt x="1" y="46214"/>
                    <a:pt x="7079" y="63339"/>
                  </a:cubicBezTo>
                  <a:cubicBezTo>
                    <a:pt x="14190" y="80464"/>
                    <a:pt x="30892" y="91620"/>
                    <a:pt x="49420" y="91620"/>
                  </a:cubicBezTo>
                  <a:cubicBezTo>
                    <a:pt x="74700" y="91588"/>
                    <a:pt x="95185" y="71103"/>
                    <a:pt x="95218" y="45822"/>
                  </a:cubicBezTo>
                  <a:cubicBezTo>
                    <a:pt x="95218" y="27294"/>
                    <a:pt x="84062" y="10593"/>
                    <a:pt x="66937" y="3482"/>
                  </a:cubicBezTo>
                  <a:cubicBezTo>
                    <a:pt x="61270" y="1139"/>
                    <a:pt x="55321" y="1"/>
                    <a:pt x="49423"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63" name="Google Shape;2663;p33"/>
          <p:cNvGrpSpPr/>
          <p:nvPr/>
        </p:nvGrpSpPr>
        <p:grpSpPr>
          <a:xfrm>
            <a:off x="3354671" y="2728052"/>
            <a:ext cx="455509" cy="423416"/>
            <a:chOff x="1241175" y="469040"/>
            <a:chExt cx="5118075" cy="4757485"/>
          </a:xfrm>
        </p:grpSpPr>
        <p:sp>
          <p:nvSpPr>
            <p:cNvPr id="2664" name="Google Shape;2664;p33"/>
            <p:cNvSpPr/>
            <p:nvPr/>
          </p:nvSpPr>
          <p:spPr>
            <a:xfrm>
              <a:off x="1303150" y="530050"/>
              <a:ext cx="4994950" cy="873425"/>
            </a:xfrm>
            <a:custGeom>
              <a:rect b="b" l="l" r="r" t="t"/>
              <a:pathLst>
                <a:path extrusionOk="0" h="34937" w="199798">
                  <a:moveTo>
                    <a:pt x="17452" y="1"/>
                  </a:moveTo>
                  <a:cubicBezTo>
                    <a:pt x="7797" y="1"/>
                    <a:pt x="1" y="7830"/>
                    <a:pt x="1" y="17485"/>
                  </a:cubicBezTo>
                  <a:cubicBezTo>
                    <a:pt x="1" y="27108"/>
                    <a:pt x="7797" y="34937"/>
                    <a:pt x="17452" y="34937"/>
                  </a:cubicBezTo>
                  <a:lnTo>
                    <a:pt x="36470" y="34937"/>
                  </a:lnTo>
                  <a:lnTo>
                    <a:pt x="36470" y="9591"/>
                  </a:lnTo>
                  <a:lnTo>
                    <a:pt x="163296" y="9591"/>
                  </a:lnTo>
                  <a:lnTo>
                    <a:pt x="163296" y="34937"/>
                  </a:lnTo>
                  <a:lnTo>
                    <a:pt x="182313" y="34937"/>
                  </a:lnTo>
                  <a:cubicBezTo>
                    <a:pt x="191968" y="34937"/>
                    <a:pt x="199797" y="27108"/>
                    <a:pt x="199797" y="17485"/>
                  </a:cubicBezTo>
                  <a:cubicBezTo>
                    <a:pt x="199797" y="7830"/>
                    <a:pt x="191968" y="1"/>
                    <a:pt x="182313"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5" name="Google Shape;2665;p33"/>
            <p:cNvSpPr/>
            <p:nvPr/>
          </p:nvSpPr>
          <p:spPr>
            <a:xfrm>
              <a:off x="1612225" y="772275"/>
              <a:ext cx="602675" cy="389000"/>
            </a:xfrm>
            <a:custGeom>
              <a:rect b="b" l="l" r="r" t="t"/>
              <a:pathLst>
                <a:path extrusionOk="0" h="15560" w="24107">
                  <a:moveTo>
                    <a:pt x="7797" y="0"/>
                  </a:moveTo>
                  <a:cubicBezTo>
                    <a:pt x="3491" y="0"/>
                    <a:pt x="0" y="3490"/>
                    <a:pt x="0" y="7796"/>
                  </a:cubicBezTo>
                  <a:cubicBezTo>
                    <a:pt x="0" y="12069"/>
                    <a:pt x="3491" y="15560"/>
                    <a:pt x="7797" y="15560"/>
                  </a:cubicBezTo>
                  <a:lnTo>
                    <a:pt x="24107" y="15560"/>
                  </a:lnTo>
                  <a:lnTo>
                    <a:pt x="24107" y="0"/>
                  </a:ln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6" name="Google Shape;2666;p33"/>
            <p:cNvSpPr/>
            <p:nvPr/>
          </p:nvSpPr>
          <p:spPr>
            <a:xfrm>
              <a:off x="5385525" y="772275"/>
              <a:ext cx="602675" cy="389000"/>
            </a:xfrm>
            <a:custGeom>
              <a:rect b="b" l="l" r="r" t="t"/>
              <a:pathLst>
                <a:path extrusionOk="0" h="15560" w="24107">
                  <a:moveTo>
                    <a:pt x="1" y="0"/>
                  </a:moveTo>
                  <a:lnTo>
                    <a:pt x="1" y="15560"/>
                  </a:lnTo>
                  <a:lnTo>
                    <a:pt x="16311" y="15560"/>
                  </a:lnTo>
                  <a:cubicBezTo>
                    <a:pt x="20616" y="15560"/>
                    <a:pt x="24107" y="12102"/>
                    <a:pt x="24107" y="7796"/>
                  </a:cubicBezTo>
                  <a:cubicBezTo>
                    <a:pt x="24107" y="3490"/>
                    <a:pt x="20616" y="0"/>
                    <a:pt x="16311"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7" name="Google Shape;2667;p33"/>
            <p:cNvSpPr/>
            <p:nvPr/>
          </p:nvSpPr>
          <p:spPr>
            <a:xfrm>
              <a:off x="2214875" y="769825"/>
              <a:ext cx="3170675" cy="4395550"/>
            </a:xfrm>
            <a:custGeom>
              <a:rect b="b" l="l" r="r" t="t"/>
              <a:pathLst>
                <a:path extrusionOk="0" h="175822" w="126827">
                  <a:moveTo>
                    <a:pt x="1" y="0"/>
                  </a:moveTo>
                  <a:lnTo>
                    <a:pt x="1" y="167112"/>
                  </a:lnTo>
                  <a:cubicBezTo>
                    <a:pt x="1" y="171939"/>
                    <a:pt x="3882" y="175821"/>
                    <a:pt x="8677" y="175821"/>
                  </a:cubicBezTo>
                  <a:lnTo>
                    <a:pt x="118150" y="175821"/>
                  </a:lnTo>
                  <a:cubicBezTo>
                    <a:pt x="122945" y="175821"/>
                    <a:pt x="126827" y="171939"/>
                    <a:pt x="126827" y="167112"/>
                  </a:cubicBezTo>
                  <a:lnTo>
                    <a:pt x="126827" y="0"/>
                  </a:ln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8" name="Google Shape;2668;p33"/>
            <p:cNvSpPr/>
            <p:nvPr/>
          </p:nvSpPr>
          <p:spPr>
            <a:xfrm>
              <a:off x="2706625" y="769825"/>
              <a:ext cx="2187175" cy="3831225"/>
            </a:xfrm>
            <a:custGeom>
              <a:rect b="b" l="l" r="r" t="t"/>
              <a:pathLst>
                <a:path extrusionOk="0" h="153249" w="87487">
                  <a:moveTo>
                    <a:pt x="0" y="0"/>
                  </a:moveTo>
                  <a:lnTo>
                    <a:pt x="0" y="138602"/>
                  </a:lnTo>
                  <a:cubicBezTo>
                    <a:pt x="0" y="140331"/>
                    <a:pt x="1142" y="141831"/>
                    <a:pt x="2806" y="142288"/>
                  </a:cubicBezTo>
                  <a:cubicBezTo>
                    <a:pt x="6785" y="143332"/>
                    <a:pt x="9917" y="146431"/>
                    <a:pt x="10993" y="150378"/>
                  </a:cubicBezTo>
                  <a:cubicBezTo>
                    <a:pt x="11450" y="152074"/>
                    <a:pt x="12950" y="153248"/>
                    <a:pt x="14679" y="153248"/>
                  </a:cubicBezTo>
                  <a:lnTo>
                    <a:pt x="72808" y="153248"/>
                  </a:lnTo>
                  <a:cubicBezTo>
                    <a:pt x="74537" y="153248"/>
                    <a:pt x="76037" y="152074"/>
                    <a:pt x="76494" y="150378"/>
                  </a:cubicBezTo>
                  <a:cubicBezTo>
                    <a:pt x="77570" y="146431"/>
                    <a:pt x="80702" y="143332"/>
                    <a:pt x="84681" y="142288"/>
                  </a:cubicBezTo>
                  <a:cubicBezTo>
                    <a:pt x="86345" y="141831"/>
                    <a:pt x="87487" y="140331"/>
                    <a:pt x="87487" y="138602"/>
                  </a:cubicBezTo>
                  <a:lnTo>
                    <a:pt x="87487" y="0"/>
                  </a:ln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9" name="Google Shape;2669;p33"/>
            <p:cNvSpPr/>
            <p:nvPr/>
          </p:nvSpPr>
          <p:spPr>
            <a:xfrm>
              <a:off x="2969200" y="1288475"/>
              <a:ext cx="1698725" cy="1698700"/>
            </a:xfrm>
            <a:custGeom>
              <a:rect b="b" l="l" r="r" t="t"/>
              <a:pathLst>
                <a:path extrusionOk="0" h="67948" w="67949">
                  <a:moveTo>
                    <a:pt x="33958" y="0"/>
                  </a:moveTo>
                  <a:cubicBezTo>
                    <a:pt x="15202" y="0"/>
                    <a:pt x="1" y="15234"/>
                    <a:pt x="1" y="33990"/>
                  </a:cubicBezTo>
                  <a:cubicBezTo>
                    <a:pt x="1" y="52747"/>
                    <a:pt x="15202" y="67948"/>
                    <a:pt x="33958" y="67948"/>
                  </a:cubicBezTo>
                  <a:cubicBezTo>
                    <a:pt x="52747" y="67948"/>
                    <a:pt x="67948" y="52747"/>
                    <a:pt x="67948" y="33990"/>
                  </a:cubicBezTo>
                  <a:cubicBezTo>
                    <a:pt x="67948" y="15234"/>
                    <a:pt x="52747" y="0"/>
                    <a:pt x="33958"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0" name="Google Shape;2670;p33"/>
            <p:cNvSpPr/>
            <p:nvPr/>
          </p:nvSpPr>
          <p:spPr>
            <a:xfrm>
              <a:off x="1303150" y="530050"/>
              <a:ext cx="617350" cy="873425"/>
            </a:xfrm>
            <a:custGeom>
              <a:rect b="b" l="l" r="r" t="t"/>
              <a:pathLst>
                <a:path extrusionOk="0" h="34937" w="24694">
                  <a:moveTo>
                    <a:pt x="17452" y="1"/>
                  </a:moveTo>
                  <a:cubicBezTo>
                    <a:pt x="7797" y="1"/>
                    <a:pt x="1" y="7830"/>
                    <a:pt x="1" y="17485"/>
                  </a:cubicBezTo>
                  <a:cubicBezTo>
                    <a:pt x="1" y="27108"/>
                    <a:pt x="7797" y="34937"/>
                    <a:pt x="17452" y="34937"/>
                  </a:cubicBezTo>
                  <a:lnTo>
                    <a:pt x="24694" y="34937"/>
                  </a:lnTo>
                  <a:cubicBezTo>
                    <a:pt x="23944" y="27858"/>
                    <a:pt x="23552" y="20715"/>
                    <a:pt x="23552" y="13603"/>
                  </a:cubicBezTo>
                  <a:cubicBezTo>
                    <a:pt x="23552" y="9004"/>
                    <a:pt x="23715" y="4502"/>
                    <a:pt x="24009"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1" name="Google Shape;2671;p33"/>
            <p:cNvSpPr/>
            <p:nvPr/>
          </p:nvSpPr>
          <p:spPr>
            <a:xfrm>
              <a:off x="1612225" y="772275"/>
              <a:ext cx="288700" cy="389000"/>
            </a:xfrm>
            <a:custGeom>
              <a:rect b="b" l="l" r="r" t="t"/>
              <a:pathLst>
                <a:path extrusionOk="0" h="15560" w="11548">
                  <a:moveTo>
                    <a:pt x="7797" y="0"/>
                  </a:moveTo>
                  <a:cubicBezTo>
                    <a:pt x="3491" y="0"/>
                    <a:pt x="0" y="3490"/>
                    <a:pt x="0" y="7796"/>
                  </a:cubicBezTo>
                  <a:cubicBezTo>
                    <a:pt x="0" y="12069"/>
                    <a:pt x="3491" y="15560"/>
                    <a:pt x="7797" y="15560"/>
                  </a:cubicBezTo>
                  <a:lnTo>
                    <a:pt x="11548" y="15560"/>
                  </a:lnTo>
                  <a:cubicBezTo>
                    <a:pt x="11320" y="11711"/>
                    <a:pt x="11189" y="7829"/>
                    <a:pt x="11189" y="3914"/>
                  </a:cubicBezTo>
                  <a:cubicBezTo>
                    <a:pt x="11189" y="2577"/>
                    <a:pt x="11222" y="1305"/>
                    <a:pt x="11222" y="0"/>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2" name="Google Shape;2672;p33"/>
            <p:cNvSpPr/>
            <p:nvPr/>
          </p:nvSpPr>
          <p:spPr>
            <a:xfrm>
              <a:off x="2214875" y="2639750"/>
              <a:ext cx="2121950" cy="2525625"/>
            </a:xfrm>
            <a:custGeom>
              <a:rect b="b" l="l" r="r" t="t"/>
              <a:pathLst>
                <a:path extrusionOk="0" h="101025" w="84878">
                  <a:moveTo>
                    <a:pt x="1" y="1"/>
                  </a:moveTo>
                  <a:lnTo>
                    <a:pt x="1" y="92315"/>
                  </a:lnTo>
                  <a:cubicBezTo>
                    <a:pt x="1" y="97142"/>
                    <a:pt x="3882" y="101024"/>
                    <a:pt x="8677" y="101024"/>
                  </a:cubicBezTo>
                  <a:lnTo>
                    <a:pt x="84877" y="101024"/>
                  </a:lnTo>
                  <a:cubicBezTo>
                    <a:pt x="45995" y="77897"/>
                    <a:pt x="16082" y="42276"/>
                    <a:pt x="1" y="1"/>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3" name="Google Shape;2673;p33"/>
            <p:cNvSpPr/>
            <p:nvPr/>
          </p:nvSpPr>
          <p:spPr>
            <a:xfrm>
              <a:off x="2706625" y="3605300"/>
              <a:ext cx="859550" cy="995750"/>
            </a:xfrm>
            <a:custGeom>
              <a:rect b="b" l="l" r="r" t="t"/>
              <a:pathLst>
                <a:path extrusionOk="0" h="39830" w="34382">
                  <a:moveTo>
                    <a:pt x="0" y="0"/>
                  </a:moveTo>
                  <a:lnTo>
                    <a:pt x="0" y="25183"/>
                  </a:lnTo>
                  <a:cubicBezTo>
                    <a:pt x="0" y="26912"/>
                    <a:pt x="1142" y="28412"/>
                    <a:pt x="2806" y="28869"/>
                  </a:cubicBezTo>
                  <a:cubicBezTo>
                    <a:pt x="6785" y="29913"/>
                    <a:pt x="9917" y="33012"/>
                    <a:pt x="10993" y="36959"/>
                  </a:cubicBezTo>
                  <a:cubicBezTo>
                    <a:pt x="11450" y="38655"/>
                    <a:pt x="12950" y="39829"/>
                    <a:pt x="14679" y="39829"/>
                  </a:cubicBezTo>
                  <a:lnTo>
                    <a:pt x="34382" y="39829"/>
                  </a:lnTo>
                  <a:cubicBezTo>
                    <a:pt x="21236" y="28119"/>
                    <a:pt x="9688" y="14712"/>
                    <a:pt x="0"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4" name="Google Shape;2674;p33"/>
            <p:cNvSpPr/>
            <p:nvPr/>
          </p:nvSpPr>
          <p:spPr>
            <a:xfrm>
              <a:off x="1241175" y="469040"/>
              <a:ext cx="5118075" cy="995750"/>
            </a:xfrm>
            <a:custGeom>
              <a:rect b="b" l="l" r="r" t="t"/>
              <a:pathLst>
                <a:path extrusionOk="0" h="39830" w="204723">
                  <a:moveTo>
                    <a:pt x="184792" y="4893"/>
                  </a:moveTo>
                  <a:cubicBezTo>
                    <a:pt x="193077" y="4893"/>
                    <a:pt x="199797" y="11613"/>
                    <a:pt x="199797" y="19931"/>
                  </a:cubicBezTo>
                  <a:cubicBezTo>
                    <a:pt x="199797" y="28217"/>
                    <a:pt x="193077" y="34936"/>
                    <a:pt x="184792" y="34936"/>
                  </a:cubicBezTo>
                  <a:lnTo>
                    <a:pt x="168221" y="34936"/>
                  </a:lnTo>
                  <a:lnTo>
                    <a:pt x="168221" y="12037"/>
                  </a:lnTo>
                  <a:cubicBezTo>
                    <a:pt x="168221" y="10700"/>
                    <a:pt x="167145" y="9591"/>
                    <a:pt x="165775" y="9591"/>
                  </a:cubicBezTo>
                  <a:lnTo>
                    <a:pt x="38949" y="9591"/>
                  </a:lnTo>
                  <a:cubicBezTo>
                    <a:pt x="37579" y="9591"/>
                    <a:pt x="36502" y="10700"/>
                    <a:pt x="36502" y="12037"/>
                  </a:cubicBezTo>
                  <a:lnTo>
                    <a:pt x="36502" y="34936"/>
                  </a:lnTo>
                  <a:lnTo>
                    <a:pt x="19931" y="34936"/>
                  </a:lnTo>
                  <a:cubicBezTo>
                    <a:pt x="11646" y="34936"/>
                    <a:pt x="4926" y="28217"/>
                    <a:pt x="4926" y="19931"/>
                  </a:cubicBezTo>
                  <a:cubicBezTo>
                    <a:pt x="4926" y="11613"/>
                    <a:pt x="11646" y="4893"/>
                    <a:pt x="19931" y="4893"/>
                  </a:cubicBezTo>
                  <a:close/>
                  <a:moveTo>
                    <a:pt x="19931" y="0"/>
                  </a:moveTo>
                  <a:cubicBezTo>
                    <a:pt x="8938" y="0"/>
                    <a:pt x="0" y="8906"/>
                    <a:pt x="0" y="19931"/>
                  </a:cubicBezTo>
                  <a:cubicBezTo>
                    <a:pt x="0" y="30904"/>
                    <a:pt x="8906" y="39829"/>
                    <a:pt x="19871" y="39829"/>
                  </a:cubicBezTo>
                  <a:cubicBezTo>
                    <a:pt x="19891" y="39829"/>
                    <a:pt x="19911" y="39829"/>
                    <a:pt x="19931" y="39829"/>
                  </a:cubicBezTo>
                  <a:lnTo>
                    <a:pt x="38949" y="39829"/>
                  </a:lnTo>
                  <a:cubicBezTo>
                    <a:pt x="40286" y="39829"/>
                    <a:pt x="41395" y="38753"/>
                    <a:pt x="41395" y="37383"/>
                  </a:cubicBezTo>
                  <a:lnTo>
                    <a:pt x="41395" y="14484"/>
                  </a:lnTo>
                  <a:lnTo>
                    <a:pt x="163328" y="14484"/>
                  </a:lnTo>
                  <a:lnTo>
                    <a:pt x="163328" y="37383"/>
                  </a:lnTo>
                  <a:cubicBezTo>
                    <a:pt x="163328" y="38753"/>
                    <a:pt x="164437" y="39829"/>
                    <a:pt x="165775" y="39829"/>
                  </a:cubicBezTo>
                  <a:lnTo>
                    <a:pt x="184792" y="39829"/>
                  </a:lnTo>
                  <a:cubicBezTo>
                    <a:pt x="184812" y="39829"/>
                    <a:pt x="184832" y="39829"/>
                    <a:pt x="184852" y="39829"/>
                  </a:cubicBezTo>
                  <a:cubicBezTo>
                    <a:pt x="195817" y="39829"/>
                    <a:pt x="204723" y="30904"/>
                    <a:pt x="204723" y="19931"/>
                  </a:cubicBezTo>
                  <a:cubicBezTo>
                    <a:pt x="204723" y="8906"/>
                    <a:pt x="195785" y="0"/>
                    <a:pt x="184792"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5" name="Google Shape;2675;p33"/>
            <p:cNvSpPr/>
            <p:nvPr/>
          </p:nvSpPr>
          <p:spPr>
            <a:xfrm>
              <a:off x="1551050" y="711100"/>
              <a:ext cx="725025" cy="511350"/>
            </a:xfrm>
            <a:custGeom>
              <a:rect b="b" l="l" r="r" t="t"/>
              <a:pathLst>
                <a:path extrusionOk="0" h="20454" w="29001">
                  <a:moveTo>
                    <a:pt x="24107" y="4894"/>
                  </a:moveTo>
                  <a:lnTo>
                    <a:pt x="24107" y="15560"/>
                  </a:lnTo>
                  <a:lnTo>
                    <a:pt x="10244" y="15560"/>
                  </a:lnTo>
                  <a:cubicBezTo>
                    <a:pt x="7308" y="15560"/>
                    <a:pt x="4894" y="13179"/>
                    <a:pt x="4894" y="10243"/>
                  </a:cubicBezTo>
                  <a:cubicBezTo>
                    <a:pt x="4894" y="7275"/>
                    <a:pt x="7308" y="4894"/>
                    <a:pt x="10244" y="4894"/>
                  </a:cubicBezTo>
                  <a:close/>
                  <a:moveTo>
                    <a:pt x="10244" y="1"/>
                  </a:moveTo>
                  <a:cubicBezTo>
                    <a:pt x="4600" y="1"/>
                    <a:pt x="1" y="4567"/>
                    <a:pt x="1" y="10243"/>
                  </a:cubicBezTo>
                  <a:cubicBezTo>
                    <a:pt x="1" y="15886"/>
                    <a:pt x="4600" y="20453"/>
                    <a:pt x="10244" y="20453"/>
                  </a:cubicBezTo>
                  <a:lnTo>
                    <a:pt x="26554" y="20453"/>
                  </a:lnTo>
                  <a:cubicBezTo>
                    <a:pt x="27891" y="20453"/>
                    <a:pt x="29000" y="19377"/>
                    <a:pt x="29000" y="18007"/>
                  </a:cubicBezTo>
                  <a:lnTo>
                    <a:pt x="29000" y="2447"/>
                  </a:lnTo>
                  <a:cubicBezTo>
                    <a:pt x="29000" y="1077"/>
                    <a:pt x="27891" y="1"/>
                    <a:pt x="2655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6" name="Google Shape;2676;p33"/>
            <p:cNvSpPr/>
            <p:nvPr/>
          </p:nvSpPr>
          <p:spPr>
            <a:xfrm>
              <a:off x="5324375" y="711100"/>
              <a:ext cx="725000" cy="511350"/>
            </a:xfrm>
            <a:custGeom>
              <a:rect b="b" l="l" r="r" t="t"/>
              <a:pathLst>
                <a:path extrusionOk="0" h="20454" w="29000">
                  <a:moveTo>
                    <a:pt x="18757" y="4894"/>
                  </a:moveTo>
                  <a:cubicBezTo>
                    <a:pt x="21692" y="4894"/>
                    <a:pt x="24106" y="7275"/>
                    <a:pt x="24106" y="10243"/>
                  </a:cubicBezTo>
                  <a:cubicBezTo>
                    <a:pt x="24106" y="13179"/>
                    <a:pt x="21692" y="15560"/>
                    <a:pt x="18757" y="15560"/>
                  </a:cubicBezTo>
                  <a:lnTo>
                    <a:pt x="4893" y="15560"/>
                  </a:lnTo>
                  <a:lnTo>
                    <a:pt x="4893" y="4894"/>
                  </a:lnTo>
                  <a:close/>
                  <a:moveTo>
                    <a:pt x="2447" y="1"/>
                  </a:moveTo>
                  <a:cubicBezTo>
                    <a:pt x="1109" y="1"/>
                    <a:pt x="0" y="1077"/>
                    <a:pt x="0" y="2447"/>
                  </a:cubicBezTo>
                  <a:lnTo>
                    <a:pt x="0" y="18007"/>
                  </a:lnTo>
                  <a:cubicBezTo>
                    <a:pt x="0" y="19377"/>
                    <a:pt x="1109" y="20453"/>
                    <a:pt x="2447" y="20453"/>
                  </a:cubicBezTo>
                  <a:lnTo>
                    <a:pt x="18757" y="20453"/>
                  </a:lnTo>
                  <a:cubicBezTo>
                    <a:pt x="24400" y="20453"/>
                    <a:pt x="28999" y="15886"/>
                    <a:pt x="28999" y="10243"/>
                  </a:cubicBezTo>
                  <a:cubicBezTo>
                    <a:pt x="28999" y="4567"/>
                    <a:pt x="24400" y="1"/>
                    <a:pt x="18757"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7" name="Google Shape;2677;p33"/>
            <p:cNvSpPr/>
            <p:nvPr/>
          </p:nvSpPr>
          <p:spPr>
            <a:xfrm>
              <a:off x="2153725" y="708650"/>
              <a:ext cx="3293000" cy="4517875"/>
            </a:xfrm>
            <a:custGeom>
              <a:rect b="b" l="l" r="r" t="t"/>
              <a:pathLst>
                <a:path extrusionOk="0" h="180715" w="131720">
                  <a:moveTo>
                    <a:pt x="2447" y="1"/>
                  </a:moveTo>
                  <a:cubicBezTo>
                    <a:pt x="1077" y="1"/>
                    <a:pt x="0" y="1110"/>
                    <a:pt x="0" y="2447"/>
                  </a:cubicBezTo>
                  <a:lnTo>
                    <a:pt x="0" y="47984"/>
                  </a:lnTo>
                  <a:cubicBezTo>
                    <a:pt x="0" y="49355"/>
                    <a:pt x="1077" y="50431"/>
                    <a:pt x="2447" y="50431"/>
                  </a:cubicBezTo>
                  <a:cubicBezTo>
                    <a:pt x="3784" y="50431"/>
                    <a:pt x="4893" y="49355"/>
                    <a:pt x="4893" y="47984"/>
                  </a:cubicBezTo>
                  <a:lnTo>
                    <a:pt x="4893" y="4894"/>
                  </a:lnTo>
                  <a:lnTo>
                    <a:pt x="126826" y="4894"/>
                  </a:lnTo>
                  <a:lnTo>
                    <a:pt x="126826" y="169559"/>
                  </a:lnTo>
                  <a:cubicBezTo>
                    <a:pt x="126826" y="173016"/>
                    <a:pt x="124021" y="175822"/>
                    <a:pt x="120596" y="175822"/>
                  </a:cubicBezTo>
                  <a:lnTo>
                    <a:pt x="11123" y="175822"/>
                  </a:lnTo>
                  <a:cubicBezTo>
                    <a:pt x="7698" y="175822"/>
                    <a:pt x="4893" y="173016"/>
                    <a:pt x="4893" y="169559"/>
                  </a:cubicBezTo>
                  <a:lnTo>
                    <a:pt x="4893" y="68796"/>
                  </a:lnTo>
                  <a:cubicBezTo>
                    <a:pt x="4893" y="67426"/>
                    <a:pt x="3784" y="66349"/>
                    <a:pt x="2447" y="66349"/>
                  </a:cubicBezTo>
                  <a:cubicBezTo>
                    <a:pt x="1077" y="66349"/>
                    <a:pt x="0" y="67426"/>
                    <a:pt x="0" y="68796"/>
                  </a:cubicBezTo>
                  <a:lnTo>
                    <a:pt x="0" y="169559"/>
                  </a:lnTo>
                  <a:cubicBezTo>
                    <a:pt x="0" y="175724"/>
                    <a:pt x="4991" y="180715"/>
                    <a:pt x="11123" y="180715"/>
                  </a:cubicBezTo>
                  <a:lnTo>
                    <a:pt x="120596" y="180715"/>
                  </a:lnTo>
                  <a:cubicBezTo>
                    <a:pt x="126728" y="180715"/>
                    <a:pt x="131719" y="175724"/>
                    <a:pt x="131719" y="169559"/>
                  </a:cubicBezTo>
                  <a:lnTo>
                    <a:pt x="131719" y="2447"/>
                  </a:lnTo>
                  <a:cubicBezTo>
                    <a:pt x="131719" y="1110"/>
                    <a:pt x="130643" y="1"/>
                    <a:pt x="129273"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8" name="Google Shape;2678;p33"/>
            <p:cNvSpPr/>
            <p:nvPr/>
          </p:nvSpPr>
          <p:spPr>
            <a:xfrm>
              <a:off x="2153725" y="2057475"/>
              <a:ext cx="122350" cy="221850"/>
            </a:xfrm>
            <a:custGeom>
              <a:rect b="b" l="l" r="r" t="t"/>
              <a:pathLst>
                <a:path extrusionOk="0" h="8874" w="4894">
                  <a:moveTo>
                    <a:pt x="2447" y="1"/>
                  </a:moveTo>
                  <a:cubicBezTo>
                    <a:pt x="1077" y="1"/>
                    <a:pt x="0" y="1077"/>
                    <a:pt x="0" y="2447"/>
                  </a:cubicBezTo>
                  <a:lnTo>
                    <a:pt x="0" y="6427"/>
                  </a:lnTo>
                  <a:cubicBezTo>
                    <a:pt x="0" y="7797"/>
                    <a:pt x="1077" y="8874"/>
                    <a:pt x="2447" y="8874"/>
                  </a:cubicBezTo>
                  <a:cubicBezTo>
                    <a:pt x="3784" y="8874"/>
                    <a:pt x="4893" y="7797"/>
                    <a:pt x="4893" y="6427"/>
                  </a:cubicBezTo>
                  <a:lnTo>
                    <a:pt x="4893" y="2447"/>
                  </a:lnTo>
                  <a:cubicBezTo>
                    <a:pt x="4893" y="1077"/>
                    <a:pt x="3784" y="1"/>
                    <a:pt x="2447"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9" name="Google Shape;2679;p33"/>
            <p:cNvSpPr/>
            <p:nvPr/>
          </p:nvSpPr>
          <p:spPr>
            <a:xfrm>
              <a:off x="2645450" y="708650"/>
              <a:ext cx="2309525" cy="3953550"/>
            </a:xfrm>
            <a:custGeom>
              <a:rect b="b" l="l" r="r" t="t"/>
              <a:pathLst>
                <a:path extrusionOk="0" h="158142" w="92381">
                  <a:moveTo>
                    <a:pt x="87487" y="4894"/>
                  </a:moveTo>
                  <a:lnTo>
                    <a:pt x="87487" y="141049"/>
                  </a:lnTo>
                  <a:cubicBezTo>
                    <a:pt x="87487" y="141669"/>
                    <a:pt x="87063" y="142223"/>
                    <a:pt x="86476" y="142386"/>
                  </a:cubicBezTo>
                  <a:cubicBezTo>
                    <a:pt x="81681" y="143659"/>
                    <a:pt x="77897" y="147410"/>
                    <a:pt x="76560" y="152205"/>
                  </a:cubicBezTo>
                  <a:cubicBezTo>
                    <a:pt x="76397" y="152825"/>
                    <a:pt x="75875" y="153249"/>
                    <a:pt x="75255" y="153249"/>
                  </a:cubicBezTo>
                  <a:lnTo>
                    <a:pt x="17126" y="153249"/>
                  </a:lnTo>
                  <a:cubicBezTo>
                    <a:pt x="16506" y="153249"/>
                    <a:pt x="15952" y="152825"/>
                    <a:pt x="15821" y="152205"/>
                  </a:cubicBezTo>
                  <a:cubicBezTo>
                    <a:pt x="14484" y="147410"/>
                    <a:pt x="10733" y="143659"/>
                    <a:pt x="5905" y="142386"/>
                  </a:cubicBezTo>
                  <a:cubicBezTo>
                    <a:pt x="5318" y="142223"/>
                    <a:pt x="4894" y="141669"/>
                    <a:pt x="4894" y="141049"/>
                  </a:cubicBezTo>
                  <a:lnTo>
                    <a:pt x="4894" y="4894"/>
                  </a:lnTo>
                  <a:close/>
                  <a:moveTo>
                    <a:pt x="2447" y="1"/>
                  </a:moveTo>
                  <a:cubicBezTo>
                    <a:pt x="1110" y="1"/>
                    <a:pt x="1" y="1110"/>
                    <a:pt x="1" y="2447"/>
                  </a:cubicBezTo>
                  <a:lnTo>
                    <a:pt x="1" y="141049"/>
                  </a:lnTo>
                  <a:cubicBezTo>
                    <a:pt x="1" y="143887"/>
                    <a:pt x="1893" y="146366"/>
                    <a:pt x="4633" y="147116"/>
                  </a:cubicBezTo>
                  <a:cubicBezTo>
                    <a:pt x="7764" y="147932"/>
                    <a:pt x="10211" y="150346"/>
                    <a:pt x="11092" y="153477"/>
                  </a:cubicBezTo>
                  <a:cubicBezTo>
                    <a:pt x="11809" y="156217"/>
                    <a:pt x="14288" y="158109"/>
                    <a:pt x="17126" y="158142"/>
                  </a:cubicBezTo>
                  <a:lnTo>
                    <a:pt x="75255" y="158142"/>
                  </a:lnTo>
                  <a:cubicBezTo>
                    <a:pt x="78093" y="158142"/>
                    <a:pt x="80572" y="156217"/>
                    <a:pt x="81290" y="153477"/>
                  </a:cubicBezTo>
                  <a:cubicBezTo>
                    <a:pt x="82170" y="150346"/>
                    <a:pt x="84617" y="147932"/>
                    <a:pt x="87748" y="147116"/>
                  </a:cubicBezTo>
                  <a:cubicBezTo>
                    <a:pt x="90488" y="146366"/>
                    <a:pt x="92380" y="143887"/>
                    <a:pt x="92380" y="141049"/>
                  </a:cubicBezTo>
                  <a:lnTo>
                    <a:pt x="92380" y="2447"/>
                  </a:lnTo>
                  <a:cubicBezTo>
                    <a:pt x="92380" y="1110"/>
                    <a:pt x="91271" y="1"/>
                    <a:pt x="8993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0" name="Google Shape;2680;p33"/>
            <p:cNvSpPr/>
            <p:nvPr/>
          </p:nvSpPr>
          <p:spPr>
            <a:xfrm>
              <a:off x="2836275" y="1227650"/>
              <a:ext cx="1892800" cy="1820700"/>
            </a:xfrm>
            <a:custGeom>
              <a:rect b="b" l="l" r="r" t="t"/>
              <a:pathLst>
                <a:path extrusionOk="0" h="72828" w="75712">
                  <a:moveTo>
                    <a:pt x="39308" y="4880"/>
                  </a:moveTo>
                  <a:cubicBezTo>
                    <a:pt x="56694" y="4912"/>
                    <a:pt x="70786" y="19004"/>
                    <a:pt x="70819" y="36423"/>
                  </a:cubicBezTo>
                  <a:cubicBezTo>
                    <a:pt x="70819" y="49145"/>
                    <a:pt x="63120" y="60660"/>
                    <a:pt x="51345" y="65520"/>
                  </a:cubicBezTo>
                  <a:cubicBezTo>
                    <a:pt x="47443" y="67141"/>
                    <a:pt x="43348" y="67928"/>
                    <a:pt x="39288" y="67928"/>
                  </a:cubicBezTo>
                  <a:cubicBezTo>
                    <a:pt x="31093" y="67928"/>
                    <a:pt x="23038" y="64723"/>
                    <a:pt x="16996" y="58703"/>
                  </a:cubicBezTo>
                  <a:cubicBezTo>
                    <a:pt x="7993" y="49667"/>
                    <a:pt x="5285" y="36130"/>
                    <a:pt x="10178" y="24354"/>
                  </a:cubicBezTo>
                  <a:cubicBezTo>
                    <a:pt x="15039" y="12578"/>
                    <a:pt x="26553" y="4880"/>
                    <a:pt x="39308" y="4880"/>
                  </a:cubicBezTo>
                  <a:close/>
                  <a:moveTo>
                    <a:pt x="39314" y="0"/>
                  </a:moveTo>
                  <a:cubicBezTo>
                    <a:pt x="29828" y="0"/>
                    <a:pt x="20500" y="3691"/>
                    <a:pt x="13538" y="10654"/>
                  </a:cubicBezTo>
                  <a:cubicBezTo>
                    <a:pt x="3132" y="21092"/>
                    <a:pt x="1" y="36749"/>
                    <a:pt x="5644" y="50352"/>
                  </a:cubicBezTo>
                  <a:cubicBezTo>
                    <a:pt x="11287" y="63954"/>
                    <a:pt x="24564" y="72827"/>
                    <a:pt x="39308" y="72827"/>
                  </a:cubicBezTo>
                  <a:cubicBezTo>
                    <a:pt x="59402" y="72794"/>
                    <a:pt x="75679" y="56517"/>
                    <a:pt x="75712" y="36423"/>
                  </a:cubicBezTo>
                  <a:cubicBezTo>
                    <a:pt x="75712" y="21679"/>
                    <a:pt x="66839" y="8403"/>
                    <a:pt x="53237" y="2760"/>
                  </a:cubicBezTo>
                  <a:cubicBezTo>
                    <a:pt x="48735" y="903"/>
                    <a:pt x="44005" y="0"/>
                    <a:pt x="39314"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81" name="Google Shape;2681;p33"/>
          <p:cNvGrpSpPr/>
          <p:nvPr/>
        </p:nvGrpSpPr>
        <p:grpSpPr>
          <a:xfrm>
            <a:off x="4677208" y="3656600"/>
            <a:ext cx="1765105" cy="782988"/>
            <a:chOff x="4677208" y="3656600"/>
            <a:chExt cx="1765105" cy="782988"/>
          </a:xfrm>
        </p:grpSpPr>
        <p:sp>
          <p:nvSpPr>
            <p:cNvPr id="2682" name="Google Shape;2682;p33"/>
            <p:cNvSpPr txBox="1"/>
            <p:nvPr/>
          </p:nvSpPr>
          <p:spPr>
            <a:xfrm>
              <a:off x="4677208" y="4082888"/>
              <a:ext cx="1764900" cy="356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ibre Franklin Medium"/>
                  <a:ea typeface="Libre Franklin Medium"/>
                  <a:cs typeface="Libre Franklin Medium"/>
                  <a:sym typeface="Libre Franklin Medium"/>
                </a:rPr>
                <a:t>The Sun is a star</a:t>
              </a:r>
              <a:endParaRPr>
                <a:solidFill>
                  <a:schemeClr val="dk1"/>
                </a:solidFill>
                <a:latin typeface="Libre Franklin"/>
                <a:ea typeface="Libre Franklin"/>
                <a:cs typeface="Libre Franklin"/>
                <a:sym typeface="Libre Franklin"/>
              </a:endParaRPr>
            </a:p>
          </p:txBody>
        </p:sp>
        <p:sp>
          <p:nvSpPr>
            <p:cNvPr id="2621" name="Google Shape;2621;p33"/>
            <p:cNvSpPr txBox="1"/>
            <p:nvPr/>
          </p:nvSpPr>
          <p:spPr>
            <a:xfrm>
              <a:off x="4677413" y="3656600"/>
              <a:ext cx="1764900" cy="42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2500">
                  <a:solidFill>
                    <a:schemeClr val="dk1"/>
                  </a:solidFill>
                  <a:latin typeface="Anton"/>
                  <a:ea typeface="Anton"/>
                  <a:cs typeface="Anton"/>
                  <a:sym typeface="Anton"/>
                </a:rPr>
                <a:t>2XXX</a:t>
              </a:r>
              <a:endParaRPr>
                <a:solidFill>
                  <a:schemeClr val="dk1"/>
                </a:solidFill>
              </a:endParaRPr>
            </a:p>
          </p:txBody>
        </p:sp>
      </p:grpSp>
      <p:grpSp>
        <p:nvGrpSpPr>
          <p:cNvPr id="2683" name="Google Shape;2683;p33"/>
          <p:cNvGrpSpPr/>
          <p:nvPr/>
        </p:nvGrpSpPr>
        <p:grpSpPr>
          <a:xfrm>
            <a:off x="6242082" y="1127795"/>
            <a:ext cx="4083221" cy="3623920"/>
            <a:chOff x="4603476" y="1731597"/>
            <a:chExt cx="1397598" cy="1240389"/>
          </a:xfrm>
        </p:grpSpPr>
        <p:sp>
          <p:nvSpPr>
            <p:cNvPr id="2684" name="Google Shape;2684;p33"/>
            <p:cNvSpPr/>
            <p:nvPr/>
          </p:nvSpPr>
          <p:spPr>
            <a:xfrm rot="9478917">
              <a:off x="4724474" y="1916468"/>
              <a:ext cx="1155546" cy="870335"/>
            </a:xfrm>
            <a:custGeom>
              <a:rect b="b" l="l" r="r" t="t"/>
              <a:pathLst>
                <a:path extrusionOk="0" h="31096" w="41278">
                  <a:moveTo>
                    <a:pt x="6931" y="1"/>
                  </a:moveTo>
                  <a:lnTo>
                    <a:pt x="1" y="17356"/>
                  </a:lnTo>
                  <a:lnTo>
                    <a:pt x="34348" y="31095"/>
                  </a:lnTo>
                  <a:lnTo>
                    <a:pt x="41278" y="13739"/>
                  </a:lnTo>
                  <a:lnTo>
                    <a:pt x="6931" y="1"/>
                  </a:lnTo>
                  <a:close/>
                </a:path>
              </a:pathLst>
            </a:custGeom>
            <a:solidFill>
              <a:schemeClr val="dk2"/>
            </a:solidFill>
            <a:ln cap="flat" cmpd="sng" w="76200">
              <a:solidFill>
                <a:schemeClr val="dk2"/>
              </a:solidFill>
              <a:prstDash val="solid"/>
              <a:round/>
              <a:headEnd len="sm" w="sm" type="none"/>
              <a:tailEnd len="sm" w="sm" type="none"/>
            </a:ln>
            <a:effectLst>
              <a:outerShdw rotWithShape="0" algn="bl" dir="6360000" dist="47625">
                <a:schemeClr val="dk1">
                  <a:alpha val="23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85" name="Google Shape;2685;p33"/>
            <p:cNvGrpSpPr/>
            <p:nvPr/>
          </p:nvGrpSpPr>
          <p:grpSpPr>
            <a:xfrm rot="9478917">
              <a:off x="4724529" y="1916780"/>
              <a:ext cx="1155546" cy="870335"/>
              <a:chOff x="4886375" y="1743475"/>
              <a:chExt cx="1031950" cy="777400"/>
            </a:xfrm>
          </p:grpSpPr>
          <p:sp>
            <p:nvSpPr>
              <p:cNvPr id="2686" name="Google Shape;2686;p33"/>
              <p:cNvSpPr/>
              <p:nvPr/>
            </p:nvSpPr>
            <p:spPr>
              <a:xfrm>
                <a:off x="4886375" y="1743475"/>
                <a:ext cx="1031950" cy="777400"/>
              </a:xfrm>
              <a:custGeom>
                <a:rect b="b" l="l" r="r" t="t"/>
                <a:pathLst>
                  <a:path extrusionOk="0" h="31096" w="41278">
                    <a:moveTo>
                      <a:pt x="6931" y="1"/>
                    </a:moveTo>
                    <a:lnTo>
                      <a:pt x="1" y="17356"/>
                    </a:lnTo>
                    <a:lnTo>
                      <a:pt x="34348" y="31095"/>
                    </a:lnTo>
                    <a:lnTo>
                      <a:pt x="41278" y="13739"/>
                    </a:lnTo>
                    <a:lnTo>
                      <a:pt x="693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7" name="Google Shape;2687;p33"/>
              <p:cNvSpPr/>
              <p:nvPr/>
            </p:nvSpPr>
            <p:spPr>
              <a:xfrm>
                <a:off x="4945650" y="1795900"/>
                <a:ext cx="913425" cy="672525"/>
              </a:xfrm>
              <a:custGeom>
                <a:rect b="b" l="l" r="r" t="t"/>
                <a:pathLst>
                  <a:path extrusionOk="0" h="26901" w="36537">
                    <a:moveTo>
                      <a:pt x="5836" y="1"/>
                    </a:moveTo>
                    <a:lnTo>
                      <a:pt x="0" y="14621"/>
                    </a:lnTo>
                    <a:lnTo>
                      <a:pt x="30700" y="26901"/>
                    </a:lnTo>
                    <a:lnTo>
                      <a:pt x="36536" y="12281"/>
                    </a:lnTo>
                    <a:lnTo>
                      <a:pt x="5836"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8" name="Google Shape;2688;p33"/>
              <p:cNvSpPr/>
              <p:nvPr/>
            </p:nvSpPr>
            <p:spPr>
              <a:xfrm>
                <a:off x="5235175" y="1957975"/>
                <a:ext cx="334375" cy="348325"/>
              </a:xfrm>
              <a:custGeom>
                <a:rect b="b" l="l" r="r" t="t"/>
                <a:pathLst>
                  <a:path extrusionOk="0" h="13933" w="13375">
                    <a:moveTo>
                      <a:pt x="7655" y="0"/>
                    </a:moveTo>
                    <a:cubicBezTo>
                      <a:pt x="5201" y="0"/>
                      <a:pt x="2664" y="1886"/>
                      <a:pt x="1459" y="4886"/>
                    </a:cubicBezTo>
                    <a:cubicBezTo>
                      <a:pt x="0" y="8564"/>
                      <a:pt x="1155" y="12485"/>
                      <a:pt x="4043" y="13609"/>
                    </a:cubicBezTo>
                    <a:cubicBezTo>
                      <a:pt x="4591" y="13828"/>
                      <a:pt x="5161" y="13933"/>
                      <a:pt x="5737" y="13933"/>
                    </a:cubicBezTo>
                    <a:cubicBezTo>
                      <a:pt x="8195" y="13933"/>
                      <a:pt x="10739" y="12030"/>
                      <a:pt x="11946" y="9050"/>
                    </a:cubicBezTo>
                    <a:cubicBezTo>
                      <a:pt x="13374" y="5403"/>
                      <a:pt x="12250" y="1482"/>
                      <a:pt x="9362" y="326"/>
                    </a:cubicBezTo>
                    <a:cubicBezTo>
                      <a:pt x="8810" y="106"/>
                      <a:pt x="8235" y="0"/>
                      <a:pt x="765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9" name="Google Shape;2689;p33"/>
              <p:cNvSpPr/>
              <p:nvPr/>
            </p:nvSpPr>
            <p:spPr>
              <a:xfrm>
                <a:off x="5321025" y="2039075"/>
                <a:ext cx="157325" cy="195325"/>
              </a:xfrm>
              <a:custGeom>
                <a:rect b="b" l="l" r="r" t="t"/>
                <a:pathLst>
                  <a:path extrusionOk="0" h="7813" w="6293">
                    <a:moveTo>
                      <a:pt x="3428" y="1872"/>
                    </a:moveTo>
                    <a:cubicBezTo>
                      <a:pt x="3487" y="1872"/>
                      <a:pt x="3551" y="1876"/>
                      <a:pt x="3618" y="1885"/>
                    </a:cubicBezTo>
                    <a:lnTo>
                      <a:pt x="3162" y="3040"/>
                    </a:lnTo>
                    <a:cubicBezTo>
                      <a:pt x="2858" y="2797"/>
                      <a:pt x="2645" y="2554"/>
                      <a:pt x="2767" y="2250"/>
                    </a:cubicBezTo>
                    <a:cubicBezTo>
                      <a:pt x="2871" y="2017"/>
                      <a:pt x="3085" y="1872"/>
                      <a:pt x="3428" y="1872"/>
                    </a:cubicBezTo>
                    <a:close/>
                    <a:moveTo>
                      <a:pt x="3405" y="4742"/>
                    </a:moveTo>
                    <a:cubicBezTo>
                      <a:pt x="3679" y="5016"/>
                      <a:pt x="3861" y="5289"/>
                      <a:pt x="3770" y="5532"/>
                    </a:cubicBezTo>
                    <a:cubicBezTo>
                      <a:pt x="3675" y="5745"/>
                      <a:pt x="3488" y="5866"/>
                      <a:pt x="3209" y="5866"/>
                    </a:cubicBezTo>
                    <a:cubicBezTo>
                      <a:pt x="3130" y="5866"/>
                      <a:pt x="3043" y="5857"/>
                      <a:pt x="2949" y="5836"/>
                    </a:cubicBezTo>
                    <a:lnTo>
                      <a:pt x="3405" y="4742"/>
                    </a:lnTo>
                    <a:close/>
                    <a:moveTo>
                      <a:pt x="4408" y="0"/>
                    </a:moveTo>
                    <a:lnTo>
                      <a:pt x="4043" y="852"/>
                    </a:lnTo>
                    <a:cubicBezTo>
                      <a:pt x="3768" y="781"/>
                      <a:pt x="3510" y="748"/>
                      <a:pt x="3271" y="748"/>
                    </a:cubicBezTo>
                    <a:cubicBezTo>
                      <a:pt x="2377" y="748"/>
                      <a:pt x="1748" y="1207"/>
                      <a:pt x="1460" y="1855"/>
                    </a:cubicBezTo>
                    <a:cubicBezTo>
                      <a:pt x="1004" y="2979"/>
                      <a:pt x="1885" y="3678"/>
                      <a:pt x="2676" y="4256"/>
                    </a:cubicBezTo>
                    <a:lnTo>
                      <a:pt x="2159" y="5593"/>
                    </a:lnTo>
                    <a:cubicBezTo>
                      <a:pt x="1581" y="5320"/>
                      <a:pt x="1095" y="4864"/>
                      <a:pt x="822" y="4408"/>
                    </a:cubicBezTo>
                    <a:lnTo>
                      <a:pt x="1" y="5198"/>
                    </a:lnTo>
                    <a:cubicBezTo>
                      <a:pt x="305" y="5745"/>
                      <a:pt x="974" y="6262"/>
                      <a:pt x="1733" y="6657"/>
                    </a:cubicBezTo>
                    <a:lnTo>
                      <a:pt x="1399" y="7508"/>
                    </a:lnTo>
                    <a:lnTo>
                      <a:pt x="2189" y="7812"/>
                    </a:lnTo>
                    <a:lnTo>
                      <a:pt x="2524" y="6900"/>
                    </a:lnTo>
                    <a:cubicBezTo>
                      <a:pt x="2842" y="6987"/>
                      <a:pt x="3134" y="7027"/>
                      <a:pt x="3400" y="7027"/>
                    </a:cubicBezTo>
                    <a:cubicBezTo>
                      <a:pt x="4251" y="7027"/>
                      <a:pt x="4829" y="6614"/>
                      <a:pt x="5107" y="5988"/>
                    </a:cubicBezTo>
                    <a:cubicBezTo>
                      <a:pt x="5563" y="4864"/>
                      <a:pt x="4712" y="4165"/>
                      <a:pt x="3892" y="3587"/>
                    </a:cubicBezTo>
                    <a:lnTo>
                      <a:pt x="4439" y="2219"/>
                    </a:lnTo>
                    <a:cubicBezTo>
                      <a:pt x="4803" y="2463"/>
                      <a:pt x="5199" y="2766"/>
                      <a:pt x="5502" y="3131"/>
                    </a:cubicBezTo>
                    <a:lnTo>
                      <a:pt x="6293" y="2311"/>
                    </a:lnTo>
                    <a:cubicBezTo>
                      <a:pt x="5958" y="1855"/>
                      <a:pt x="5411" y="1490"/>
                      <a:pt x="4864" y="1186"/>
                    </a:cubicBezTo>
                    <a:lnTo>
                      <a:pt x="5199" y="304"/>
                    </a:lnTo>
                    <a:lnTo>
                      <a:pt x="4408"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0" name="Google Shape;2690;p33"/>
              <p:cNvSpPr/>
              <p:nvPr/>
            </p:nvSpPr>
            <p:spPr>
              <a:xfrm>
                <a:off x="5830925" y="2076925"/>
                <a:ext cx="56250" cy="52750"/>
              </a:xfrm>
              <a:custGeom>
                <a:rect b="b" l="l" r="r" t="t"/>
                <a:pathLst>
                  <a:path extrusionOk="0" h="2110" w="2250">
                    <a:moveTo>
                      <a:pt x="1144" y="0"/>
                    </a:moveTo>
                    <a:cubicBezTo>
                      <a:pt x="1107" y="0"/>
                      <a:pt x="1071" y="2"/>
                      <a:pt x="1034" y="6"/>
                    </a:cubicBezTo>
                    <a:cubicBezTo>
                      <a:pt x="456" y="67"/>
                      <a:pt x="0" y="584"/>
                      <a:pt x="61" y="1161"/>
                    </a:cubicBezTo>
                    <a:cubicBezTo>
                      <a:pt x="118" y="1702"/>
                      <a:pt x="575" y="2109"/>
                      <a:pt x="1131" y="2109"/>
                    </a:cubicBezTo>
                    <a:cubicBezTo>
                      <a:pt x="1169" y="2109"/>
                      <a:pt x="1208" y="2107"/>
                      <a:pt x="1247" y="2104"/>
                    </a:cubicBezTo>
                    <a:cubicBezTo>
                      <a:pt x="1824" y="2073"/>
                      <a:pt x="2250" y="1526"/>
                      <a:pt x="2189" y="949"/>
                    </a:cubicBezTo>
                    <a:cubicBezTo>
                      <a:pt x="2132" y="408"/>
                      <a:pt x="1676" y="0"/>
                      <a:pt x="114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1" name="Google Shape;2691;p33"/>
              <p:cNvSpPr/>
              <p:nvPr/>
            </p:nvSpPr>
            <p:spPr>
              <a:xfrm>
                <a:off x="5682750" y="2440675"/>
                <a:ext cx="60800" cy="54300"/>
              </a:xfrm>
              <a:custGeom>
                <a:rect b="b" l="l" r="r" t="t"/>
                <a:pathLst>
                  <a:path extrusionOk="0" h="2172" w="2432">
                    <a:moveTo>
                      <a:pt x="1224" y="0"/>
                    </a:moveTo>
                    <a:cubicBezTo>
                      <a:pt x="792" y="0"/>
                      <a:pt x="398" y="246"/>
                      <a:pt x="213" y="684"/>
                    </a:cubicBezTo>
                    <a:cubicBezTo>
                      <a:pt x="0" y="1262"/>
                      <a:pt x="274" y="1870"/>
                      <a:pt x="851" y="2083"/>
                    </a:cubicBezTo>
                    <a:cubicBezTo>
                      <a:pt x="987" y="2143"/>
                      <a:pt x="1126" y="2171"/>
                      <a:pt x="1263" y="2171"/>
                    </a:cubicBezTo>
                    <a:cubicBezTo>
                      <a:pt x="1677" y="2171"/>
                      <a:pt x="2067" y="1909"/>
                      <a:pt x="2249" y="1475"/>
                    </a:cubicBezTo>
                    <a:cubicBezTo>
                      <a:pt x="2432" y="958"/>
                      <a:pt x="2158" y="320"/>
                      <a:pt x="1642" y="77"/>
                    </a:cubicBezTo>
                    <a:cubicBezTo>
                      <a:pt x="1502" y="25"/>
                      <a:pt x="1361" y="0"/>
                      <a:pt x="122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2" name="Google Shape;2692;p33"/>
              <p:cNvSpPr/>
              <p:nvPr/>
            </p:nvSpPr>
            <p:spPr>
              <a:xfrm>
                <a:off x="5061900" y="1769025"/>
                <a:ext cx="61575" cy="54225"/>
              </a:xfrm>
              <a:custGeom>
                <a:rect b="b" l="l" r="r" t="t"/>
                <a:pathLst>
                  <a:path extrusionOk="0" h="2169" w="2463">
                    <a:moveTo>
                      <a:pt x="1229" y="1"/>
                    </a:moveTo>
                    <a:cubicBezTo>
                      <a:pt x="804" y="1"/>
                      <a:pt x="401" y="260"/>
                      <a:pt x="214" y="681"/>
                    </a:cubicBezTo>
                    <a:cubicBezTo>
                      <a:pt x="1" y="1258"/>
                      <a:pt x="244" y="1866"/>
                      <a:pt x="822" y="2079"/>
                    </a:cubicBezTo>
                    <a:cubicBezTo>
                      <a:pt x="966" y="2140"/>
                      <a:pt x="1112" y="2168"/>
                      <a:pt x="1254" y="2168"/>
                    </a:cubicBezTo>
                    <a:cubicBezTo>
                      <a:pt x="1678" y="2168"/>
                      <a:pt x="2060" y="1912"/>
                      <a:pt x="2220" y="1501"/>
                    </a:cubicBezTo>
                    <a:cubicBezTo>
                      <a:pt x="2463" y="954"/>
                      <a:pt x="2189" y="316"/>
                      <a:pt x="1612" y="73"/>
                    </a:cubicBezTo>
                    <a:cubicBezTo>
                      <a:pt x="1486" y="24"/>
                      <a:pt x="1357" y="1"/>
                      <a:pt x="122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3" name="Google Shape;2693;p33"/>
              <p:cNvSpPr/>
              <p:nvPr/>
            </p:nvSpPr>
            <p:spPr>
              <a:xfrm>
                <a:off x="4915250" y="2133775"/>
                <a:ext cx="61575" cy="54550"/>
              </a:xfrm>
              <a:custGeom>
                <a:rect b="b" l="l" r="r" t="t"/>
                <a:pathLst>
                  <a:path extrusionOk="0" h="2182" w="2463">
                    <a:moveTo>
                      <a:pt x="1243" y="0"/>
                    </a:moveTo>
                    <a:cubicBezTo>
                      <a:pt x="805" y="0"/>
                      <a:pt x="407" y="260"/>
                      <a:pt x="244" y="681"/>
                    </a:cubicBezTo>
                    <a:cubicBezTo>
                      <a:pt x="1" y="1258"/>
                      <a:pt x="274" y="1866"/>
                      <a:pt x="852" y="2109"/>
                    </a:cubicBezTo>
                    <a:cubicBezTo>
                      <a:pt x="978" y="2158"/>
                      <a:pt x="1107" y="2181"/>
                      <a:pt x="1234" y="2181"/>
                    </a:cubicBezTo>
                    <a:cubicBezTo>
                      <a:pt x="1659" y="2181"/>
                      <a:pt x="2063" y="1922"/>
                      <a:pt x="2250" y="1501"/>
                    </a:cubicBezTo>
                    <a:cubicBezTo>
                      <a:pt x="2463" y="954"/>
                      <a:pt x="2219" y="316"/>
                      <a:pt x="1642" y="73"/>
                    </a:cubicBezTo>
                    <a:cubicBezTo>
                      <a:pt x="1509" y="24"/>
                      <a:pt x="1374" y="0"/>
                      <a:pt x="124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2694" name="Google Shape;2694;p33"/>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US National Dollar </a:t>
            </a:r>
            <a:r>
              <a:rPr lang="en"/>
              <a:t>Day infographics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8" name="Shape 2698"/>
        <p:cNvGrpSpPr/>
        <p:nvPr/>
      </p:nvGrpSpPr>
      <p:grpSpPr>
        <a:xfrm>
          <a:off x="0" y="0"/>
          <a:ext cx="0" cy="0"/>
          <a:chOff x="0" y="0"/>
          <a:chExt cx="0" cy="0"/>
        </a:xfrm>
      </p:grpSpPr>
      <p:graphicFrame>
        <p:nvGraphicFramePr>
          <p:cNvPr id="2699" name="Google Shape;2699;p34"/>
          <p:cNvGraphicFramePr/>
          <p:nvPr/>
        </p:nvGraphicFramePr>
        <p:xfrm>
          <a:off x="1997896" y="1319450"/>
          <a:ext cx="3000000" cy="3000000"/>
        </p:xfrm>
        <a:graphic>
          <a:graphicData uri="http://schemas.openxmlformats.org/drawingml/2006/table">
            <a:tbl>
              <a:tblPr>
                <a:noFill/>
                <a:tableStyleId>{5A9C4A02-D035-4262-8566-4B2CF2149614}</a:tableStyleId>
              </a:tblPr>
              <a:tblGrid>
                <a:gridCol w="705175"/>
                <a:gridCol w="5144350"/>
              </a:tblGrid>
              <a:tr h="572525">
                <a:tc gridSpan="2">
                  <a:txBody>
                    <a:bodyPr/>
                    <a:lstStyle/>
                    <a:p>
                      <a:pPr indent="0" lvl="0" marL="0" rtl="0" algn="ctr">
                        <a:spcBef>
                          <a:spcPts val="0"/>
                        </a:spcBef>
                        <a:spcAft>
                          <a:spcPts val="0"/>
                        </a:spcAft>
                        <a:buNone/>
                      </a:pPr>
                      <a:r>
                        <a:rPr lang="en" sz="2000">
                          <a:solidFill>
                            <a:schemeClr val="dk1"/>
                          </a:solidFill>
                          <a:latin typeface="Anton"/>
                          <a:ea typeface="Anton"/>
                          <a:cs typeface="Anton"/>
                          <a:sym typeface="Anton"/>
                        </a:rPr>
                        <a:t>Do you need a table?</a:t>
                      </a:r>
                      <a:endParaRPr sz="2000">
                        <a:solidFill>
                          <a:schemeClr val="dk1"/>
                        </a:solidFill>
                        <a:latin typeface="Anton"/>
                        <a:ea typeface="Anton"/>
                        <a:cs typeface="Anton"/>
                        <a:sym typeface="Anton"/>
                      </a:endParaRPr>
                    </a:p>
                  </a:txBody>
                  <a:tcPr marT="91425" marB="91425"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hMerge="1"/>
              </a:tr>
              <a:tr h="647750">
                <a:tc>
                  <a:txBody>
                    <a:bodyPr/>
                    <a:lstStyle/>
                    <a:p>
                      <a:pPr indent="0" lvl="0" marL="0" rtl="0" algn="l">
                        <a:spcBef>
                          <a:spcPts val="0"/>
                        </a:spcBef>
                        <a:spcAft>
                          <a:spcPts val="0"/>
                        </a:spcAft>
                        <a:buNone/>
                      </a:pPr>
                      <a:r>
                        <a:t/>
                      </a:r>
                      <a:endParaRPr sz="200">
                        <a:latin typeface="Montserrat"/>
                        <a:ea typeface="Montserrat"/>
                        <a:cs typeface="Montserrat"/>
                        <a:sym typeface="Montserrat"/>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Mercury is the closest planet to the Sun and the smallest one in the Solar System</a:t>
                      </a:r>
                      <a:endParaRPr sz="200">
                        <a:solidFill>
                          <a:schemeClr val="dk1"/>
                        </a:solidFill>
                        <a:latin typeface="Libre Franklin Medium"/>
                        <a:ea typeface="Libre Franklin Medium"/>
                        <a:cs typeface="Libre Franklin Medium"/>
                        <a:sym typeface="Libre Franklin Medium"/>
                      </a:endParaRPr>
                    </a:p>
                  </a:txBody>
                  <a:tcPr marT="91425" marB="91425"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r>
              <a:tr h="633300">
                <a:tc>
                  <a:txBody>
                    <a:bodyPr/>
                    <a:lstStyle/>
                    <a:p>
                      <a:pPr indent="0" lvl="0" marL="0" rtl="0" algn="l">
                        <a:spcBef>
                          <a:spcPts val="0"/>
                        </a:spcBef>
                        <a:spcAft>
                          <a:spcPts val="0"/>
                        </a:spcAft>
                        <a:buNone/>
                      </a:pPr>
                      <a:r>
                        <a:t/>
                      </a:r>
                      <a:endParaRPr sz="200">
                        <a:latin typeface="Montserrat"/>
                        <a:ea typeface="Montserrat"/>
                        <a:cs typeface="Montserrat"/>
                        <a:sym typeface="Montserrat"/>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Venus has a beautiful name and is the second planet from the Sun. It’s terribly hot</a:t>
                      </a:r>
                      <a:endParaRPr>
                        <a:solidFill>
                          <a:schemeClr val="dk1"/>
                        </a:solidFill>
                        <a:latin typeface="Libre Franklin Medium"/>
                        <a:ea typeface="Libre Franklin Medium"/>
                        <a:cs typeface="Libre Franklin Medium"/>
                        <a:sym typeface="Libre Franklin Medium"/>
                      </a:endParaRPr>
                    </a:p>
                  </a:txBody>
                  <a:tcPr marT="91425" marB="91425"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r>
              <a:tr h="633300">
                <a:tc>
                  <a:txBody>
                    <a:bodyPr/>
                    <a:lstStyle/>
                    <a:p>
                      <a:pPr indent="0" lvl="0" marL="0" rtl="0" algn="l">
                        <a:spcBef>
                          <a:spcPts val="0"/>
                        </a:spcBef>
                        <a:spcAft>
                          <a:spcPts val="0"/>
                        </a:spcAft>
                        <a:buNone/>
                      </a:pPr>
                      <a:r>
                        <a:t/>
                      </a:r>
                      <a:endParaRPr sz="200">
                        <a:latin typeface="Montserrat"/>
                        <a:ea typeface="Montserrat"/>
                        <a:cs typeface="Montserrat"/>
                        <a:sym typeface="Montserrat"/>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Earth is the third planet from the Sun and the only one that harbors life in the Solar System</a:t>
                      </a:r>
                      <a:endParaRPr sz="200">
                        <a:solidFill>
                          <a:schemeClr val="dk1"/>
                        </a:solidFill>
                        <a:latin typeface="Libre Franklin Medium"/>
                        <a:ea typeface="Libre Franklin Medium"/>
                        <a:cs typeface="Libre Franklin Medium"/>
                        <a:sym typeface="Libre Franklin Medium"/>
                      </a:endParaRPr>
                    </a:p>
                  </a:txBody>
                  <a:tcPr marT="91425" marB="91425"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r>
              <a:tr h="633300">
                <a:tc>
                  <a:txBody>
                    <a:bodyPr/>
                    <a:lstStyle/>
                    <a:p>
                      <a:pPr indent="0" lvl="0" marL="0" rtl="0" algn="l">
                        <a:spcBef>
                          <a:spcPts val="0"/>
                        </a:spcBef>
                        <a:spcAft>
                          <a:spcPts val="0"/>
                        </a:spcAft>
                        <a:buNone/>
                      </a:pPr>
                      <a:r>
                        <a:t/>
                      </a:r>
                      <a:endParaRPr sz="200">
                        <a:latin typeface="Montserrat"/>
                        <a:ea typeface="Montserrat"/>
                        <a:cs typeface="Montserrat"/>
                        <a:sym typeface="Montserrat"/>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Despite being red, Mars is actually a cold place. It's full of iron oxide dust, which gives the planet its reddish cast</a:t>
                      </a:r>
                      <a:endParaRPr sz="200">
                        <a:solidFill>
                          <a:schemeClr val="dk1"/>
                        </a:solidFill>
                        <a:latin typeface="Libre Franklin Medium"/>
                        <a:ea typeface="Libre Franklin Medium"/>
                        <a:cs typeface="Libre Franklin Medium"/>
                        <a:sym typeface="Libre Franklin Medium"/>
                      </a:endParaRPr>
                    </a:p>
                  </a:txBody>
                  <a:tcPr marT="91425" marB="91425"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dk2"/>
                    </a:solidFill>
                  </a:tcPr>
                </a:tc>
              </a:tr>
            </a:tbl>
          </a:graphicData>
        </a:graphic>
      </p:graphicFrame>
      <p:sp>
        <p:nvSpPr>
          <p:cNvPr id="2700" name="Google Shape;2700;p34"/>
          <p:cNvSpPr/>
          <p:nvPr/>
        </p:nvSpPr>
        <p:spPr>
          <a:xfrm>
            <a:off x="2165543" y="2078687"/>
            <a:ext cx="371782" cy="274285"/>
          </a:xfrm>
          <a:custGeom>
            <a:rect b="b" l="l" r="r" t="t"/>
            <a:pathLst>
              <a:path extrusionOk="0" h="10440" w="14151">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1" name="Google Shape;2701;p34"/>
          <p:cNvSpPr/>
          <p:nvPr/>
        </p:nvSpPr>
        <p:spPr>
          <a:xfrm>
            <a:off x="2205452" y="2704659"/>
            <a:ext cx="291966" cy="289050"/>
          </a:xfrm>
          <a:custGeom>
            <a:rect b="b" l="l" r="r" t="t"/>
            <a:pathLst>
              <a:path extrusionOk="0" h="11002" w="11113">
                <a:moveTo>
                  <a:pt x="2619" y="0"/>
                </a:moveTo>
                <a:cubicBezTo>
                  <a:pt x="2492" y="0"/>
                  <a:pt x="2366" y="49"/>
                  <a:pt x="2268" y="146"/>
                </a:cubicBezTo>
                <a:lnTo>
                  <a:pt x="201" y="2213"/>
                </a:lnTo>
                <a:cubicBezTo>
                  <a:pt x="7" y="2407"/>
                  <a:pt x="7" y="2719"/>
                  <a:pt x="201" y="2914"/>
                </a:cubicBezTo>
                <a:lnTo>
                  <a:pt x="2782" y="5501"/>
                </a:lnTo>
                <a:lnTo>
                  <a:pt x="195" y="8081"/>
                </a:lnTo>
                <a:cubicBezTo>
                  <a:pt x="0" y="8275"/>
                  <a:pt x="0" y="8587"/>
                  <a:pt x="195" y="8782"/>
                </a:cubicBezTo>
                <a:lnTo>
                  <a:pt x="2268" y="10856"/>
                </a:lnTo>
                <a:cubicBezTo>
                  <a:pt x="2366" y="10953"/>
                  <a:pt x="2492" y="11001"/>
                  <a:pt x="2619" y="11001"/>
                </a:cubicBezTo>
                <a:cubicBezTo>
                  <a:pt x="2745" y="11001"/>
                  <a:pt x="2872" y="10953"/>
                  <a:pt x="2969" y="10856"/>
                </a:cubicBezTo>
                <a:lnTo>
                  <a:pt x="5556" y="8268"/>
                </a:lnTo>
                <a:lnTo>
                  <a:pt x="8143" y="10856"/>
                </a:lnTo>
                <a:cubicBezTo>
                  <a:pt x="8241" y="10953"/>
                  <a:pt x="8367" y="11001"/>
                  <a:pt x="8494" y="11001"/>
                </a:cubicBezTo>
                <a:cubicBezTo>
                  <a:pt x="8620" y="11001"/>
                  <a:pt x="8747" y="10953"/>
                  <a:pt x="8844" y="10856"/>
                </a:cubicBezTo>
                <a:lnTo>
                  <a:pt x="10911" y="8789"/>
                </a:lnTo>
                <a:cubicBezTo>
                  <a:pt x="11105" y="8594"/>
                  <a:pt x="11105" y="8275"/>
                  <a:pt x="10911" y="8081"/>
                </a:cubicBezTo>
                <a:lnTo>
                  <a:pt x="8331" y="5501"/>
                </a:lnTo>
                <a:lnTo>
                  <a:pt x="10918" y="2914"/>
                </a:lnTo>
                <a:cubicBezTo>
                  <a:pt x="11112" y="2719"/>
                  <a:pt x="11112" y="2407"/>
                  <a:pt x="10918" y="2213"/>
                </a:cubicBezTo>
                <a:lnTo>
                  <a:pt x="8844" y="146"/>
                </a:lnTo>
                <a:cubicBezTo>
                  <a:pt x="8747" y="49"/>
                  <a:pt x="8620" y="0"/>
                  <a:pt x="8494" y="0"/>
                </a:cubicBezTo>
                <a:cubicBezTo>
                  <a:pt x="8367" y="0"/>
                  <a:pt x="8241" y="49"/>
                  <a:pt x="8143" y="146"/>
                </a:cubicBezTo>
                <a:lnTo>
                  <a:pt x="5556" y="2726"/>
                </a:lnTo>
                <a:lnTo>
                  <a:pt x="2969" y="146"/>
                </a:lnTo>
                <a:cubicBezTo>
                  <a:pt x="2872" y="49"/>
                  <a:pt x="2745" y="0"/>
                  <a:pt x="2619" y="0"/>
                </a:cubicBezTo>
                <a:close/>
              </a:path>
            </a:pathLst>
          </a:custGeom>
          <a:solidFill>
            <a:schemeClr val="dk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2" name="Google Shape;2702;p34"/>
          <p:cNvSpPr/>
          <p:nvPr/>
        </p:nvSpPr>
        <p:spPr>
          <a:xfrm>
            <a:off x="2165543" y="3345387"/>
            <a:ext cx="371782" cy="274285"/>
          </a:xfrm>
          <a:custGeom>
            <a:rect b="b" l="l" r="r" t="t"/>
            <a:pathLst>
              <a:path extrusionOk="0" h="10440" w="14151">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3" name="Google Shape;2703;p34"/>
          <p:cNvSpPr/>
          <p:nvPr/>
        </p:nvSpPr>
        <p:spPr>
          <a:xfrm>
            <a:off x="2165543" y="3965937"/>
            <a:ext cx="371782" cy="274285"/>
          </a:xfrm>
          <a:custGeom>
            <a:rect b="b" l="l" r="r" t="t"/>
            <a:pathLst>
              <a:path extrusionOk="0" h="10440" w="14151">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04" name="Google Shape;2704;p34"/>
          <p:cNvGrpSpPr/>
          <p:nvPr/>
        </p:nvGrpSpPr>
        <p:grpSpPr>
          <a:xfrm>
            <a:off x="1314543" y="1931619"/>
            <a:ext cx="513672" cy="513133"/>
            <a:chOff x="1321100" y="371375"/>
            <a:chExt cx="4958225" cy="4953025"/>
          </a:xfrm>
        </p:grpSpPr>
        <p:sp>
          <p:nvSpPr>
            <p:cNvPr id="2705" name="Google Shape;2705;p34"/>
            <p:cNvSpPr/>
            <p:nvPr/>
          </p:nvSpPr>
          <p:spPr>
            <a:xfrm>
              <a:off x="3562900" y="543100"/>
              <a:ext cx="2489725" cy="2488925"/>
            </a:xfrm>
            <a:custGeom>
              <a:rect b="b" l="l" r="r" t="t"/>
              <a:pathLst>
                <a:path extrusionOk="0" h="99557" w="99589">
                  <a:moveTo>
                    <a:pt x="49811" y="1"/>
                  </a:moveTo>
                  <a:cubicBezTo>
                    <a:pt x="22312" y="1"/>
                    <a:pt x="0" y="22280"/>
                    <a:pt x="0" y="49779"/>
                  </a:cubicBezTo>
                  <a:cubicBezTo>
                    <a:pt x="0" y="77277"/>
                    <a:pt x="22312" y="99557"/>
                    <a:pt x="49811" y="99557"/>
                  </a:cubicBezTo>
                  <a:cubicBezTo>
                    <a:pt x="77309" y="99557"/>
                    <a:pt x="99589" y="77277"/>
                    <a:pt x="99589" y="49779"/>
                  </a:cubicBezTo>
                  <a:cubicBezTo>
                    <a:pt x="99589" y="22280"/>
                    <a:pt x="77309" y="1"/>
                    <a:pt x="49811"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6" name="Google Shape;2706;p34"/>
            <p:cNvSpPr/>
            <p:nvPr/>
          </p:nvSpPr>
          <p:spPr>
            <a:xfrm>
              <a:off x="4300100" y="856250"/>
              <a:ext cx="966400" cy="1862625"/>
            </a:xfrm>
            <a:custGeom>
              <a:rect b="b" l="l" r="r" t="t"/>
              <a:pathLst>
                <a:path extrusionOk="0" h="74505" w="38656">
                  <a:moveTo>
                    <a:pt x="19409" y="1"/>
                  </a:moveTo>
                  <a:cubicBezTo>
                    <a:pt x="17615" y="1"/>
                    <a:pt x="16180" y="1469"/>
                    <a:pt x="16180" y="3230"/>
                  </a:cubicBezTo>
                  <a:lnTo>
                    <a:pt x="16180" y="3915"/>
                  </a:lnTo>
                  <a:cubicBezTo>
                    <a:pt x="11809" y="4144"/>
                    <a:pt x="8221" y="5677"/>
                    <a:pt x="5350" y="8482"/>
                  </a:cubicBezTo>
                  <a:cubicBezTo>
                    <a:pt x="2578" y="11092"/>
                    <a:pt x="1044" y="14778"/>
                    <a:pt x="1110" y="18594"/>
                  </a:cubicBezTo>
                  <a:cubicBezTo>
                    <a:pt x="1110" y="20910"/>
                    <a:pt x="1664" y="23226"/>
                    <a:pt x="2741" y="25281"/>
                  </a:cubicBezTo>
                  <a:cubicBezTo>
                    <a:pt x="3948" y="27499"/>
                    <a:pt x="5644" y="29424"/>
                    <a:pt x="7699" y="30924"/>
                  </a:cubicBezTo>
                  <a:cubicBezTo>
                    <a:pt x="9884" y="32588"/>
                    <a:pt x="14092" y="34839"/>
                    <a:pt x="20290" y="37677"/>
                  </a:cubicBezTo>
                  <a:cubicBezTo>
                    <a:pt x="23356" y="39079"/>
                    <a:pt x="25411" y="40449"/>
                    <a:pt x="26488" y="41787"/>
                  </a:cubicBezTo>
                  <a:cubicBezTo>
                    <a:pt x="28869" y="44918"/>
                    <a:pt x="28510" y="49387"/>
                    <a:pt x="25640" y="52095"/>
                  </a:cubicBezTo>
                  <a:cubicBezTo>
                    <a:pt x="24107" y="53595"/>
                    <a:pt x="22052" y="54443"/>
                    <a:pt x="19899" y="54476"/>
                  </a:cubicBezTo>
                  <a:cubicBezTo>
                    <a:pt x="19862" y="54476"/>
                    <a:pt x="19825" y="54477"/>
                    <a:pt x="19788" y="54477"/>
                  </a:cubicBezTo>
                  <a:cubicBezTo>
                    <a:pt x="16365" y="54477"/>
                    <a:pt x="12814" y="52976"/>
                    <a:pt x="9167" y="49942"/>
                  </a:cubicBezTo>
                  <a:cubicBezTo>
                    <a:pt x="8290" y="49201"/>
                    <a:pt x="7209" y="48838"/>
                    <a:pt x="6130" y="48838"/>
                  </a:cubicBezTo>
                  <a:cubicBezTo>
                    <a:pt x="4882" y="48838"/>
                    <a:pt x="3635" y="49323"/>
                    <a:pt x="2708" y="50268"/>
                  </a:cubicBezTo>
                  <a:lnTo>
                    <a:pt x="1892" y="51149"/>
                  </a:lnTo>
                  <a:cubicBezTo>
                    <a:pt x="1795" y="51214"/>
                    <a:pt x="1729" y="51312"/>
                    <a:pt x="1664" y="51377"/>
                  </a:cubicBezTo>
                  <a:cubicBezTo>
                    <a:pt x="1" y="53400"/>
                    <a:pt x="262" y="56368"/>
                    <a:pt x="2251" y="58032"/>
                  </a:cubicBezTo>
                  <a:cubicBezTo>
                    <a:pt x="3948" y="59467"/>
                    <a:pt x="5807" y="60706"/>
                    <a:pt x="7731" y="61783"/>
                  </a:cubicBezTo>
                  <a:cubicBezTo>
                    <a:pt x="10145" y="63120"/>
                    <a:pt x="13048" y="63968"/>
                    <a:pt x="16474" y="64327"/>
                  </a:cubicBezTo>
                  <a:lnTo>
                    <a:pt x="16506" y="70851"/>
                  </a:lnTo>
                  <a:cubicBezTo>
                    <a:pt x="16506" y="72874"/>
                    <a:pt x="18170" y="74505"/>
                    <a:pt x="20192" y="74505"/>
                  </a:cubicBezTo>
                  <a:cubicBezTo>
                    <a:pt x="22215" y="74505"/>
                    <a:pt x="23846" y="72841"/>
                    <a:pt x="23846" y="70819"/>
                  </a:cubicBezTo>
                  <a:lnTo>
                    <a:pt x="23813" y="64066"/>
                  </a:lnTo>
                  <a:cubicBezTo>
                    <a:pt x="27434" y="63283"/>
                    <a:pt x="30174" y="62174"/>
                    <a:pt x="32098" y="60706"/>
                  </a:cubicBezTo>
                  <a:cubicBezTo>
                    <a:pt x="34121" y="59108"/>
                    <a:pt x="35719" y="57086"/>
                    <a:pt x="36796" y="54737"/>
                  </a:cubicBezTo>
                  <a:cubicBezTo>
                    <a:pt x="38035" y="52193"/>
                    <a:pt x="38655" y="49420"/>
                    <a:pt x="38590" y="46582"/>
                  </a:cubicBezTo>
                  <a:cubicBezTo>
                    <a:pt x="38622" y="43842"/>
                    <a:pt x="38035" y="41102"/>
                    <a:pt x="36861" y="38623"/>
                  </a:cubicBezTo>
                  <a:cubicBezTo>
                    <a:pt x="35687" y="36242"/>
                    <a:pt x="33990" y="34186"/>
                    <a:pt x="31903" y="32555"/>
                  </a:cubicBezTo>
                  <a:cubicBezTo>
                    <a:pt x="29750" y="30859"/>
                    <a:pt x="25803" y="28837"/>
                    <a:pt x="19997" y="26488"/>
                  </a:cubicBezTo>
                  <a:cubicBezTo>
                    <a:pt x="16735" y="25151"/>
                    <a:pt x="14582" y="23911"/>
                    <a:pt x="13505" y="22770"/>
                  </a:cubicBezTo>
                  <a:cubicBezTo>
                    <a:pt x="12396" y="21628"/>
                    <a:pt x="11842" y="20454"/>
                    <a:pt x="11842" y="19279"/>
                  </a:cubicBezTo>
                  <a:cubicBezTo>
                    <a:pt x="11842" y="17909"/>
                    <a:pt x="12461" y="16670"/>
                    <a:pt x="13701" y="15626"/>
                  </a:cubicBezTo>
                  <a:cubicBezTo>
                    <a:pt x="14908" y="14549"/>
                    <a:pt x="16506" y="14027"/>
                    <a:pt x="18496" y="14027"/>
                  </a:cubicBezTo>
                  <a:cubicBezTo>
                    <a:pt x="20877" y="14027"/>
                    <a:pt x="23259" y="14876"/>
                    <a:pt x="25705" y="16637"/>
                  </a:cubicBezTo>
                  <a:cubicBezTo>
                    <a:pt x="26540" y="17267"/>
                    <a:pt x="27526" y="17574"/>
                    <a:pt x="28510" y="17574"/>
                  </a:cubicBezTo>
                  <a:cubicBezTo>
                    <a:pt x="29717" y="17574"/>
                    <a:pt x="30921" y="17112"/>
                    <a:pt x="31838" y="16213"/>
                  </a:cubicBezTo>
                  <a:lnTo>
                    <a:pt x="32653" y="15430"/>
                  </a:lnTo>
                  <a:cubicBezTo>
                    <a:pt x="32784" y="15267"/>
                    <a:pt x="32947" y="15136"/>
                    <a:pt x="33077" y="14941"/>
                  </a:cubicBezTo>
                  <a:cubicBezTo>
                    <a:pt x="34675" y="12886"/>
                    <a:pt x="34284" y="9917"/>
                    <a:pt x="32229" y="8319"/>
                  </a:cubicBezTo>
                  <a:cubicBezTo>
                    <a:pt x="31511" y="7764"/>
                    <a:pt x="30761" y="7242"/>
                    <a:pt x="29978" y="6786"/>
                  </a:cubicBezTo>
                  <a:cubicBezTo>
                    <a:pt x="27956" y="5677"/>
                    <a:pt x="25770" y="4861"/>
                    <a:pt x="23519" y="4405"/>
                  </a:cubicBezTo>
                  <a:lnTo>
                    <a:pt x="23519" y="3198"/>
                  </a:lnTo>
                  <a:cubicBezTo>
                    <a:pt x="23519" y="1436"/>
                    <a:pt x="22084" y="1"/>
                    <a:pt x="20290"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7" name="Google Shape;2707;p34"/>
            <p:cNvSpPr/>
            <p:nvPr/>
          </p:nvSpPr>
          <p:spPr>
            <a:xfrm>
              <a:off x="1547800" y="2663400"/>
              <a:ext cx="2489725" cy="2488925"/>
            </a:xfrm>
            <a:custGeom>
              <a:rect b="b" l="l" r="r" t="t"/>
              <a:pathLst>
                <a:path extrusionOk="0" h="99557" w="99589">
                  <a:moveTo>
                    <a:pt x="49778" y="0"/>
                  </a:moveTo>
                  <a:cubicBezTo>
                    <a:pt x="22280" y="0"/>
                    <a:pt x="1" y="22280"/>
                    <a:pt x="1" y="49778"/>
                  </a:cubicBezTo>
                  <a:cubicBezTo>
                    <a:pt x="1" y="77277"/>
                    <a:pt x="22280" y="99556"/>
                    <a:pt x="49778" y="99556"/>
                  </a:cubicBezTo>
                  <a:cubicBezTo>
                    <a:pt x="77277" y="99556"/>
                    <a:pt x="99589" y="77277"/>
                    <a:pt x="99589" y="49778"/>
                  </a:cubicBezTo>
                  <a:cubicBezTo>
                    <a:pt x="99589" y="22280"/>
                    <a:pt x="77277" y="0"/>
                    <a:pt x="49778"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8" name="Google Shape;2708;p34"/>
            <p:cNvSpPr/>
            <p:nvPr/>
          </p:nvSpPr>
          <p:spPr>
            <a:xfrm>
              <a:off x="2186325" y="2973200"/>
              <a:ext cx="1251000" cy="1869225"/>
            </a:xfrm>
            <a:custGeom>
              <a:rect b="b" l="l" r="r" t="t"/>
              <a:pathLst>
                <a:path extrusionOk="0" h="74769" w="50040">
                  <a:moveTo>
                    <a:pt x="26315" y="1"/>
                  </a:moveTo>
                  <a:cubicBezTo>
                    <a:pt x="26188" y="1"/>
                    <a:pt x="26061" y="2"/>
                    <a:pt x="25934" y="4"/>
                  </a:cubicBezTo>
                  <a:cubicBezTo>
                    <a:pt x="25868" y="3"/>
                    <a:pt x="25802" y="3"/>
                    <a:pt x="25736" y="3"/>
                  </a:cubicBezTo>
                  <a:cubicBezTo>
                    <a:pt x="21988" y="3"/>
                    <a:pt x="18308" y="915"/>
                    <a:pt x="15006" y="2646"/>
                  </a:cubicBezTo>
                  <a:cubicBezTo>
                    <a:pt x="11646" y="4408"/>
                    <a:pt x="9167" y="6691"/>
                    <a:pt x="7569" y="9562"/>
                  </a:cubicBezTo>
                  <a:cubicBezTo>
                    <a:pt x="5970" y="12400"/>
                    <a:pt x="5155" y="15825"/>
                    <a:pt x="5155" y="19739"/>
                  </a:cubicBezTo>
                  <a:cubicBezTo>
                    <a:pt x="5187" y="23132"/>
                    <a:pt x="5970" y="26459"/>
                    <a:pt x="7438" y="29492"/>
                  </a:cubicBezTo>
                  <a:lnTo>
                    <a:pt x="6101" y="29492"/>
                  </a:lnTo>
                  <a:cubicBezTo>
                    <a:pt x="2708" y="29492"/>
                    <a:pt x="1" y="32200"/>
                    <a:pt x="1" y="35560"/>
                  </a:cubicBezTo>
                  <a:cubicBezTo>
                    <a:pt x="1" y="38952"/>
                    <a:pt x="2708" y="41660"/>
                    <a:pt x="6101" y="41660"/>
                  </a:cubicBezTo>
                  <a:lnTo>
                    <a:pt x="11614" y="41660"/>
                  </a:lnTo>
                  <a:cubicBezTo>
                    <a:pt x="11874" y="43160"/>
                    <a:pt x="12005" y="44693"/>
                    <a:pt x="12038" y="46226"/>
                  </a:cubicBezTo>
                  <a:cubicBezTo>
                    <a:pt x="12038" y="48542"/>
                    <a:pt x="11711" y="50858"/>
                    <a:pt x="11059" y="53109"/>
                  </a:cubicBezTo>
                  <a:cubicBezTo>
                    <a:pt x="10439" y="55262"/>
                    <a:pt x="9200" y="57904"/>
                    <a:pt x="7438" y="60971"/>
                  </a:cubicBezTo>
                  <a:cubicBezTo>
                    <a:pt x="7340" y="61003"/>
                    <a:pt x="7242" y="61003"/>
                    <a:pt x="7145" y="61036"/>
                  </a:cubicBezTo>
                  <a:cubicBezTo>
                    <a:pt x="6655" y="61101"/>
                    <a:pt x="6199" y="61232"/>
                    <a:pt x="5775" y="61395"/>
                  </a:cubicBezTo>
                  <a:cubicBezTo>
                    <a:pt x="2578" y="62667"/>
                    <a:pt x="1012" y="66288"/>
                    <a:pt x="2284" y="69517"/>
                  </a:cubicBezTo>
                  <a:cubicBezTo>
                    <a:pt x="3231" y="71927"/>
                    <a:pt x="5566" y="73454"/>
                    <a:pt x="8112" y="73454"/>
                  </a:cubicBezTo>
                  <a:cubicBezTo>
                    <a:pt x="8461" y="73454"/>
                    <a:pt x="8813" y="73425"/>
                    <a:pt x="9167" y="73366"/>
                  </a:cubicBezTo>
                  <a:cubicBezTo>
                    <a:pt x="10668" y="73105"/>
                    <a:pt x="12168" y="72975"/>
                    <a:pt x="13669" y="72975"/>
                  </a:cubicBezTo>
                  <a:cubicBezTo>
                    <a:pt x="16148" y="72975"/>
                    <a:pt x="19834" y="73366"/>
                    <a:pt x="24825" y="74116"/>
                  </a:cubicBezTo>
                  <a:cubicBezTo>
                    <a:pt x="27108" y="74475"/>
                    <a:pt x="29424" y="74704"/>
                    <a:pt x="31740" y="74769"/>
                  </a:cubicBezTo>
                  <a:cubicBezTo>
                    <a:pt x="38231" y="74704"/>
                    <a:pt x="44233" y="71311"/>
                    <a:pt x="47626" y="65766"/>
                  </a:cubicBezTo>
                  <a:cubicBezTo>
                    <a:pt x="47626" y="65733"/>
                    <a:pt x="47658" y="65700"/>
                    <a:pt x="47658" y="65668"/>
                  </a:cubicBezTo>
                  <a:cubicBezTo>
                    <a:pt x="50040" y="61721"/>
                    <a:pt x="47104" y="56730"/>
                    <a:pt x="42505" y="56730"/>
                  </a:cubicBezTo>
                  <a:lnTo>
                    <a:pt x="41526" y="56730"/>
                  </a:lnTo>
                  <a:cubicBezTo>
                    <a:pt x="39569" y="56763"/>
                    <a:pt x="37709" y="57741"/>
                    <a:pt x="36600" y="59372"/>
                  </a:cubicBezTo>
                  <a:cubicBezTo>
                    <a:pt x="36209" y="59894"/>
                    <a:pt x="35785" y="60351"/>
                    <a:pt x="35328" y="60807"/>
                  </a:cubicBezTo>
                  <a:cubicBezTo>
                    <a:pt x="34416" y="61625"/>
                    <a:pt x="33231" y="62049"/>
                    <a:pt x="32007" y="62049"/>
                  </a:cubicBezTo>
                  <a:cubicBezTo>
                    <a:pt x="31961" y="62049"/>
                    <a:pt x="31916" y="62048"/>
                    <a:pt x="31870" y="62047"/>
                  </a:cubicBezTo>
                  <a:cubicBezTo>
                    <a:pt x="30990" y="62014"/>
                    <a:pt x="30109" y="61917"/>
                    <a:pt x="29228" y="61753"/>
                  </a:cubicBezTo>
                  <a:cubicBezTo>
                    <a:pt x="25999" y="61166"/>
                    <a:pt x="23748" y="60807"/>
                    <a:pt x="22509" y="60644"/>
                  </a:cubicBezTo>
                  <a:cubicBezTo>
                    <a:pt x="24694" y="55229"/>
                    <a:pt x="25771" y="50663"/>
                    <a:pt x="25771" y="46944"/>
                  </a:cubicBezTo>
                  <a:cubicBezTo>
                    <a:pt x="25738" y="45183"/>
                    <a:pt x="25542" y="43421"/>
                    <a:pt x="25216" y="41660"/>
                  </a:cubicBezTo>
                  <a:lnTo>
                    <a:pt x="32034" y="41660"/>
                  </a:lnTo>
                  <a:cubicBezTo>
                    <a:pt x="35393" y="41660"/>
                    <a:pt x="38133" y="38952"/>
                    <a:pt x="38133" y="35560"/>
                  </a:cubicBezTo>
                  <a:cubicBezTo>
                    <a:pt x="38133" y="32200"/>
                    <a:pt x="35393" y="29460"/>
                    <a:pt x="32034" y="29460"/>
                  </a:cubicBezTo>
                  <a:lnTo>
                    <a:pt x="21660" y="29460"/>
                  </a:lnTo>
                  <a:lnTo>
                    <a:pt x="20160" y="25545"/>
                  </a:lnTo>
                  <a:cubicBezTo>
                    <a:pt x="19279" y="23197"/>
                    <a:pt x="18823" y="21370"/>
                    <a:pt x="18823" y="20033"/>
                  </a:cubicBezTo>
                  <a:cubicBezTo>
                    <a:pt x="18823" y="17782"/>
                    <a:pt x="19475" y="15955"/>
                    <a:pt x="20812" y="14552"/>
                  </a:cubicBezTo>
                  <a:cubicBezTo>
                    <a:pt x="22058" y="13179"/>
                    <a:pt x="23804" y="12431"/>
                    <a:pt x="25652" y="12431"/>
                  </a:cubicBezTo>
                  <a:cubicBezTo>
                    <a:pt x="25692" y="12431"/>
                    <a:pt x="25731" y="12432"/>
                    <a:pt x="25771" y="12432"/>
                  </a:cubicBezTo>
                  <a:cubicBezTo>
                    <a:pt x="28348" y="12432"/>
                    <a:pt x="30272" y="13639"/>
                    <a:pt x="31544" y="16086"/>
                  </a:cubicBezTo>
                  <a:cubicBezTo>
                    <a:pt x="32686" y="18402"/>
                    <a:pt x="35035" y="19870"/>
                    <a:pt x="37612" y="19902"/>
                  </a:cubicBezTo>
                  <a:lnTo>
                    <a:pt x="38036" y="19902"/>
                  </a:lnTo>
                  <a:cubicBezTo>
                    <a:pt x="39112" y="19902"/>
                    <a:pt x="40189" y="19609"/>
                    <a:pt x="41167" y="19119"/>
                  </a:cubicBezTo>
                  <a:cubicBezTo>
                    <a:pt x="44462" y="17358"/>
                    <a:pt x="45734" y="13280"/>
                    <a:pt x="43972" y="9986"/>
                  </a:cubicBezTo>
                  <a:cubicBezTo>
                    <a:pt x="43907" y="9888"/>
                    <a:pt x="43842" y="9757"/>
                    <a:pt x="43777" y="9627"/>
                  </a:cubicBezTo>
                  <a:cubicBezTo>
                    <a:pt x="42113" y="6626"/>
                    <a:pt x="39569" y="4147"/>
                    <a:pt x="36502" y="2548"/>
                  </a:cubicBezTo>
                  <a:cubicBezTo>
                    <a:pt x="33353" y="879"/>
                    <a:pt x="29869" y="1"/>
                    <a:pt x="26315"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9" name="Google Shape;2709;p34"/>
            <p:cNvSpPr/>
            <p:nvPr/>
          </p:nvSpPr>
          <p:spPr>
            <a:xfrm>
              <a:off x="1382250" y="2872975"/>
              <a:ext cx="2056700" cy="2279900"/>
            </a:xfrm>
            <a:custGeom>
              <a:rect b="b" l="l" r="r" t="t"/>
              <a:pathLst>
                <a:path extrusionOk="0" h="91196" w="82268">
                  <a:moveTo>
                    <a:pt x="28739" y="1"/>
                  </a:moveTo>
                  <a:cubicBezTo>
                    <a:pt x="6557" y="14810"/>
                    <a:pt x="1" y="44462"/>
                    <a:pt x="13864" y="67263"/>
                  </a:cubicBezTo>
                  <a:cubicBezTo>
                    <a:pt x="23221" y="82680"/>
                    <a:pt x="39634" y="91195"/>
                    <a:pt x="56460" y="91195"/>
                  </a:cubicBezTo>
                  <a:cubicBezTo>
                    <a:pt x="65267" y="91195"/>
                    <a:pt x="74187" y="88862"/>
                    <a:pt x="82268" y="83964"/>
                  </a:cubicBezTo>
                  <a:cubicBezTo>
                    <a:pt x="57770" y="60804"/>
                    <a:pt x="39373" y="31968"/>
                    <a:pt x="28739"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0" name="Google Shape;2710;p34"/>
            <p:cNvSpPr/>
            <p:nvPr/>
          </p:nvSpPr>
          <p:spPr>
            <a:xfrm>
              <a:off x="2186325" y="3417725"/>
              <a:ext cx="1047125" cy="1424700"/>
            </a:xfrm>
            <a:custGeom>
              <a:rect b="b" l="l" r="r" t="t"/>
              <a:pathLst>
                <a:path extrusionOk="0" h="56988" w="41885">
                  <a:moveTo>
                    <a:pt x="5253" y="1"/>
                  </a:moveTo>
                  <a:cubicBezTo>
                    <a:pt x="5187" y="653"/>
                    <a:pt x="5155" y="1306"/>
                    <a:pt x="5155" y="1958"/>
                  </a:cubicBezTo>
                  <a:cubicBezTo>
                    <a:pt x="5187" y="5351"/>
                    <a:pt x="5970" y="8678"/>
                    <a:pt x="7438" y="11711"/>
                  </a:cubicBezTo>
                  <a:lnTo>
                    <a:pt x="6101" y="11711"/>
                  </a:lnTo>
                  <a:cubicBezTo>
                    <a:pt x="2708" y="11711"/>
                    <a:pt x="1" y="14419"/>
                    <a:pt x="1" y="17779"/>
                  </a:cubicBezTo>
                  <a:cubicBezTo>
                    <a:pt x="1" y="21171"/>
                    <a:pt x="2708" y="23879"/>
                    <a:pt x="6101" y="23879"/>
                  </a:cubicBezTo>
                  <a:lnTo>
                    <a:pt x="11614" y="23879"/>
                  </a:lnTo>
                  <a:cubicBezTo>
                    <a:pt x="11874" y="25379"/>
                    <a:pt x="12005" y="26912"/>
                    <a:pt x="12038" y="28445"/>
                  </a:cubicBezTo>
                  <a:cubicBezTo>
                    <a:pt x="12038" y="30761"/>
                    <a:pt x="11711" y="33077"/>
                    <a:pt x="11059" y="35328"/>
                  </a:cubicBezTo>
                  <a:cubicBezTo>
                    <a:pt x="10439" y="37481"/>
                    <a:pt x="9200" y="40123"/>
                    <a:pt x="7438" y="43190"/>
                  </a:cubicBezTo>
                  <a:cubicBezTo>
                    <a:pt x="7340" y="43222"/>
                    <a:pt x="7242" y="43222"/>
                    <a:pt x="7145" y="43255"/>
                  </a:cubicBezTo>
                  <a:cubicBezTo>
                    <a:pt x="6655" y="43320"/>
                    <a:pt x="6199" y="43451"/>
                    <a:pt x="5775" y="43614"/>
                  </a:cubicBezTo>
                  <a:cubicBezTo>
                    <a:pt x="2578" y="44886"/>
                    <a:pt x="979" y="48507"/>
                    <a:pt x="2252" y="51736"/>
                  </a:cubicBezTo>
                  <a:cubicBezTo>
                    <a:pt x="3227" y="54146"/>
                    <a:pt x="5565" y="55673"/>
                    <a:pt x="8112" y="55673"/>
                  </a:cubicBezTo>
                  <a:cubicBezTo>
                    <a:pt x="8461" y="55673"/>
                    <a:pt x="8813" y="55644"/>
                    <a:pt x="9167" y="55585"/>
                  </a:cubicBezTo>
                  <a:cubicBezTo>
                    <a:pt x="10668" y="55324"/>
                    <a:pt x="12168" y="55194"/>
                    <a:pt x="13669" y="55194"/>
                  </a:cubicBezTo>
                  <a:cubicBezTo>
                    <a:pt x="16148" y="55194"/>
                    <a:pt x="19834" y="55585"/>
                    <a:pt x="24825" y="56335"/>
                  </a:cubicBezTo>
                  <a:cubicBezTo>
                    <a:pt x="27108" y="56694"/>
                    <a:pt x="29424" y="56923"/>
                    <a:pt x="31740" y="56988"/>
                  </a:cubicBezTo>
                  <a:cubicBezTo>
                    <a:pt x="34904" y="56988"/>
                    <a:pt x="38003" y="56172"/>
                    <a:pt x="40743" y="54607"/>
                  </a:cubicBezTo>
                  <a:cubicBezTo>
                    <a:pt x="41135" y="54378"/>
                    <a:pt x="41493" y="54150"/>
                    <a:pt x="41885" y="53921"/>
                  </a:cubicBezTo>
                  <a:cubicBezTo>
                    <a:pt x="38884" y="50757"/>
                    <a:pt x="35981" y="47495"/>
                    <a:pt x="33208" y="44136"/>
                  </a:cubicBezTo>
                  <a:cubicBezTo>
                    <a:pt x="32784" y="44233"/>
                    <a:pt x="32327" y="44266"/>
                    <a:pt x="31870" y="44266"/>
                  </a:cubicBezTo>
                  <a:cubicBezTo>
                    <a:pt x="30990" y="44233"/>
                    <a:pt x="30109" y="44136"/>
                    <a:pt x="29228" y="43972"/>
                  </a:cubicBezTo>
                  <a:cubicBezTo>
                    <a:pt x="25999" y="43385"/>
                    <a:pt x="23748" y="43026"/>
                    <a:pt x="22509" y="42863"/>
                  </a:cubicBezTo>
                  <a:cubicBezTo>
                    <a:pt x="23683" y="39993"/>
                    <a:pt x="24629" y="36992"/>
                    <a:pt x="25281" y="33958"/>
                  </a:cubicBezTo>
                  <a:cubicBezTo>
                    <a:pt x="17518" y="23291"/>
                    <a:pt x="10798" y="11940"/>
                    <a:pt x="5253"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1" name="Google Shape;2711;p34"/>
            <p:cNvSpPr/>
            <p:nvPr/>
          </p:nvSpPr>
          <p:spPr>
            <a:xfrm>
              <a:off x="3501725" y="481950"/>
              <a:ext cx="2612075" cy="2611250"/>
            </a:xfrm>
            <a:custGeom>
              <a:rect b="b" l="l" r="r" t="t"/>
              <a:pathLst>
                <a:path extrusionOk="0" h="104450" w="104483">
                  <a:moveTo>
                    <a:pt x="52258" y="4893"/>
                  </a:moveTo>
                  <a:cubicBezTo>
                    <a:pt x="78354" y="4893"/>
                    <a:pt x="99589" y="26129"/>
                    <a:pt x="99589" y="52225"/>
                  </a:cubicBezTo>
                  <a:cubicBezTo>
                    <a:pt x="99589" y="78321"/>
                    <a:pt x="78354" y="99556"/>
                    <a:pt x="52258" y="99556"/>
                  </a:cubicBezTo>
                  <a:cubicBezTo>
                    <a:pt x="26162" y="99556"/>
                    <a:pt x="4894" y="78321"/>
                    <a:pt x="4894" y="52225"/>
                  </a:cubicBezTo>
                  <a:cubicBezTo>
                    <a:pt x="4894" y="26129"/>
                    <a:pt x="26162" y="4893"/>
                    <a:pt x="52258" y="4893"/>
                  </a:cubicBezTo>
                  <a:close/>
                  <a:moveTo>
                    <a:pt x="52258" y="0"/>
                  </a:moveTo>
                  <a:cubicBezTo>
                    <a:pt x="23454" y="0"/>
                    <a:pt x="1" y="23421"/>
                    <a:pt x="1" y="52225"/>
                  </a:cubicBezTo>
                  <a:cubicBezTo>
                    <a:pt x="1" y="81028"/>
                    <a:pt x="23454" y="104449"/>
                    <a:pt x="52258" y="104449"/>
                  </a:cubicBezTo>
                  <a:cubicBezTo>
                    <a:pt x="81061" y="104449"/>
                    <a:pt x="104482" y="81028"/>
                    <a:pt x="104482" y="52225"/>
                  </a:cubicBezTo>
                  <a:cubicBezTo>
                    <a:pt x="104482" y="23421"/>
                    <a:pt x="81061" y="0"/>
                    <a:pt x="52258"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2" name="Google Shape;2712;p34"/>
            <p:cNvSpPr/>
            <p:nvPr/>
          </p:nvSpPr>
          <p:spPr>
            <a:xfrm>
              <a:off x="4231600" y="795100"/>
              <a:ext cx="1096050" cy="1984950"/>
            </a:xfrm>
            <a:custGeom>
              <a:rect b="b" l="l" r="r" t="t"/>
              <a:pathLst>
                <a:path extrusionOk="0" h="79398" w="43842">
                  <a:moveTo>
                    <a:pt x="23063" y="4893"/>
                  </a:moveTo>
                  <a:cubicBezTo>
                    <a:pt x="23324" y="4893"/>
                    <a:pt x="23519" y="5024"/>
                    <a:pt x="23585" y="5122"/>
                  </a:cubicBezTo>
                  <a:cubicBezTo>
                    <a:pt x="23682" y="5187"/>
                    <a:pt x="23813" y="5383"/>
                    <a:pt x="23813" y="5644"/>
                  </a:cubicBezTo>
                  <a:lnTo>
                    <a:pt x="23813" y="6851"/>
                  </a:lnTo>
                  <a:cubicBezTo>
                    <a:pt x="23846" y="7992"/>
                    <a:pt x="24628" y="9003"/>
                    <a:pt x="25770" y="9232"/>
                  </a:cubicBezTo>
                  <a:cubicBezTo>
                    <a:pt x="27760" y="9656"/>
                    <a:pt x="29717" y="10373"/>
                    <a:pt x="31511" y="11352"/>
                  </a:cubicBezTo>
                  <a:cubicBezTo>
                    <a:pt x="32196" y="11744"/>
                    <a:pt x="32849" y="12200"/>
                    <a:pt x="33468" y="12689"/>
                  </a:cubicBezTo>
                  <a:cubicBezTo>
                    <a:pt x="33958" y="13081"/>
                    <a:pt x="34251" y="13603"/>
                    <a:pt x="34317" y="14223"/>
                  </a:cubicBezTo>
                  <a:cubicBezTo>
                    <a:pt x="34414" y="14810"/>
                    <a:pt x="34251" y="15430"/>
                    <a:pt x="33860" y="15886"/>
                  </a:cubicBezTo>
                  <a:cubicBezTo>
                    <a:pt x="33795" y="15984"/>
                    <a:pt x="33729" y="16049"/>
                    <a:pt x="33664" y="16115"/>
                  </a:cubicBezTo>
                  <a:lnTo>
                    <a:pt x="32849" y="16930"/>
                  </a:lnTo>
                  <a:cubicBezTo>
                    <a:pt x="32418" y="17361"/>
                    <a:pt x="31840" y="17584"/>
                    <a:pt x="31255" y="17584"/>
                  </a:cubicBezTo>
                  <a:cubicBezTo>
                    <a:pt x="30775" y="17584"/>
                    <a:pt x="30291" y="17434"/>
                    <a:pt x="29880" y="17126"/>
                  </a:cubicBezTo>
                  <a:cubicBezTo>
                    <a:pt x="27042" y="15071"/>
                    <a:pt x="24172" y="14027"/>
                    <a:pt x="21269" y="14027"/>
                  </a:cubicBezTo>
                  <a:lnTo>
                    <a:pt x="21236" y="14027"/>
                  </a:lnTo>
                  <a:cubicBezTo>
                    <a:pt x="18659" y="14027"/>
                    <a:pt x="16506" y="14777"/>
                    <a:pt x="14843" y="16212"/>
                  </a:cubicBezTo>
                  <a:cubicBezTo>
                    <a:pt x="12592" y="18137"/>
                    <a:pt x="12135" y="20290"/>
                    <a:pt x="12135" y="21758"/>
                  </a:cubicBezTo>
                  <a:cubicBezTo>
                    <a:pt x="12135" y="23552"/>
                    <a:pt x="12918" y="25281"/>
                    <a:pt x="14451" y="26879"/>
                  </a:cubicBezTo>
                  <a:cubicBezTo>
                    <a:pt x="15821" y="28347"/>
                    <a:pt x="18170" y="29717"/>
                    <a:pt x="21823" y="31185"/>
                  </a:cubicBezTo>
                  <a:cubicBezTo>
                    <a:pt x="27369" y="33468"/>
                    <a:pt x="31185" y="35393"/>
                    <a:pt x="33142" y="36926"/>
                  </a:cubicBezTo>
                  <a:cubicBezTo>
                    <a:pt x="34936" y="38329"/>
                    <a:pt x="36404" y="40123"/>
                    <a:pt x="37383" y="42113"/>
                  </a:cubicBezTo>
                  <a:cubicBezTo>
                    <a:pt x="38394" y="44266"/>
                    <a:pt x="38916" y="46647"/>
                    <a:pt x="38916" y="48995"/>
                  </a:cubicBezTo>
                  <a:cubicBezTo>
                    <a:pt x="38916" y="49028"/>
                    <a:pt x="38916" y="49028"/>
                    <a:pt x="38916" y="49061"/>
                  </a:cubicBezTo>
                  <a:cubicBezTo>
                    <a:pt x="38949" y="51507"/>
                    <a:pt x="38394" y="53954"/>
                    <a:pt x="37318" y="56172"/>
                  </a:cubicBezTo>
                  <a:cubicBezTo>
                    <a:pt x="36404" y="58129"/>
                    <a:pt x="35034" y="59890"/>
                    <a:pt x="33371" y="61195"/>
                  </a:cubicBezTo>
                  <a:cubicBezTo>
                    <a:pt x="31740" y="62435"/>
                    <a:pt x="29293" y="63413"/>
                    <a:pt x="26031" y="64131"/>
                  </a:cubicBezTo>
                  <a:cubicBezTo>
                    <a:pt x="24889" y="64359"/>
                    <a:pt x="24107" y="65371"/>
                    <a:pt x="24107" y="66512"/>
                  </a:cubicBezTo>
                  <a:lnTo>
                    <a:pt x="24139" y="73265"/>
                  </a:lnTo>
                  <a:cubicBezTo>
                    <a:pt x="24139" y="73950"/>
                    <a:pt x="23585" y="74504"/>
                    <a:pt x="22900" y="74504"/>
                  </a:cubicBezTo>
                  <a:cubicBezTo>
                    <a:pt x="22247" y="74504"/>
                    <a:pt x="21693" y="73950"/>
                    <a:pt x="21693" y="73297"/>
                  </a:cubicBezTo>
                  <a:lnTo>
                    <a:pt x="21660" y="66773"/>
                  </a:lnTo>
                  <a:cubicBezTo>
                    <a:pt x="21660" y="65534"/>
                    <a:pt x="20714" y="64490"/>
                    <a:pt x="19475" y="64359"/>
                  </a:cubicBezTo>
                  <a:cubicBezTo>
                    <a:pt x="16408" y="64001"/>
                    <a:pt x="13766" y="63250"/>
                    <a:pt x="11678" y="62109"/>
                  </a:cubicBezTo>
                  <a:cubicBezTo>
                    <a:pt x="9852" y="61097"/>
                    <a:pt x="8123" y="59923"/>
                    <a:pt x="6557" y="58618"/>
                  </a:cubicBezTo>
                  <a:cubicBezTo>
                    <a:pt x="5611" y="57803"/>
                    <a:pt x="5481" y="56367"/>
                    <a:pt x="6263" y="55422"/>
                  </a:cubicBezTo>
                  <a:cubicBezTo>
                    <a:pt x="6296" y="55356"/>
                    <a:pt x="6361" y="55324"/>
                    <a:pt x="6394" y="55291"/>
                  </a:cubicBezTo>
                  <a:lnTo>
                    <a:pt x="7209" y="54443"/>
                  </a:lnTo>
                  <a:cubicBezTo>
                    <a:pt x="7666" y="53986"/>
                    <a:pt x="8253" y="53725"/>
                    <a:pt x="8873" y="53725"/>
                  </a:cubicBezTo>
                  <a:cubicBezTo>
                    <a:pt x="9395" y="53725"/>
                    <a:pt x="9917" y="53921"/>
                    <a:pt x="10341" y="54280"/>
                  </a:cubicBezTo>
                  <a:cubicBezTo>
                    <a:pt x="14376" y="57643"/>
                    <a:pt x="18475" y="59370"/>
                    <a:pt x="22450" y="59370"/>
                  </a:cubicBezTo>
                  <a:cubicBezTo>
                    <a:pt x="22524" y="59370"/>
                    <a:pt x="22598" y="59370"/>
                    <a:pt x="22671" y="59369"/>
                  </a:cubicBezTo>
                  <a:cubicBezTo>
                    <a:pt x="25477" y="59336"/>
                    <a:pt x="28086" y="58227"/>
                    <a:pt x="30076" y="56302"/>
                  </a:cubicBezTo>
                  <a:cubicBezTo>
                    <a:pt x="33860" y="52714"/>
                    <a:pt x="34317" y="46875"/>
                    <a:pt x="31152" y="42765"/>
                  </a:cubicBezTo>
                  <a:cubicBezTo>
                    <a:pt x="31152" y="42732"/>
                    <a:pt x="31152" y="42732"/>
                    <a:pt x="31120" y="42700"/>
                  </a:cubicBezTo>
                  <a:cubicBezTo>
                    <a:pt x="29815" y="41036"/>
                    <a:pt x="27499" y="39470"/>
                    <a:pt x="24041" y="37905"/>
                  </a:cubicBezTo>
                  <a:cubicBezTo>
                    <a:pt x="18039" y="35165"/>
                    <a:pt x="13929" y="32979"/>
                    <a:pt x="11907" y="31413"/>
                  </a:cubicBezTo>
                  <a:cubicBezTo>
                    <a:pt x="11907" y="31413"/>
                    <a:pt x="11874" y="31413"/>
                    <a:pt x="11874" y="31381"/>
                  </a:cubicBezTo>
                  <a:cubicBezTo>
                    <a:pt x="10145" y="30109"/>
                    <a:pt x="8677" y="28445"/>
                    <a:pt x="7666" y="26586"/>
                  </a:cubicBezTo>
                  <a:cubicBezTo>
                    <a:pt x="6753" y="24889"/>
                    <a:pt x="6296" y="22965"/>
                    <a:pt x="6296" y="21040"/>
                  </a:cubicBezTo>
                  <a:cubicBezTo>
                    <a:pt x="6296" y="21008"/>
                    <a:pt x="6296" y="21008"/>
                    <a:pt x="6296" y="21008"/>
                  </a:cubicBezTo>
                  <a:cubicBezTo>
                    <a:pt x="6231" y="17876"/>
                    <a:pt x="7503" y="14842"/>
                    <a:pt x="9786" y="12689"/>
                  </a:cubicBezTo>
                  <a:cubicBezTo>
                    <a:pt x="9786" y="12689"/>
                    <a:pt x="9786" y="12689"/>
                    <a:pt x="9819" y="12657"/>
                  </a:cubicBezTo>
                  <a:cubicBezTo>
                    <a:pt x="12233" y="10276"/>
                    <a:pt x="15267" y="9003"/>
                    <a:pt x="19050" y="8808"/>
                  </a:cubicBezTo>
                  <a:cubicBezTo>
                    <a:pt x="20355" y="8742"/>
                    <a:pt x="21399" y="7666"/>
                    <a:pt x="21366" y="6361"/>
                  </a:cubicBezTo>
                  <a:lnTo>
                    <a:pt x="21366" y="5676"/>
                  </a:lnTo>
                  <a:cubicBezTo>
                    <a:pt x="21366" y="5252"/>
                    <a:pt x="21725" y="4893"/>
                    <a:pt x="22149" y="4893"/>
                  </a:cubicBezTo>
                  <a:close/>
                  <a:moveTo>
                    <a:pt x="22117" y="0"/>
                  </a:moveTo>
                  <a:cubicBezTo>
                    <a:pt x="19540" y="0"/>
                    <a:pt x="17354" y="1762"/>
                    <a:pt x="16702" y="4143"/>
                  </a:cubicBezTo>
                  <a:cubicBezTo>
                    <a:pt x="12657" y="4730"/>
                    <a:pt x="9199" y="6426"/>
                    <a:pt x="6394" y="9167"/>
                  </a:cubicBezTo>
                  <a:cubicBezTo>
                    <a:pt x="3132" y="12265"/>
                    <a:pt x="1338" y="16571"/>
                    <a:pt x="1403" y="21073"/>
                  </a:cubicBezTo>
                  <a:cubicBezTo>
                    <a:pt x="1403" y="23780"/>
                    <a:pt x="2056" y="26455"/>
                    <a:pt x="3360" y="28902"/>
                  </a:cubicBezTo>
                  <a:cubicBezTo>
                    <a:pt x="4698" y="31413"/>
                    <a:pt x="6655" y="33631"/>
                    <a:pt x="8971" y="35328"/>
                  </a:cubicBezTo>
                  <a:cubicBezTo>
                    <a:pt x="11320" y="37122"/>
                    <a:pt x="15593" y="39438"/>
                    <a:pt x="22019" y="42341"/>
                  </a:cubicBezTo>
                  <a:cubicBezTo>
                    <a:pt x="25313" y="43874"/>
                    <a:pt x="26716" y="45016"/>
                    <a:pt x="27303" y="45733"/>
                  </a:cubicBezTo>
                  <a:cubicBezTo>
                    <a:pt x="28902" y="47886"/>
                    <a:pt x="28673" y="50887"/>
                    <a:pt x="26716" y="52747"/>
                  </a:cubicBezTo>
                  <a:cubicBezTo>
                    <a:pt x="26684" y="52779"/>
                    <a:pt x="26684" y="52779"/>
                    <a:pt x="26684" y="52779"/>
                  </a:cubicBezTo>
                  <a:cubicBezTo>
                    <a:pt x="25574" y="53856"/>
                    <a:pt x="24139" y="54443"/>
                    <a:pt x="22606" y="54476"/>
                  </a:cubicBezTo>
                  <a:cubicBezTo>
                    <a:pt x="22572" y="54476"/>
                    <a:pt x="22538" y="54476"/>
                    <a:pt x="22503" y="54476"/>
                  </a:cubicBezTo>
                  <a:cubicBezTo>
                    <a:pt x="19662" y="54476"/>
                    <a:pt x="16631" y="53139"/>
                    <a:pt x="13472" y="50529"/>
                  </a:cubicBezTo>
                  <a:cubicBezTo>
                    <a:pt x="12138" y="49407"/>
                    <a:pt x="10494" y="48855"/>
                    <a:pt x="8854" y="48855"/>
                  </a:cubicBezTo>
                  <a:cubicBezTo>
                    <a:pt x="6966" y="48855"/>
                    <a:pt x="5083" y="49586"/>
                    <a:pt x="3687" y="51018"/>
                  </a:cubicBezTo>
                  <a:lnTo>
                    <a:pt x="2871" y="51866"/>
                  </a:lnTo>
                  <a:cubicBezTo>
                    <a:pt x="2741" y="51996"/>
                    <a:pt x="2643" y="52127"/>
                    <a:pt x="2512" y="52257"/>
                  </a:cubicBezTo>
                  <a:cubicBezTo>
                    <a:pt x="0" y="55291"/>
                    <a:pt x="392" y="59825"/>
                    <a:pt x="3426" y="62370"/>
                  </a:cubicBezTo>
                  <a:cubicBezTo>
                    <a:pt x="5252" y="63870"/>
                    <a:pt x="7209" y="65240"/>
                    <a:pt x="9297" y="66382"/>
                  </a:cubicBezTo>
                  <a:cubicBezTo>
                    <a:pt x="11450" y="67556"/>
                    <a:pt x="13962" y="68404"/>
                    <a:pt x="16767" y="68894"/>
                  </a:cubicBezTo>
                  <a:lnTo>
                    <a:pt x="16800" y="73297"/>
                  </a:lnTo>
                  <a:cubicBezTo>
                    <a:pt x="16800" y="76690"/>
                    <a:pt x="19540" y="79397"/>
                    <a:pt x="22900" y="79397"/>
                  </a:cubicBezTo>
                  <a:lnTo>
                    <a:pt x="22932" y="79397"/>
                  </a:lnTo>
                  <a:cubicBezTo>
                    <a:pt x="26292" y="79397"/>
                    <a:pt x="29032" y="76624"/>
                    <a:pt x="29032" y="73265"/>
                  </a:cubicBezTo>
                  <a:lnTo>
                    <a:pt x="29000" y="68437"/>
                  </a:lnTo>
                  <a:cubicBezTo>
                    <a:pt x="32066" y="67621"/>
                    <a:pt x="34480" y="66512"/>
                    <a:pt x="36372" y="65077"/>
                  </a:cubicBezTo>
                  <a:cubicBezTo>
                    <a:pt x="38688" y="63250"/>
                    <a:pt x="40547" y="60902"/>
                    <a:pt x="41754" y="58259"/>
                  </a:cubicBezTo>
                  <a:cubicBezTo>
                    <a:pt x="43124" y="55389"/>
                    <a:pt x="43842" y="52192"/>
                    <a:pt x="43809" y="49028"/>
                  </a:cubicBezTo>
                  <a:cubicBezTo>
                    <a:pt x="43809" y="45929"/>
                    <a:pt x="43124" y="42798"/>
                    <a:pt x="41787" y="39992"/>
                  </a:cubicBezTo>
                  <a:cubicBezTo>
                    <a:pt x="40482" y="37285"/>
                    <a:pt x="38525" y="34904"/>
                    <a:pt x="36143" y="33077"/>
                  </a:cubicBezTo>
                  <a:cubicBezTo>
                    <a:pt x="33827" y="31218"/>
                    <a:pt x="29717" y="29130"/>
                    <a:pt x="23650" y="26651"/>
                  </a:cubicBezTo>
                  <a:cubicBezTo>
                    <a:pt x="19833" y="25118"/>
                    <a:pt x="18496" y="24041"/>
                    <a:pt x="18039" y="23552"/>
                  </a:cubicBezTo>
                  <a:cubicBezTo>
                    <a:pt x="18039" y="23519"/>
                    <a:pt x="18007" y="23519"/>
                    <a:pt x="18007" y="23519"/>
                  </a:cubicBezTo>
                  <a:cubicBezTo>
                    <a:pt x="17354" y="22834"/>
                    <a:pt x="17028" y="22247"/>
                    <a:pt x="17028" y="21725"/>
                  </a:cubicBezTo>
                  <a:cubicBezTo>
                    <a:pt x="17028" y="21269"/>
                    <a:pt x="17159" y="20681"/>
                    <a:pt x="18007" y="19931"/>
                  </a:cubicBezTo>
                  <a:cubicBezTo>
                    <a:pt x="18822" y="19246"/>
                    <a:pt x="19866" y="18920"/>
                    <a:pt x="21269" y="18920"/>
                  </a:cubicBezTo>
                  <a:cubicBezTo>
                    <a:pt x="23095" y="18920"/>
                    <a:pt x="25020" y="19638"/>
                    <a:pt x="26977" y="21073"/>
                  </a:cubicBezTo>
                  <a:cubicBezTo>
                    <a:pt x="28269" y="22012"/>
                    <a:pt x="29766" y="22476"/>
                    <a:pt x="31253" y="22476"/>
                  </a:cubicBezTo>
                  <a:cubicBezTo>
                    <a:pt x="33071" y="22476"/>
                    <a:pt x="34875" y="21784"/>
                    <a:pt x="36274" y="20420"/>
                  </a:cubicBezTo>
                  <a:lnTo>
                    <a:pt x="37089" y="19605"/>
                  </a:lnTo>
                  <a:cubicBezTo>
                    <a:pt x="37318" y="19377"/>
                    <a:pt x="37546" y="19148"/>
                    <a:pt x="37742" y="18887"/>
                  </a:cubicBezTo>
                  <a:cubicBezTo>
                    <a:pt x="38916" y="17387"/>
                    <a:pt x="39438" y="15495"/>
                    <a:pt x="39177" y="13603"/>
                  </a:cubicBezTo>
                  <a:cubicBezTo>
                    <a:pt x="38949" y="11711"/>
                    <a:pt x="37970" y="10015"/>
                    <a:pt x="36469" y="8840"/>
                  </a:cubicBezTo>
                  <a:cubicBezTo>
                    <a:pt x="35687" y="8221"/>
                    <a:pt x="34806" y="7633"/>
                    <a:pt x="33958" y="7111"/>
                  </a:cubicBezTo>
                  <a:cubicBezTo>
                    <a:pt x="33925" y="7111"/>
                    <a:pt x="33893" y="7079"/>
                    <a:pt x="33893" y="7079"/>
                  </a:cubicBezTo>
                  <a:cubicBezTo>
                    <a:pt x="32229" y="6166"/>
                    <a:pt x="30467" y="5448"/>
                    <a:pt x="28673" y="4926"/>
                  </a:cubicBezTo>
                  <a:cubicBezTo>
                    <a:pt x="28510" y="3686"/>
                    <a:pt x="27956" y="2545"/>
                    <a:pt x="27042" y="1631"/>
                  </a:cubicBezTo>
                  <a:cubicBezTo>
                    <a:pt x="25966" y="555"/>
                    <a:pt x="24531" y="0"/>
                    <a:pt x="23030"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3" name="Google Shape;2713;p34"/>
            <p:cNvSpPr/>
            <p:nvPr/>
          </p:nvSpPr>
          <p:spPr>
            <a:xfrm>
              <a:off x="1486650" y="2600625"/>
              <a:ext cx="2657725" cy="2613675"/>
            </a:xfrm>
            <a:custGeom>
              <a:rect b="b" l="l" r="r" t="t"/>
              <a:pathLst>
                <a:path extrusionOk="0" h="104547" w="106309">
                  <a:moveTo>
                    <a:pt x="52343" y="1"/>
                  </a:moveTo>
                  <a:cubicBezTo>
                    <a:pt x="47466" y="1"/>
                    <a:pt x="42559" y="692"/>
                    <a:pt x="37741" y="2087"/>
                  </a:cubicBezTo>
                  <a:cubicBezTo>
                    <a:pt x="24334" y="5969"/>
                    <a:pt x="13211" y="14842"/>
                    <a:pt x="6491" y="27042"/>
                  </a:cubicBezTo>
                  <a:cubicBezTo>
                    <a:pt x="5839" y="28249"/>
                    <a:pt x="6263" y="29716"/>
                    <a:pt x="7437" y="30369"/>
                  </a:cubicBezTo>
                  <a:cubicBezTo>
                    <a:pt x="7822" y="30577"/>
                    <a:pt x="8232" y="30675"/>
                    <a:pt x="8635" y="30675"/>
                  </a:cubicBezTo>
                  <a:cubicBezTo>
                    <a:pt x="9496" y="30675"/>
                    <a:pt x="10320" y="30223"/>
                    <a:pt x="10765" y="29423"/>
                  </a:cubicBezTo>
                  <a:cubicBezTo>
                    <a:pt x="16864" y="18332"/>
                    <a:pt x="26944" y="10308"/>
                    <a:pt x="39079" y="6785"/>
                  </a:cubicBezTo>
                  <a:cubicBezTo>
                    <a:pt x="43448" y="5520"/>
                    <a:pt x="47897" y="4894"/>
                    <a:pt x="52318" y="4894"/>
                  </a:cubicBezTo>
                  <a:cubicBezTo>
                    <a:pt x="60210" y="4894"/>
                    <a:pt x="68015" y="6887"/>
                    <a:pt x="75124" y="10797"/>
                  </a:cubicBezTo>
                  <a:cubicBezTo>
                    <a:pt x="86182" y="16929"/>
                    <a:pt x="94239" y="26976"/>
                    <a:pt x="97729" y="39111"/>
                  </a:cubicBezTo>
                  <a:cubicBezTo>
                    <a:pt x="101252" y="51278"/>
                    <a:pt x="99817" y="64065"/>
                    <a:pt x="93717" y="75156"/>
                  </a:cubicBezTo>
                  <a:cubicBezTo>
                    <a:pt x="87617" y="86214"/>
                    <a:pt x="77537" y="94271"/>
                    <a:pt x="65403" y="97761"/>
                  </a:cubicBezTo>
                  <a:cubicBezTo>
                    <a:pt x="61034" y="99027"/>
                    <a:pt x="56585" y="99652"/>
                    <a:pt x="52165" y="99652"/>
                  </a:cubicBezTo>
                  <a:cubicBezTo>
                    <a:pt x="44275" y="99652"/>
                    <a:pt x="36478" y="97659"/>
                    <a:pt x="29391" y="93749"/>
                  </a:cubicBezTo>
                  <a:cubicBezTo>
                    <a:pt x="14288" y="85431"/>
                    <a:pt x="4893" y="69545"/>
                    <a:pt x="4893" y="52289"/>
                  </a:cubicBezTo>
                  <a:cubicBezTo>
                    <a:pt x="4893" y="51376"/>
                    <a:pt x="4926" y="50463"/>
                    <a:pt x="4958" y="49582"/>
                  </a:cubicBezTo>
                  <a:cubicBezTo>
                    <a:pt x="5056" y="48212"/>
                    <a:pt x="4012" y="47070"/>
                    <a:pt x="2675" y="47005"/>
                  </a:cubicBezTo>
                  <a:cubicBezTo>
                    <a:pt x="2615" y="47001"/>
                    <a:pt x="2556" y="46999"/>
                    <a:pt x="2497" y="46999"/>
                  </a:cubicBezTo>
                  <a:cubicBezTo>
                    <a:pt x="1207" y="46999"/>
                    <a:pt x="159" y="48009"/>
                    <a:pt x="65" y="49288"/>
                  </a:cubicBezTo>
                  <a:cubicBezTo>
                    <a:pt x="33" y="50267"/>
                    <a:pt x="0" y="51278"/>
                    <a:pt x="0" y="52289"/>
                  </a:cubicBezTo>
                  <a:cubicBezTo>
                    <a:pt x="0" y="71307"/>
                    <a:pt x="10341" y="88856"/>
                    <a:pt x="27009" y="98022"/>
                  </a:cubicBezTo>
                  <a:cubicBezTo>
                    <a:pt x="34838" y="102361"/>
                    <a:pt x="43450" y="104546"/>
                    <a:pt x="52159" y="104546"/>
                  </a:cubicBezTo>
                  <a:cubicBezTo>
                    <a:pt x="57052" y="104546"/>
                    <a:pt x="61945" y="103861"/>
                    <a:pt x="66773" y="102459"/>
                  </a:cubicBezTo>
                  <a:cubicBezTo>
                    <a:pt x="80180" y="98610"/>
                    <a:pt x="91270" y="89737"/>
                    <a:pt x="97990" y="77505"/>
                  </a:cubicBezTo>
                  <a:cubicBezTo>
                    <a:pt x="104742" y="65272"/>
                    <a:pt x="106308" y="51180"/>
                    <a:pt x="102426" y="37774"/>
                  </a:cubicBezTo>
                  <a:cubicBezTo>
                    <a:pt x="98577" y="24367"/>
                    <a:pt x="89705" y="13243"/>
                    <a:pt x="77472" y="6524"/>
                  </a:cubicBezTo>
                  <a:cubicBezTo>
                    <a:pt x="69636" y="2198"/>
                    <a:pt x="61036" y="1"/>
                    <a:pt x="52343"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4" name="Google Shape;2714;p34"/>
            <p:cNvSpPr/>
            <p:nvPr/>
          </p:nvSpPr>
          <p:spPr>
            <a:xfrm>
              <a:off x="1513550" y="3459450"/>
              <a:ext cx="163950" cy="224150"/>
            </a:xfrm>
            <a:custGeom>
              <a:rect b="b" l="l" r="r" t="t"/>
              <a:pathLst>
                <a:path extrusionOk="0" h="8966" w="6558">
                  <a:moveTo>
                    <a:pt x="3801" y="1"/>
                  </a:moveTo>
                  <a:cubicBezTo>
                    <a:pt x="2785" y="1"/>
                    <a:pt x="1840" y="648"/>
                    <a:pt x="1501" y="1692"/>
                  </a:cubicBezTo>
                  <a:cubicBezTo>
                    <a:pt x="1044" y="3062"/>
                    <a:pt x="653" y="4497"/>
                    <a:pt x="294" y="5965"/>
                  </a:cubicBezTo>
                  <a:cubicBezTo>
                    <a:pt x="0" y="7270"/>
                    <a:pt x="816" y="8607"/>
                    <a:pt x="2121" y="8901"/>
                  </a:cubicBezTo>
                  <a:cubicBezTo>
                    <a:pt x="2316" y="8933"/>
                    <a:pt x="2512" y="8966"/>
                    <a:pt x="2675" y="8966"/>
                  </a:cubicBezTo>
                  <a:cubicBezTo>
                    <a:pt x="3784" y="8966"/>
                    <a:pt x="4796" y="8216"/>
                    <a:pt x="5057" y="7074"/>
                  </a:cubicBezTo>
                  <a:cubicBezTo>
                    <a:pt x="5383" y="5769"/>
                    <a:pt x="5742" y="4464"/>
                    <a:pt x="6133" y="3192"/>
                  </a:cubicBezTo>
                  <a:cubicBezTo>
                    <a:pt x="6557" y="1920"/>
                    <a:pt x="5872" y="550"/>
                    <a:pt x="4567" y="126"/>
                  </a:cubicBezTo>
                  <a:cubicBezTo>
                    <a:pt x="4313" y="41"/>
                    <a:pt x="4054" y="1"/>
                    <a:pt x="3801"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5" name="Google Shape;2715;p34"/>
            <p:cNvSpPr/>
            <p:nvPr/>
          </p:nvSpPr>
          <p:spPr>
            <a:xfrm>
              <a:off x="2125175" y="2912050"/>
              <a:ext cx="1344775" cy="1991550"/>
            </a:xfrm>
            <a:custGeom>
              <a:rect b="b" l="l" r="r" t="t"/>
              <a:pathLst>
                <a:path extrusionOk="0" h="79662" w="53791">
                  <a:moveTo>
                    <a:pt x="28776" y="4893"/>
                  </a:moveTo>
                  <a:cubicBezTo>
                    <a:pt x="31916" y="4893"/>
                    <a:pt x="35043" y="5704"/>
                    <a:pt x="37807" y="7180"/>
                  </a:cubicBezTo>
                  <a:cubicBezTo>
                    <a:pt x="40482" y="8550"/>
                    <a:pt x="42635" y="10670"/>
                    <a:pt x="44102" y="13280"/>
                  </a:cubicBezTo>
                  <a:cubicBezTo>
                    <a:pt x="44168" y="13378"/>
                    <a:pt x="44233" y="13476"/>
                    <a:pt x="44266" y="13573"/>
                  </a:cubicBezTo>
                  <a:cubicBezTo>
                    <a:pt x="45375" y="15694"/>
                    <a:pt x="44559" y="18271"/>
                    <a:pt x="42471" y="19380"/>
                  </a:cubicBezTo>
                  <a:cubicBezTo>
                    <a:pt x="41852" y="19706"/>
                    <a:pt x="41167" y="19902"/>
                    <a:pt x="40482" y="19902"/>
                  </a:cubicBezTo>
                  <a:lnTo>
                    <a:pt x="40090" y="19902"/>
                  </a:lnTo>
                  <a:cubicBezTo>
                    <a:pt x="38427" y="19869"/>
                    <a:pt x="36926" y="18923"/>
                    <a:pt x="36176" y="17455"/>
                  </a:cubicBezTo>
                  <a:cubicBezTo>
                    <a:pt x="36176" y="17423"/>
                    <a:pt x="36176" y="17423"/>
                    <a:pt x="36143" y="17423"/>
                  </a:cubicBezTo>
                  <a:cubicBezTo>
                    <a:pt x="34480" y="14161"/>
                    <a:pt x="31739" y="12432"/>
                    <a:pt x="28249" y="12432"/>
                  </a:cubicBezTo>
                  <a:cubicBezTo>
                    <a:pt x="28175" y="12430"/>
                    <a:pt x="28101" y="12429"/>
                    <a:pt x="28028" y="12429"/>
                  </a:cubicBezTo>
                  <a:cubicBezTo>
                    <a:pt x="25531" y="12429"/>
                    <a:pt x="23143" y="13496"/>
                    <a:pt x="21464" y="15302"/>
                  </a:cubicBezTo>
                  <a:cubicBezTo>
                    <a:pt x="19703" y="17162"/>
                    <a:pt x="18822" y="19575"/>
                    <a:pt x="18822" y="22479"/>
                  </a:cubicBezTo>
                  <a:cubicBezTo>
                    <a:pt x="18822" y="24110"/>
                    <a:pt x="19311" y="26230"/>
                    <a:pt x="20323" y="28872"/>
                  </a:cubicBezTo>
                  <a:lnTo>
                    <a:pt x="21823" y="32787"/>
                  </a:lnTo>
                  <a:cubicBezTo>
                    <a:pt x="22182" y="33732"/>
                    <a:pt x="23095" y="34352"/>
                    <a:pt x="24106" y="34352"/>
                  </a:cubicBezTo>
                  <a:lnTo>
                    <a:pt x="34480" y="34352"/>
                  </a:lnTo>
                  <a:cubicBezTo>
                    <a:pt x="36502" y="34352"/>
                    <a:pt x="38133" y="36016"/>
                    <a:pt x="38133" y="38006"/>
                  </a:cubicBezTo>
                  <a:cubicBezTo>
                    <a:pt x="38133" y="40028"/>
                    <a:pt x="36502" y="41659"/>
                    <a:pt x="34480" y="41659"/>
                  </a:cubicBezTo>
                  <a:lnTo>
                    <a:pt x="27662" y="41659"/>
                  </a:lnTo>
                  <a:cubicBezTo>
                    <a:pt x="26912" y="41659"/>
                    <a:pt x="26227" y="41985"/>
                    <a:pt x="25770" y="42572"/>
                  </a:cubicBezTo>
                  <a:cubicBezTo>
                    <a:pt x="25313" y="43127"/>
                    <a:pt x="25118" y="43877"/>
                    <a:pt x="25248" y="44595"/>
                  </a:cubicBezTo>
                  <a:cubicBezTo>
                    <a:pt x="25542" y="46161"/>
                    <a:pt x="25737" y="47792"/>
                    <a:pt x="25770" y="49423"/>
                  </a:cubicBezTo>
                  <a:cubicBezTo>
                    <a:pt x="25770" y="52815"/>
                    <a:pt x="24726" y="57088"/>
                    <a:pt x="22671" y="62177"/>
                  </a:cubicBezTo>
                  <a:cubicBezTo>
                    <a:pt x="22378" y="62862"/>
                    <a:pt x="22443" y="63678"/>
                    <a:pt x="22834" y="64330"/>
                  </a:cubicBezTo>
                  <a:cubicBezTo>
                    <a:pt x="23226" y="64982"/>
                    <a:pt x="23878" y="65406"/>
                    <a:pt x="24628" y="65504"/>
                  </a:cubicBezTo>
                  <a:cubicBezTo>
                    <a:pt x="25835" y="65667"/>
                    <a:pt x="28053" y="66059"/>
                    <a:pt x="31185" y="66613"/>
                  </a:cubicBezTo>
                  <a:cubicBezTo>
                    <a:pt x="32196" y="66809"/>
                    <a:pt x="33240" y="66907"/>
                    <a:pt x="34251" y="66939"/>
                  </a:cubicBezTo>
                  <a:cubicBezTo>
                    <a:pt x="34337" y="66942"/>
                    <a:pt x="34424" y="66944"/>
                    <a:pt x="34510" y="66944"/>
                  </a:cubicBezTo>
                  <a:cubicBezTo>
                    <a:pt x="36312" y="66944"/>
                    <a:pt x="38066" y="66294"/>
                    <a:pt x="39405" y="65080"/>
                  </a:cubicBezTo>
                  <a:cubicBezTo>
                    <a:pt x="39992" y="64526"/>
                    <a:pt x="40547" y="63906"/>
                    <a:pt x="41069" y="63188"/>
                  </a:cubicBezTo>
                  <a:cubicBezTo>
                    <a:pt x="41721" y="62210"/>
                    <a:pt x="42830" y="61622"/>
                    <a:pt x="43972" y="61622"/>
                  </a:cubicBezTo>
                  <a:lnTo>
                    <a:pt x="44951" y="61622"/>
                  </a:lnTo>
                  <a:cubicBezTo>
                    <a:pt x="46255" y="61622"/>
                    <a:pt x="47397" y="62307"/>
                    <a:pt x="48049" y="63417"/>
                  </a:cubicBezTo>
                  <a:cubicBezTo>
                    <a:pt x="48343" y="63938"/>
                    <a:pt x="48930" y="65341"/>
                    <a:pt x="48017" y="66842"/>
                  </a:cubicBezTo>
                  <a:lnTo>
                    <a:pt x="47984" y="66939"/>
                  </a:lnTo>
                  <a:cubicBezTo>
                    <a:pt x="45016" y="71767"/>
                    <a:pt x="39894" y="74703"/>
                    <a:pt x="34219" y="74768"/>
                  </a:cubicBezTo>
                  <a:cubicBezTo>
                    <a:pt x="32033" y="74703"/>
                    <a:pt x="29815" y="74475"/>
                    <a:pt x="27629" y="74116"/>
                  </a:cubicBezTo>
                  <a:cubicBezTo>
                    <a:pt x="22508" y="73366"/>
                    <a:pt x="18724" y="72974"/>
                    <a:pt x="16147" y="72974"/>
                  </a:cubicBezTo>
                  <a:lnTo>
                    <a:pt x="16115" y="72974"/>
                  </a:lnTo>
                  <a:cubicBezTo>
                    <a:pt x="14484" y="72974"/>
                    <a:pt x="12820" y="73137"/>
                    <a:pt x="11189" y="73398"/>
                  </a:cubicBezTo>
                  <a:cubicBezTo>
                    <a:pt x="10980" y="73433"/>
                    <a:pt x="10771" y="73450"/>
                    <a:pt x="10564" y="73450"/>
                  </a:cubicBezTo>
                  <a:cubicBezTo>
                    <a:pt x="9025" y="73450"/>
                    <a:pt x="7585" y="72516"/>
                    <a:pt x="6981" y="71050"/>
                  </a:cubicBezTo>
                  <a:cubicBezTo>
                    <a:pt x="6622" y="70104"/>
                    <a:pt x="6622" y="69060"/>
                    <a:pt x="7046" y="68146"/>
                  </a:cubicBezTo>
                  <a:cubicBezTo>
                    <a:pt x="7438" y="67200"/>
                    <a:pt x="8188" y="66483"/>
                    <a:pt x="9134" y="66124"/>
                  </a:cubicBezTo>
                  <a:cubicBezTo>
                    <a:pt x="9395" y="66026"/>
                    <a:pt x="9656" y="65928"/>
                    <a:pt x="9949" y="65896"/>
                  </a:cubicBezTo>
                  <a:cubicBezTo>
                    <a:pt x="10047" y="65896"/>
                    <a:pt x="10113" y="65863"/>
                    <a:pt x="10210" y="65863"/>
                  </a:cubicBezTo>
                  <a:cubicBezTo>
                    <a:pt x="10961" y="65765"/>
                    <a:pt x="11646" y="65309"/>
                    <a:pt x="12004" y="64656"/>
                  </a:cubicBezTo>
                  <a:cubicBezTo>
                    <a:pt x="13896" y="61362"/>
                    <a:pt x="15169" y="58621"/>
                    <a:pt x="15854" y="56240"/>
                  </a:cubicBezTo>
                  <a:cubicBezTo>
                    <a:pt x="16571" y="53761"/>
                    <a:pt x="16930" y="51217"/>
                    <a:pt x="16930" y="48640"/>
                  </a:cubicBezTo>
                  <a:cubicBezTo>
                    <a:pt x="16897" y="46976"/>
                    <a:pt x="16767" y="45313"/>
                    <a:pt x="16473" y="43682"/>
                  </a:cubicBezTo>
                  <a:cubicBezTo>
                    <a:pt x="16245" y="42507"/>
                    <a:pt x="15234" y="41659"/>
                    <a:pt x="14060" y="41659"/>
                  </a:cubicBezTo>
                  <a:lnTo>
                    <a:pt x="8547" y="41659"/>
                  </a:lnTo>
                  <a:cubicBezTo>
                    <a:pt x="6524" y="41659"/>
                    <a:pt x="4893" y="40028"/>
                    <a:pt x="4893" y="38006"/>
                  </a:cubicBezTo>
                  <a:cubicBezTo>
                    <a:pt x="4893" y="36016"/>
                    <a:pt x="6524" y="34352"/>
                    <a:pt x="8547" y="34352"/>
                  </a:cubicBezTo>
                  <a:lnTo>
                    <a:pt x="9884" y="34352"/>
                  </a:lnTo>
                  <a:cubicBezTo>
                    <a:pt x="10732" y="34352"/>
                    <a:pt x="11515" y="33928"/>
                    <a:pt x="11972" y="33211"/>
                  </a:cubicBezTo>
                  <a:cubicBezTo>
                    <a:pt x="12396" y="32493"/>
                    <a:pt x="12461" y="31612"/>
                    <a:pt x="12102" y="30862"/>
                  </a:cubicBezTo>
                  <a:cubicBezTo>
                    <a:pt x="10798" y="28154"/>
                    <a:pt x="10080" y="25153"/>
                    <a:pt x="10047" y="22185"/>
                  </a:cubicBezTo>
                  <a:cubicBezTo>
                    <a:pt x="10047" y="18695"/>
                    <a:pt x="10765" y="15661"/>
                    <a:pt x="12135" y="13182"/>
                  </a:cubicBezTo>
                  <a:cubicBezTo>
                    <a:pt x="13505" y="10735"/>
                    <a:pt x="15625" y="8811"/>
                    <a:pt x="18561" y="7245"/>
                  </a:cubicBezTo>
                  <a:cubicBezTo>
                    <a:pt x="21536" y="5710"/>
                    <a:pt x="24825" y="4896"/>
                    <a:pt x="28151" y="4896"/>
                  </a:cubicBezTo>
                  <a:cubicBezTo>
                    <a:pt x="28216" y="4896"/>
                    <a:pt x="28282" y="4896"/>
                    <a:pt x="28347" y="4897"/>
                  </a:cubicBezTo>
                  <a:lnTo>
                    <a:pt x="28412" y="4897"/>
                  </a:lnTo>
                  <a:cubicBezTo>
                    <a:pt x="28533" y="4894"/>
                    <a:pt x="28655" y="4893"/>
                    <a:pt x="28776" y="4893"/>
                  </a:cubicBezTo>
                  <a:close/>
                  <a:moveTo>
                    <a:pt x="28751" y="1"/>
                  </a:moveTo>
                  <a:cubicBezTo>
                    <a:pt x="28627" y="1"/>
                    <a:pt x="28504" y="2"/>
                    <a:pt x="28380" y="4"/>
                  </a:cubicBezTo>
                  <a:cubicBezTo>
                    <a:pt x="28314" y="3"/>
                    <a:pt x="28249" y="3"/>
                    <a:pt x="28184" y="3"/>
                  </a:cubicBezTo>
                  <a:cubicBezTo>
                    <a:pt x="24074" y="3"/>
                    <a:pt x="19971" y="1012"/>
                    <a:pt x="16310" y="2907"/>
                  </a:cubicBezTo>
                  <a:cubicBezTo>
                    <a:pt x="12526" y="4897"/>
                    <a:pt x="9688" y="7539"/>
                    <a:pt x="7862" y="10801"/>
                  </a:cubicBezTo>
                  <a:cubicBezTo>
                    <a:pt x="6068" y="14030"/>
                    <a:pt x="5154" y="17847"/>
                    <a:pt x="5154" y="22218"/>
                  </a:cubicBezTo>
                  <a:cubicBezTo>
                    <a:pt x="5187" y="24762"/>
                    <a:pt x="5611" y="27306"/>
                    <a:pt x="6394" y="29753"/>
                  </a:cubicBezTo>
                  <a:cubicBezTo>
                    <a:pt x="2708" y="30699"/>
                    <a:pt x="0" y="34059"/>
                    <a:pt x="0" y="38006"/>
                  </a:cubicBezTo>
                  <a:cubicBezTo>
                    <a:pt x="0" y="42736"/>
                    <a:pt x="3817" y="46552"/>
                    <a:pt x="8547" y="46552"/>
                  </a:cubicBezTo>
                  <a:lnTo>
                    <a:pt x="11907" y="46552"/>
                  </a:lnTo>
                  <a:cubicBezTo>
                    <a:pt x="12004" y="47270"/>
                    <a:pt x="12037" y="47987"/>
                    <a:pt x="12037" y="48672"/>
                  </a:cubicBezTo>
                  <a:cubicBezTo>
                    <a:pt x="12037" y="50760"/>
                    <a:pt x="11744" y="52848"/>
                    <a:pt x="11156" y="54838"/>
                  </a:cubicBezTo>
                  <a:cubicBezTo>
                    <a:pt x="10634" y="56599"/>
                    <a:pt x="9688" y="58752"/>
                    <a:pt x="8318" y="61231"/>
                  </a:cubicBezTo>
                  <a:cubicBezTo>
                    <a:pt x="7960" y="61329"/>
                    <a:pt x="7633" y="61427"/>
                    <a:pt x="7307" y="61557"/>
                  </a:cubicBezTo>
                  <a:cubicBezTo>
                    <a:pt x="5154" y="62438"/>
                    <a:pt x="3458" y="64069"/>
                    <a:pt x="2545" y="66189"/>
                  </a:cubicBezTo>
                  <a:cubicBezTo>
                    <a:pt x="1631" y="68342"/>
                    <a:pt x="1599" y="70691"/>
                    <a:pt x="2447" y="72876"/>
                  </a:cubicBezTo>
                  <a:cubicBezTo>
                    <a:pt x="3767" y="76206"/>
                    <a:pt x="7057" y="78348"/>
                    <a:pt x="10562" y="78348"/>
                  </a:cubicBezTo>
                  <a:cubicBezTo>
                    <a:pt x="11040" y="78348"/>
                    <a:pt x="11523" y="78308"/>
                    <a:pt x="12004" y="78226"/>
                  </a:cubicBezTo>
                  <a:cubicBezTo>
                    <a:pt x="13375" y="77998"/>
                    <a:pt x="14745" y="77867"/>
                    <a:pt x="16115" y="77867"/>
                  </a:cubicBezTo>
                  <a:lnTo>
                    <a:pt x="16147" y="77867"/>
                  </a:lnTo>
                  <a:cubicBezTo>
                    <a:pt x="18463" y="77867"/>
                    <a:pt x="22084" y="78259"/>
                    <a:pt x="26879" y="78976"/>
                  </a:cubicBezTo>
                  <a:cubicBezTo>
                    <a:pt x="29260" y="79335"/>
                    <a:pt x="31674" y="79596"/>
                    <a:pt x="34088" y="79661"/>
                  </a:cubicBezTo>
                  <a:lnTo>
                    <a:pt x="34219" y="79661"/>
                  </a:lnTo>
                  <a:cubicBezTo>
                    <a:pt x="41591" y="79596"/>
                    <a:pt x="48310" y="75779"/>
                    <a:pt x="52160" y="69484"/>
                  </a:cubicBezTo>
                  <a:lnTo>
                    <a:pt x="52225" y="69386"/>
                  </a:lnTo>
                  <a:cubicBezTo>
                    <a:pt x="53758" y="66776"/>
                    <a:pt x="53791" y="63645"/>
                    <a:pt x="52290" y="61003"/>
                  </a:cubicBezTo>
                  <a:cubicBezTo>
                    <a:pt x="50789" y="58328"/>
                    <a:pt x="48017" y="56729"/>
                    <a:pt x="44951" y="56729"/>
                  </a:cubicBezTo>
                  <a:lnTo>
                    <a:pt x="43972" y="56729"/>
                  </a:lnTo>
                  <a:cubicBezTo>
                    <a:pt x="41199" y="56762"/>
                    <a:pt x="38590" y="58132"/>
                    <a:pt x="37057" y="60383"/>
                  </a:cubicBezTo>
                  <a:cubicBezTo>
                    <a:pt x="36796" y="60774"/>
                    <a:pt x="36469" y="61101"/>
                    <a:pt x="36111" y="61427"/>
                  </a:cubicBezTo>
                  <a:cubicBezTo>
                    <a:pt x="35683" y="61824"/>
                    <a:pt x="35112" y="62050"/>
                    <a:pt x="34505" y="62050"/>
                  </a:cubicBezTo>
                  <a:cubicBezTo>
                    <a:pt x="34464" y="62050"/>
                    <a:pt x="34423" y="62049"/>
                    <a:pt x="34382" y="62047"/>
                  </a:cubicBezTo>
                  <a:cubicBezTo>
                    <a:pt x="33631" y="62047"/>
                    <a:pt x="32881" y="61949"/>
                    <a:pt x="32098" y="61786"/>
                  </a:cubicBezTo>
                  <a:cubicBezTo>
                    <a:pt x="30630" y="61525"/>
                    <a:pt x="29358" y="61329"/>
                    <a:pt x="28314" y="61133"/>
                  </a:cubicBezTo>
                  <a:cubicBezTo>
                    <a:pt x="29880" y="56632"/>
                    <a:pt x="30663" y="52782"/>
                    <a:pt x="30663" y="49390"/>
                  </a:cubicBezTo>
                  <a:cubicBezTo>
                    <a:pt x="30663" y="49357"/>
                    <a:pt x="30663" y="49357"/>
                    <a:pt x="30663" y="49325"/>
                  </a:cubicBezTo>
                  <a:cubicBezTo>
                    <a:pt x="30663" y="48411"/>
                    <a:pt x="30598" y="47498"/>
                    <a:pt x="30500" y="46552"/>
                  </a:cubicBezTo>
                  <a:lnTo>
                    <a:pt x="34480" y="46552"/>
                  </a:lnTo>
                  <a:cubicBezTo>
                    <a:pt x="39177" y="46552"/>
                    <a:pt x="43026" y="42736"/>
                    <a:pt x="43026" y="38006"/>
                  </a:cubicBezTo>
                  <a:cubicBezTo>
                    <a:pt x="43026" y="33308"/>
                    <a:pt x="39177" y="29492"/>
                    <a:pt x="34480" y="29492"/>
                  </a:cubicBezTo>
                  <a:lnTo>
                    <a:pt x="25803" y="29492"/>
                  </a:lnTo>
                  <a:lnTo>
                    <a:pt x="24889" y="27111"/>
                  </a:lnTo>
                  <a:cubicBezTo>
                    <a:pt x="23911" y="24566"/>
                    <a:pt x="23715" y="23196"/>
                    <a:pt x="23715" y="22479"/>
                  </a:cubicBezTo>
                  <a:cubicBezTo>
                    <a:pt x="23715" y="20848"/>
                    <a:pt x="24139" y="19608"/>
                    <a:pt x="25052" y="18662"/>
                  </a:cubicBezTo>
                  <a:cubicBezTo>
                    <a:pt x="25835" y="17781"/>
                    <a:pt x="26977" y="17325"/>
                    <a:pt x="28151" y="17325"/>
                  </a:cubicBezTo>
                  <a:lnTo>
                    <a:pt x="28217" y="17325"/>
                  </a:lnTo>
                  <a:cubicBezTo>
                    <a:pt x="29880" y="17325"/>
                    <a:pt x="30957" y="18010"/>
                    <a:pt x="31805" y="19641"/>
                  </a:cubicBezTo>
                  <a:cubicBezTo>
                    <a:pt x="33370" y="22772"/>
                    <a:pt x="36502" y="24729"/>
                    <a:pt x="40058" y="24795"/>
                  </a:cubicBezTo>
                  <a:lnTo>
                    <a:pt x="40482" y="24795"/>
                  </a:lnTo>
                  <a:cubicBezTo>
                    <a:pt x="41950" y="24795"/>
                    <a:pt x="43450" y="24403"/>
                    <a:pt x="44755" y="23718"/>
                  </a:cubicBezTo>
                  <a:cubicBezTo>
                    <a:pt x="46940" y="22576"/>
                    <a:pt x="48539" y="20652"/>
                    <a:pt x="49256" y="18303"/>
                  </a:cubicBezTo>
                  <a:cubicBezTo>
                    <a:pt x="49974" y="15955"/>
                    <a:pt x="49746" y="13476"/>
                    <a:pt x="48604" y="11290"/>
                  </a:cubicBezTo>
                  <a:cubicBezTo>
                    <a:pt x="48506" y="11160"/>
                    <a:pt x="48441" y="11029"/>
                    <a:pt x="48376" y="10899"/>
                  </a:cubicBezTo>
                  <a:cubicBezTo>
                    <a:pt x="46451" y="7441"/>
                    <a:pt x="43581" y="4668"/>
                    <a:pt x="40090" y="2841"/>
                  </a:cubicBezTo>
                  <a:cubicBezTo>
                    <a:pt x="36611" y="1007"/>
                    <a:pt x="32703" y="1"/>
                    <a:pt x="28751"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6" name="Google Shape;2716;p34"/>
            <p:cNvSpPr/>
            <p:nvPr/>
          </p:nvSpPr>
          <p:spPr>
            <a:xfrm>
              <a:off x="1321100" y="615625"/>
              <a:ext cx="1931925" cy="2203550"/>
            </a:xfrm>
            <a:custGeom>
              <a:rect b="b" l="l" r="r" t="t"/>
              <a:pathLst>
                <a:path extrusionOk="0" h="88142" w="77277">
                  <a:moveTo>
                    <a:pt x="74785" y="0"/>
                  </a:moveTo>
                  <a:cubicBezTo>
                    <a:pt x="74746" y="0"/>
                    <a:pt x="74707" y="1"/>
                    <a:pt x="74667" y="3"/>
                  </a:cubicBezTo>
                  <a:cubicBezTo>
                    <a:pt x="71046" y="199"/>
                    <a:pt x="67458" y="655"/>
                    <a:pt x="63902" y="1373"/>
                  </a:cubicBezTo>
                  <a:cubicBezTo>
                    <a:pt x="25052" y="9365"/>
                    <a:pt x="0" y="47334"/>
                    <a:pt x="7992" y="86185"/>
                  </a:cubicBezTo>
                  <a:cubicBezTo>
                    <a:pt x="8220" y="87326"/>
                    <a:pt x="9232" y="88142"/>
                    <a:pt x="10406" y="88142"/>
                  </a:cubicBezTo>
                  <a:cubicBezTo>
                    <a:pt x="10569" y="88142"/>
                    <a:pt x="10732" y="88109"/>
                    <a:pt x="10895" y="88077"/>
                  </a:cubicBezTo>
                  <a:cubicBezTo>
                    <a:pt x="12200" y="87816"/>
                    <a:pt x="13048" y="86511"/>
                    <a:pt x="12787" y="85206"/>
                  </a:cubicBezTo>
                  <a:cubicBezTo>
                    <a:pt x="12102" y="81879"/>
                    <a:pt x="11678" y="78552"/>
                    <a:pt x="11515" y="75159"/>
                  </a:cubicBezTo>
                  <a:cubicBezTo>
                    <a:pt x="9623" y="38233"/>
                    <a:pt x="38002" y="6788"/>
                    <a:pt x="74928" y="4896"/>
                  </a:cubicBezTo>
                  <a:cubicBezTo>
                    <a:pt x="76265" y="4798"/>
                    <a:pt x="77277" y="3689"/>
                    <a:pt x="77211" y="2352"/>
                  </a:cubicBezTo>
                  <a:cubicBezTo>
                    <a:pt x="77180" y="1053"/>
                    <a:pt x="76102" y="0"/>
                    <a:pt x="74785"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7" name="Google Shape;2717;p34"/>
            <p:cNvSpPr/>
            <p:nvPr/>
          </p:nvSpPr>
          <p:spPr>
            <a:xfrm>
              <a:off x="3089100" y="432400"/>
              <a:ext cx="477900" cy="503950"/>
            </a:xfrm>
            <a:custGeom>
              <a:rect b="b" l="l" r="r" t="t"/>
              <a:pathLst>
                <a:path extrusionOk="0" h="20158" w="19116">
                  <a:moveTo>
                    <a:pt x="3759" y="0"/>
                  </a:moveTo>
                  <a:cubicBezTo>
                    <a:pt x="2830" y="0"/>
                    <a:pt x="1925" y="454"/>
                    <a:pt x="1370" y="1297"/>
                  </a:cubicBezTo>
                  <a:cubicBezTo>
                    <a:pt x="1077" y="1721"/>
                    <a:pt x="946" y="2211"/>
                    <a:pt x="913" y="2733"/>
                  </a:cubicBezTo>
                  <a:lnTo>
                    <a:pt x="98" y="17118"/>
                  </a:lnTo>
                  <a:cubicBezTo>
                    <a:pt x="0" y="18716"/>
                    <a:pt x="1207" y="20054"/>
                    <a:pt x="2805" y="20152"/>
                  </a:cubicBezTo>
                  <a:cubicBezTo>
                    <a:pt x="2871" y="20156"/>
                    <a:pt x="2935" y="20158"/>
                    <a:pt x="3000" y="20158"/>
                  </a:cubicBezTo>
                  <a:cubicBezTo>
                    <a:pt x="3449" y="20158"/>
                    <a:pt x="3874" y="20058"/>
                    <a:pt x="4273" y="19858"/>
                  </a:cubicBezTo>
                  <a:lnTo>
                    <a:pt x="17125" y="13367"/>
                  </a:lnTo>
                  <a:cubicBezTo>
                    <a:pt x="18561" y="12649"/>
                    <a:pt x="19115" y="10888"/>
                    <a:pt x="18398" y="9485"/>
                  </a:cubicBezTo>
                  <a:cubicBezTo>
                    <a:pt x="18169" y="9028"/>
                    <a:pt x="17843" y="8637"/>
                    <a:pt x="17419" y="8376"/>
                  </a:cubicBezTo>
                  <a:lnTo>
                    <a:pt x="5350" y="482"/>
                  </a:lnTo>
                  <a:cubicBezTo>
                    <a:pt x="4855" y="156"/>
                    <a:pt x="4303" y="0"/>
                    <a:pt x="3759"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8" name="Google Shape;2718;p34"/>
            <p:cNvSpPr/>
            <p:nvPr/>
          </p:nvSpPr>
          <p:spPr>
            <a:xfrm>
              <a:off x="3026300" y="371375"/>
              <a:ext cx="610825" cy="626000"/>
            </a:xfrm>
            <a:custGeom>
              <a:rect b="b" l="l" r="r" t="t"/>
              <a:pathLst>
                <a:path extrusionOk="0" h="25040" w="24433">
                  <a:moveTo>
                    <a:pt x="6296" y="4880"/>
                  </a:moveTo>
                  <a:cubicBezTo>
                    <a:pt x="6361" y="4880"/>
                    <a:pt x="6459" y="4913"/>
                    <a:pt x="6524" y="4945"/>
                  </a:cubicBezTo>
                  <a:lnTo>
                    <a:pt x="18594" y="12872"/>
                  </a:lnTo>
                  <a:cubicBezTo>
                    <a:pt x="18659" y="12905"/>
                    <a:pt x="18692" y="12970"/>
                    <a:pt x="18724" y="13035"/>
                  </a:cubicBezTo>
                  <a:cubicBezTo>
                    <a:pt x="18855" y="13231"/>
                    <a:pt x="18757" y="13492"/>
                    <a:pt x="18561" y="13622"/>
                  </a:cubicBezTo>
                  <a:lnTo>
                    <a:pt x="5676" y="20113"/>
                  </a:lnTo>
                  <a:cubicBezTo>
                    <a:pt x="5611" y="20146"/>
                    <a:pt x="5546" y="20146"/>
                    <a:pt x="5448" y="20146"/>
                  </a:cubicBezTo>
                  <a:cubicBezTo>
                    <a:pt x="5317" y="20146"/>
                    <a:pt x="5219" y="20081"/>
                    <a:pt x="5154" y="20016"/>
                  </a:cubicBezTo>
                  <a:cubicBezTo>
                    <a:pt x="5089" y="19950"/>
                    <a:pt x="5024" y="19853"/>
                    <a:pt x="5056" y="19689"/>
                  </a:cubicBezTo>
                  <a:lnTo>
                    <a:pt x="5872" y="5304"/>
                  </a:lnTo>
                  <a:cubicBezTo>
                    <a:pt x="5872" y="5239"/>
                    <a:pt x="5872" y="5141"/>
                    <a:pt x="5937" y="5076"/>
                  </a:cubicBezTo>
                  <a:cubicBezTo>
                    <a:pt x="6002" y="4945"/>
                    <a:pt x="6133" y="4880"/>
                    <a:pt x="6296" y="4880"/>
                  </a:cubicBezTo>
                  <a:close/>
                  <a:moveTo>
                    <a:pt x="6311" y="0"/>
                  </a:moveTo>
                  <a:cubicBezTo>
                    <a:pt x="5938" y="0"/>
                    <a:pt x="5561" y="39"/>
                    <a:pt x="5187" y="118"/>
                  </a:cubicBezTo>
                  <a:cubicBezTo>
                    <a:pt x="3817" y="411"/>
                    <a:pt x="2610" y="1227"/>
                    <a:pt x="1827" y="2401"/>
                  </a:cubicBezTo>
                  <a:cubicBezTo>
                    <a:pt x="1305" y="3184"/>
                    <a:pt x="1012" y="4097"/>
                    <a:pt x="979" y="5010"/>
                  </a:cubicBezTo>
                  <a:lnTo>
                    <a:pt x="163" y="19428"/>
                  </a:lnTo>
                  <a:cubicBezTo>
                    <a:pt x="0" y="22364"/>
                    <a:pt x="2251" y="24876"/>
                    <a:pt x="5187" y="25039"/>
                  </a:cubicBezTo>
                  <a:lnTo>
                    <a:pt x="5480" y="25039"/>
                  </a:lnTo>
                  <a:cubicBezTo>
                    <a:pt x="6329" y="25039"/>
                    <a:pt x="7144" y="24843"/>
                    <a:pt x="7894" y="24485"/>
                  </a:cubicBezTo>
                  <a:lnTo>
                    <a:pt x="20747" y="17993"/>
                  </a:lnTo>
                  <a:cubicBezTo>
                    <a:pt x="23389" y="16656"/>
                    <a:pt x="24433" y="13459"/>
                    <a:pt x="23095" y="10817"/>
                  </a:cubicBezTo>
                  <a:cubicBezTo>
                    <a:pt x="22671" y="10001"/>
                    <a:pt x="22051" y="9284"/>
                    <a:pt x="21268" y="8762"/>
                  </a:cubicBezTo>
                  <a:lnTo>
                    <a:pt x="9199" y="868"/>
                  </a:lnTo>
                  <a:cubicBezTo>
                    <a:pt x="8338" y="294"/>
                    <a:pt x="7337" y="0"/>
                    <a:pt x="6311"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9" name="Google Shape;2719;p34"/>
            <p:cNvSpPr/>
            <p:nvPr/>
          </p:nvSpPr>
          <p:spPr>
            <a:xfrm>
              <a:off x="4348225" y="2875600"/>
              <a:ext cx="1931100" cy="2204150"/>
            </a:xfrm>
            <a:custGeom>
              <a:rect b="b" l="l" r="r" t="t"/>
              <a:pathLst>
                <a:path extrusionOk="0" h="88166" w="77244">
                  <a:moveTo>
                    <a:pt x="66850" y="1"/>
                  </a:moveTo>
                  <a:cubicBezTo>
                    <a:pt x="66674" y="1"/>
                    <a:pt x="66495" y="20"/>
                    <a:pt x="66316" y="59"/>
                  </a:cubicBezTo>
                  <a:cubicBezTo>
                    <a:pt x="65012" y="352"/>
                    <a:pt x="64163" y="1657"/>
                    <a:pt x="64457" y="2962"/>
                  </a:cubicBezTo>
                  <a:cubicBezTo>
                    <a:pt x="65142" y="6289"/>
                    <a:pt x="65566" y="9617"/>
                    <a:pt x="65729" y="13009"/>
                  </a:cubicBezTo>
                  <a:cubicBezTo>
                    <a:pt x="67621" y="49935"/>
                    <a:pt x="39242" y="81380"/>
                    <a:pt x="2316" y="83272"/>
                  </a:cubicBezTo>
                  <a:cubicBezTo>
                    <a:pt x="1011" y="83337"/>
                    <a:pt x="0" y="84414"/>
                    <a:pt x="0" y="85719"/>
                  </a:cubicBezTo>
                  <a:cubicBezTo>
                    <a:pt x="0" y="87056"/>
                    <a:pt x="1077" y="88165"/>
                    <a:pt x="2447" y="88165"/>
                  </a:cubicBezTo>
                  <a:lnTo>
                    <a:pt x="2577" y="88165"/>
                  </a:lnTo>
                  <a:cubicBezTo>
                    <a:pt x="6198" y="87969"/>
                    <a:pt x="9786" y="87513"/>
                    <a:pt x="13342" y="86795"/>
                  </a:cubicBezTo>
                  <a:cubicBezTo>
                    <a:pt x="52192" y="78803"/>
                    <a:pt x="77244" y="40834"/>
                    <a:pt x="69252" y="1983"/>
                  </a:cubicBezTo>
                  <a:cubicBezTo>
                    <a:pt x="69252" y="1951"/>
                    <a:pt x="69252" y="1951"/>
                    <a:pt x="69219" y="1918"/>
                  </a:cubicBezTo>
                  <a:cubicBezTo>
                    <a:pt x="68993" y="788"/>
                    <a:pt x="67985" y="1"/>
                    <a:pt x="66850"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0" name="Google Shape;2720;p34"/>
            <p:cNvSpPr/>
            <p:nvPr/>
          </p:nvSpPr>
          <p:spPr>
            <a:xfrm>
              <a:off x="4033425" y="4759075"/>
              <a:ext cx="477925" cy="503975"/>
            </a:xfrm>
            <a:custGeom>
              <a:rect b="b" l="l" r="r" t="t"/>
              <a:pathLst>
                <a:path extrusionOk="0" h="20159" w="19117">
                  <a:moveTo>
                    <a:pt x="16117" y="0"/>
                  </a:moveTo>
                  <a:cubicBezTo>
                    <a:pt x="15667" y="0"/>
                    <a:pt x="15242" y="100"/>
                    <a:pt x="14843" y="300"/>
                  </a:cubicBezTo>
                  <a:lnTo>
                    <a:pt x="1991" y="6791"/>
                  </a:lnTo>
                  <a:cubicBezTo>
                    <a:pt x="555" y="7509"/>
                    <a:pt x="1" y="9271"/>
                    <a:pt x="718" y="10673"/>
                  </a:cubicBezTo>
                  <a:cubicBezTo>
                    <a:pt x="947" y="11130"/>
                    <a:pt x="1273" y="11521"/>
                    <a:pt x="1697" y="11782"/>
                  </a:cubicBezTo>
                  <a:lnTo>
                    <a:pt x="13766" y="19676"/>
                  </a:lnTo>
                  <a:cubicBezTo>
                    <a:pt x="14261" y="20002"/>
                    <a:pt x="14813" y="20158"/>
                    <a:pt x="15357" y="20158"/>
                  </a:cubicBezTo>
                  <a:cubicBezTo>
                    <a:pt x="16286" y="20158"/>
                    <a:pt x="17191" y="19704"/>
                    <a:pt x="17746" y="18861"/>
                  </a:cubicBezTo>
                  <a:cubicBezTo>
                    <a:pt x="18040" y="18437"/>
                    <a:pt x="18170" y="17947"/>
                    <a:pt x="18203" y="17426"/>
                  </a:cubicBezTo>
                  <a:lnTo>
                    <a:pt x="19018" y="3040"/>
                  </a:lnTo>
                  <a:cubicBezTo>
                    <a:pt x="19116" y="1442"/>
                    <a:pt x="17909" y="104"/>
                    <a:pt x="16311" y="7"/>
                  </a:cubicBezTo>
                  <a:cubicBezTo>
                    <a:pt x="16246" y="2"/>
                    <a:pt x="16181" y="0"/>
                    <a:pt x="16117" y="0"/>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1" name="Google Shape;2721;p34"/>
            <p:cNvSpPr/>
            <p:nvPr/>
          </p:nvSpPr>
          <p:spPr>
            <a:xfrm>
              <a:off x="3963300" y="4697750"/>
              <a:ext cx="608375" cy="626650"/>
            </a:xfrm>
            <a:custGeom>
              <a:rect b="b" l="l" r="r" t="t"/>
              <a:pathLst>
                <a:path extrusionOk="0" h="25066" w="24335">
                  <a:moveTo>
                    <a:pt x="18985" y="4906"/>
                  </a:moveTo>
                  <a:cubicBezTo>
                    <a:pt x="19116" y="4906"/>
                    <a:pt x="19214" y="4971"/>
                    <a:pt x="19279" y="5036"/>
                  </a:cubicBezTo>
                  <a:cubicBezTo>
                    <a:pt x="19344" y="5102"/>
                    <a:pt x="19409" y="5200"/>
                    <a:pt x="19377" y="5363"/>
                  </a:cubicBezTo>
                  <a:lnTo>
                    <a:pt x="18561" y="19748"/>
                  </a:lnTo>
                  <a:cubicBezTo>
                    <a:pt x="18561" y="19813"/>
                    <a:pt x="18561" y="19911"/>
                    <a:pt x="18496" y="19976"/>
                  </a:cubicBezTo>
                  <a:cubicBezTo>
                    <a:pt x="18431" y="20074"/>
                    <a:pt x="18300" y="20139"/>
                    <a:pt x="18235" y="20139"/>
                  </a:cubicBezTo>
                  <a:cubicBezTo>
                    <a:pt x="18195" y="20153"/>
                    <a:pt x="18154" y="20161"/>
                    <a:pt x="18111" y="20161"/>
                  </a:cubicBezTo>
                  <a:cubicBezTo>
                    <a:pt x="18051" y="20161"/>
                    <a:pt x="17985" y="20145"/>
                    <a:pt x="17909" y="20107"/>
                  </a:cubicBezTo>
                  <a:lnTo>
                    <a:pt x="5839" y="12180"/>
                  </a:lnTo>
                  <a:cubicBezTo>
                    <a:pt x="5774" y="12148"/>
                    <a:pt x="5742" y="12082"/>
                    <a:pt x="5709" y="12017"/>
                  </a:cubicBezTo>
                  <a:cubicBezTo>
                    <a:pt x="5579" y="11821"/>
                    <a:pt x="5676" y="11560"/>
                    <a:pt x="5872" y="11430"/>
                  </a:cubicBezTo>
                  <a:lnTo>
                    <a:pt x="18757" y="4939"/>
                  </a:lnTo>
                  <a:cubicBezTo>
                    <a:pt x="18822" y="4906"/>
                    <a:pt x="18887" y="4906"/>
                    <a:pt x="18953" y="4906"/>
                  </a:cubicBezTo>
                  <a:close/>
                  <a:moveTo>
                    <a:pt x="18900" y="1"/>
                  </a:moveTo>
                  <a:cubicBezTo>
                    <a:pt x="18096" y="1"/>
                    <a:pt x="17280" y="197"/>
                    <a:pt x="16539" y="568"/>
                  </a:cubicBezTo>
                  <a:lnTo>
                    <a:pt x="3687" y="7092"/>
                  </a:lnTo>
                  <a:cubicBezTo>
                    <a:pt x="1044" y="8396"/>
                    <a:pt x="1" y="11593"/>
                    <a:pt x="1338" y="14235"/>
                  </a:cubicBezTo>
                  <a:cubicBezTo>
                    <a:pt x="1762" y="15051"/>
                    <a:pt x="2382" y="15768"/>
                    <a:pt x="3165" y="16290"/>
                  </a:cubicBezTo>
                  <a:lnTo>
                    <a:pt x="15234" y="24184"/>
                  </a:lnTo>
                  <a:cubicBezTo>
                    <a:pt x="16115" y="24772"/>
                    <a:pt x="17093" y="25065"/>
                    <a:pt x="18137" y="25065"/>
                  </a:cubicBezTo>
                  <a:cubicBezTo>
                    <a:pt x="18496" y="25065"/>
                    <a:pt x="18855" y="25032"/>
                    <a:pt x="19246" y="24935"/>
                  </a:cubicBezTo>
                  <a:cubicBezTo>
                    <a:pt x="20616" y="24641"/>
                    <a:pt x="21823" y="23826"/>
                    <a:pt x="22606" y="22651"/>
                  </a:cubicBezTo>
                  <a:cubicBezTo>
                    <a:pt x="23128" y="21868"/>
                    <a:pt x="23422" y="20955"/>
                    <a:pt x="23454" y="20042"/>
                  </a:cubicBezTo>
                  <a:lnTo>
                    <a:pt x="24270" y="5624"/>
                  </a:lnTo>
                  <a:cubicBezTo>
                    <a:pt x="24335" y="4221"/>
                    <a:pt x="23878" y="2851"/>
                    <a:pt x="22932" y="1775"/>
                  </a:cubicBezTo>
                  <a:cubicBezTo>
                    <a:pt x="21986" y="731"/>
                    <a:pt x="20682" y="78"/>
                    <a:pt x="19246" y="13"/>
                  </a:cubicBezTo>
                  <a:cubicBezTo>
                    <a:pt x="19131" y="5"/>
                    <a:pt x="19016" y="1"/>
                    <a:pt x="18900"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22" name="Google Shape;2722;p34"/>
          <p:cNvGrpSpPr/>
          <p:nvPr/>
        </p:nvGrpSpPr>
        <p:grpSpPr>
          <a:xfrm>
            <a:off x="1343959" y="2567252"/>
            <a:ext cx="454823" cy="563836"/>
            <a:chOff x="1736175" y="289475"/>
            <a:chExt cx="4127250" cy="5116475"/>
          </a:xfrm>
        </p:grpSpPr>
        <p:sp>
          <p:nvSpPr>
            <p:cNvPr id="2723" name="Google Shape;2723;p34"/>
            <p:cNvSpPr/>
            <p:nvPr/>
          </p:nvSpPr>
          <p:spPr>
            <a:xfrm>
              <a:off x="1798150" y="349825"/>
              <a:ext cx="4004125" cy="4995450"/>
            </a:xfrm>
            <a:custGeom>
              <a:rect b="b" l="l" r="r" t="t"/>
              <a:pathLst>
                <a:path extrusionOk="0" h="199818" w="160165">
                  <a:moveTo>
                    <a:pt x="80083" y="1"/>
                  </a:moveTo>
                  <a:cubicBezTo>
                    <a:pt x="35850" y="1"/>
                    <a:pt x="1" y="35883"/>
                    <a:pt x="1" y="80115"/>
                  </a:cubicBezTo>
                  <a:cubicBezTo>
                    <a:pt x="1" y="105722"/>
                    <a:pt x="26912" y="150476"/>
                    <a:pt x="49583" y="183618"/>
                  </a:cubicBezTo>
                  <a:cubicBezTo>
                    <a:pt x="56963" y="194419"/>
                    <a:pt x="68607" y="199818"/>
                    <a:pt x="80247" y="199818"/>
                  </a:cubicBezTo>
                  <a:cubicBezTo>
                    <a:pt x="91914" y="199818"/>
                    <a:pt x="103577" y="194395"/>
                    <a:pt x="110941" y="183553"/>
                  </a:cubicBezTo>
                  <a:cubicBezTo>
                    <a:pt x="133481" y="150378"/>
                    <a:pt x="160164" y="105689"/>
                    <a:pt x="160164" y="80115"/>
                  </a:cubicBezTo>
                  <a:cubicBezTo>
                    <a:pt x="160164" y="35883"/>
                    <a:pt x="124315" y="1"/>
                    <a:pt x="80083" y="1"/>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4" name="Google Shape;2724;p34"/>
            <p:cNvSpPr/>
            <p:nvPr/>
          </p:nvSpPr>
          <p:spPr>
            <a:xfrm>
              <a:off x="2541075" y="959825"/>
              <a:ext cx="2518275" cy="2517475"/>
            </a:xfrm>
            <a:custGeom>
              <a:rect b="b" l="l" r="r" t="t"/>
              <a:pathLst>
                <a:path extrusionOk="0" h="100699" w="100731">
                  <a:moveTo>
                    <a:pt x="50366" y="1"/>
                  </a:moveTo>
                  <a:cubicBezTo>
                    <a:pt x="22573" y="1"/>
                    <a:pt x="0" y="22541"/>
                    <a:pt x="0" y="50333"/>
                  </a:cubicBezTo>
                  <a:cubicBezTo>
                    <a:pt x="0" y="78158"/>
                    <a:pt x="22573" y="100698"/>
                    <a:pt x="50366" y="100698"/>
                  </a:cubicBezTo>
                  <a:cubicBezTo>
                    <a:pt x="78158" y="100698"/>
                    <a:pt x="100731" y="78158"/>
                    <a:pt x="100731" y="50333"/>
                  </a:cubicBezTo>
                  <a:cubicBezTo>
                    <a:pt x="100731" y="22541"/>
                    <a:pt x="78158" y="1"/>
                    <a:pt x="50366" y="1"/>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5" name="Google Shape;2725;p34"/>
            <p:cNvSpPr/>
            <p:nvPr/>
          </p:nvSpPr>
          <p:spPr>
            <a:xfrm>
              <a:off x="3398975" y="1455650"/>
              <a:ext cx="791875" cy="1525000"/>
            </a:xfrm>
            <a:custGeom>
              <a:rect b="b" l="l" r="r" t="t"/>
              <a:pathLst>
                <a:path extrusionOk="0" h="61000" w="31675">
                  <a:moveTo>
                    <a:pt x="16082" y="0"/>
                  </a:moveTo>
                  <a:cubicBezTo>
                    <a:pt x="14614" y="0"/>
                    <a:pt x="13440" y="1207"/>
                    <a:pt x="13440" y="2643"/>
                  </a:cubicBezTo>
                  <a:lnTo>
                    <a:pt x="13440" y="3197"/>
                  </a:lnTo>
                  <a:cubicBezTo>
                    <a:pt x="9852" y="3393"/>
                    <a:pt x="6916" y="4600"/>
                    <a:pt x="4567" y="6916"/>
                  </a:cubicBezTo>
                  <a:cubicBezTo>
                    <a:pt x="2284" y="9036"/>
                    <a:pt x="1012" y="12037"/>
                    <a:pt x="1044" y="15169"/>
                  </a:cubicBezTo>
                  <a:cubicBezTo>
                    <a:pt x="1044" y="17061"/>
                    <a:pt x="1501" y="18953"/>
                    <a:pt x="2382" y="20649"/>
                  </a:cubicBezTo>
                  <a:cubicBezTo>
                    <a:pt x="3360" y="22476"/>
                    <a:pt x="4730" y="24041"/>
                    <a:pt x="6394" y="25281"/>
                  </a:cubicBezTo>
                  <a:cubicBezTo>
                    <a:pt x="8188" y="26651"/>
                    <a:pt x="11613" y="28510"/>
                    <a:pt x="16669" y="30859"/>
                  </a:cubicBezTo>
                  <a:cubicBezTo>
                    <a:pt x="19181" y="32001"/>
                    <a:pt x="20845" y="33142"/>
                    <a:pt x="21725" y="34251"/>
                  </a:cubicBezTo>
                  <a:cubicBezTo>
                    <a:pt x="23683" y="36828"/>
                    <a:pt x="23356" y="40449"/>
                    <a:pt x="21008" y="42667"/>
                  </a:cubicBezTo>
                  <a:cubicBezTo>
                    <a:pt x="19736" y="43907"/>
                    <a:pt x="18072" y="44592"/>
                    <a:pt x="16311" y="44592"/>
                  </a:cubicBezTo>
                  <a:cubicBezTo>
                    <a:pt x="16274" y="44592"/>
                    <a:pt x="16237" y="44592"/>
                    <a:pt x="16200" y="44592"/>
                  </a:cubicBezTo>
                  <a:cubicBezTo>
                    <a:pt x="13366" y="44592"/>
                    <a:pt x="10498" y="43353"/>
                    <a:pt x="7536" y="40873"/>
                  </a:cubicBezTo>
                  <a:cubicBezTo>
                    <a:pt x="6803" y="40248"/>
                    <a:pt x="5914" y="39943"/>
                    <a:pt x="5028" y="39943"/>
                  </a:cubicBezTo>
                  <a:cubicBezTo>
                    <a:pt x="4020" y="39943"/>
                    <a:pt x="3015" y="40338"/>
                    <a:pt x="2251" y="41101"/>
                  </a:cubicBezTo>
                  <a:lnTo>
                    <a:pt x="1566" y="41819"/>
                  </a:lnTo>
                  <a:cubicBezTo>
                    <a:pt x="1" y="43417"/>
                    <a:pt x="131" y="45994"/>
                    <a:pt x="1827" y="47462"/>
                  </a:cubicBezTo>
                  <a:cubicBezTo>
                    <a:pt x="3230" y="48637"/>
                    <a:pt x="4730" y="49648"/>
                    <a:pt x="6329" y="50561"/>
                  </a:cubicBezTo>
                  <a:cubicBezTo>
                    <a:pt x="8547" y="51703"/>
                    <a:pt x="10961" y="52421"/>
                    <a:pt x="13440" y="52649"/>
                  </a:cubicBezTo>
                  <a:lnTo>
                    <a:pt x="13440" y="57999"/>
                  </a:lnTo>
                  <a:cubicBezTo>
                    <a:pt x="13440" y="59662"/>
                    <a:pt x="14777" y="61000"/>
                    <a:pt x="16441" y="61000"/>
                  </a:cubicBezTo>
                  <a:cubicBezTo>
                    <a:pt x="18105" y="61000"/>
                    <a:pt x="19442" y="59662"/>
                    <a:pt x="19442" y="57999"/>
                  </a:cubicBezTo>
                  <a:lnTo>
                    <a:pt x="19442" y="52453"/>
                  </a:lnTo>
                  <a:cubicBezTo>
                    <a:pt x="22410" y="51833"/>
                    <a:pt x="24694" y="50953"/>
                    <a:pt x="26260" y="49746"/>
                  </a:cubicBezTo>
                  <a:cubicBezTo>
                    <a:pt x="27923" y="48474"/>
                    <a:pt x="29261" y="46810"/>
                    <a:pt x="30141" y="44885"/>
                  </a:cubicBezTo>
                  <a:cubicBezTo>
                    <a:pt x="31153" y="42798"/>
                    <a:pt x="31642" y="40514"/>
                    <a:pt x="31642" y="38198"/>
                  </a:cubicBezTo>
                  <a:cubicBezTo>
                    <a:pt x="31674" y="35948"/>
                    <a:pt x="31185" y="33729"/>
                    <a:pt x="30239" y="31707"/>
                  </a:cubicBezTo>
                  <a:cubicBezTo>
                    <a:pt x="29293" y="29750"/>
                    <a:pt x="27891" y="28054"/>
                    <a:pt x="26194" y="26716"/>
                  </a:cubicBezTo>
                  <a:cubicBezTo>
                    <a:pt x="24465" y="25313"/>
                    <a:pt x="21204" y="23650"/>
                    <a:pt x="16474" y="21693"/>
                  </a:cubicBezTo>
                  <a:cubicBezTo>
                    <a:pt x="13831" y="20584"/>
                    <a:pt x="12037" y="19572"/>
                    <a:pt x="11189" y="18626"/>
                  </a:cubicBezTo>
                  <a:cubicBezTo>
                    <a:pt x="10276" y="17680"/>
                    <a:pt x="9819" y="16734"/>
                    <a:pt x="9819" y="15788"/>
                  </a:cubicBezTo>
                  <a:cubicBezTo>
                    <a:pt x="9852" y="14582"/>
                    <a:pt x="10406" y="13505"/>
                    <a:pt x="11352" y="12787"/>
                  </a:cubicBezTo>
                  <a:cubicBezTo>
                    <a:pt x="12392" y="11931"/>
                    <a:pt x="13689" y="11477"/>
                    <a:pt x="15030" y="11477"/>
                  </a:cubicBezTo>
                  <a:cubicBezTo>
                    <a:pt x="15119" y="11477"/>
                    <a:pt x="15209" y="11479"/>
                    <a:pt x="15299" y="11483"/>
                  </a:cubicBezTo>
                  <a:cubicBezTo>
                    <a:pt x="17257" y="11483"/>
                    <a:pt x="19214" y="12200"/>
                    <a:pt x="21171" y="13668"/>
                  </a:cubicBezTo>
                  <a:cubicBezTo>
                    <a:pt x="21867" y="14187"/>
                    <a:pt x="22684" y="14443"/>
                    <a:pt x="23497" y="14443"/>
                  </a:cubicBezTo>
                  <a:cubicBezTo>
                    <a:pt x="24475" y="14443"/>
                    <a:pt x="25446" y="14072"/>
                    <a:pt x="26194" y="13342"/>
                  </a:cubicBezTo>
                  <a:lnTo>
                    <a:pt x="26879" y="12690"/>
                  </a:lnTo>
                  <a:cubicBezTo>
                    <a:pt x="28543" y="11059"/>
                    <a:pt x="28412" y="8319"/>
                    <a:pt x="26553" y="6883"/>
                  </a:cubicBezTo>
                  <a:cubicBezTo>
                    <a:pt x="25966" y="6394"/>
                    <a:pt x="25346" y="6003"/>
                    <a:pt x="24726" y="5611"/>
                  </a:cubicBezTo>
                  <a:cubicBezTo>
                    <a:pt x="23063" y="4698"/>
                    <a:pt x="21301" y="4045"/>
                    <a:pt x="19442" y="3621"/>
                  </a:cubicBezTo>
                  <a:lnTo>
                    <a:pt x="19442" y="2643"/>
                  </a:lnTo>
                  <a:cubicBezTo>
                    <a:pt x="19442" y="1207"/>
                    <a:pt x="18268" y="0"/>
                    <a:pt x="16832"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6" name="Google Shape;2726;p34"/>
            <p:cNvSpPr/>
            <p:nvPr/>
          </p:nvSpPr>
          <p:spPr>
            <a:xfrm>
              <a:off x="1798150" y="1978375"/>
              <a:ext cx="2680575" cy="3366750"/>
            </a:xfrm>
            <a:custGeom>
              <a:rect b="b" l="l" r="r" t="t"/>
              <a:pathLst>
                <a:path extrusionOk="0" h="134670" w="107223">
                  <a:moveTo>
                    <a:pt x="1371" y="1"/>
                  </a:moveTo>
                  <a:cubicBezTo>
                    <a:pt x="457" y="4959"/>
                    <a:pt x="1" y="9950"/>
                    <a:pt x="1" y="14973"/>
                  </a:cubicBezTo>
                  <a:cubicBezTo>
                    <a:pt x="1" y="40580"/>
                    <a:pt x="26912" y="85334"/>
                    <a:pt x="49583" y="118476"/>
                  </a:cubicBezTo>
                  <a:cubicBezTo>
                    <a:pt x="56951" y="129272"/>
                    <a:pt x="68597" y="134670"/>
                    <a:pt x="80244" y="134670"/>
                  </a:cubicBezTo>
                  <a:cubicBezTo>
                    <a:pt x="90100" y="134670"/>
                    <a:pt x="99956" y="130805"/>
                    <a:pt x="107222" y="123076"/>
                  </a:cubicBezTo>
                  <a:cubicBezTo>
                    <a:pt x="56629" y="99067"/>
                    <a:pt x="17713" y="54411"/>
                    <a:pt x="1371"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7" name="Google Shape;2727;p34"/>
            <p:cNvSpPr/>
            <p:nvPr/>
          </p:nvSpPr>
          <p:spPr>
            <a:xfrm>
              <a:off x="1736175" y="289475"/>
              <a:ext cx="4127250" cy="5116475"/>
            </a:xfrm>
            <a:custGeom>
              <a:rect b="b" l="l" r="r" t="t"/>
              <a:pathLst>
                <a:path extrusionOk="0" h="204659" w="165090">
                  <a:moveTo>
                    <a:pt x="82467" y="1"/>
                  </a:moveTo>
                  <a:cubicBezTo>
                    <a:pt x="53896" y="1"/>
                    <a:pt x="27385" y="14805"/>
                    <a:pt x="12364" y="39112"/>
                  </a:cubicBezTo>
                  <a:cubicBezTo>
                    <a:pt x="11646" y="40254"/>
                    <a:pt x="12005" y="41754"/>
                    <a:pt x="13146" y="42439"/>
                  </a:cubicBezTo>
                  <a:cubicBezTo>
                    <a:pt x="13549" y="42692"/>
                    <a:pt x="13995" y="42811"/>
                    <a:pt x="14436" y="42811"/>
                  </a:cubicBezTo>
                  <a:cubicBezTo>
                    <a:pt x="15248" y="42811"/>
                    <a:pt x="16041" y="42408"/>
                    <a:pt x="16506" y="41689"/>
                  </a:cubicBezTo>
                  <a:cubicBezTo>
                    <a:pt x="30549" y="18805"/>
                    <a:pt x="55475" y="4894"/>
                    <a:pt x="82280" y="4894"/>
                  </a:cubicBezTo>
                  <a:cubicBezTo>
                    <a:pt x="82374" y="4894"/>
                    <a:pt x="82468" y="4894"/>
                    <a:pt x="82562" y="4894"/>
                  </a:cubicBezTo>
                  <a:cubicBezTo>
                    <a:pt x="125391" y="4894"/>
                    <a:pt x="160197" y="39699"/>
                    <a:pt x="160197" y="82529"/>
                  </a:cubicBezTo>
                  <a:cubicBezTo>
                    <a:pt x="160197" y="107516"/>
                    <a:pt x="133677" y="151814"/>
                    <a:pt x="111398" y="184597"/>
                  </a:cubicBezTo>
                  <a:cubicBezTo>
                    <a:pt x="104971" y="194089"/>
                    <a:pt x="94239" y="199765"/>
                    <a:pt x="82757" y="199765"/>
                  </a:cubicBezTo>
                  <a:cubicBezTo>
                    <a:pt x="82724" y="199765"/>
                    <a:pt x="82692" y="199765"/>
                    <a:pt x="82659" y="199765"/>
                  </a:cubicBezTo>
                  <a:cubicBezTo>
                    <a:pt x="71214" y="199765"/>
                    <a:pt x="60525" y="194095"/>
                    <a:pt x="54084" y="184662"/>
                  </a:cubicBezTo>
                  <a:cubicBezTo>
                    <a:pt x="31642" y="151847"/>
                    <a:pt x="4926" y="107516"/>
                    <a:pt x="4926" y="82529"/>
                  </a:cubicBezTo>
                  <a:cubicBezTo>
                    <a:pt x="4894" y="75516"/>
                    <a:pt x="5840" y="68568"/>
                    <a:pt x="7699" y="61816"/>
                  </a:cubicBezTo>
                  <a:cubicBezTo>
                    <a:pt x="8058" y="60511"/>
                    <a:pt x="7308" y="59173"/>
                    <a:pt x="6003" y="58815"/>
                  </a:cubicBezTo>
                  <a:cubicBezTo>
                    <a:pt x="5782" y="58754"/>
                    <a:pt x="5561" y="58725"/>
                    <a:pt x="5344" y="58725"/>
                  </a:cubicBezTo>
                  <a:cubicBezTo>
                    <a:pt x="4274" y="58725"/>
                    <a:pt x="3300" y="59426"/>
                    <a:pt x="3002" y="60511"/>
                  </a:cubicBezTo>
                  <a:cubicBezTo>
                    <a:pt x="1012" y="67687"/>
                    <a:pt x="1" y="75092"/>
                    <a:pt x="33" y="82529"/>
                  </a:cubicBezTo>
                  <a:cubicBezTo>
                    <a:pt x="33" y="108756"/>
                    <a:pt x="27206" y="154065"/>
                    <a:pt x="50040" y="187435"/>
                  </a:cubicBezTo>
                  <a:cubicBezTo>
                    <a:pt x="57393" y="198205"/>
                    <a:pt x="69583" y="204658"/>
                    <a:pt x="82626" y="204658"/>
                  </a:cubicBezTo>
                  <a:cubicBezTo>
                    <a:pt x="82659" y="204658"/>
                    <a:pt x="82692" y="204658"/>
                    <a:pt x="82725" y="204658"/>
                  </a:cubicBezTo>
                  <a:lnTo>
                    <a:pt x="82757" y="204658"/>
                  </a:lnTo>
                  <a:cubicBezTo>
                    <a:pt x="95870" y="204658"/>
                    <a:pt x="108103" y="198167"/>
                    <a:pt x="115442" y="187337"/>
                  </a:cubicBezTo>
                  <a:cubicBezTo>
                    <a:pt x="138113" y="153999"/>
                    <a:pt x="165090" y="108756"/>
                    <a:pt x="165090" y="82529"/>
                  </a:cubicBezTo>
                  <a:cubicBezTo>
                    <a:pt x="165090" y="37025"/>
                    <a:pt x="128066" y="1"/>
                    <a:pt x="82562" y="1"/>
                  </a:cubicBezTo>
                  <a:cubicBezTo>
                    <a:pt x="82530" y="1"/>
                    <a:pt x="82499" y="1"/>
                    <a:pt x="82467"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8" name="Google Shape;2728;p34"/>
            <p:cNvSpPr/>
            <p:nvPr/>
          </p:nvSpPr>
          <p:spPr>
            <a:xfrm>
              <a:off x="1867475" y="1448000"/>
              <a:ext cx="185950" cy="222150"/>
            </a:xfrm>
            <a:custGeom>
              <a:rect b="b" l="l" r="r" t="t"/>
              <a:pathLst>
                <a:path extrusionOk="0" h="8886" w="7438">
                  <a:moveTo>
                    <a:pt x="4633" y="0"/>
                  </a:moveTo>
                  <a:cubicBezTo>
                    <a:pt x="3723" y="0"/>
                    <a:pt x="2847" y="521"/>
                    <a:pt x="2447" y="1416"/>
                  </a:cubicBezTo>
                  <a:cubicBezTo>
                    <a:pt x="1795" y="2786"/>
                    <a:pt x="1175" y="4188"/>
                    <a:pt x="653" y="5526"/>
                  </a:cubicBezTo>
                  <a:cubicBezTo>
                    <a:pt x="0" y="7157"/>
                    <a:pt x="1207" y="8885"/>
                    <a:pt x="2936" y="8885"/>
                  </a:cubicBezTo>
                  <a:cubicBezTo>
                    <a:pt x="3915" y="8885"/>
                    <a:pt x="4828" y="8266"/>
                    <a:pt x="5187" y="7352"/>
                  </a:cubicBezTo>
                  <a:cubicBezTo>
                    <a:pt x="5709" y="6080"/>
                    <a:pt x="6264" y="4775"/>
                    <a:pt x="6883" y="3471"/>
                  </a:cubicBezTo>
                  <a:cubicBezTo>
                    <a:pt x="7438" y="2264"/>
                    <a:pt x="6916" y="796"/>
                    <a:pt x="5676" y="241"/>
                  </a:cubicBezTo>
                  <a:cubicBezTo>
                    <a:pt x="5340" y="78"/>
                    <a:pt x="4984" y="0"/>
                    <a:pt x="4633"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9" name="Google Shape;2729;p34"/>
            <p:cNvSpPr/>
            <p:nvPr/>
          </p:nvSpPr>
          <p:spPr>
            <a:xfrm>
              <a:off x="2376350" y="898300"/>
              <a:ext cx="2744175" cy="2640150"/>
            </a:xfrm>
            <a:custGeom>
              <a:rect b="b" l="l" r="r" t="t"/>
              <a:pathLst>
                <a:path extrusionOk="0" h="105606" w="109767">
                  <a:moveTo>
                    <a:pt x="56955" y="4908"/>
                  </a:moveTo>
                  <a:cubicBezTo>
                    <a:pt x="83409" y="4941"/>
                    <a:pt x="104841" y="26372"/>
                    <a:pt x="104873" y="52794"/>
                  </a:cubicBezTo>
                  <a:cubicBezTo>
                    <a:pt x="104873" y="72170"/>
                    <a:pt x="93195" y="89654"/>
                    <a:pt x="75287" y="97059"/>
                  </a:cubicBezTo>
                  <a:cubicBezTo>
                    <a:pt x="69353" y="99513"/>
                    <a:pt x="63126" y="100705"/>
                    <a:pt x="56953" y="100705"/>
                  </a:cubicBezTo>
                  <a:cubicBezTo>
                    <a:pt x="44495" y="100705"/>
                    <a:pt x="32256" y="95847"/>
                    <a:pt x="23095" y="86686"/>
                  </a:cubicBezTo>
                  <a:cubicBezTo>
                    <a:pt x="9395" y="72986"/>
                    <a:pt x="5285" y="52370"/>
                    <a:pt x="12689" y="34462"/>
                  </a:cubicBezTo>
                  <a:cubicBezTo>
                    <a:pt x="20127" y="16586"/>
                    <a:pt x="37578" y="4908"/>
                    <a:pt x="56955" y="4908"/>
                  </a:cubicBezTo>
                  <a:close/>
                  <a:moveTo>
                    <a:pt x="56968" y="0"/>
                  </a:moveTo>
                  <a:cubicBezTo>
                    <a:pt x="43230" y="0"/>
                    <a:pt x="29718" y="5374"/>
                    <a:pt x="19637" y="15477"/>
                  </a:cubicBezTo>
                  <a:cubicBezTo>
                    <a:pt x="4534" y="30580"/>
                    <a:pt x="0" y="53283"/>
                    <a:pt x="8188" y="73018"/>
                  </a:cubicBezTo>
                  <a:cubicBezTo>
                    <a:pt x="16343" y="92721"/>
                    <a:pt x="35589" y="105606"/>
                    <a:pt x="56955" y="105606"/>
                  </a:cubicBezTo>
                  <a:cubicBezTo>
                    <a:pt x="86084" y="105573"/>
                    <a:pt x="109701" y="81956"/>
                    <a:pt x="109766" y="52794"/>
                  </a:cubicBezTo>
                  <a:cubicBezTo>
                    <a:pt x="109766" y="31461"/>
                    <a:pt x="96881" y="12182"/>
                    <a:pt x="77146" y="4027"/>
                  </a:cubicBezTo>
                  <a:cubicBezTo>
                    <a:pt x="70623" y="1317"/>
                    <a:pt x="63768" y="0"/>
                    <a:pt x="56968"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0" name="Google Shape;2730;p34"/>
            <p:cNvSpPr/>
            <p:nvPr/>
          </p:nvSpPr>
          <p:spPr>
            <a:xfrm>
              <a:off x="3287712" y="1394475"/>
              <a:ext cx="921525" cy="1647350"/>
            </a:xfrm>
            <a:custGeom>
              <a:rect b="b" l="l" r="r" t="t"/>
              <a:pathLst>
                <a:path extrusionOk="0" h="65894" w="36861">
                  <a:moveTo>
                    <a:pt x="19572" y="4894"/>
                  </a:moveTo>
                  <a:cubicBezTo>
                    <a:pt x="19670" y="4894"/>
                    <a:pt x="19736" y="4992"/>
                    <a:pt x="19736" y="5090"/>
                  </a:cubicBezTo>
                  <a:lnTo>
                    <a:pt x="19736" y="6068"/>
                  </a:lnTo>
                  <a:cubicBezTo>
                    <a:pt x="19736" y="7210"/>
                    <a:pt x="20518" y="8189"/>
                    <a:pt x="21627" y="8450"/>
                  </a:cubicBezTo>
                  <a:cubicBezTo>
                    <a:pt x="23226" y="8808"/>
                    <a:pt x="24792" y="9395"/>
                    <a:pt x="26227" y="10178"/>
                  </a:cubicBezTo>
                  <a:cubicBezTo>
                    <a:pt x="26781" y="10505"/>
                    <a:pt x="27303" y="10863"/>
                    <a:pt x="27793" y="11255"/>
                  </a:cubicBezTo>
                  <a:cubicBezTo>
                    <a:pt x="28478" y="11777"/>
                    <a:pt x="28510" y="12788"/>
                    <a:pt x="27891" y="13375"/>
                  </a:cubicBezTo>
                  <a:lnTo>
                    <a:pt x="27238" y="14028"/>
                  </a:lnTo>
                  <a:cubicBezTo>
                    <a:pt x="26955" y="14293"/>
                    <a:pt x="26594" y="14434"/>
                    <a:pt x="26236" y="14434"/>
                  </a:cubicBezTo>
                  <a:cubicBezTo>
                    <a:pt x="25933" y="14434"/>
                    <a:pt x="25632" y="14334"/>
                    <a:pt x="25379" y="14125"/>
                  </a:cubicBezTo>
                  <a:cubicBezTo>
                    <a:pt x="22965" y="12397"/>
                    <a:pt x="20518" y="11483"/>
                    <a:pt x="18039" y="11483"/>
                  </a:cubicBezTo>
                  <a:cubicBezTo>
                    <a:pt x="17951" y="11480"/>
                    <a:pt x="17863" y="11479"/>
                    <a:pt x="17775" y="11479"/>
                  </a:cubicBezTo>
                  <a:cubicBezTo>
                    <a:pt x="15847" y="11479"/>
                    <a:pt x="13991" y="12159"/>
                    <a:pt x="12494" y="13375"/>
                  </a:cubicBezTo>
                  <a:cubicBezTo>
                    <a:pt x="11026" y="14549"/>
                    <a:pt x="10145" y="16311"/>
                    <a:pt x="10113" y="18235"/>
                  </a:cubicBezTo>
                  <a:cubicBezTo>
                    <a:pt x="10113" y="19801"/>
                    <a:pt x="10798" y="21334"/>
                    <a:pt x="12135" y="22737"/>
                  </a:cubicBezTo>
                  <a:cubicBezTo>
                    <a:pt x="13277" y="23977"/>
                    <a:pt x="15234" y="25151"/>
                    <a:pt x="18300" y="26390"/>
                  </a:cubicBezTo>
                  <a:cubicBezTo>
                    <a:pt x="23878" y="28706"/>
                    <a:pt x="26357" y="30207"/>
                    <a:pt x="27434" y="31055"/>
                  </a:cubicBezTo>
                  <a:cubicBezTo>
                    <a:pt x="28836" y="32164"/>
                    <a:pt x="29978" y="33599"/>
                    <a:pt x="30761" y="35198"/>
                  </a:cubicBezTo>
                  <a:cubicBezTo>
                    <a:pt x="32359" y="38721"/>
                    <a:pt x="32327" y="42766"/>
                    <a:pt x="30663" y="46256"/>
                  </a:cubicBezTo>
                  <a:cubicBezTo>
                    <a:pt x="29946" y="47822"/>
                    <a:pt x="28869" y="49192"/>
                    <a:pt x="27532" y="50236"/>
                  </a:cubicBezTo>
                  <a:cubicBezTo>
                    <a:pt x="26260" y="51214"/>
                    <a:pt x="24302" y="51964"/>
                    <a:pt x="21693" y="52519"/>
                  </a:cubicBezTo>
                  <a:cubicBezTo>
                    <a:pt x="20551" y="52747"/>
                    <a:pt x="19736" y="53759"/>
                    <a:pt x="19736" y="54900"/>
                  </a:cubicBezTo>
                  <a:lnTo>
                    <a:pt x="19736" y="60446"/>
                  </a:lnTo>
                  <a:cubicBezTo>
                    <a:pt x="19752" y="60821"/>
                    <a:pt x="19475" y="61008"/>
                    <a:pt x="19193" y="61008"/>
                  </a:cubicBezTo>
                  <a:cubicBezTo>
                    <a:pt x="18912" y="61008"/>
                    <a:pt x="18626" y="60821"/>
                    <a:pt x="18626" y="60446"/>
                  </a:cubicBezTo>
                  <a:lnTo>
                    <a:pt x="18626" y="55096"/>
                  </a:lnTo>
                  <a:cubicBezTo>
                    <a:pt x="18626" y="53856"/>
                    <a:pt x="17713" y="52813"/>
                    <a:pt x="16474" y="52682"/>
                  </a:cubicBezTo>
                  <a:cubicBezTo>
                    <a:pt x="14288" y="52486"/>
                    <a:pt x="12168" y="51867"/>
                    <a:pt x="10243" y="50855"/>
                  </a:cubicBezTo>
                  <a:cubicBezTo>
                    <a:pt x="8808" y="50040"/>
                    <a:pt x="7405" y="49094"/>
                    <a:pt x="6133" y="48017"/>
                  </a:cubicBezTo>
                  <a:cubicBezTo>
                    <a:pt x="5839" y="47789"/>
                    <a:pt x="5676" y="47430"/>
                    <a:pt x="5644" y="47039"/>
                  </a:cubicBezTo>
                  <a:cubicBezTo>
                    <a:pt x="5644" y="46647"/>
                    <a:pt x="5774" y="46256"/>
                    <a:pt x="6068" y="45962"/>
                  </a:cubicBezTo>
                  <a:lnTo>
                    <a:pt x="6753" y="45245"/>
                  </a:lnTo>
                  <a:cubicBezTo>
                    <a:pt x="7014" y="44984"/>
                    <a:pt x="7373" y="44821"/>
                    <a:pt x="7764" y="44821"/>
                  </a:cubicBezTo>
                  <a:cubicBezTo>
                    <a:pt x="8090" y="44821"/>
                    <a:pt x="8416" y="44951"/>
                    <a:pt x="8677" y="45179"/>
                  </a:cubicBezTo>
                  <a:cubicBezTo>
                    <a:pt x="12097" y="48050"/>
                    <a:pt x="15516" y="49486"/>
                    <a:pt x="18935" y="49486"/>
                  </a:cubicBezTo>
                  <a:cubicBezTo>
                    <a:pt x="18974" y="49486"/>
                    <a:pt x="19012" y="49486"/>
                    <a:pt x="19051" y="49485"/>
                  </a:cubicBezTo>
                  <a:cubicBezTo>
                    <a:pt x="21432" y="49485"/>
                    <a:pt x="23748" y="48539"/>
                    <a:pt x="25444" y="46876"/>
                  </a:cubicBezTo>
                  <a:cubicBezTo>
                    <a:pt x="28706" y="43777"/>
                    <a:pt x="29097" y="38753"/>
                    <a:pt x="26390" y="35165"/>
                  </a:cubicBezTo>
                  <a:cubicBezTo>
                    <a:pt x="25248" y="33763"/>
                    <a:pt x="23324" y="32425"/>
                    <a:pt x="20453" y="31088"/>
                  </a:cubicBezTo>
                  <a:cubicBezTo>
                    <a:pt x="15560" y="28837"/>
                    <a:pt x="12266" y="27043"/>
                    <a:pt x="10602" y="25803"/>
                  </a:cubicBezTo>
                  <a:cubicBezTo>
                    <a:pt x="9232" y="24792"/>
                    <a:pt x="8090" y="23487"/>
                    <a:pt x="7275" y="21987"/>
                  </a:cubicBezTo>
                  <a:cubicBezTo>
                    <a:pt x="6590" y="20617"/>
                    <a:pt x="6231" y="19116"/>
                    <a:pt x="6231" y="17616"/>
                  </a:cubicBezTo>
                  <a:cubicBezTo>
                    <a:pt x="6198" y="15137"/>
                    <a:pt x="7210" y="12788"/>
                    <a:pt x="9004" y="11092"/>
                  </a:cubicBezTo>
                  <a:cubicBezTo>
                    <a:pt x="10928" y="9232"/>
                    <a:pt x="13309" y="8254"/>
                    <a:pt x="16310" y="8091"/>
                  </a:cubicBezTo>
                  <a:cubicBezTo>
                    <a:pt x="17615" y="8025"/>
                    <a:pt x="18626" y="6949"/>
                    <a:pt x="18626" y="5644"/>
                  </a:cubicBezTo>
                  <a:lnTo>
                    <a:pt x="18626" y="5090"/>
                  </a:lnTo>
                  <a:cubicBezTo>
                    <a:pt x="18626" y="4992"/>
                    <a:pt x="18724" y="4894"/>
                    <a:pt x="18822" y="4894"/>
                  </a:cubicBezTo>
                  <a:close/>
                  <a:moveTo>
                    <a:pt x="18822" y="1"/>
                  </a:moveTo>
                  <a:cubicBezTo>
                    <a:pt x="16669" y="34"/>
                    <a:pt x="14745" y="1371"/>
                    <a:pt x="14027" y="3426"/>
                  </a:cubicBezTo>
                  <a:cubicBezTo>
                    <a:pt x="10830" y="3883"/>
                    <a:pt x="7895" y="5351"/>
                    <a:pt x="5579" y="7601"/>
                  </a:cubicBezTo>
                  <a:cubicBezTo>
                    <a:pt x="2838" y="10211"/>
                    <a:pt x="1305" y="13832"/>
                    <a:pt x="1338" y="17616"/>
                  </a:cubicBezTo>
                  <a:cubicBezTo>
                    <a:pt x="1338" y="19899"/>
                    <a:pt x="1892" y="22182"/>
                    <a:pt x="2936" y="24205"/>
                  </a:cubicBezTo>
                  <a:cubicBezTo>
                    <a:pt x="4078" y="26358"/>
                    <a:pt x="5676" y="28217"/>
                    <a:pt x="7634" y="29685"/>
                  </a:cubicBezTo>
                  <a:cubicBezTo>
                    <a:pt x="9591" y="31153"/>
                    <a:pt x="13114" y="33078"/>
                    <a:pt x="18398" y="35524"/>
                  </a:cubicBezTo>
                  <a:cubicBezTo>
                    <a:pt x="21171" y="36829"/>
                    <a:pt x="22182" y="37775"/>
                    <a:pt x="22541" y="38199"/>
                  </a:cubicBezTo>
                  <a:cubicBezTo>
                    <a:pt x="23715" y="39765"/>
                    <a:pt x="23519" y="42015"/>
                    <a:pt x="22052" y="43353"/>
                  </a:cubicBezTo>
                  <a:cubicBezTo>
                    <a:pt x="21236" y="44136"/>
                    <a:pt x="20160" y="44592"/>
                    <a:pt x="19018" y="44592"/>
                  </a:cubicBezTo>
                  <a:cubicBezTo>
                    <a:pt x="18985" y="44593"/>
                    <a:pt x="18953" y="44593"/>
                    <a:pt x="18920" y="44593"/>
                  </a:cubicBezTo>
                  <a:cubicBezTo>
                    <a:pt x="16728" y="44593"/>
                    <a:pt x="14316" y="43517"/>
                    <a:pt x="11842" y="41428"/>
                  </a:cubicBezTo>
                  <a:cubicBezTo>
                    <a:pt x="10657" y="40441"/>
                    <a:pt x="9212" y="39956"/>
                    <a:pt x="7771" y="39956"/>
                  </a:cubicBezTo>
                  <a:cubicBezTo>
                    <a:pt x="6117" y="39956"/>
                    <a:pt x="4468" y="40597"/>
                    <a:pt x="3230" y="41852"/>
                  </a:cubicBezTo>
                  <a:lnTo>
                    <a:pt x="2545" y="42537"/>
                  </a:lnTo>
                  <a:cubicBezTo>
                    <a:pt x="1" y="45179"/>
                    <a:pt x="196" y="49420"/>
                    <a:pt x="3002" y="51769"/>
                  </a:cubicBezTo>
                  <a:cubicBezTo>
                    <a:pt x="4502" y="53041"/>
                    <a:pt x="6133" y="54183"/>
                    <a:pt x="7862" y="55129"/>
                  </a:cubicBezTo>
                  <a:cubicBezTo>
                    <a:pt x="9721" y="56140"/>
                    <a:pt x="11678" y="56825"/>
                    <a:pt x="13733" y="57216"/>
                  </a:cubicBezTo>
                  <a:lnTo>
                    <a:pt x="13733" y="60446"/>
                  </a:lnTo>
                  <a:cubicBezTo>
                    <a:pt x="13733" y="63447"/>
                    <a:pt x="16180" y="65893"/>
                    <a:pt x="19181" y="65893"/>
                  </a:cubicBezTo>
                  <a:cubicBezTo>
                    <a:pt x="22215" y="65893"/>
                    <a:pt x="24629" y="63447"/>
                    <a:pt x="24629" y="60446"/>
                  </a:cubicBezTo>
                  <a:lnTo>
                    <a:pt x="24629" y="56825"/>
                  </a:lnTo>
                  <a:cubicBezTo>
                    <a:pt x="26749" y="56303"/>
                    <a:pt x="28706" y="55389"/>
                    <a:pt x="30467" y="54150"/>
                  </a:cubicBezTo>
                  <a:cubicBezTo>
                    <a:pt x="32425" y="52617"/>
                    <a:pt x="34023" y="50660"/>
                    <a:pt x="35067" y="48409"/>
                  </a:cubicBezTo>
                  <a:cubicBezTo>
                    <a:pt x="36241" y="45995"/>
                    <a:pt x="36828" y="43353"/>
                    <a:pt x="36828" y="40645"/>
                  </a:cubicBezTo>
                  <a:cubicBezTo>
                    <a:pt x="36861" y="38036"/>
                    <a:pt x="36274" y="35459"/>
                    <a:pt x="35165" y="33078"/>
                  </a:cubicBezTo>
                  <a:cubicBezTo>
                    <a:pt x="34056" y="30794"/>
                    <a:pt x="32457" y="28804"/>
                    <a:pt x="30467" y="27239"/>
                  </a:cubicBezTo>
                  <a:cubicBezTo>
                    <a:pt x="28510" y="25705"/>
                    <a:pt x="25150" y="23944"/>
                    <a:pt x="20160" y="21856"/>
                  </a:cubicBezTo>
                  <a:cubicBezTo>
                    <a:pt x="16995" y="20584"/>
                    <a:pt x="16017" y="19736"/>
                    <a:pt x="15723" y="19410"/>
                  </a:cubicBezTo>
                  <a:cubicBezTo>
                    <a:pt x="15723" y="19410"/>
                    <a:pt x="15691" y="19377"/>
                    <a:pt x="15691" y="19377"/>
                  </a:cubicBezTo>
                  <a:cubicBezTo>
                    <a:pt x="15430" y="19116"/>
                    <a:pt x="15006" y="18627"/>
                    <a:pt x="15006" y="18235"/>
                  </a:cubicBezTo>
                  <a:cubicBezTo>
                    <a:pt x="15006" y="18040"/>
                    <a:pt x="15006" y="17648"/>
                    <a:pt x="15691" y="17094"/>
                  </a:cubicBezTo>
                  <a:cubicBezTo>
                    <a:pt x="16277" y="16625"/>
                    <a:pt x="17022" y="16366"/>
                    <a:pt x="17782" y="16366"/>
                  </a:cubicBezTo>
                  <a:cubicBezTo>
                    <a:pt x="17868" y="16366"/>
                    <a:pt x="17954" y="16370"/>
                    <a:pt x="18039" y="16376"/>
                  </a:cubicBezTo>
                  <a:cubicBezTo>
                    <a:pt x="19442" y="16376"/>
                    <a:pt x="20942" y="16963"/>
                    <a:pt x="22476" y="18072"/>
                  </a:cubicBezTo>
                  <a:cubicBezTo>
                    <a:pt x="23599" y="18915"/>
                    <a:pt x="24924" y="19329"/>
                    <a:pt x="26247" y="19329"/>
                  </a:cubicBezTo>
                  <a:cubicBezTo>
                    <a:pt x="27842" y="19329"/>
                    <a:pt x="29433" y="18727"/>
                    <a:pt x="30663" y="17550"/>
                  </a:cubicBezTo>
                  <a:lnTo>
                    <a:pt x="31316" y="16898"/>
                  </a:lnTo>
                  <a:cubicBezTo>
                    <a:pt x="34056" y="14223"/>
                    <a:pt x="33827" y="9754"/>
                    <a:pt x="30794" y="7406"/>
                  </a:cubicBezTo>
                  <a:cubicBezTo>
                    <a:pt x="30141" y="6851"/>
                    <a:pt x="29424" y="6362"/>
                    <a:pt x="28673" y="5938"/>
                  </a:cubicBezTo>
                  <a:cubicBezTo>
                    <a:pt x="27369" y="5188"/>
                    <a:pt x="25999" y="4600"/>
                    <a:pt x="24563" y="4176"/>
                  </a:cubicBezTo>
                  <a:cubicBezTo>
                    <a:pt x="24107" y="1762"/>
                    <a:pt x="22019" y="34"/>
                    <a:pt x="19572"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31" name="Google Shape;2731;p34"/>
          <p:cNvGrpSpPr/>
          <p:nvPr/>
        </p:nvGrpSpPr>
        <p:grpSpPr>
          <a:xfrm>
            <a:off x="1296579" y="3833938"/>
            <a:ext cx="549580" cy="546008"/>
            <a:chOff x="1242000" y="288725"/>
            <a:chExt cx="5150700" cy="5117225"/>
          </a:xfrm>
        </p:grpSpPr>
        <p:sp>
          <p:nvSpPr>
            <p:cNvPr id="2732" name="Google Shape;2732;p34"/>
            <p:cNvSpPr/>
            <p:nvPr/>
          </p:nvSpPr>
          <p:spPr>
            <a:xfrm>
              <a:off x="1255025" y="1127825"/>
              <a:ext cx="4265900" cy="4216750"/>
            </a:xfrm>
            <a:custGeom>
              <a:rect b="b" l="l" r="r" t="t"/>
              <a:pathLst>
                <a:path extrusionOk="0" h="168670" w="170636">
                  <a:moveTo>
                    <a:pt x="133253" y="27809"/>
                  </a:moveTo>
                  <a:cubicBezTo>
                    <a:pt x="135700" y="27809"/>
                    <a:pt x="138146" y="28738"/>
                    <a:pt x="140005" y="30598"/>
                  </a:cubicBezTo>
                  <a:cubicBezTo>
                    <a:pt x="143724" y="34316"/>
                    <a:pt x="143724" y="40351"/>
                    <a:pt x="140005" y="44102"/>
                  </a:cubicBezTo>
                  <a:cubicBezTo>
                    <a:pt x="138146" y="45962"/>
                    <a:pt x="135700" y="46891"/>
                    <a:pt x="133253" y="46891"/>
                  </a:cubicBezTo>
                  <a:cubicBezTo>
                    <a:pt x="130807" y="46891"/>
                    <a:pt x="128360" y="45962"/>
                    <a:pt x="126501" y="44102"/>
                  </a:cubicBezTo>
                  <a:cubicBezTo>
                    <a:pt x="122782" y="40351"/>
                    <a:pt x="122782" y="34316"/>
                    <a:pt x="126501" y="30598"/>
                  </a:cubicBezTo>
                  <a:cubicBezTo>
                    <a:pt x="128360" y="28738"/>
                    <a:pt x="130807" y="27809"/>
                    <a:pt x="133253" y="27809"/>
                  </a:cubicBezTo>
                  <a:close/>
                  <a:moveTo>
                    <a:pt x="114146" y="0"/>
                  </a:moveTo>
                  <a:cubicBezTo>
                    <a:pt x="99250" y="0"/>
                    <a:pt x="84979" y="5933"/>
                    <a:pt x="74440" y="16473"/>
                  </a:cubicBezTo>
                  <a:lnTo>
                    <a:pt x="7634" y="83279"/>
                  </a:lnTo>
                  <a:cubicBezTo>
                    <a:pt x="1" y="90912"/>
                    <a:pt x="1" y="103275"/>
                    <a:pt x="7634" y="110908"/>
                  </a:cubicBezTo>
                  <a:lnTo>
                    <a:pt x="59695" y="162969"/>
                  </a:lnTo>
                  <a:cubicBezTo>
                    <a:pt x="63512" y="166769"/>
                    <a:pt x="68511" y="168669"/>
                    <a:pt x="73506" y="168669"/>
                  </a:cubicBezTo>
                  <a:cubicBezTo>
                    <a:pt x="78501" y="168669"/>
                    <a:pt x="83492" y="166769"/>
                    <a:pt x="87292" y="162969"/>
                  </a:cubicBezTo>
                  <a:lnTo>
                    <a:pt x="154097" y="96164"/>
                  </a:lnTo>
                  <a:cubicBezTo>
                    <a:pt x="164699" y="85595"/>
                    <a:pt x="170635" y="71275"/>
                    <a:pt x="170603" y="56335"/>
                  </a:cubicBezTo>
                  <a:cubicBezTo>
                    <a:pt x="170603" y="25215"/>
                    <a:pt x="145388" y="0"/>
                    <a:pt x="114268" y="0"/>
                  </a:cubicBezTo>
                  <a:cubicBezTo>
                    <a:pt x="114228" y="0"/>
                    <a:pt x="114187" y="0"/>
                    <a:pt x="114146" y="0"/>
                  </a:cubicBezTo>
                  <a:close/>
                </a:path>
              </a:pathLst>
            </a:custGeom>
            <a:solidFill>
              <a:srgbClr val="74B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3" name="Google Shape;2733;p34"/>
            <p:cNvSpPr/>
            <p:nvPr/>
          </p:nvSpPr>
          <p:spPr>
            <a:xfrm>
              <a:off x="2537000" y="2684400"/>
              <a:ext cx="1413275" cy="1434075"/>
            </a:xfrm>
            <a:custGeom>
              <a:rect b="b" l="l" r="r" t="t"/>
              <a:pathLst>
                <a:path extrusionOk="0" h="57363" w="56531">
                  <a:moveTo>
                    <a:pt x="36983" y="1"/>
                  </a:moveTo>
                  <a:cubicBezTo>
                    <a:pt x="33366" y="1"/>
                    <a:pt x="29904" y="1457"/>
                    <a:pt x="27401" y="4053"/>
                  </a:cubicBezTo>
                  <a:cubicBezTo>
                    <a:pt x="25770" y="5684"/>
                    <a:pt x="24531" y="7674"/>
                    <a:pt x="23846" y="9860"/>
                  </a:cubicBezTo>
                  <a:cubicBezTo>
                    <a:pt x="23128" y="12274"/>
                    <a:pt x="22932" y="14785"/>
                    <a:pt x="23324" y="17232"/>
                  </a:cubicBezTo>
                  <a:cubicBezTo>
                    <a:pt x="23682" y="19939"/>
                    <a:pt x="25020" y="24473"/>
                    <a:pt x="27336" y="30802"/>
                  </a:cubicBezTo>
                  <a:cubicBezTo>
                    <a:pt x="28478" y="33901"/>
                    <a:pt x="28967" y="36282"/>
                    <a:pt x="28771" y="37978"/>
                  </a:cubicBezTo>
                  <a:cubicBezTo>
                    <a:pt x="28229" y="41774"/>
                    <a:pt x="25004" y="44572"/>
                    <a:pt x="21201" y="44572"/>
                  </a:cubicBezTo>
                  <a:cubicBezTo>
                    <a:pt x="21115" y="44572"/>
                    <a:pt x="21029" y="44570"/>
                    <a:pt x="20942" y="44567"/>
                  </a:cubicBezTo>
                  <a:cubicBezTo>
                    <a:pt x="18822" y="44535"/>
                    <a:pt x="16800" y="43687"/>
                    <a:pt x="15299" y="42186"/>
                  </a:cubicBezTo>
                  <a:cubicBezTo>
                    <a:pt x="12853" y="39772"/>
                    <a:pt x="11417" y="36217"/>
                    <a:pt x="10993" y="31519"/>
                  </a:cubicBezTo>
                  <a:cubicBezTo>
                    <a:pt x="10799" y="29094"/>
                    <a:pt x="8777" y="27213"/>
                    <a:pt x="6358" y="27213"/>
                  </a:cubicBezTo>
                  <a:cubicBezTo>
                    <a:pt x="6338" y="27213"/>
                    <a:pt x="6317" y="27213"/>
                    <a:pt x="6296" y="27214"/>
                  </a:cubicBezTo>
                  <a:lnTo>
                    <a:pt x="5122" y="27246"/>
                  </a:lnTo>
                  <a:lnTo>
                    <a:pt x="4763" y="27246"/>
                  </a:lnTo>
                  <a:cubicBezTo>
                    <a:pt x="2219" y="27475"/>
                    <a:pt x="294" y="29725"/>
                    <a:pt x="522" y="32270"/>
                  </a:cubicBezTo>
                  <a:cubicBezTo>
                    <a:pt x="718" y="34455"/>
                    <a:pt x="1109" y="36641"/>
                    <a:pt x="1697" y="38761"/>
                  </a:cubicBezTo>
                  <a:cubicBezTo>
                    <a:pt x="2447" y="41338"/>
                    <a:pt x="3882" y="43980"/>
                    <a:pt x="5970" y="46622"/>
                  </a:cubicBezTo>
                  <a:lnTo>
                    <a:pt x="1436" y="51189"/>
                  </a:lnTo>
                  <a:cubicBezTo>
                    <a:pt x="0" y="52592"/>
                    <a:pt x="0" y="54908"/>
                    <a:pt x="1436" y="56310"/>
                  </a:cubicBezTo>
                  <a:cubicBezTo>
                    <a:pt x="2137" y="57012"/>
                    <a:pt x="3067" y="57362"/>
                    <a:pt x="3996" y="57362"/>
                  </a:cubicBezTo>
                  <a:cubicBezTo>
                    <a:pt x="4926" y="57362"/>
                    <a:pt x="5856" y="57012"/>
                    <a:pt x="6557" y="56310"/>
                  </a:cubicBezTo>
                  <a:lnTo>
                    <a:pt x="11287" y="51581"/>
                  </a:lnTo>
                  <a:cubicBezTo>
                    <a:pt x="14321" y="53603"/>
                    <a:pt x="17028" y="54745"/>
                    <a:pt x="19409" y="55071"/>
                  </a:cubicBezTo>
                  <a:cubicBezTo>
                    <a:pt x="20080" y="55158"/>
                    <a:pt x="20752" y="55201"/>
                    <a:pt x="21424" y="55201"/>
                  </a:cubicBezTo>
                  <a:cubicBezTo>
                    <a:pt x="23268" y="55201"/>
                    <a:pt x="25101" y="54877"/>
                    <a:pt x="26847" y="54255"/>
                  </a:cubicBezTo>
                  <a:cubicBezTo>
                    <a:pt x="29489" y="53309"/>
                    <a:pt x="31870" y="51809"/>
                    <a:pt x="33827" y="49819"/>
                  </a:cubicBezTo>
                  <a:cubicBezTo>
                    <a:pt x="35784" y="47927"/>
                    <a:pt x="37285" y="45611"/>
                    <a:pt x="38198" y="43067"/>
                  </a:cubicBezTo>
                  <a:cubicBezTo>
                    <a:pt x="39046" y="40588"/>
                    <a:pt x="39340" y="37945"/>
                    <a:pt x="39014" y="35369"/>
                  </a:cubicBezTo>
                  <a:cubicBezTo>
                    <a:pt x="38688" y="32694"/>
                    <a:pt x="37350" y="28518"/>
                    <a:pt x="35002" y="22810"/>
                  </a:cubicBezTo>
                  <a:cubicBezTo>
                    <a:pt x="33664" y="19581"/>
                    <a:pt x="33012" y="17199"/>
                    <a:pt x="33077" y="15666"/>
                  </a:cubicBezTo>
                  <a:cubicBezTo>
                    <a:pt x="33142" y="14100"/>
                    <a:pt x="33566" y="12893"/>
                    <a:pt x="34382" y="12078"/>
                  </a:cubicBezTo>
                  <a:cubicBezTo>
                    <a:pt x="35210" y="11221"/>
                    <a:pt x="36314" y="10814"/>
                    <a:pt x="37650" y="10814"/>
                  </a:cubicBezTo>
                  <a:cubicBezTo>
                    <a:pt x="37839" y="10814"/>
                    <a:pt x="38033" y="10822"/>
                    <a:pt x="38231" y="10838"/>
                  </a:cubicBezTo>
                  <a:cubicBezTo>
                    <a:pt x="39829" y="10936"/>
                    <a:pt x="41297" y="11719"/>
                    <a:pt x="42700" y="13089"/>
                  </a:cubicBezTo>
                  <a:cubicBezTo>
                    <a:pt x="44363" y="14753"/>
                    <a:pt x="45407" y="17036"/>
                    <a:pt x="45864" y="19972"/>
                  </a:cubicBezTo>
                  <a:cubicBezTo>
                    <a:pt x="46190" y="22223"/>
                    <a:pt x="48115" y="23919"/>
                    <a:pt x="50398" y="23984"/>
                  </a:cubicBezTo>
                  <a:lnTo>
                    <a:pt x="51540" y="23984"/>
                  </a:lnTo>
                  <a:cubicBezTo>
                    <a:pt x="51736" y="23984"/>
                    <a:pt x="51964" y="23984"/>
                    <a:pt x="52160" y="23952"/>
                  </a:cubicBezTo>
                  <a:cubicBezTo>
                    <a:pt x="54737" y="23625"/>
                    <a:pt x="56531" y="21309"/>
                    <a:pt x="56237" y="18732"/>
                  </a:cubicBezTo>
                  <a:cubicBezTo>
                    <a:pt x="56139" y="17852"/>
                    <a:pt x="55976" y="16971"/>
                    <a:pt x="55748" y="16090"/>
                  </a:cubicBezTo>
                  <a:cubicBezTo>
                    <a:pt x="55128" y="13905"/>
                    <a:pt x="54182" y="11850"/>
                    <a:pt x="52942" y="9925"/>
                  </a:cubicBezTo>
                  <a:lnTo>
                    <a:pt x="53791" y="9077"/>
                  </a:lnTo>
                  <a:cubicBezTo>
                    <a:pt x="55030" y="7837"/>
                    <a:pt x="55030" y="5848"/>
                    <a:pt x="53791" y="4608"/>
                  </a:cubicBezTo>
                  <a:lnTo>
                    <a:pt x="53138" y="3956"/>
                  </a:lnTo>
                  <a:cubicBezTo>
                    <a:pt x="52518" y="3336"/>
                    <a:pt x="51711" y="3026"/>
                    <a:pt x="50900" y="3026"/>
                  </a:cubicBezTo>
                  <a:cubicBezTo>
                    <a:pt x="50088" y="3026"/>
                    <a:pt x="49273" y="3336"/>
                    <a:pt x="48637" y="3956"/>
                  </a:cubicBezTo>
                  <a:lnTo>
                    <a:pt x="48180" y="4445"/>
                  </a:lnTo>
                  <a:cubicBezTo>
                    <a:pt x="44983" y="1542"/>
                    <a:pt x="41395" y="41"/>
                    <a:pt x="37448" y="9"/>
                  </a:cubicBezTo>
                  <a:cubicBezTo>
                    <a:pt x="37293" y="3"/>
                    <a:pt x="37138" y="1"/>
                    <a:pt x="36983"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4" name="Google Shape;2734;p34"/>
            <p:cNvSpPr/>
            <p:nvPr/>
          </p:nvSpPr>
          <p:spPr>
            <a:xfrm>
              <a:off x="1255025" y="1126475"/>
              <a:ext cx="2892600" cy="3859475"/>
            </a:xfrm>
            <a:custGeom>
              <a:rect b="b" l="l" r="r" t="t"/>
              <a:pathLst>
                <a:path extrusionOk="0" h="154379" w="115704">
                  <a:moveTo>
                    <a:pt x="114162" y="1"/>
                  </a:moveTo>
                  <a:cubicBezTo>
                    <a:pt x="99250" y="1"/>
                    <a:pt x="84906" y="5933"/>
                    <a:pt x="74342" y="16560"/>
                  </a:cubicBezTo>
                  <a:lnTo>
                    <a:pt x="7634" y="83431"/>
                  </a:lnTo>
                  <a:cubicBezTo>
                    <a:pt x="1" y="91064"/>
                    <a:pt x="34" y="103427"/>
                    <a:pt x="7667" y="111060"/>
                  </a:cubicBezTo>
                  <a:lnTo>
                    <a:pt x="51084" y="154379"/>
                  </a:lnTo>
                  <a:lnTo>
                    <a:pt x="51084" y="154379"/>
                  </a:lnTo>
                  <a:cubicBezTo>
                    <a:pt x="39634" y="108320"/>
                    <a:pt x="51899" y="57596"/>
                    <a:pt x="87912" y="21616"/>
                  </a:cubicBezTo>
                  <a:cubicBezTo>
                    <a:pt x="96230" y="13265"/>
                    <a:pt x="105559" y="6024"/>
                    <a:pt x="115704" y="22"/>
                  </a:cubicBezTo>
                  <a:cubicBezTo>
                    <a:pt x="115189" y="8"/>
                    <a:pt x="114675" y="1"/>
                    <a:pt x="114162"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5" name="Google Shape;2735;p34"/>
            <p:cNvSpPr/>
            <p:nvPr/>
          </p:nvSpPr>
          <p:spPr>
            <a:xfrm>
              <a:off x="1242000" y="1067475"/>
              <a:ext cx="4480350" cy="4338475"/>
            </a:xfrm>
            <a:custGeom>
              <a:rect b="b" l="l" r="r" t="t"/>
              <a:pathLst>
                <a:path extrusionOk="0" h="173539" w="179214">
                  <a:moveTo>
                    <a:pt x="62781" y="28649"/>
                  </a:moveTo>
                  <a:cubicBezTo>
                    <a:pt x="62157" y="28649"/>
                    <a:pt x="61537" y="28885"/>
                    <a:pt x="61064" y="29358"/>
                  </a:cubicBezTo>
                  <a:lnTo>
                    <a:pt x="58161" y="32229"/>
                  </a:lnTo>
                  <a:cubicBezTo>
                    <a:pt x="57215" y="33207"/>
                    <a:pt x="57215" y="34741"/>
                    <a:pt x="58161" y="35687"/>
                  </a:cubicBezTo>
                  <a:cubicBezTo>
                    <a:pt x="58651" y="36176"/>
                    <a:pt x="59270" y="36404"/>
                    <a:pt x="59890" y="36404"/>
                  </a:cubicBezTo>
                  <a:cubicBezTo>
                    <a:pt x="60510" y="36404"/>
                    <a:pt x="61162" y="36176"/>
                    <a:pt x="61619" y="35687"/>
                  </a:cubicBezTo>
                  <a:lnTo>
                    <a:pt x="64522" y="32816"/>
                  </a:lnTo>
                  <a:cubicBezTo>
                    <a:pt x="65468" y="31870"/>
                    <a:pt x="65468" y="30304"/>
                    <a:pt x="64522" y="29358"/>
                  </a:cubicBezTo>
                  <a:cubicBezTo>
                    <a:pt x="64033" y="28885"/>
                    <a:pt x="63405" y="28649"/>
                    <a:pt x="62781" y="28649"/>
                  </a:cubicBezTo>
                  <a:close/>
                  <a:moveTo>
                    <a:pt x="133774" y="32653"/>
                  </a:moveTo>
                  <a:cubicBezTo>
                    <a:pt x="135666" y="32653"/>
                    <a:pt x="137460" y="33403"/>
                    <a:pt x="138798" y="34741"/>
                  </a:cubicBezTo>
                  <a:cubicBezTo>
                    <a:pt x="141538" y="37513"/>
                    <a:pt x="141538" y="42015"/>
                    <a:pt x="138798" y="44755"/>
                  </a:cubicBezTo>
                  <a:cubicBezTo>
                    <a:pt x="137411" y="46141"/>
                    <a:pt x="135593" y="46834"/>
                    <a:pt x="133774" y="46834"/>
                  </a:cubicBezTo>
                  <a:cubicBezTo>
                    <a:pt x="131956" y="46834"/>
                    <a:pt x="130137" y="46141"/>
                    <a:pt x="128751" y="44755"/>
                  </a:cubicBezTo>
                  <a:cubicBezTo>
                    <a:pt x="126011" y="42015"/>
                    <a:pt x="126011" y="37513"/>
                    <a:pt x="128751" y="34741"/>
                  </a:cubicBezTo>
                  <a:cubicBezTo>
                    <a:pt x="130088" y="33403"/>
                    <a:pt x="131882" y="32653"/>
                    <a:pt x="133774" y="32653"/>
                  </a:cubicBezTo>
                  <a:close/>
                  <a:moveTo>
                    <a:pt x="133774" y="27760"/>
                  </a:moveTo>
                  <a:cubicBezTo>
                    <a:pt x="130577" y="27760"/>
                    <a:pt x="127576" y="29032"/>
                    <a:pt x="125293" y="31283"/>
                  </a:cubicBezTo>
                  <a:cubicBezTo>
                    <a:pt x="120628" y="35947"/>
                    <a:pt x="120628" y="43548"/>
                    <a:pt x="125293" y="48245"/>
                  </a:cubicBezTo>
                  <a:cubicBezTo>
                    <a:pt x="127642" y="50561"/>
                    <a:pt x="130708" y="51736"/>
                    <a:pt x="133774" y="51736"/>
                  </a:cubicBezTo>
                  <a:cubicBezTo>
                    <a:pt x="136840" y="51736"/>
                    <a:pt x="139907" y="50561"/>
                    <a:pt x="142255" y="48245"/>
                  </a:cubicBezTo>
                  <a:cubicBezTo>
                    <a:pt x="146920" y="43548"/>
                    <a:pt x="146920" y="35947"/>
                    <a:pt x="142255" y="31283"/>
                  </a:cubicBezTo>
                  <a:cubicBezTo>
                    <a:pt x="139972" y="29032"/>
                    <a:pt x="136971" y="27760"/>
                    <a:pt x="133774" y="27760"/>
                  </a:cubicBezTo>
                  <a:close/>
                  <a:moveTo>
                    <a:pt x="114757" y="0"/>
                  </a:moveTo>
                  <a:cubicBezTo>
                    <a:pt x="99067" y="0"/>
                    <a:pt x="84322" y="6100"/>
                    <a:pt x="73232" y="17158"/>
                  </a:cubicBezTo>
                  <a:lnTo>
                    <a:pt x="67099" y="23291"/>
                  </a:lnTo>
                  <a:cubicBezTo>
                    <a:pt x="66153" y="24237"/>
                    <a:pt x="66153" y="25803"/>
                    <a:pt x="67099" y="26749"/>
                  </a:cubicBezTo>
                  <a:cubicBezTo>
                    <a:pt x="67572" y="27238"/>
                    <a:pt x="68200" y="27483"/>
                    <a:pt x="68828" y="27483"/>
                  </a:cubicBezTo>
                  <a:cubicBezTo>
                    <a:pt x="69456" y="27483"/>
                    <a:pt x="70084" y="27238"/>
                    <a:pt x="70557" y="26749"/>
                  </a:cubicBezTo>
                  <a:lnTo>
                    <a:pt x="76689" y="20616"/>
                  </a:lnTo>
                  <a:cubicBezTo>
                    <a:pt x="87193" y="10145"/>
                    <a:pt x="100973" y="4910"/>
                    <a:pt x="114750" y="4910"/>
                  </a:cubicBezTo>
                  <a:cubicBezTo>
                    <a:pt x="128569" y="4910"/>
                    <a:pt x="142386" y="10178"/>
                    <a:pt x="152889" y="20714"/>
                  </a:cubicBezTo>
                  <a:cubicBezTo>
                    <a:pt x="173831" y="41689"/>
                    <a:pt x="173831" y="75842"/>
                    <a:pt x="152889" y="96849"/>
                  </a:cubicBezTo>
                  <a:lnTo>
                    <a:pt x="86084" y="163654"/>
                  </a:lnTo>
                  <a:cubicBezTo>
                    <a:pt x="82757" y="166981"/>
                    <a:pt x="78386" y="168645"/>
                    <a:pt x="74015" y="168645"/>
                  </a:cubicBezTo>
                  <a:cubicBezTo>
                    <a:pt x="69643" y="168645"/>
                    <a:pt x="65272" y="166981"/>
                    <a:pt x="61945" y="163654"/>
                  </a:cubicBezTo>
                  <a:lnTo>
                    <a:pt x="9884" y="111593"/>
                  </a:lnTo>
                  <a:cubicBezTo>
                    <a:pt x="3229" y="104939"/>
                    <a:pt x="3229" y="94109"/>
                    <a:pt x="9884" y="87422"/>
                  </a:cubicBezTo>
                  <a:lnTo>
                    <a:pt x="55584" y="41754"/>
                  </a:lnTo>
                  <a:cubicBezTo>
                    <a:pt x="56530" y="40808"/>
                    <a:pt x="56530" y="39242"/>
                    <a:pt x="55584" y="38296"/>
                  </a:cubicBezTo>
                  <a:cubicBezTo>
                    <a:pt x="55095" y="37823"/>
                    <a:pt x="54467" y="37587"/>
                    <a:pt x="53843" y="37587"/>
                  </a:cubicBezTo>
                  <a:cubicBezTo>
                    <a:pt x="53219" y="37587"/>
                    <a:pt x="52600" y="37823"/>
                    <a:pt x="52127" y="38296"/>
                  </a:cubicBezTo>
                  <a:lnTo>
                    <a:pt x="6426" y="83964"/>
                  </a:lnTo>
                  <a:cubicBezTo>
                    <a:pt x="2283" y="88139"/>
                    <a:pt x="0" y="93652"/>
                    <a:pt x="0" y="99524"/>
                  </a:cubicBezTo>
                  <a:cubicBezTo>
                    <a:pt x="0" y="105363"/>
                    <a:pt x="2283" y="110908"/>
                    <a:pt x="6426" y="115051"/>
                  </a:cubicBezTo>
                  <a:lnTo>
                    <a:pt x="58487" y="167112"/>
                  </a:lnTo>
                  <a:cubicBezTo>
                    <a:pt x="62761" y="171385"/>
                    <a:pt x="68404" y="173538"/>
                    <a:pt x="74015" y="173538"/>
                  </a:cubicBezTo>
                  <a:cubicBezTo>
                    <a:pt x="79658" y="173538"/>
                    <a:pt x="85268" y="171385"/>
                    <a:pt x="89542" y="167112"/>
                  </a:cubicBezTo>
                  <a:lnTo>
                    <a:pt x="156380" y="100306"/>
                  </a:lnTo>
                  <a:cubicBezTo>
                    <a:pt x="179214" y="77407"/>
                    <a:pt x="179214" y="40155"/>
                    <a:pt x="156380" y="17256"/>
                  </a:cubicBezTo>
                  <a:cubicBezTo>
                    <a:pt x="145289" y="6133"/>
                    <a:pt x="130512" y="0"/>
                    <a:pt x="114822"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6" name="Google Shape;2736;p34"/>
            <p:cNvSpPr/>
            <p:nvPr/>
          </p:nvSpPr>
          <p:spPr>
            <a:xfrm>
              <a:off x="4398775" y="288725"/>
              <a:ext cx="1993925" cy="1984900"/>
            </a:xfrm>
            <a:custGeom>
              <a:rect b="b" l="l" r="r" t="t"/>
              <a:pathLst>
                <a:path extrusionOk="0" h="79396" w="79757">
                  <a:moveTo>
                    <a:pt x="53384" y="1"/>
                  </a:moveTo>
                  <a:cubicBezTo>
                    <a:pt x="50919" y="1"/>
                    <a:pt x="48339" y="270"/>
                    <a:pt x="45668" y="814"/>
                  </a:cubicBezTo>
                  <a:cubicBezTo>
                    <a:pt x="35458" y="2902"/>
                    <a:pt x="25053" y="8806"/>
                    <a:pt x="16441" y="17417"/>
                  </a:cubicBezTo>
                  <a:cubicBezTo>
                    <a:pt x="11222" y="22604"/>
                    <a:pt x="6916" y="28606"/>
                    <a:pt x="3719" y="35228"/>
                  </a:cubicBezTo>
                  <a:cubicBezTo>
                    <a:pt x="3132" y="36435"/>
                    <a:pt x="3654" y="37903"/>
                    <a:pt x="4861" y="38490"/>
                  </a:cubicBezTo>
                  <a:cubicBezTo>
                    <a:pt x="5198" y="38654"/>
                    <a:pt x="5556" y="38732"/>
                    <a:pt x="5910" y="38732"/>
                  </a:cubicBezTo>
                  <a:cubicBezTo>
                    <a:pt x="6820" y="38732"/>
                    <a:pt x="7700" y="38218"/>
                    <a:pt x="8123" y="37348"/>
                  </a:cubicBezTo>
                  <a:cubicBezTo>
                    <a:pt x="11091" y="31216"/>
                    <a:pt x="15038" y="25670"/>
                    <a:pt x="19899" y="20875"/>
                  </a:cubicBezTo>
                  <a:cubicBezTo>
                    <a:pt x="30267" y="10528"/>
                    <a:pt x="42860" y="4869"/>
                    <a:pt x="53297" y="4869"/>
                  </a:cubicBezTo>
                  <a:cubicBezTo>
                    <a:pt x="59147" y="4869"/>
                    <a:pt x="64320" y="6646"/>
                    <a:pt x="68046" y="10372"/>
                  </a:cubicBezTo>
                  <a:cubicBezTo>
                    <a:pt x="78419" y="20745"/>
                    <a:pt x="73689" y="42339"/>
                    <a:pt x="57509" y="58518"/>
                  </a:cubicBezTo>
                  <a:cubicBezTo>
                    <a:pt x="52714" y="63379"/>
                    <a:pt x="47201" y="67326"/>
                    <a:pt x="41069" y="70294"/>
                  </a:cubicBezTo>
                  <a:cubicBezTo>
                    <a:pt x="35256" y="73050"/>
                    <a:pt x="29386" y="74470"/>
                    <a:pt x="24107" y="74470"/>
                  </a:cubicBezTo>
                  <a:cubicBezTo>
                    <a:pt x="21387" y="74470"/>
                    <a:pt x="18824" y="74093"/>
                    <a:pt x="16506" y="73328"/>
                  </a:cubicBezTo>
                  <a:cubicBezTo>
                    <a:pt x="11059" y="71632"/>
                    <a:pt x="6785" y="67358"/>
                    <a:pt x="5089" y="61911"/>
                  </a:cubicBezTo>
                  <a:cubicBezTo>
                    <a:pt x="4746" y="60853"/>
                    <a:pt x="3780" y="60203"/>
                    <a:pt x="2732" y="60203"/>
                  </a:cubicBezTo>
                  <a:cubicBezTo>
                    <a:pt x="2487" y="60203"/>
                    <a:pt x="2238" y="60238"/>
                    <a:pt x="1990" y="60313"/>
                  </a:cubicBezTo>
                  <a:cubicBezTo>
                    <a:pt x="718" y="60704"/>
                    <a:pt x="1" y="62107"/>
                    <a:pt x="392" y="63379"/>
                  </a:cubicBezTo>
                  <a:cubicBezTo>
                    <a:pt x="2610" y="70327"/>
                    <a:pt x="8058" y="75807"/>
                    <a:pt x="15006" y="77993"/>
                  </a:cubicBezTo>
                  <a:cubicBezTo>
                    <a:pt x="17844" y="78939"/>
                    <a:pt x="20910" y="79395"/>
                    <a:pt x="24139" y="79395"/>
                  </a:cubicBezTo>
                  <a:cubicBezTo>
                    <a:pt x="30109" y="79395"/>
                    <a:pt x="36633" y="77797"/>
                    <a:pt x="43189" y="74698"/>
                  </a:cubicBezTo>
                  <a:cubicBezTo>
                    <a:pt x="49811" y="71501"/>
                    <a:pt x="55813" y="67195"/>
                    <a:pt x="61000" y="61976"/>
                  </a:cubicBezTo>
                  <a:cubicBezTo>
                    <a:pt x="69611" y="53332"/>
                    <a:pt x="75516" y="42959"/>
                    <a:pt x="77603" y="32749"/>
                  </a:cubicBezTo>
                  <a:cubicBezTo>
                    <a:pt x="79756" y="22180"/>
                    <a:pt x="77571" y="13014"/>
                    <a:pt x="71503" y="6914"/>
                  </a:cubicBezTo>
                  <a:cubicBezTo>
                    <a:pt x="66945" y="2355"/>
                    <a:pt x="60673" y="1"/>
                    <a:pt x="5338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7" name="Google Shape;2737;p34"/>
            <p:cNvSpPr/>
            <p:nvPr/>
          </p:nvSpPr>
          <p:spPr>
            <a:xfrm>
              <a:off x="4817950" y="3072675"/>
              <a:ext cx="181050" cy="241125"/>
            </a:xfrm>
            <a:custGeom>
              <a:rect b="b" l="l" r="r" t="t"/>
              <a:pathLst>
                <a:path extrusionOk="0" h="9645" w="7242">
                  <a:moveTo>
                    <a:pt x="2206" y="1"/>
                  </a:moveTo>
                  <a:cubicBezTo>
                    <a:pt x="1691" y="1"/>
                    <a:pt x="1179" y="196"/>
                    <a:pt x="783" y="592"/>
                  </a:cubicBezTo>
                  <a:cubicBezTo>
                    <a:pt x="0" y="1407"/>
                    <a:pt x="33" y="2647"/>
                    <a:pt x="816" y="3430"/>
                  </a:cubicBezTo>
                  <a:lnTo>
                    <a:pt x="2218" y="4832"/>
                  </a:lnTo>
                  <a:lnTo>
                    <a:pt x="816" y="6268"/>
                  </a:lnTo>
                  <a:cubicBezTo>
                    <a:pt x="65" y="7018"/>
                    <a:pt x="65" y="8257"/>
                    <a:pt x="816" y="9040"/>
                  </a:cubicBezTo>
                  <a:cubicBezTo>
                    <a:pt x="1215" y="9440"/>
                    <a:pt x="1742" y="9644"/>
                    <a:pt x="2267" y="9644"/>
                  </a:cubicBezTo>
                  <a:cubicBezTo>
                    <a:pt x="2770" y="9644"/>
                    <a:pt x="3270" y="9456"/>
                    <a:pt x="3654" y="9073"/>
                  </a:cubicBezTo>
                  <a:lnTo>
                    <a:pt x="6459" y="6268"/>
                  </a:lnTo>
                  <a:cubicBezTo>
                    <a:pt x="7242" y="5485"/>
                    <a:pt x="7242" y="4213"/>
                    <a:pt x="6459" y="3430"/>
                  </a:cubicBezTo>
                  <a:lnTo>
                    <a:pt x="3654" y="592"/>
                  </a:lnTo>
                  <a:cubicBezTo>
                    <a:pt x="3621" y="592"/>
                    <a:pt x="3621" y="592"/>
                    <a:pt x="3621" y="559"/>
                  </a:cubicBezTo>
                  <a:cubicBezTo>
                    <a:pt x="3218" y="188"/>
                    <a:pt x="2710" y="1"/>
                    <a:pt x="2206"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8" name="Google Shape;2738;p34"/>
            <p:cNvSpPr/>
            <p:nvPr/>
          </p:nvSpPr>
          <p:spPr>
            <a:xfrm>
              <a:off x="3284800" y="3368400"/>
              <a:ext cx="1489950" cy="1480150"/>
            </a:xfrm>
            <a:custGeom>
              <a:rect b="b" l="l" r="r" t="t"/>
              <a:pathLst>
                <a:path extrusionOk="0" h="59206" w="59598">
                  <a:moveTo>
                    <a:pt x="57396" y="0"/>
                  </a:moveTo>
                  <a:cubicBezTo>
                    <a:pt x="56893" y="0"/>
                    <a:pt x="56392" y="188"/>
                    <a:pt x="56009" y="571"/>
                  </a:cubicBezTo>
                  <a:lnTo>
                    <a:pt x="49877" y="6704"/>
                  </a:lnTo>
                  <a:cubicBezTo>
                    <a:pt x="49844" y="6704"/>
                    <a:pt x="49844" y="6736"/>
                    <a:pt x="49844" y="6736"/>
                  </a:cubicBezTo>
                  <a:cubicBezTo>
                    <a:pt x="49061" y="7519"/>
                    <a:pt x="49094" y="8791"/>
                    <a:pt x="49877" y="9574"/>
                  </a:cubicBezTo>
                  <a:cubicBezTo>
                    <a:pt x="50264" y="9945"/>
                    <a:pt x="50771" y="10133"/>
                    <a:pt x="51275" y="10133"/>
                  </a:cubicBezTo>
                  <a:cubicBezTo>
                    <a:pt x="51790" y="10133"/>
                    <a:pt x="52303" y="9937"/>
                    <a:pt x="52682" y="9542"/>
                  </a:cubicBezTo>
                  <a:lnTo>
                    <a:pt x="58847" y="3377"/>
                  </a:lnTo>
                  <a:cubicBezTo>
                    <a:pt x="59597" y="2626"/>
                    <a:pt x="59597" y="1387"/>
                    <a:pt x="58847" y="604"/>
                  </a:cubicBezTo>
                  <a:cubicBezTo>
                    <a:pt x="58447" y="204"/>
                    <a:pt x="57920" y="0"/>
                    <a:pt x="57396" y="0"/>
                  </a:cubicBezTo>
                  <a:close/>
                  <a:moveTo>
                    <a:pt x="45143" y="12278"/>
                  </a:moveTo>
                  <a:cubicBezTo>
                    <a:pt x="44638" y="12278"/>
                    <a:pt x="44131" y="12465"/>
                    <a:pt x="43744" y="12836"/>
                  </a:cubicBezTo>
                  <a:lnTo>
                    <a:pt x="37579" y="18969"/>
                  </a:lnTo>
                  <a:cubicBezTo>
                    <a:pt x="36829" y="19752"/>
                    <a:pt x="36829" y="20991"/>
                    <a:pt x="37579" y="21774"/>
                  </a:cubicBezTo>
                  <a:cubicBezTo>
                    <a:pt x="37978" y="22174"/>
                    <a:pt x="38506" y="22378"/>
                    <a:pt x="39030" y="22378"/>
                  </a:cubicBezTo>
                  <a:cubicBezTo>
                    <a:pt x="39533" y="22378"/>
                    <a:pt x="40034" y="22190"/>
                    <a:pt x="40417" y="21807"/>
                  </a:cubicBezTo>
                  <a:lnTo>
                    <a:pt x="46549" y="15674"/>
                  </a:lnTo>
                  <a:cubicBezTo>
                    <a:pt x="47300" y="14891"/>
                    <a:pt x="47300" y="13652"/>
                    <a:pt x="46549" y="12869"/>
                  </a:cubicBezTo>
                  <a:cubicBezTo>
                    <a:pt x="46170" y="12473"/>
                    <a:pt x="45658" y="12278"/>
                    <a:pt x="45143" y="12278"/>
                  </a:cubicBezTo>
                  <a:close/>
                  <a:moveTo>
                    <a:pt x="32897" y="24514"/>
                  </a:moveTo>
                  <a:cubicBezTo>
                    <a:pt x="32373" y="24514"/>
                    <a:pt x="31846" y="24718"/>
                    <a:pt x="31446" y="25134"/>
                  </a:cubicBezTo>
                  <a:lnTo>
                    <a:pt x="25314" y="31266"/>
                  </a:lnTo>
                  <a:cubicBezTo>
                    <a:pt x="25314" y="31266"/>
                    <a:pt x="25281" y="31266"/>
                    <a:pt x="25281" y="31299"/>
                  </a:cubicBezTo>
                  <a:cubicBezTo>
                    <a:pt x="24498" y="32082"/>
                    <a:pt x="24531" y="33354"/>
                    <a:pt x="25314" y="34104"/>
                  </a:cubicBezTo>
                  <a:cubicBezTo>
                    <a:pt x="25701" y="34492"/>
                    <a:pt x="26209" y="34688"/>
                    <a:pt x="26717" y="34688"/>
                  </a:cubicBezTo>
                  <a:cubicBezTo>
                    <a:pt x="27236" y="34688"/>
                    <a:pt x="27756" y="34484"/>
                    <a:pt x="28152" y="34072"/>
                  </a:cubicBezTo>
                  <a:lnTo>
                    <a:pt x="34284" y="27939"/>
                  </a:lnTo>
                  <a:cubicBezTo>
                    <a:pt x="34284" y="27939"/>
                    <a:pt x="34317" y="27907"/>
                    <a:pt x="34317" y="27907"/>
                  </a:cubicBezTo>
                  <a:cubicBezTo>
                    <a:pt x="35067" y="27124"/>
                    <a:pt x="35067" y="25852"/>
                    <a:pt x="34284" y="25069"/>
                  </a:cubicBezTo>
                  <a:cubicBezTo>
                    <a:pt x="33901" y="24701"/>
                    <a:pt x="33400" y="24514"/>
                    <a:pt x="32897" y="24514"/>
                  </a:cubicBezTo>
                  <a:close/>
                  <a:moveTo>
                    <a:pt x="20564" y="36828"/>
                  </a:moveTo>
                  <a:cubicBezTo>
                    <a:pt x="20065" y="36828"/>
                    <a:pt x="19565" y="37016"/>
                    <a:pt x="19181" y="37399"/>
                  </a:cubicBezTo>
                  <a:lnTo>
                    <a:pt x="13049" y="43532"/>
                  </a:lnTo>
                  <a:cubicBezTo>
                    <a:pt x="12266" y="44314"/>
                    <a:pt x="12266" y="45554"/>
                    <a:pt x="13049" y="46337"/>
                  </a:cubicBezTo>
                  <a:cubicBezTo>
                    <a:pt x="13428" y="46732"/>
                    <a:pt x="13940" y="46928"/>
                    <a:pt x="14455" y="46928"/>
                  </a:cubicBezTo>
                  <a:cubicBezTo>
                    <a:pt x="14960" y="46928"/>
                    <a:pt x="15467" y="46741"/>
                    <a:pt x="15854" y="46369"/>
                  </a:cubicBezTo>
                  <a:lnTo>
                    <a:pt x="21987" y="40204"/>
                  </a:lnTo>
                  <a:cubicBezTo>
                    <a:pt x="22769" y="39454"/>
                    <a:pt x="22769" y="38215"/>
                    <a:pt x="21987" y="37432"/>
                  </a:cubicBezTo>
                  <a:cubicBezTo>
                    <a:pt x="21604" y="37032"/>
                    <a:pt x="21085" y="36828"/>
                    <a:pt x="20564" y="36828"/>
                  </a:cubicBezTo>
                  <a:close/>
                  <a:moveTo>
                    <a:pt x="8299" y="49105"/>
                  </a:moveTo>
                  <a:cubicBezTo>
                    <a:pt x="7794" y="49105"/>
                    <a:pt x="7287" y="49293"/>
                    <a:pt x="6884" y="49664"/>
                  </a:cubicBezTo>
                  <a:lnTo>
                    <a:pt x="751" y="55797"/>
                  </a:lnTo>
                  <a:cubicBezTo>
                    <a:pt x="1" y="56580"/>
                    <a:pt x="1" y="57819"/>
                    <a:pt x="751" y="58602"/>
                  </a:cubicBezTo>
                  <a:cubicBezTo>
                    <a:pt x="1151" y="59002"/>
                    <a:pt x="1678" y="59206"/>
                    <a:pt x="2202" y="59206"/>
                  </a:cubicBezTo>
                  <a:cubicBezTo>
                    <a:pt x="2705" y="59206"/>
                    <a:pt x="3206" y="59018"/>
                    <a:pt x="3589" y="58635"/>
                  </a:cubicBezTo>
                  <a:lnTo>
                    <a:pt x="9722" y="52502"/>
                  </a:lnTo>
                  <a:cubicBezTo>
                    <a:pt x="10472" y="51719"/>
                    <a:pt x="10472" y="50480"/>
                    <a:pt x="9722" y="49697"/>
                  </a:cubicBezTo>
                  <a:cubicBezTo>
                    <a:pt x="9326" y="49301"/>
                    <a:pt x="8814" y="49105"/>
                    <a:pt x="8299" y="49105"/>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9" name="Google Shape;2739;p34"/>
            <p:cNvSpPr/>
            <p:nvPr/>
          </p:nvSpPr>
          <p:spPr>
            <a:xfrm>
              <a:off x="2989600" y="4902750"/>
              <a:ext cx="250375" cy="170475"/>
            </a:xfrm>
            <a:custGeom>
              <a:rect b="b" l="l" r="r" t="t"/>
              <a:pathLst>
                <a:path extrusionOk="0" h="6819" w="10015">
                  <a:moveTo>
                    <a:pt x="2214" y="1"/>
                  </a:moveTo>
                  <a:cubicBezTo>
                    <a:pt x="1713" y="1"/>
                    <a:pt x="1207" y="196"/>
                    <a:pt x="816" y="588"/>
                  </a:cubicBezTo>
                  <a:cubicBezTo>
                    <a:pt x="33" y="1338"/>
                    <a:pt x="0" y="2610"/>
                    <a:pt x="783" y="3393"/>
                  </a:cubicBezTo>
                  <a:lnTo>
                    <a:pt x="3589" y="6231"/>
                  </a:lnTo>
                  <a:cubicBezTo>
                    <a:pt x="3980" y="6622"/>
                    <a:pt x="4494" y="6818"/>
                    <a:pt x="5008" y="6818"/>
                  </a:cubicBezTo>
                  <a:cubicBezTo>
                    <a:pt x="5521" y="6818"/>
                    <a:pt x="6035" y="6622"/>
                    <a:pt x="6427" y="6231"/>
                  </a:cubicBezTo>
                  <a:lnTo>
                    <a:pt x="9264" y="3393"/>
                  </a:lnTo>
                  <a:cubicBezTo>
                    <a:pt x="10015" y="2610"/>
                    <a:pt x="10015" y="1403"/>
                    <a:pt x="9264" y="620"/>
                  </a:cubicBezTo>
                  <a:cubicBezTo>
                    <a:pt x="8865" y="221"/>
                    <a:pt x="8338" y="17"/>
                    <a:pt x="7813" y="17"/>
                  </a:cubicBezTo>
                  <a:cubicBezTo>
                    <a:pt x="7310" y="17"/>
                    <a:pt x="6810" y="204"/>
                    <a:pt x="6427" y="588"/>
                  </a:cubicBezTo>
                  <a:lnTo>
                    <a:pt x="5024" y="1990"/>
                  </a:lnTo>
                  <a:lnTo>
                    <a:pt x="3589" y="588"/>
                  </a:lnTo>
                  <a:cubicBezTo>
                    <a:pt x="3213" y="196"/>
                    <a:pt x="2716" y="1"/>
                    <a:pt x="221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0" name="Google Shape;2740;p34"/>
            <p:cNvSpPr/>
            <p:nvPr/>
          </p:nvSpPr>
          <p:spPr>
            <a:xfrm>
              <a:off x="1790825" y="3703775"/>
              <a:ext cx="1158850" cy="1148450"/>
            </a:xfrm>
            <a:custGeom>
              <a:rect b="b" l="l" r="r" t="t"/>
              <a:pathLst>
                <a:path extrusionOk="0" h="45938" w="46354">
                  <a:moveTo>
                    <a:pt x="2186" y="0"/>
                  </a:moveTo>
                  <a:cubicBezTo>
                    <a:pt x="1680" y="0"/>
                    <a:pt x="1175" y="188"/>
                    <a:pt x="783" y="563"/>
                  </a:cubicBezTo>
                  <a:cubicBezTo>
                    <a:pt x="0" y="1346"/>
                    <a:pt x="0" y="2618"/>
                    <a:pt x="750" y="3401"/>
                  </a:cubicBezTo>
                  <a:lnTo>
                    <a:pt x="6753" y="9403"/>
                  </a:lnTo>
                  <a:cubicBezTo>
                    <a:pt x="7144" y="9778"/>
                    <a:pt x="7658" y="9966"/>
                    <a:pt x="8171" y="9966"/>
                  </a:cubicBezTo>
                  <a:cubicBezTo>
                    <a:pt x="8685" y="9966"/>
                    <a:pt x="9199" y="9778"/>
                    <a:pt x="9590" y="9403"/>
                  </a:cubicBezTo>
                  <a:cubicBezTo>
                    <a:pt x="10373" y="8620"/>
                    <a:pt x="10373" y="7348"/>
                    <a:pt x="9590" y="6565"/>
                  </a:cubicBezTo>
                  <a:lnTo>
                    <a:pt x="3588" y="563"/>
                  </a:lnTo>
                  <a:cubicBezTo>
                    <a:pt x="3197" y="188"/>
                    <a:pt x="2691" y="0"/>
                    <a:pt x="2186" y="0"/>
                  </a:cubicBezTo>
                  <a:close/>
                  <a:moveTo>
                    <a:pt x="14190" y="12004"/>
                  </a:moveTo>
                  <a:cubicBezTo>
                    <a:pt x="13684" y="12004"/>
                    <a:pt x="13179" y="12192"/>
                    <a:pt x="12787" y="12567"/>
                  </a:cubicBezTo>
                  <a:cubicBezTo>
                    <a:pt x="12004" y="13317"/>
                    <a:pt x="11972" y="14590"/>
                    <a:pt x="12755" y="15372"/>
                  </a:cubicBezTo>
                  <a:lnTo>
                    <a:pt x="18757" y="21374"/>
                  </a:lnTo>
                  <a:cubicBezTo>
                    <a:pt x="19148" y="21766"/>
                    <a:pt x="19654" y="21962"/>
                    <a:pt x="20159" y="21962"/>
                  </a:cubicBezTo>
                  <a:cubicBezTo>
                    <a:pt x="20665" y="21962"/>
                    <a:pt x="21171" y="21766"/>
                    <a:pt x="21562" y="21374"/>
                  </a:cubicBezTo>
                  <a:cubicBezTo>
                    <a:pt x="22345" y="20592"/>
                    <a:pt x="22345" y="19319"/>
                    <a:pt x="21562" y="18569"/>
                  </a:cubicBezTo>
                  <a:lnTo>
                    <a:pt x="15593" y="12567"/>
                  </a:lnTo>
                  <a:cubicBezTo>
                    <a:pt x="15201" y="12192"/>
                    <a:pt x="14695" y="12004"/>
                    <a:pt x="14190" y="12004"/>
                  </a:cubicBezTo>
                  <a:close/>
                  <a:moveTo>
                    <a:pt x="26129" y="23947"/>
                  </a:moveTo>
                  <a:cubicBezTo>
                    <a:pt x="25610" y="23947"/>
                    <a:pt x="25089" y="24143"/>
                    <a:pt x="24693" y="24539"/>
                  </a:cubicBezTo>
                  <a:cubicBezTo>
                    <a:pt x="23943" y="25354"/>
                    <a:pt x="23943" y="26594"/>
                    <a:pt x="24759" y="27376"/>
                  </a:cubicBezTo>
                  <a:lnTo>
                    <a:pt x="30728" y="33379"/>
                  </a:lnTo>
                  <a:cubicBezTo>
                    <a:pt x="31120" y="33770"/>
                    <a:pt x="31633" y="33966"/>
                    <a:pt x="32147" y="33966"/>
                  </a:cubicBezTo>
                  <a:cubicBezTo>
                    <a:pt x="32661" y="33966"/>
                    <a:pt x="33175" y="33770"/>
                    <a:pt x="33566" y="33379"/>
                  </a:cubicBezTo>
                  <a:cubicBezTo>
                    <a:pt x="34349" y="32596"/>
                    <a:pt x="34349" y="31323"/>
                    <a:pt x="33566" y="30541"/>
                  </a:cubicBezTo>
                  <a:lnTo>
                    <a:pt x="27564" y="24539"/>
                  </a:lnTo>
                  <a:cubicBezTo>
                    <a:pt x="27564" y="24539"/>
                    <a:pt x="27531" y="24539"/>
                    <a:pt x="27531" y="24506"/>
                  </a:cubicBezTo>
                  <a:cubicBezTo>
                    <a:pt x="27144" y="24135"/>
                    <a:pt x="26637" y="23947"/>
                    <a:pt x="26129" y="23947"/>
                  </a:cubicBezTo>
                  <a:close/>
                  <a:moveTo>
                    <a:pt x="38165" y="35980"/>
                  </a:moveTo>
                  <a:cubicBezTo>
                    <a:pt x="37660" y="35980"/>
                    <a:pt x="37154" y="36168"/>
                    <a:pt x="36763" y="36543"/>
                  </a:cubicBezTo>
                  <a:cubicBezTo>
                    <a:pt x="35980" y="37326"/>
                    <a:pt x="35980" y="38565"/>
                    <a:pt x="36730" y="39381"/>
                  </a:cubicBezTo>
                  <a:lnTo>
                    <a:pt x="42732" y="45350"/>
                  </a:lnTo>
                  <a:cubicBezTo>
                    <a:pt x="43124" y="45741"/>
                    <a:pt x="43637" y="45937"/>
                    <a:pt x="44151" y="45937"/>
                  </a:cubicBezTo>
                  <a:cubicBezTo>
                    <a:pt x="44665" y="45937"/>
                    <a:pt x="45179" y="45741"/>
                    <a:pt x="45570" y="45350"/>
                  </a:cubicBezTo>
                  <a:cubicBezTo>
                    <a:pt x="46353" y="44600"/>
                    <a:pt x="46353" y="43328"/>
                    <a:pt x="45570" y="42545"/>
                  </a:cubicBezTo>
                  <a:lnTo>
                    <a:pt x="39568" y="36543"/>
                  </a:lnTo>
                  <a:cubicBezTo>
                    <a:pt x="39177" y="36168"/>
                    <a:pt x="38671" y="35980"/>
                    <a:pt x="38165" y="3598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1" name="Google Shape;2741;p34"/>
            <p:cNvSpPr/>
            <p:nvPr/>
          </p:nvSpPr>
          <p:spPr>
            <a:xfrm>
              <a:off x="1569825" y="3412425"/>
              <a:ext cx="180250" cy="241000"/>
            </a:xfrm>
            <a:custGeom>
              <a:rect b="b" l="l" r="r" t="t"/>
              <a:pathLst>
                <a:path extrusionOk="0" h="9640" w="7210">
                  <a:moveTo>
                    <a:pt x="5004" y="1"/>
                  </a:moveTo>
                  <a:cubicBezTo>
                    <a:pt x="4505" y="1"/>
                    <a:pt x="4004" y="188"/>
                    <a:pt x="3621" y="572"/>
                  </a:cubicBezTo>
                  <a:lnTo>
                    <a:pt x="783" y="3410"/>
                  </a:lnTo>
                  <a:cubicBezTo>
                    <a:pt x="0" y="4192"/>
                    <a:pt x="0" y="5432"/>
                    <a:pt x="783" y="6215"/>
                  </a:cubicBezTo>
                  <a:lnTo>
                    <a:pt x="3621" y="9053"/>
                  </a:lnTo>
                  <a:cubicBezTo>
                    <a:pt x="3996" y="9444"/>
                    <a:pt x="4502" y="9640"/>
                    <a:pt x="5011" y="9640"/>
                  </a:cubicBezTo>
                  <a:cubicBezTo>
                    <a:pt x="5521" y="9640"/>
                    <a:pt x="6035" y="9444"/>
                    <a:pt x="6426" y="9053"/>
                  </a:cubicBezTo>
                  <a:cubicBezTo>
                    <a:pt x="7209" y="8270"/>
                    <a:pt x="7209" y="6998"/>
                    <a:pt x="6426" y="6215"/>
                  </a:cubicBezTo>
                  <a:lnTo>
                    <a:pt x="5024" y="4812"/>
                  </a:lnTo>
                  <a:lnTo>
                    <a:pt x="6426" y="3410"/>
                  </a:lnTo>
                  <a:cubicBezTo>
                    <a:pt x="7177" y="2627"/>
                    <a:pt x="7177" y="1387"/>
                    <a:pt x="6426" y="604"/>
                  </a:cubicBezTo>
                  <a:cubicBezTo>
                    <a:pt x="6043" y="205"/>
                    <a:pt x="5525" y="1"/>
                    <a:pt x="500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2" name="Google Shape;2742;p34"/>
            <p:cNvSpPr/>
            <p:nvPr/>
          </p:nvSpPr>
          <p:spPr>
            <a:xfrm>
              <a:off x="1794900" y="1877975"/>
              <a:ext cx="1489125" cy="1480250"/>
            </a:xfrm>
            <a:custGeom>
              <a:rect b="b" l="l" r="r" t="t"/>
              <a:pathLst>
                <a:path extrusionOk="0" h="59210" w="59565">
                  <a:moveTo>
                    <a:pt x="57391" y="0"/>
                  </a:moveTo>
                  <a:cubicBezTo>
                    <a:pt x="56887" y="0"/>
                    <a:pt x="56379" y="188"/>
                    <a:pt x="55976" y="559"/>
                  </a:cubicBezTo>
                  <a:lnTo>
                    <a:pt x="49843" y="6692"/>
                  </a:lnTo>
                  <a:cubicBezTo>
                    <a:pt x="49843" y="6724"/>
                    <a:pt x="49811" y="6724"/>
                    <a:pt x="49811" y="6757"/>
                  </a:cubicBezTo>
                  <a:cubicBezTo>
                    <a:pt x="49028" y="7540"/>
                    <a:pt x="49061" y="8812"/>
                    <a:pt x="49843" y="9562"/>
                  </a:cubicBezTo>
                  <a:cubicBezTo>
                    <a:pt x="50227" y="9945"/>
                    <a:pt x="50727" y="10133"/>
                    <a:pt x="51230" y="10133"/>
                  </a:cubicBezTo>
                  <a:cubicBezTo>
                    <a:pt x="51755" y="10133"/>
                    <a:pt x="52282" y="9929"/>
                    <a:pt x="52681" y="9530"/>
                  </a:cubicBezTo>
                  <a:lnTo>
                    <a:pt x="58814" y="3397"/>
                  </a:lnTo>
                  <a:cubicBezTo>
                    <a:pt x="59564" y="2614"/>
                    <a:pt x="59564" y="1375"/>
                    <a:pt x="58814" y="592"/>
                  </a:cubicBezTo>
                  <a:cubicBezTo>
                    <a:pt x="58418" y="196"/>
                    <a:pt x="57906" y="0"/>
                    <a:pt x="57391" y="0"/>
                  </a:cubicBezTo>
                  <a:close/>
                  <a:moveTo>
                    <a:pt x="45114" y="12274"/>
                  </a:moveTo>
                  <a:cubicBezTo>
                    <a:pt x="44606" y="12274"/>
                    <a:pt x="44098" y="12469"/>
                    <a:pt x="43711" y="12857"/>
                  </a:cubicBezTo>
                  <a:lnTo>
                    <a:pt x="37578" y="18989"/>
                  </a:lnTo>
                  <a:cubicBezTo>
                    <a:pt x="36828" y="19772"/>
                    <a:pt x="36828" y="21012"/>
                    <a:pt x="37578" y="21762"/>
                  </a:cubicBezTo>
                  <a:cubicBezTo>
                    <a:pt x="37957" y="22174"/>
                    <a:pt x="38469" y="22378"/>
                    <a:pt x="38984" y="22378"/>
                  </a:cubicBezTo>
                  <a:cubicBezTo>
                    <a:pt x="39489" y="22378"/>
                    <a:pt x="39996" y="22182"/>
                    <a:pt x="40384" y="21795"/>
                  </a:cubicBezTo>
                  <a:lnTo>
                    <a:pt x="46549" y="15662"/>
                  </a:lnTo>
                  <a:cubicBezTo>
                    <a:pt x="47299" y="14879"/>
                    <a:pt x="47299" y="13640"/>
                    <a:pt x="46549" y="12889"/>
                  </a:cubicBezTo>
                  <a:cubicBezTo>
                    <a:pt x="46153" y="12477"/>
                    <a:pt x="45633" y="12274"/>
                    <a:pt x="45114" y="12274"/>
                  </a:cubicBezTo>
                  <a:close/>
                  <a:moveTo>
                    <a:pt x="32829" y="24551"/>
                  </a:moveTo>
                  <a:cubicBezTo>
                    <a:pt x="32330" y="24551"/>
                    <a:pt x="31829" y="24739"/>
                    <a:pt x="31446" y="25122"/>
                  </a:cubicBezTo>
                  <a:lnTo>
                    <a:pt x="25281" y="31254"/>
                  </a:lnTo>
                  <a:cubicBezTo>
                    <a:pt x="25281" y="31287"/>
                    <a:pt x="25281" y="31287"/>
                    <a:pt x="25248" y="31287"/>
                  </a:cubicBezTo>
                  <a:cubicBezTo>
                    <a:pt x="24498" y="32070"/>
                    <a:pt x="24498" y="33342"/>
                    <a:pt x="25281" y="34125"/>
                  </a:cubicBezTo>
                  <a:cubicBezTo>
                    <a:pt x="25684" y="34496"/>
                    <a:pt x="26191" y="34684"/>
                    <a:pt x="26696" y="34684"/>
                  </a:cubicBezTo>
                  <a:cubicBezTo>
                    <a:pt x="27211" y="34684"/>
                    <a:pt x="27723" y="34488"/>
                    <a:pt x="28119" y="34092"/>
                  </a:cubicBezTo>
                  <a:lnTo>
                    <a:pt x="34251" y="27960"/>
                  </a:lnTo>
                  <a:cubicBezTo>
                    <a:pt x="35001" y="27177"/>
                    <a:pt x="35001" y="25937"/>
                    <a:pt x="34251" y="25154"/>
                  </a:cubicBezTo>
                  <a:cubicBezTo>
                    <a:pt x="33868" y="24755"/>
                    <a:pt x="33349" y="24551"/>
                    <a:pt x="32829" y="24551"/>
                  </a:cubicBezTo>
                  <a:close/>
                  <a:moveTo>
                    <a:pt x="20551" y="36828"/>
                  </a:moveTo>
                  <a:cubicBezTo>
                    <a:pt x="20042" y="36828"/>
                    <a:pt x="19535" y="37016"/>
                    <a:pt x="19148" y="37387"/>
                  </a:cubicBezTo>
                  <a:lnTo>
                    <a:pt x="13016" y="43552"/>
                  </a:lnTo>
                  <a:cubicBezTo>
                    <a:pt x="12265" y="44302"/>
                    <a:pt x="12265" y="45542"/>
                    <a:pt x="13016" y="46325"/>
                  </a:cubicBezTo>
                  <a:cubicBezTo>
                    <a:pt x="13415" y="46724"/>
                    <a:pt x="13934" y="46928"/>
                    <a:pt x="14454" y="46928"/>
                  </a:cubicBezTo>
                  <a:cubicBezTo>
                    <a:pt x="14953" y="46928"/>
                    <a:pt x="15454" y="46741"/>
                    <a:pt x="15854" y="46357"/>
                  </a:cubicBezTo>
                  <a:lnTo>
                    <a:pt x="21986" y="40225"/>
                  </a:lnTo>
                  <a:cubicBezTo>
                    <a:pt x="22736" y="39442"/>
                    <a:pt x="22736" y="38202"/>
                    <a:pt x="21986" y="37420"/>
                  </a:cubicBezTo>
                  <a:cubicBezTo>
                    <a:pt x="21591" y="37024"/>
                    <a:pt x="21070" y="36828"/>
                    <a:pt x="20551" y="36828"/>
                  </a:cubicBezTo>
                  <a:close/>
                  <a:moveTo>
                    <a:pt x="8270" y="49113"/>
                  </a:moveTo>
                  <a:cubicBezTo>
                    <a:pt x="7767" y="49113"/>
                    <a:pt x="7266" y="49301"/>
                    <a:pt x="6883" y="49685"/>
                  </a:cubicBezTo>
                  <a:lnTo>
                    <a:pt x="751" y="55817"/>
                  </a:lnTo>
                  <a:cubicBezTo>
                    <a:pt x="0" y="56600"/>
                    <a:pt x="0" y="57840"/>
                    <a:pt x="751" y="58590"/>
                  </a:cubicBezTo>
                  <a:cubicBezTo>
                    <a:pt x="1134" y="59006"/>
                    <a:pt x="1652" y="59210"/>
                    <a:pt x="2173" y="59210"/>
                  </a:cubicBezTo>
                  <a:cubicBezTo>
                    <a:pt x="2672" y="59210"/>
                    <a:pt x="3173" y="59022"/>
                    <a:pt x="3556" y="58655"/>
                  </a:cubicBezTo>
                  <a:lnTo>
                    <a:pt x="9721" y="52490"/>
                  </a:lnTo>
                  <a:cubicBezTo>
                    <a:pt x="10471" y="51740"/>
                    <a:pt x="10471" y="50500"/>
                    <a:pt x="9721" y="49717"/>
                  </a:cubicBezTo>
                  <a:cubicBezTo>
                    <a:pt x="9321" y="49318"/>
                    <a:pt x="8794" y="49113"/>
                    <a:pt x="8270" y="49113"/>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3" name="Google Shape;2743;p34"/>
            <p:cNvSpPr/>
            <p:nvPr/>
          </p:nvSpPr>
          <p:spPr>
            <a:xfrm>
              <a:off x="3328850" y="1653000"/>
              <a:ext cx="250375" cy="171275"/>
            </a:xfrm>
            <a:custGeom>
              <a:rect b="b" l="l" r="r" t="t"/>
              <a:pathLst>
                <a:path extrusionOk="0" h="6851" w="10015">
                  <a:moveTo>
                    <a:pt x="5007" y="0"/>
                  </a:moveTo>
                  <a:cubicBezTo>
                    <a:pt x="4494" y="0"/>
                    <a:pt x="3980" y="196"/>
                    <a:pt x="3588" y="588"/>
                  </a:cubicBezTo>
                  <a:lnTo>
                    <a:pt x="783" y="3426"/>
                  </a:lnTo>
                  <a:cubicBezTo>
                    <a:pt x="0" y="4208"/>
                    <a:pt x="0" y="5448"/>
                    <a:pt x="783" y="6231"/>
                  </a:cubicBezTo>
                  <a:cubicBezTo>
                    <a:pt x="1162" y="6626"/>
                    <a:pt x="1675" y="6822"/>
                    <a:pt x="2190" y="6822"/>
                  </a:cubicBezTo>
                  <a:cubicBezTo>
                    <a:pt x="2694" y="6822"/>
                    <a:pt x="3201" y="6635"/>
                    <a:pt x="3588" y="6263"/>
                  </a:cubicBezTo>
                  <a:lnTo>
                    <a:pt x="5024" y="4828"/>
                  </a:lnTo>
                  <a:lnTo>
                    <a:pt x="6426" y="6263"/>
                  </a:lnTo>
                  <a:cubicBezTo>
                    <a:pt x="6818" y="6655"/>
                    <a:pt x="7332" y="6851"/>
                    <a:pt x="7841" y="6851"/>
                  </a:cubicBezTo>
                  <a:cubicBezTo>
                    <a:pt x="8351" y="6851"/>
                    <a:pt x="8857" y="6655"/>
                    <a:pt x="9232" y="6263"/>
                  </a:cubicBezTo>
                  <a:cubicBezTo>
                    <a:pt x="10015" y="5481"/>
                    <a:pt x="10015" y="4208"/>
                    <a:pt x="9232" y="3426"/>
                  </a:cubicBezTo>
                  <a:lnTo>
                    <a:pt x="6426" y="588"/>
                  </a:lnTo>
                  <a:cubicBezTo>
                    <a:pt x="6035" y="196"/>
                    <a:pt x="5521" y="0"/>
                    <a:pt x="500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4" name="Google Shape;2744;p34"/>
            <p:cNvSpPr/>
            <p:nvPr/>
          </p:nvSpPr>
          <p:spPr>
            <a:xfrm>
              <a:off x="3619975" y="1874600"/>
              <a:ext cx="1158850" cy="1148450"/>
            </a:xfrm>
            <a:custGeom>
              <a:rect b="b" l="l" r="r" t="t"/>
              <a:pathLst>
                <a:path extrusionOk="0" h="45938" w="46354">
                  <a:moveTo>
                    <a:pt x="2202" y="1"/>
                  </a:moveTo>
                  <a:cubicBezTo>
                    <a:pt x="1705" y="1"/>
                    <a:pt x="1208" y="188"/>
                    <a:pt x="816" y="564"/>
                  </a:cubicBezTo>
                  <a:cubicBezTo>
                    <a:pt x="1" y="1314"/>
                    <a:pt x="1" y="2586"/>
                    <a:pt x="783" y="3369"/>
                  </a:cubicBezTo>
                  <a:lnTo>
                    <a:pt x="6753" y="9371"/>
                  </a:lnTo>
                  <a:cubicBezTo>
                    <a:pt x="7144" y="9762"/>
                    <a:pt x="7658" y="9958"/>
                    <a:pt x="8172" y="9958"/>
                  </a:cubicBezTo>
                  <a:cubicBezTo>
                    <a:pt x="8686" y="9958"/>
                    <a:pt x="9199" y="9762"/>
                    <a:pt x="9591" y="9371"/>
                  </a:cubicBezTo>
                  <a:cubicBezTo>
                    <a:pt x="10374" y="8588"/>
                    <a:pt x="10374" y="7349"/>
                    <a:pt x="9591" y="6566"/>
                  </a:cubicBezTo>
                  <a:lnTo>
                    <a:pt x="3589" y="564"/>
                  </a:lnTo>
                  <a:cubicBezTo>
                    <a:pt x="3197" y="188"/>
                    <a:pt x="2700" y="1"/>
                    <a:pt x="2202" y="1"/>
                  </a:cubicBezTo>
                  <a:close/>
                  <a:moveTo>
                    <a:pt x="14190" y="11972"/>
                  </a:moveTo>
                  <a:cubicBezTo>
                    <a:pt x="13685" y="11972"/>
                    <a:pt x="13179" y="12160"/>
                    <a:pt x="12788" y="12535"/>
                  </a:cubicBezTo>
                  <a:cubicBezTo>
                    <a:pt x="12005" y="13318"/>
                    <a:pt x="12005" y="14590"/>
                    <a:pt x="12755" y="15373"/>
                  </a:cubicBezTo>
                  <a:lnTo>
                    <a:pt x="18757" y="21375"/>
                  </a:lnTo>
                  <a:cubicBezTo>
                    <a:pt x="19148" y="21767"/>
                    <a:pt x="19662" y="21962"/>
                    <a:pt x="20176" y="21962"/>
                  </a:cubicBezTo>
                  <a:cubicBezTo>
                    <a:pt x="20690" y="21962"/>
                    <a:pt x="21203" y="21767"/>
                    <a:pt x="21595" y="21375"/>
                  </a:cubicBezTo>
                  <a:cubicBezTo>
                    <a:pt x="22378" y="20592"/>
                    <a:pt x="22378" y="19320"/>
                    <a:pt x="21595" y="18537"/>
                  </a:cubicBezTo>
                  <a:lnTo>
                    <a:pt x="15593" y="12535"/>
                  </a:lnTo>
                  <a:cubicBezTo>
                    <a:pt x="15201" y="12160"/>
                    <a:pt x="14696" y="11972"/>
                    <a:pt x="14190" y="11972"/>
                  </a:cubicBezTo>
                  <a:close/>
                  <a:moveTo>
                    <a:pt x="26190" y="23977"/>
                  </a:moveTo>
                  <a:cubicBezTo>
                    <a:pt x="25689" y="23977"/>
                    <a:pt x="25183" y="24164"/>
                    <a:pt x="24792" y="24539"/>
                  </a:cubicBezTo>
                  <a:cubicBezTo>
                    <a:pt x="24009" y="25322"/>
                    <a:pt x="23976" y="26562"/>
                    <a:pt x="24759" y="27377"/>
                  </a:cubicBezTo>
                  <a:lnTo>
                    <a:pt x="30761" y="33379"/>
                  </a:lnTo>
                  <a:cubicBezTo>
                    <a:pt x="31153" y="33754"/>
                    <a:pt x="31658" y="33942"/>
                    <a:pt x="32164" y="33942"/>
                  </a:cubicBezTo>
                  <a:cubicBezTo>
                    <a:pt x="32669" y="33942"/>
                    <a:pt x="33175" y="33754"/>
                    <a:pt x="33566" y="33379"/>
                  </a:cubicBezTo>
                  <a:cubicBezTo>
                    <a:pt x="34349" y="32596"/>
                    <a:pt x="34349" y="31324"/>
                    <a:pt x="33566" y="30541"/>
                  </a:cubicBezTo>
                  <a:lnTo>
                    <a:pt x="27564" y="24539"/>
                  </a:lnTo>
                  <a:cubicBezTo>
                    <a:pt x="27189" y="24164"/>
                    <a:pt x="26692" y="23977"/>
                    <a:pt x="26190" y="23977"/>
                  </a:cubicBezTo>
                  <a:close/>
                  <a:moveTo>
                    <a:pt x="38149" y="35940"/>
                  </a:moveTo>
                  <a:cubicBezTo>
                    <a:pt x="37625" y="35940"/>
                    <a:pt x="37098" y="36144"/>
                    <a:pt x="36698" y="36543"/>
                  </a:cubicBezTo>
                  <a:cubicBezTo>
                    <a:pt x="35948" y="37326"/>
                    <a:pt x="35948" y="38598"/>
                    <a:pt x="36763" y="39349"/>
                  </a:cubicBezTo>
                  <a:lnTo>
                    <a:pt x="42733" y="45351"/>
                  </a:lnTo>
                  <a:cubicBezTo>
                    <a:pt x="43124" y="45742"/>
                    <a:pt x="43638" y="45938"/>
                    <a:pt x="44152" y="45938"/>
                  </a:cubicBezTo>
                  <a:cubicBezTo>
                    <a:pt x="44665" y="45938"/>
                    <a:pt x="45179" y="45742"/>
                    <a:pt x="45571" y="45351"/>
                  </a:cubicBezTo>
                  <a:cubicBezTo>
                    <a:pt x="46353" y="44568"/>
                    <a:pt x="46353" y="43296"/>
                    <a:pt x="45571" y="42545"/>
                  </a:cubicBezTo>
                  <a:lnTo>
                    <a:pt x="39568" y="36543"/>
                  </a:lnTo>
                  <a:cubicBezTo>
                    <a:pt x="39568" y="36511"/>
                    <a:pt x="39536" y="36511"/>
                    <a:pt x="39536" y="36511"/>
                  </a:cubicBezTo>
                  <a:cubicBezTo>
                    <a:pt x="39153" y="36127"/>
                    <a:pt x="38652" y="35940"/>
                    <a:pt x="38149" y="3594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5" name="Google Shape;2745;p34"/>
            <p:cNvSpPr/>
            <p:nvPr/>
          </p:nvSpPr>
          <p:spPr>
            <a:xfrm>
              <a:off x="2491325" y="2633875"/>
              <a:ext cx="1513600" cy="1535775"/>
            </a:xfrm>
            <a:custGeom>
              <a:rect b="b" l="l" r="r" t="t"/>
              <a:pathLst>
                <a:path extrusionOk="0" h="61431" w="60544">
                  <a:moveTo>
                    <a:pt x="38861" y="4079"/>
                  </a:moveTo>
                  <a:cubicBezTo>
                    <a:pt x="38977" y="4079"/>
                    <a:pt x="39094" y="4081"/>
                    <a:pt x="39210" y="4085"/>
                  </a:cubicBezTo>
                  <a:lnTo>
                    <a:pt x="39242" y="4085"/>
                  </a:lnTo>
                  <a:cubicBezTo>
                    <a:pt x="42733" y="4117"/>
                    <a:pt x="45799" y="5389"/>
                    <a:pt x="48637" y="7999"/>
                  </a:cubicBezTo>
                  <a:cubicBezTo>
                    <a:pt x="49027" y="8342"/>
                    <a:pt x="49514" y="8514"/>
                    <a:pt x="49998" y="8514"/>
                  </a:cubicBezTo>
                  <a:cubicBezTo>
                    <a:pt x="50526" y="8514"/>
                    <a:pt x="51051" y="8310"/>
                    <a:pt x="51442" y="7901"/>
                  </a:cubicBezTo>
                  <a:lnTo>
                    <a:pt x="51932" y="7444"/>
                  </a:lnTo>
                  <a:cubicBezTo>
                    <a:pt x="52144" y="7232"/>
                    <a:pt x="52437" y="7126"/>
                    <a:pt x="52735" y="7126"/>
                  </a:cubicBezTo>
                  <a:cubicBezTo>
                    <a:pt x="53032" y="7126"/>
                    <a:pt x="53334" y="7232"/>
                    <a:pt x="53563" y="7444"/>
                  </a:cubicBezTo>
                  <a:lnTo>
                    <a:pt x="54182" y="8064"/>
                  </a:lnTo>
                  <a:cubicBezTo>
                    <a:pt x="54606" y="8521"/>
                    <a:pt x="54606" y="9239"/>
                    <a:pt x="54182" y="9695"/>
                  </a:cubicBezTo>
                  <a:lnTo>
                    <a:pt x="53334" y="10511"/>
                  </a:lnTo>
                  <a:cubicBezTo>
                    <a:pt x="52649" y="11196"/>
                    <a:pt x="52551" y="12240"/>
                    <a:pt x="53073" y="13055"/>
                  </a:cubicBezTo>
                  <a:cubicBezTo>
                    <a:pt x="54182" y="14784"/>
                    <a:pt x="55030" y="16676"/>
                    <a:pt x="55618" y="18666"/>
                  </a:cubicBezTo>
                  <a:cubicBezTo>
                    <a:pt x="55813" y="19449"/>
                    <a:pt x="55944" y="20231"/>
                    <a:pt x="56042" y="21014"/>
                  </a:cubicBezTo>
                  <a:cubicBezTo>
                    <a:pt x="56237" y="22482"/>
                    <a:pt x="55193" y="23787"/>
                    <a:pt x="53758" y="23950"/>
                  </a:cubicBezTo>
                  <a:cubicBezTo>
                    <a:pt x="53628" y="23983"/>
                    <a:pt x="53497" y="23983"/>
                    <a:pt x="53399" y="23983"/>
                  </a:cubicBezTo>
                  <a:lnTo>
                    <a:pt x="52290" y="23950"/>
                  </a:lnTo>
                  <a:cubicBezTo>
                    <a:pt x="50986" y="23950"/>
                    <a:pt x="49909" y="22972"/>
                    <a:pt x="49713" y="21667"/>
                  </a:cubicBezTo>
                  <a:cubicBezTo>
                    <a:pt x="49191" y="18340"/>
                    <a:pt x="47919" y="15632"/>
                    <a:pt x="45962" y="13675"/>
                  </a:cubicBezTo>
                  <a:cubicBezTo>
                    <a:pt x="44233" y="11946"/>
                    <a:pt x="42309" y="11000"/>
                    <a:pt x="40221" y="10837"/>
                  </a:cubicBezTo>
                  <a:cubicBezTo>
                    <a:pt x="39967" y="10814"/>
                    <a:pt x="39716" y="10803"/>
                    <a:pt x="39470" y="10803"/>
                  </a:cubicBezTo>
                  <a:cubicBezTo>
                    <a:pt x="37602" y="10803"/>
                    <a:pt x="35984" y="11453"/>
                    <a:pt x="34773" y="12664"/>
                  </a:cubicBezTo>
                  <a:cubicBezTo>
                    <a:pt x="33567" y="13871"/>
                    <a:pt x="32947" y="15534"/>
                    <a:pt x="32882" y="17622"/>
                  </a:cubicBezTo>
                  <a:cubicBezTo>
                    <a:pt x="32816" y="19514"/>
                    <a:pt x="33501" y="22123"/>
                    <a:pt x="34969" y="25614"/>
                  </a:cubicBezTo>
                  <a:cubicBezTo>
                    <a:pt x="37220" y="31127"/>
                    <a:pt x="38525" y="35171"/>
                    <a:pt x="38818" y="37650"/>
                  </a:cubicBezTo>
                  <a:cubicBezTo>
                    <a:pt x="39112" y="39934"/>
                    <a:pt x="38851" y="42250"/>
                    <a:pt x="38101" y="44403"/>
                  </a:cubicBezTo>
                  <a:cubicBezTo>
                    <a:pt x="37285" y="46654"/>
                    <a:pt x="35980" y="48709"/>
                    <a:pt x="34252" y="50405"/>
                  </a:cubicBezTo>
                  <a:cubicBezTo>
                    <a:pt x="34219" y="50405"/>
                    <a:pt x="34219" y="50405"/>
                    <a:pt x="34219" y="50437"/>
                  </a:cubicBezTo>
                  <a:cubicBezTo>
                    <a:pt x="32490" y="52199"/>
                    <a:pt x="30337" y="53536"/>
                    <a:pt x="27989" y="54352"/>
                  </a:cubicBezTo>
                  <a:cubicBezTo>
                    <a:pt x="26451" y="54913"/>
                    <a:pt x="24805" y="55200"/>
                    <a:pt x="23171" y="55200"/>
                  </a:cubicBezTo>
                  <a:cubicBezTo>
                    <a:pt x="22621" y="55200"/>
                    <a:pt x="22072" y="55168"/>
                    <a:pt x="21530" y="55102"/>
                  </a:cubicBezTo>
                  <a:cubicBezTo>
                    <a:pt x="19475" y="54809"/>
                    <a:pt x="17028" y="53732"/>
                    <a:pt x="14223" y="51905"/>
                  </a:cubicBezTo>
                  <a:cubicBezTo>
                    <a:pt x="13886" y="51690"/>
                    <a:pt x="13511" y="51586"/>
                    <a:pt x="13138" y="51586"/>
                  </a:cubicBezTo>
                  <a:cubicBezTo>
                    <a:pt x="12607" y="51586"/>
                    <a:pt x="12081" y="51797"/>
                    <a:pt x="11679" y="52199"/>
                  </a:cubicBezTo>
                  <a:lnTo>
                    <a:pt x="6949" y="56896"/>
                  </a:lnTo>
                  <a:cubicBezTo>
                    <a:pt x="6655" y="57206"/>
                    <a:pt x="6247" y="57361"/>
                    <a:pt x="5836" y="57361"/>
                  </a:cubicBezTo>
                  <a:cubicBezTo>
                    <a:pt x="5424" y="57361"/>
                    <a:pt x="5008" y="57206"/>
                    <a:pt x="4698" y="56896"/>
                  </a:cubicBezTo>
                  <a:cubicBezTo>
                    <a:pt x="4404" y="56603"/>
                    <a:pt x="4241" y="56211"/>
                    <a:pt x="4241" y="55787"/>
                  </a:cubicBezTo>
                  <a:cubicBezTo>
                    <a:pt x="4241" y="55363"/>
                    <a:pt x="4404" y="54972"/>
                    <a:pt x="4698" y="54645"/>
                  </a:cubicBezTo>
                  <a:lnTo>
                    <a:pt x="9265" y="50111"/>
                  </a:lnTo>
                  <a:cubicBezTo>
                    <a:pt x="9982" y="49361"/>
                    <a:pt x="10048" y="48219"/>
                    <a:pt x="9428" y="47404"/>
                  </a:cubicBezTo>
                  <a:cubicBezTo>
                    <a:pt x="7471" y="44957"/>
                    <a:pt x="6166" y="42543"/>
                    <a:pt x="5513" y="40227"/>
                  </a:cubicBezTo>
                  <a:cubicBezTo>
                    <a:pt x="4926" y="38238"/>
                    <a:pt x="4567" y="36183"/>
                    <a:pt x="4372" y="34128"/>
                  </a:cubicBezTo>
                  <a:cubicBezTo>
                    <a:pt x="4274" y="32692"/>
                    <a:pt x="5350" y="31420"/>
                    <a:pt x="6786" y="31322"/>
                  </a:cubicBezTo>
                  <a:cubicBezTo>
                    <a:pt x="6851" y="31322"/>
                    <a:pt x="6916" y="31290"/>
                    <a:pt x="6981" y="31290"/>
                  </a:cubicBezTo>
                  <a:lnTo>
                    <a:pt x="8188" y="31290"/>
                  </a:lnTo>
                  <a:cubicBezTo>
                    <a:pt x="9526" y="31290"/>
                    <a:pt x="10700" y="32333"/>
                    <a:pt x="10798" y="33736"/>
                  </a:cubicBezTo>
                  <a:cubicBezTo>
                    <a:pt x="11255" y="38890"/>
                    <a:pt x="12918" y="42935"/>
                    <a:pt x="15691" y="45675"/>
                  </a:cubicBezTo>
                  <a:cubicBezTo>
                    <a:pt x="17583" y="47534"/>
                    <a:pt x="20095" y="48611"/>
                    <a:pt x="22737" y="48643"/>
                  </a:cubicBezTo>
                  <a:cubicBezTo>
                    <a:pt x="22845" y="48647"/>
                    <a:pt x="22952" y="48649"/>
                    <a:pt x="23059" y="48649"/>
                  </a:cubicBezTo>
                  <a:cubicBezTo>
                    <a:pt x="27848" y="48649"/>
                    <a:pt x="31951" y="45110"/>
                    <a:pt x="32621" y="40293"/>
                  </a:cubicBezTo>
                  <a:cubicBezTo>
                    <a:pt x="32621" y="40293"/>
                    <a:pt x="32621" y="40260"/>
                    <a:pt x="32621" y="40260"/>
                  </a:cubicBezTo>
                  <a:cubicBezTo>
                    <a:pt x="32849" y="38238"/>
                    <a:pt x="32360" y="35563"/>
                    <a:pt x="31087" y="32105"/>
                  </a:cubicBezTo>
                  <a:cubicBezTo>
                    <a:pt x="28837" y="25973"/>
                    <a:pt x="27499" y="21536"/>
                    <a:pt x="27173" y="18959"/>
                  </a:cubicBezTo>
                  <a:cubicBezTo>
                    <a:pt x="26847" y="16806"/>
                    <a:pt x="27010" y="14588"/>
                    <a:pt x="27630" y="12533"/>
                  </a:cubicBezTo>
                  <a:cubicBezTo>
                    <a:pt x="28217" y="10641"/>
                    <a:pt x="29261" y="8912"/>
                    <a:pt x="30696" y="7510"/>
                  </a:cubicBezTo>
                  <a:cubicBezTo>
                    <a:pt x="32833" y="5310"/>
                    <a:pt x="35817" y="4079"/>
                    <a:pt x="38861" y="4079"/>
                  </a:cubicBezTo>
                  <a:close/>
                  <a:moveTo>
                    <a:pt x="38845" y="0"/>
                  </a:moveTo>
                  <a:cubicBezTo>
                    <a:pt x="34701" y="0"/>
                    <a:pt x="30686" y="1683"/>
                    <a:pt x="27793" y="4639"/>
                  </a:cubicBezTo>
                  <a:cubicBezTo>
                    <a:pt x="25933" y="6499"/>
                    <a:pt x="24531" y="8782"/>
                    <a:pt x="23748" y="11326"/>
                  </a:cubicBezTo>
                  <a:cubicBezTo>
                    <a:pt x="22932" y="13968"/>
                    <a:pt x="22737" y="16839"/>
                    <a:pt x="23128" y="19546"/>
                  </a:cubicBezTo>
                  <a:cubicBezTo>
                    <a:pt x="23520" y="22417"/>
                    <a:pt x="24857" y="26984"/>
                    <a:pt x="27271" y="33508"/>
                  </a:cubicBezTo>
                  <a:cubicBezTo>
                    <a:pt x="28543" y="36965"/>
                    <a:pt x="28674" y="38825"/>
                    <a:pt x="28576" y="39771"/>
                  </a:cubicBezTo>
                  <a:cubicBezTo>
                    <a:pt x="28161" y="42513"/>
                    <a:pt x="25814" y="44569"/>
                    <a:pt x="23028" y="44569"/>
                  </a:cubicBezTo>
                  <a:cubicBezTo>
                    <a:pt x="22964" y="44569"/>
                    <a:pt x="22899" y="44568"/>
                    <a:pt x="22835" y="44566"/>
                  </a:cubicBezTo>
                  <a:cubicBezTo>
                    <a:pt x="21204" y="44533"/>
                    <a:pt x="19703" y="43914"/>
                    <a:pt x="18561" y="42772"/>
                  </a:cubicBezTo>
                  <a:cubicBezTo>
                    <a:pt x="16474" y="40717"/>
                    <a:pt x="15234" y="37553"/>
                    <a:pt x="14875" y="33377"/>
                  </a:cubicBezTo>
                  <a:cubicBezTo>
                    <a:pt x="14582" y="29920"/>
                    <a:pt x="11646" y="27212"/>
                    <a:pt x="8156" y="27212"/>
                  </a:cubicBezTo>
                  <a:lnTo>
                    <a:pt x="6916" y="27212"/>
                  </a:lnTo>
                  <a:cubicBezTo>
                    <a:pt x="6753" y="27245"/>
                    <a:pt x="6590" y="27245"/>
                    <a:pt x="6427" y="27245"/>
                  </a:cubicBezTo>
                  <a:cubicBezTo>
                    <a:pt x="2773" y="27571"/>
                    <a:pt x="1" y="30800"/>
                    <a:pt x="327" y="34486"/>
                  </a:cubicBezTo>
                  <a:cubicBezTo>
                    <a:pt x="523" y="36802"/>
                    <a:pt x="947" y="39118"/>
                    <a:pt x="1566" y="41337"/>
                  </a:cubicBezTo>
                  <a:cubicBezTo>
                    <a:pt x="2251" y="43718"/>
                    <a:pt x="3458" y="46099"/>
                    <a:pt x="5122" y="48480"/>
                  </a:cubicBezTo>
                  <a:lnTo>
                    <a:pt x="1827" y="51775"/>
                  </a:lnTo>
                  <a:cubicBezTo>
                    <a:pt x="751" y="52851"/>
                    <a:pt x="164" y="54254"/>
                    <a:pt x="164" y="55787"/>
                  </a:cubicBezTo>
                  <a:cubicBezTo>
                    <a:pt x="164" y="57288"/>
                    <a:pt x="751" y="58723"/>
                    <a:pt x="1827" y="59799"/>
                  </a:cubicBezTo>
                  <a:cubicBezTo>
                    <a:pt x="2904" y="60843"/>
                    <a:pt x="4307" y="61430"/>
                    <a:pt x="5840" y="61430"/>
                  </a:cubicBezTo>
                  <a:cubicBezTo>
                    <a:pt x="7340" y="61430"/>
                    <a:pt x="8775" y="60843"/>
                    <a:pt x="9819" y="59799"/>
                  </a:cubicBezTo>
                  <a:lnTo>
                    <a:pt x="13407" y="56211"/>
                  </a:lnTo>
                  <a:cubicBezTo>
                    <a:pt x="16180" y="57875"/>
                    <a:pt x="18659" y="58821"/>
                    <a:pt x="20975" y="59147"/>
                  </a:cubicBezTo>
                  <a:cubicBezTo>
                    <a:pt x="21702" y="59239"/>
                    <a:pt x="22432" y="59284"/>
                    <a:pt x="23162" y="59284"/>
                  </a:cubicBezTo>
                  <a:cubicBezTo>
                    <a:pt x="25282" y="59284"/>
                    <a:pt x="27393" y="58905"/>
                    <a:pt x="29359" y="58201"/>
                  </a:cubicBezTo>
                  <a:cubicBezTo>
                    <a:pt x="32262" y="57190"/>
                    <a:pt x="34937" y="55494"/>
                    <a:pt x="37089" y="53308"/>
                  </a:cubicBezTo>
                  <a:cubicBezTo>
                    <a:pt x="39242" y="51220"/>
                    <a:pt x="40939" y="48611"/>
                    <a:pt x="41950" y="45773"/>
                  </a:cubicBezTo>
                  <a:cubicBezTo>
                    <a:pt x="42896" y="43000"/>
                    <a:pt x="43222" y="40032"/>
                    <a:pt x="42863" y="37161"/>
                  </a:cubicBezTo>
                  <a:cubicBezTo>
                    <a:pt x="42537" y="34291"/>
                    <a:pt x="41167" y="29985"/>
                    <a:pt x="38720" y="24048"/>
                  </a:cubicBezTo>
                  <a:cubicBezTo>
                    <a:pt x="37122" y="20231"/>
                    <a:pt x="36926" y="18470"/>
                    <a:pt x="36959" y="17785"/>
                  </a:cubicBezTo>
                  <a:cubicBezTo>
                    <a:pt x="36959" y="17752"/>
                    <a:pt x="36959" y="17752"/>
                    <a:pt x="36959" y="17720"/>
                  </a:cubicBezTo>
                  <a:cubicBezTo>
                    <a:pt x="36992" y="16709"/>
                    <a:pt x="37220" y="15991"/>
                    <a:pt x="37644" y="15567"/>
                  </a:cubicBezTo>
                  <a:cubicBezTo>
                    <a:pt x="37967" y="15244"/>
                    <a:pt x="38476" y="14868"/>
                    <a:pt x="39527" y="14868"/>
                  </a:cubicBezTo>
                  <a:cubicBezTo>
                    <a:pt x="39643" y="14868"/>
                    <a:pt x="39765" y="14872"/>
                    <a:pt x="39895" y="14882"/>
                  </a:cubicBezTo>
                  <a:cubicBezTo>
                    <a:pt x="41004" y="14980"/>
                    <a:pt x="42048" y="15534"/>
                    <a:pt x="43092" y="16545"/>
                  </a:cubicBezTo>
                  <a:cubicBezTo>
                    <a:pt x="44429" y="17883"/>
                    <a:pt x="45310" y="19840"/>
                    <a:pt x="45668" y="22287"/>
                  </a:cubicBezTo>
                  <a:cubicBezTo>
                    <a:pt x="46158" y="25549"/>
                    <a:pt x="48898" y="27995"/>
                    <a:pt x="52225" y="28028"/>
                  </a:cubicBezTo>
                  <a:lnTo>
                    <a:pt x="53334" y="28060"/>
                  </a:lnTo>
                  <a:cubicBezTo>
                    <a:pt x="53660" y="28060"/>
                    <a:pt x="53954" y="28028"/>
                    <a:pt x="54248" y="27995"/>
                  </a:cubicBezTo>
                  <a:cubicBezTo>
                    <a:pt x="57934" y="27571"/>
                    <a:pt x="60543" y="24211"/>
                    <a:pt x="60086" y="20558"/>
                  </a:cubicBezTo>
                  <a:cubicBezTo>
                    <a:pt x="59989" y="19579"/>
                    <a:pt x="59793" y="18568"/>
                    <a:pt x="59565" y="17622"/>
                  </a:cubicBezTo>
                  <a:cubicBezTo>
                    <a:pt x="59532" y="17589"/>
                    <a:pt x="59532" y="17589"/>
                    <a:pt x="59532" y="17557"/>
                  </a:cubicBezTo>
                  <a:cubicBezTo>
                    <a:pt x="59010" y="15730"/>
                    <a:pt x="58260" y="13936"/>
                    <a:pt x="57346" y="12272"/>
                  </a:cubicBezTo>
                  <a:cubicBezTo>
                    <a:pt x="59075" y="10217"/>
                    <a:pt x="58977" y="7118"/>
                    <a:pt x="57053" y="5194"/>
                  </a:cubicBezTo>
                  <a:lnTo>
                    <a:pt x="56433" y="4541"/>
                  </a:lnTo>
                  <a:cubicBezTo>
                    <a:pt x="55454" y="3563"/>
                    <a:pt x="54117" y="3041"/>
                    <a:pt x="52747" y="3041"/>
                  </a:cubicBezTo>
                  <a:cubicBezTo>
                    <a:pt x="51768" y="3041"/>
                    <a:pt x="50822" y="3302"/>
                    <a:pt x="50007" y="3791"/>
                  </a:cubicBezTo>
                  <a:cubicBezTo>
                    <a:pt x="46778" y="1345"/>
                    <a:pt x="43189" y="40"/>
                    <a:pt x="39308" y="7"/>
                  </a:cubicBezTo>
                  <a:cubicBezTo>
                    <a:pt x="39153" y="2"/>
                    <a:pt x="38999" y="0"/>
                    <a:pt x="38845"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46" name="Google Shape;2746;p34"/>
          <p:cNvGrpSpPr/>
          <p:nvPr/>
        </p:nvGrpSpPr>
        <p:grpSpPr>
          <a:xfrm>
            <a:off x="1321315" y="3192330"/>
            <a:ext cx="549505" cy="580393"/>
            <a:chOff x="1377350" y="288675"/>
            <a:chExt cx="4845725" cy="5118100"/>
          </a:xfrm>
        </p:grpSpPr>
        <p:sp>
          <p:nvSpPr>
            <p:cNvPr id="2747" name="Google Shape;2747;p34"/>
            <p:cNvSpPr/>
            <p:nvPr/>
          </p:nvSpPr>
          <p:spPr>
            <a:xfrm>
              <a:off x="4295200" y="4838325"/>
              <a:ext cx="597800" cy="507275"/>
            </a:xfrm>
            <a:custGeom>
              <a:rect b="b" l="l" r="r" t="t"/>
              <a:pathLst>
                <a:path extrusionOk="0" h="20291" w="23912">
                  <a:moveTo>
                    <a:pt x="4796" y="1"/>
                  </a:moveTo>
                  <a:lnTo>
                    <a:pt x="686" y="15299"/>
                  </a:lnTo>
                  <a:cubicBezTo>
                    <a:pt x="1" y="17844"/>
                    <a:pt x="2447" y="20290"/>
                    <a:pt x="5677" y="20290"/>
                  </a:cubicBezTo>
                  <a:lnTo>
                    <a:pt x="18235" y="20290"/>
                  </a:lnTo>
                  <a:cubicBezTo>
                    <a:pt x="21465" y="20290"/>
                    <a:pt x="23911" y="17844"/>
                    <a:pt x="23226" y="15299"/>
                  </a:cubicBezTo>
                  <a:lnTo>
                    <a:pt x="19116" y="1"/>
                  </a:ln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8" name="Google Shape;2748;p34"/>
            <p:cNvSpPr/>
            <p:nvPr/>
          </p:nvSpPr>
          <p:spPr>
            <a:xfrm>
              <a:off x="1438525" y="350650"/>
              <a:ext cx="4723375" cy="4485250"/>
            </a:xfrm>
            <a:custGeom>
              <a:rect b="b" l="l" r="r" t="t"/>
              <a:pathLst>
                <a:path extrusionOk="0" h="179410" w="188935">
                  <a:moveTo>
                    <a:pt x="42145" y="1"/>
                  </a:moveTo>
                  <a:cubicBezTo>
                    <a:pt x="18789" y="1"/>
                    <a:pt x="0" y="18790"/>
                    <a:pt x="0" y="42145"/>
                  </a:cubicBezTo>
                  <a:lnTo>
                    <a:pt x="0" y="137265"/>
                  </a:lnTo>
                  <a:cubicBezTo>
                    <a:pt x="0" y="160621"/>
                    <a:pt x="18789" y="179410"/>
                    <a:pt x="42145" y="179410"/>
                  </a:cubicBezTo>
                  <a:lnTo>
                    <a:pt x="146790" y="179410"/>
                  </a:lnTo>
                  <a:cubicBezTo>
                    <a:pt x="170146" y="179410"/>
                    <a:pt x="188935" y="160621"/>
                    <a:pt x="188935" y="137265"/>
                  </a:cubicBezTo>
                  <a:lnTo>
                    <a:pt x="188935" y="42145"/>
                  </a:lnTo>
                  <a:cubicBezTo>
                    <a:pt x="188935" y="18790"/>
                    <a:pt x="170146" y="1"/>
                    <a:pt x="146790"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9" name="Google Shape;2749;p34"/>
            <p:cNvSpPr/>
            <p:nvPr/>
          </p:nvSpPr>
          <p:spPr>
            <a:xfrm>
              <a:off x="1967775" y="879900"/>
              <a:ext cx="3664875" cy="3426750"/>
            </a:xfrm>
            <a:custGeom>
              <a:rect b="b" l="l" r="r" t="t"/>
              <a:pathLst>
                <a:path extrusionOk="0" h="137070" w="146595">
                  <a:moveTo>
                    <a:pt x="20975" y="1"/>
                  </a:moveTo>
                  <a:cubicBezTo>
                    <a:pt x="9395" y="1"/>
                    <a:pt x="1" y="9395"/>
                    <a:pt x="1" y="20975"/>
                  </a:cubicBezTo>
                  <a:lnTo>
                    <a:pt x="1" y="116095"/>
                  </a:lnTo>
                  <a:cubicBezTo>
                    <a:pt x="1" y="127675"/>
                    <a:pt x="9395" y="137037"/>
                    <a:pt x="20975" y="137070"/>
                  </a:cubicBezTo>
                  <a:lnTo>
                    <a:pt x="125620" y="137070"/>
                  </a:lnTo>
                  <a:cubicBezTo>
                    <a:pt x="137200" y="137037"/>
                    <a:pt x="146594" y="127675"/>
                    <a:pt x="146594" y="116095"/>
                  </a:cubicBezTo>
                  <a:lnTo>
                    <a:pt x="146594" y="113257"/>
                  </a:lnTo>
                  <a:cubicBezTo>
                    <a:pt x="143169" y="113257"/>
                    <a:pt x="140397" y="110452"/>
                    <a:pt x="140397" y="107027"/>
                  </a:cubicBezTo>
                  <a:lnTo>
                    <a:pt x="140397" y="93522"/>
                  </a:lnTo>
                  <a:cubicBezTo>
                    <a:pt x="140397" y="90097"/>
                    <a:pt x="143169" y="87324"/>
                    <a:pt x="146594" y="87324"/>
                  </a:cubicBezTo>
                  <a:lnTo>
                    <a:pt x="146594" y="49746"/>
                  </a:lnTo>
                  <a:cubicBezTo>
                    <a:pt x="143169" y="49746"/>
                    <a:pt x="140397" y="46941"/>
                    <a:pt x="140397" y="43516"/>
                  </a:cubicBezTo>
                  <a:lnTo>
                    <a:pt x="140397" y="30011"/>
                  </a:lnTo>
                  <a:cubicBezTo>
                    <a:pt x="140397" y="26586"/>
                    <a:pt x="143169" y="23813"/>
                    <a:pt x="146594" y="23813"/>
                  </a:cubicBezTo>
                  <a:lnTo>
                    <a:pt x="146594" y="20975"/>
                  </a:lnTo>
                  <a:cubicBezTo>
                    <a:pt x="146594" y="9395"/>
                    <a:pt x="137200" y="1"/>
                    <a:pt x="125620" y="1"/>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0" name="Google Shape;2750;p34"/>
            <p:cNvSpPr/>
            <p:nvPr/>
          </p:nvSpPr>
          <p:spPr>
            <a:xfrm>
              <a:off x="3010800" y="1803875"/>
              <a:ext cx="1578825" cy="1578000"/>
            </a:xfrm>
            <a:custGeom>
              <a:rect b="b" l="l" r="r" t="t"/>
              <a:pathLst>
                <a:path extrusionOk="0" h="63120" w="63153">
                  <a:moveTo>
                    <a:pt x="31577" y="0"/>
                  </a:moveTo>
                  <a:cubicBezTo>
                    <a:pt x="14158" y="0"/>
                    <a:pt x="1" y="14125"/>
                    <a:pt x="1" y="31576"/>
                  </a:cubicBezTo>
                  <a:cubicBezTo>
                    <a:pt x="1" y="48995"/>
                    <a:pt x="14158" y="63120"/>
                    <a:pt x="31577" y="63120"/>
                  </a:cubicBezTo>
                  <a:cubicBezTo>
                    <a:pt x="48996" y="63120"/>
                    <a:pt x="63153" y="48995"/>
                    <a:pt x="63153" y="31576"/>
                  </a:cubicBezTo>
                  <a:cubicBezTo>
                    <a:pt x="63153" y="14125"/>
                    <a:pt x="48996" y="0"/>
                    <a:pt x="31577"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1" name="Google Shape;2751;p34"/>
            <p:cNvSpPr/>
            <p:nvPr/>
          </p:nvSpPr>
          <p:spPr>
            <a:xfrm>
              <a:off x="3500925" y="2293175"/>
              <a:ext cx="598600" cy="599400"/>
            </a:xfrm>
            <a:custGeom>
              <a:rect b="b" l="l" r="r" t="t"/>
              <a:pathLst>
                <a:path extrusionOk="0" h="23976" w="23944">
                  <a:moveTo>
                    <a:pt x="11972" y="0"/>
                  </a:moveTo>
                  <a:cubicBezTo>
                    <a:pt x="5350" y="0"/>
                    <a:pt x="0" y="5382"/>
                    <a:pt x="0" y="12004"/>
                  </a:cubicBezTo>
                  <a:cubicBezTo>
                    <a:pt x="0" y="18626"/>
                    <a:pt x="5350" y="23976"/>
                    <a:pt x="11972" y="23976"/>
                  </a:cubicBezTo>
                  <a:cubicBezTo>
                    <a:pt x="18593" y="23976"/>
                    <a:pt x="23943" y="18626"/>
                    <a:pt x="23943" y="12004"/>
                  </a:cubicBezTo>
                  <a:cubicBezTo>
                    <a:pt x="23943" y="5382"/>
                    <a:pt x="18593" y="0"/>
                    <a:pt x="1197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2" name="Google Shape;2752;p34"/>
            <p:cNvSpPr/>
            <p:nvPr/>
          </p:nvSpPr>
          <p:spPr>
            <a:xfrm>
              <a:off x="5477675" y="1475225"/>
              <a:ext cx="310725" cy="648350"/>
            </a:xfrm>
            <a:custGeom>
              <a:rect b="b" l="l" r="r" t="t"/>
              <a:pathLst>
                <a:path extrusionOk="0" h="25934" w="12429">
                  <a:moveTo>
                    <a:pt x="6198" y="0"/>
                  </a:moveTo>
                  <a:cubicBezTo>
                    <a:pt x="2773" y="0"/>
                    <a:pt x="1" y="2773"/>
                    <a:pt x="1" y="6198"/>
                  </a:cubicBezTo>
                  <a:lnTo>
                    <a:pt x="1" y="19703"/>
                  </a:lnTo>
                  <a:cubicBezTo>
                    <a:pt x="1" y="23160"/>
                    <a:pt x="2773" y="25933"/>
                    <a:pt x="6198" y="25933"/>
                  </a:cubicBezTo>
                  <a:cubicBezTo>
                    <a:pt x="9656" y="25933"/>
                    <a:pt x="12429" y="23160"/>
                    <a:pt x="12429" y="19703"/>
                  </a:cubicBezTo>
                  <a:lnTo>
                    <a:pt x="12429" y="6198"/>
                  </a:lnTo>
                  <a:cubicBezTo>
                    <a:pt x="12429" y="2773"/>
                    <a:pt x="9656" y="0"/>
                    <a:pt x="619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3" name="Google Shape;2753;p34"/>
            <p:cNvSpPr/>
            <p:nvPr/>
          </p:nvSpPr>
          <p:spPr>
            <a:xfrm>
              <a:off x="5477675" y="3063000"/>
              <a:ext cx="310725" cy="648325"/>
            </a:xfrm>
            <a:custGeom>
              <a:rect b="b" l="l" r="r" t="t"/>
              <a:pathLst>
                <a:path extrusionOk="0" h="25933" w="12429">
                  <a:moveTo>
                    <a:pt x="6198" y="0"/>
                  </a:moveTo>
                  <a:cubicBezTo>
                    <a:pt x="2773" y="0"/>
                    <a:pt x="1" y="2773"/>
                    <a:pt x="1" y="6198"/>
                  </a:cubicBezTo>
                  <a:lnTo>
                    <a:pt x="1" y="19703"/>
                  </a:lnTo>
                  <a:cubicBezTo>
                    <a:pt x="1" y="23160"/>
                    <a:pt x="2773" y="25933"/>
                    <a:pt x="6198" y="25933"/>
                  </a:cubicBezTo>
                  <a:cubicBezTo>
                    <a:pt x="9656" y="25933"/>
                    <a:pt x="12429" y="23160"/>
                    <a:pt x="12429" y="19703"/>
                  </a:cubicBezTo>
                  <a:lnTo>
                    <a:pt x="12429" y="6198"/>
                  </a:lnTo>
                  <a:cubicBezTo>
                    <a:pt x="12429" y="2773"/>
                    <a:pt x="9656" y="0"/>
                    <a:pt x="619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4" name="Google Shape;2754;p34"/>
            <p:cNvSpPr/>
            <p:nvPr/>
          </p:nvSpPr>
          <p:spPr>
            <a:xfrm>
              <a:off x="2548425" y="4838325"/>
              <a:ext cx="597775" cy="507275"/>
            </a:xfrm>
            <a:custGeom>
              <a:rect b="b" l="l" r="r" t="t"/>
              <a:pathLst>
                <a:path extrusionOk="0" h="20291" w="23911">
                  <a:moveTo>
                    <a:pt x="4795" y="1"/>
                  </a:moveTo>
                  <a:lnTo>
                    <a:pt x="718" y="15299"/>
                  </a:lnTo>
                  <a:cubicBezTo>
                    <a:pt x="0" y="17844"/>
                    <a:pt x="2447" y="20290"/>
                    <a:pt x="5709" y="20290"/>
                  </a:cubicBezTo>
                  <a:lnTo>
                    <a:pt x="18235" y="20290"/>
                  </a:lnTo>
                  <a:cubicBezTo>
                    <a:pt x="21497" y="20290"/>
                    <a:pt x="23910" y="17844"/>
                    <a:pt x="23225" y="15299"/>
                  </a:cubicBezTo>
                  <a:lnTo>
                    <a:pt x="19115" y="1"/>
                  </a:ln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5" name="Google Shape;2755;p34"/>
            <p:cNvSpPr/>
            <p:nvPr/>
          </p:nvSpPr>
          <p:spPr>
            <a:xfrm>
              <a:off x="1438525" y="505600"/>
              <a:ext cx="1627750" cy="4330300"/>
            </a:xfrm>
            <a:custGeom>
              <a:rect b="b" l="l" r="r" t="t"/>
              <a:pathLst>
                <a:path extrusionOk="0" h="173212" w="65110">
                  <a:moveTo>
                    <a:pt x="20127" y="0"/>
                  </a:moveTo>
                  <a:lnTo>
                    <a:pt x="20127" y="0"/>
                  </a:lnTo>
                  <a:cubicBezTo>
                    <a:pt x="7601" y="7666"/>
                    <a:pt x="0" y="21268"/>
                    <a:pt x="0" y="35947"/>
                  </a:cubicBezTo>
                  <a:lnTo>
                    <a:pt x="0" y="131067"/>
                  </a:lnTo>
                  <a:cubicBezTo>
                    <a:pt x="0" y="154325"/>
                    <a:pt x="18855" y="173212"/>
                    <a:pt x="42145" y="173212"/>
                  </a:cubicBezTo>
                  <a:lnTo>
                    <a:pt x="65110" y="173212"/>
                  </a:lnTo>
                  <a:cubicBezTo>
                    <a:pt x="23682" y="125750"/>
                    <a:pt x="7046" y="61587"/>
                    <a:pt x="20127"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6" name="Google Shape;2756;p34"/>
            <p:cNvSpPr/>
            <p:nvPr/>
          </p:nvSpPr>
          <p:spPr>
            <a:xfrm>
              <a:off x="1967775" y="2709075"/>
              <a:ext cx="694025" cy="1597575"/>
            </a:xfrm>
            <a:custGeom>
              <a:rect b="b" l="l" r="r" t="t"/>
              <a:pathLst>
                <a:path extrusionOk="0" h="63903" w="27761">
                  <a:moveTo>
                    <a:pt x="1" y="0"/>
                  </a:moveTo>
                  <a:lnTo>
                    <a:pt x="1" y="42928"/>
                  </a:lnTo>
                  <a:cubicBezTo>
                    <a:pt x="1" y="54508"/>
                    <a:pt x="9395" y="63870"/>
                    <a:pt x="20975" y="63903"/>
                  </a:cubicBezTo>
                  <a:lnTo>
                    <a:pt x="27760" y="63903"/>
                  </a:lnTo>
                  <a:cubicBezTo>
                    <a:pt x="14810" y="44396"/>
                    <a:pt x="5416" y="22769"/>
                    <a:pt x="1"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7" name="Google Shape;2757;p34"/>
            <p:cNvSpPr/>
            <p:nvPr/>
          </p:nvSpPr>
          <p:spPr>
            <a:xfrm>
              <a:off x="2495400" y="4777175"/>
              <a:ext cx="704625" cy="629600"/>
            </a:xfrm>
            <a:custGeom>
              <a:rect b="b" l="l" r="r" t="t"/>
              <a:pathLst>
                <a:path extrusionOk="0" h="25184" w="28185">
                  <a:moveTo>
                    <a:pt x="19377" y="4893"/>
                  </a:moveTo>
                  <a:lnTo>
                    <a:pt x="22998" y="18365"/>
                  </a:lnTo>
                  <a:cubicBezTo>
                    <a:pt x="23063" y="18691"/>
                    <a:pt x="22998" y="19050"/>
                    <a:pt x="22769" y="19279"/>
                  </a:cubicBezTo>
                  <a:cubicBezTo>
                    <a:pt x="22176" y="19935"/>
                    <a:pt x="21342" y="20292"/>
                    <a:pt x="20470" y="20292"/>
                  </a:cubicBezTo>
                  <a:cubicBezTo>
                    <a:pt x="20432" y="20292"/>
                    <a:pt x="20394" y="20291"/>
                    <a:pt x="20356" y="20290"/>
                  </a:cubicBezTo>
                  <a:lnTo>
                    <a:pt x="7830" y="20290"/>
                  </a:lnTo>
                  <a:cubicBezTo>
                    <a:pt x="7791" y="20291"/>
                    <a:pt x="7753" y="20292"/>
                    <a:pt x="7715" y="20292"/>
                  </a:cubicBezTo>
                  <a:cubicBezTo>
                    <a:pt x="6840" y="20292"/>
                    <a:pt x="5978" y="19935"/>
                    <a:pt x="5416" y="19279"/>
                  </a:cubicBezTo>
                  <a:cubicBezTo>
                    <a:pt x="5187" y="19050"/>
                    <a:pt x="5089" y="18691"/>
                    <a:pt x="5187" y="18365"/>
                  </a:cubicBezTo>
                  <a:lnTo>
                    <a:pt x="8808" y="4893"/>
                  </a:lnTo>
                  <a:close/>
                  <a:moveTo>
                    <a:pt x="6916" y="0"/>
                  </a:moveTo>
                  <a:cubicBezTo>
                    <a:pt x="5807" y="0"/>
                    <a:pt x="4861" y="750"/>
                    <a:pt x="4568" y="1827"/>
                  </a:cubicBezTo>
                  <a:lnTo>
                    <a:pt x="457" y="17126"/>
                  </a:lnTo>
                  <a:cubicBezTo>
                    <a:pt x="1" y="18887"/>
                    <a:pt x="392" y="20812"/>
                    <a:pt x="1534" y="22247"/>
                  </a:cubicBezTo>
                  <a:cubicBezTo>
                    <a:pt x="3044" y="24111"/>
                    <a:pt x="5315" y="25183"/>
                    <a:pt x="7721" y="25183"/>
                  </a:cubicBezTo>
                  <a:cubicBezTo>
                    <a:pt x="7757" y="25183"/>
                    <a:pt x="7794" y="25183"/>
                    <a:pt x="7830" y="25183"/>
                  </a:cubicBezTo>
                  <a:lnTo>
                    <a:pt x="20356" y="25183"/>
                  </a:lnTo>
                  <a:cubicBezTo>
                    <a:pt x="20392" y="25183"/>
                    <a:pt x="20428" y="25183"/>
                    <a:pt x="20464" y="25183"/>
                  </a:cubicBezTo>
                  <a:cubicBezTo>
                    <a:pt x="22870" y="25183"/>
                    <a:pt x="25141" y="24111"/>
                    <a:pt x="26651" y="22247"/>
                  </a:cubicBezTo>
                  <a:cubicBezTo>
                    <a:pt x="27793" y="20812"/>
                    <a:pt x="28184" y="18887"/>
                    <a:pt x="27728" y="17126"/>
                  </a:cubicBezTo>
                  <a:lnTo>
                    <a:pt x="23618" y="1827"/>
                  </a:lnTo>
                  <a:cubicBezTo>
                    <a:pt x="23324" y="750"/>
                    <a:pt x="22345" y="0"/>
                    <a:pt x="21236"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8" name="Google Shape;2758;p34"/>
            <p:cNvSpPr/>
            <p:nvPr/>
          </p:nvSpPr>
          <p:spPr>
            <a:xfrm>
              <a:off x="4241375" y="4777175"/>
              <a:ext cx="705450" cy="629600"/>
            </a:xfrm>
            <a:custGeom>
              <a:rect b="b" l="l" r="r" t="t"/>
              <a:pathLst>
                <a:path extrusionOk="0" h="25184" w="28218">
                  <a:moveTo>
                    <a:pt x="19410" y="4893"/>
                  </a:moveTo>
                  <a:lnTo>
                    <a:pt x="22998" y="18365"/>
                  </a:lnTo>
                  <a:cubicBezTo>
                    <a:pt x="23096" y="18691"/>
                    <a:pt x="22998" y="19050"/>
                    <a:pt x="22802" y="19279"/>
                  </a:cubicBezTo>
                  <a:cubicBezTo>
                    <a:pt x="22208" y="19935"/>
                    <a:pt x="21375" y="20292"/>
                    <a:pt x="20503" y="20292"/>
                  </a:cubicBezTo>
                  <a:cubicBezTo>
                    <a:pt x="20465" y="20292"/>
                    <a:pt x="20427" y="20291"/>
                    <a:pt x="20388" y="20290"/>
                  </a:cubicBezTo>
                  <a:lnTo>
                    <a:pt x="7830" y="20290"/>
                  </a:lnTo>
                  <a:cubicBezTo>
                    <a:pt x="7791" y="20291"/>
                    <a:pt x="7753" y="20292"/>
                    <a:pt x="7715" y="20292"/>
                  </a:cubicBezTo>
                  <a:cubicBezTo>
                    <a:pt x="6843" y="20292"/>
                    <a:pt x="6010" y="19935"/>
                    <a:pt x="5416" y="19279"/>
                  </a:cubicBezTo>
                  <a:cubicBezTo>
                    <a:pt x="5220" y="19050"/>
                    <a:pt x="5122" y="18691"/>
                    <a:pt x="5220" y="18365"/>
                  </a:cubicBezTo>
                  <a:lnTo>
                    <a:pt x="8808" y="4893"/>
                  </a:lnTo>
                  <a:close/>
                  <a:moveTo>
                    <a:pt x="6949" y="0"/>
                  </a:moveTo>
                  <a:cubicBezTo>
                    <a:pt x="5840" y="0"/>
                    <a:pt x="4861" y="750"/>
                    <a:pt x="4600" y="1827"/>
                  </a:cubicBezTo>
                  <a:lnTo>
                    <a:pt x="490" y="17126"/>
                  </a:lnTo>
                  <a:cubicBezTo>
                    <a:pt x="1" y="18887"/>
                    <a:pt x="392" y="20812"/>
                    <a:pt x="1534" y="22247"/>
                  </a:cubicBezTo>
                  <a:cubicBezTo>
                    <a:pt x="3077" y="24111"/>
                    <a:pt x="5348" y="25183"/>
                    <a:pt x="7723" y="25183"/>
                  </a:cubicBezTo>
                  <a:cubicBezTo>
                    <a:pt x="7759" y="25183"/>
                    <a:pt x="7794" y="25183"/>
                    <a:pt x="7830" y="25183"/>
                  </a:cubicBezTo>
                  <a:lnTo>
                    <a:pt x="20388" y="25183"/>
                  </a:lnTo>
                  <a:cubicBezTo>
                    <a:pt x="20424" y="25183"/>
                    <a:pt x="20459" y="25183"/>
                    <a:pt x="20495" y="25183"/>
                  </a:cubicBezTo>
                  <a:cubicBezTo>
                    <a:pt x="22870" y="25183"/>
                    <a:pt x="25141" y="24111"/>
                    <a:pt x="26684" y="22247"/>
                  </a:cubicBezTo>
                  <a:cubicBezTo>
                    <a:pt x="27826" y="20812"/>
                    <a:pt x="28217" y="18887"/>
                    <a:pt x="27728" y="17126"/>
                  </a:cubicBezTo>
                  <a:lnTo>
                    <a:pt x="23650" y="1827"/>
                  </a:lnTo>
                  <a:cubicBezTo>
                    <a:pt x="23357" y="750"/>
                    <a:pt x="22378" y="0"/>
                    <a:pt x="21269"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9" name="Google Shape;2759;p34"/>
            <p:cNvSpPr/>
            <p:nvPr/>
          </p:nvSpPr>
          <p:spPr>
            <a:xfrm>
              <a:off x="1377350" y="288675"/>
              <a:ext cx="4845725" cy="4608400"/>
            </a:xfrm>
            <a:custGeom>
              <a:rect b="b" l="l" r="r" t="t"/>
              <a:pathLst>
                <a:path extrusionOk="0" h="184336" w="193829">
                  <a:moveTo>
                    <a:pt x="44592" y="0"/>
                  </a:moveTo>
                  <a:cubicBezTo>
                    <a:pt x="19964" y="33"/>
                    <a:pt x="34" y="19996"/>
                    <a:pt x="1" y="44624"/>
                  </a:cubicBezTo>
                  <a:lnTo>
                    <a:pt x="1" y="67980"/>
                  </a:lnTo>
                  <a:cubicBezTo>
                    <a:pt x="1" y="69350"/>
                    <a:pt x="1077" y="70427"/>
                    <a:pt x="2447" y="70427"/>
                  </a:cubicBezTo>
                  <a:cubicBezTo>
                    <a:pt x="3785" y="70427"/>
                    <a:pt x="4894" y="69350"/>
                    <a:pt x="4894" y="67980"/>
                  </a:cubicBezTo>
                  <a:lnTo>
                    <a:pt x="4894" y="44624"/>
                  </a:lnTo>
                  <a:cubicBezTo>
                    <a:pt x="4927" y="22704"/>
                    <a:pt x="22672" y="4926"/>
                    <a:pt x="44592" y="4893"/>
                  </a:cubicBezTo>
                  <a:lnTo>
                    <a:pt x="149237" y="4893"/>
                  </a:lnTo>
                  <a:cubicBezTo>
                    <a:pt x="171157" y="4926"/>
                    <a:pt x="188903" y="22704"/>
                    <a:pt x="188935" y="44624"/>
                  </a:cubicBezTo>
                  <a:lnTo>
                    <a:pt x="188935" y="139744"/>
                  </a:lnTo>
                  <a:cubicBezTo>
                    <a:pt x="188903" y="161664"/>
                    <a:pt x="171157" y="179410"/>
                    <a:pt x="149237" y="179442"/>
                  </a:cubicBezTo>
                  <a:lnTo>
                    <a:pt x="44592" y="179442"/>
                  </a:lnTo>
                  <a:cubicBezTo>
                    <a:pt x="22672" y="179410"/>
                    <a:pt x="4927" y="161664"/>
                    <a:pt x="4894" y="139744"/>
                  </a:cubicBezTo>
                  <a:lnTo>
                    <a:pt x="4894" y="88759"/>
                  </a:lnTo>
                  <a:cubicBezTo>
                    <a:pt x="4894" y="87422"/>
                    <a:pt x="3785" y="86345"/>
                    <a:pt x="2447" y="86345"/>
                  </a:cubicBezTo>
                  <a:cubicBezTo>
                    <a:pt x="1077" y="86345"/>
                    <a:pt x="1" y="87422"/>
                    <a:pt x="1" y="88759"/>
                  </a:cubicBezTo>
                  <a:lnTo>
                    <a:pt x="1" y="139744"/>
                  </a:lnTo>
                  <a:cubicBezTo>
                    <a:pt x="34" y="164339"/>
                    <a:pt x="19964" y="184303"/>
                    <a:pt x="44592" y="184335"/>
                  </a:cubicBezTo>
                  <a:lnTo>
                    <a:pt x="149237" y="184335"/>
                  </a:lnTo>
                  <a:cubicBezTo>
                    <a:pt x="173865" y="184303"/>
                    <a:pt x="193796" y="164339"/>
                    <a:pt x="193828" y="139744"/>
                  </a:cubicBezTo>
                  <a:lnTo>
                    <a:pt x="193828" y="44624"/>
                  </a:lnTo>
                  <a:cubicBezTo>
                    <a:pt x="193796" y="19996"/>
                    <a:pt x="173865" y="33"/>
                    <a:pt x="14923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0" name="Google Shape;2760;p34"/>
            <p:cNvSpPr/>
            <p:nvPr/>
          </p:nvSpPr>
          <p:spPr>
            <a:xfrm>
              <a:off x="1377350" y="2137400"/>
              <a:ext cx="122350" cy="221850"/>
            </a:xfrm>
            <a:custGeom>
              <a:rect b="b" l="l" r="r" t="t"/>
              <a:pathLst>
                <a:path extrusionOk="0" h="8874" w="4894">
                  <a:moveTo>
                    <a:pt x="2447" y="1"/>
                  </a:moveTo>
                  <a:cubicBezTo>
                    <a:pt x="1077" y="1"/>
                    <a:pt x="1" y="1077"/>
                    <a:pt x="1" y="2447"/>
                  </a:cubicBezTo>
                  <a:lnTo>
                    <a:pt x="1" y="6427"/>
                  </a:lnTo>
                  <a:cubicBezTo>
                    <a:pt x="1" y="7797"/>
                    <a:pt x="1077" y="8873"/>
                    <a:pt x="2447" y="8873"/>
                  </a:cubicBezTo>
                  <a:cubicBezTo>
                    <a:pt x="3785" y="8873"/>
                    <a:pt x="4894" y="7797"/>
                    <a:pt x="4894" y="6427"/>
                  </a:cubicBezTo>
                  <a:lnTo>
                    <a:pt x="4894" y="2447"/>
                  </a:lnTo>
                  <a:cubicBezTo>
                    <a:pt x="4894" y="1077"/>
                    <a:pt x="3785" y="1"/>
                    <a:pt x="2447"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1" name="Google Shape;2761;p34"/>
            <p:cNvSpPr/>
            <p:nvPr/>
          </p:nvSpPr>
          <p:spPr>
            <a:xfrm>
              <a:off x="1906625" y="817925"/>
              <a:ext cx="3787175" cy="3549875"/>
            </a:xfrm>
            <a:custGeom>
              <a:rect b="b" l="l" r="r" t="t"/>
              <a:pathLst>
                <a:path extrusionOk="0" h="141995" w="151487">
                  <a:moveTo>
                    <a:pt x="128066" y="4926"/>
                  </a:moveTo>
                  <a:cubicBezTo>
                    <a:pt x="138308" y="4926"/>
                    <a:pt x="146594" y="13212"/>
                    <a:pt x="146594" y="23454"/>
                  </a:cubicBezTo>
                  <a:lnTo>
                    <a:pt x="146594" y="24172"/>
                  </a:lnTo>
                  <a:cubicBezTo>
                    <a:pt x="142908" y="25281"/>
                    <a:pt x="140396" y="28641"/>
                    <a:pt x="140396" y="32490"/>
                  </a:cubicBezTo>
                  <a:lnTo>
                    <a:pt x="140396" y="45995"/>
                  </a:lnTo>
                  <a:cubicBezTo>
                    <a:pt x="140396" y="49844"/>
                    <a:pt x="142908" y="53204"/>
                    <a:pt x="146594" y="54313"/>
                  </a:cubicBezTo>
                  <a:lnTo>
                    <a:pt x="146594" y="87683"/>
                  </a:lnTo>
                  <a:cubicBezTo>
                    <a:pt x="142908" y="88792"/>
                    <a:pt x="140396" y="92152"/>
                    <a:pt x="140396" y="96001"/>
                  </a:cubicBezTo>
                  <a:lnTo>
                    <a:pt x="140396" y="109506"/>
                  </a:lnTo>
                  <a:cubicBezTo>
                    <a:pt x="140396" y="113355"/>
                    <a:pt x="142908" y="116715"/>
                    <a:pt x="146594" y="117824"/>
                  </a:cubicBezTo>
                  <a:lnTo>
                    <a:pt x="146594" y="118574"/>
                  </a:lnTo>
                  <a:cubicBezTo>
                    <a:pt x="146594" y="128784"/>
                    <a:pt x="138308" y="137102"/>
                    <a:pt x="128066" y="137102"/>
                  </a:cubicBezTo>
                  <a:lnTo>
                    <a:pt x="23421" y="137102"/>
                  </a:lnTo>
                  <a:cubicBezTo>
                    <a:pt x="13179" y="137102"/>
                    <a:pt x="4893" y="128784"/>
                    <a:pt x="4893" y="118574"/>
                  </a:cubicBezTo>
                  <a:lnTo>
                    <a:pt x="4893" y="23454"/>
                  </a:lnTo>
                  <a:cubicBezTo>
                    <a:pt x="4893" y="13212"/>
                    <a:pt x="13179" y="4926"/>
                    <a:pt x="23421" y="4926"/>
                  </a:cubicBezTo>
                  <a:close/>
                  <a:moveTo>
                    <a:pt x="23421" y="1"/>
                  </a:moveTo>
                  <a:cubicBezTo>
                    <a:pt x="10504" y="33"/>
                    <a:pt x="0" y="10504"/>
                    <a:pt x="0" y="23422"/>
                  </a:cubicBezTo>
                  <a:lnTo>
                    <a:pt x="0" y="118574"/>
                  </a:lnTo>
                  <a:cubicBezTo>
                    <a:pt x="0" y="131491"/>
                    <a:pt x="10504" y="141962"/>
                    <a:pt x="23421" y="141995"/>
                  </a:cubicBezTo>
                  <a:lnTo>
                    <a:pt x="128066" y="141995"/>
                  </a:lnTo>
                  <a:cubicBezTo>
                    <a:pt x="140983" y="141962"/>
                    <a:pt x="151487" y="131491"/>
                    <a:pt x="151487" y="118574"/>
                  </a:cubicBezTo>
                  <a:lnTo>
                    <a:pt x="151487" y="115736"/>
                  </a:lnTo>
                  <a:cubicBezTo>
                    <a:pt x="151487" y="114366"/>
                    <a:pt x="150410" y="113290"/>
                    <a:pt x="149040" y="113290"/>
                  </a:cubicBezTo>
                  <a:cubicBezTo>
                    <a:pt x="146953" y="113290"/>
                    <a:pt x="145289" y="111593"/>
                    <a:pt x="145289" y="109506"/>
                  </a:cubicBezTo>
                  <a:lnTo>
                    <a:pt x="145289" y="96001"/>
                  </a:lnTo>
                  <a:cubicBezTo>
                    <a:pt x="145289" y="93913"/>
                    <a:pt x="146953" y="92250"/>
                    <a:pt x="149040" y="92250"/>
                  </a:cubicBezTo>
                  <a:cubicBezTo>
                    <a:pt x="150410" y="92250"/>
                    <a:pt x="151487" y="91141"/>
                    <a:pt x="151487" y="89803"/>
                  </a:cubicBezTo>
                  <a:lnTo>
                    <a:pt x="151487" y="52225"/>
                  </a:lnTo>
                  <a:cubicBezTo>
                    <a:pt x="151487" y="50855"/>
                    <a:pt x="150410" y="49779"/>
                    <a:pt x="149040" y="49779"/>
                  </a:cubicBezTo>
                  <a:cubicBezTo>
                    <a:pt x="146953" y="49779"/>
                    <a:pt x="145289" y="48082"/>
                    <a:pt x="145289" y="45995"/>
                  </a:cubicBezTo>
                  <a:lnTo>
                    <a:pt x="145289" y="32490"/>
                  </a:lnTo>
                  <a:cubicBezTo>
                    <a:pt x="145289" y="30402"/>
                    <a:pt x="146953" y="28739"/>
                    <a:pt x="149040" y="28739"/>
                  </a:cubicBezTo>
                  <a:cubicBezTo>
                    <a:pt x="150410" y="28739"/>
                    <a:pt x="151487" y="27630"/>
                    <a:pt x="151487" y="26292"/>
                  </a:cubicBezTo>
                  <a:lnTo>
                    <a:pt x="151487" y="23422"/>
                  </a:lnTo>
                  <a:cubicBezTo>
                    <a:pt x="151487" y="10504"/>
                    <a:pt x="140983" y="33"/>
                    <a:pt x="128066"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2" name="Google Shape;2762;p34"/>
            <p:cNvSpPr/>
            <p:nvPr/>
          </p:nvSpPr>
          <p:spPr>
            <a:xfrm>
              <a:off x="2150450" y="2532100"/>
              <a:ext cx="571700" cy="122350"/>
            </a:xfrm>
            <a:custGeom>
              <a:rect b="b" l="l" r="r" t="t"/>
              <a:pathLst>
                <a:path extrusionOk="0" h="4894" w="22868">
                  <a:moveTo>
                    <a:pt x="2447" y="1"/>
                  </a:moveTo>
                  <a:cubicBezTo>
                    <a:pt x="1110" y="1"/>
                    <a:pt x="1" y="1077"/>
                    <a:pt x="1" y="2447"/>
                  </a:cubicBezTo>
                  <a:cubicBezTo>
                    <a:pt x="1" y="3785"/>
                    <a:pt x="1110" y="4894"/>
                    <a:pt x="2447" y="4894"/>
                  </a:cubicBezTo>
                  <a:lnTo>
                    <a:pt x="20453" y="4894"/>
                  </a:lnTo>
                  <a:cubicBezTo>
                    <a:pt x="21791" y="4894"/>
                    <a:pt x="22867" y="3785"/>
                    <a:pt x="22867" y="2447"/>
                  </a:cubicBezTo>
                  <a:cubicBezTo>
                    <a:pt x="22867" y="1077"/>
                    <a:pt x="21791" y="1"/>
                    <a:pt x="20453"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3" name="Google Shape;2763;p34"/>
            <p:cNvSpPr/>
            <p:nvPr/>
          </p:nvSpPr>
          <p:spPr>
            <a:xfrm>
              <a:off x="2882775" y="1742550"/>
              <a:ext cx="1768025" cy="1700500"/>
            </a:xfrm>
            <a:custGeom>
              <a:rect b="b" l="l" r="r" t="t"/>
              <a:pathLst>
                <a:path extrusionOk="0" h="68020" w="70721">
                  <a:moveTo>
                    <a:pt x="36698" y="4900"/>
                  </a:moveTo>
                  <a:cubicBezTo>
                    <a:pt x="52779" y="4900"/>
                    <a:pt x="65794" y="17948"/>
                    <a:pt x="65827" y="34029"/>
                  </a:cubicBezTo>
                  <a:cubicBezTo>
                    <a:pt x="65827" y="45805"/>
                    <a:pt x="58716" y="56406"/>
                    <a:pt x="47854" y="60908"/>
                  </a:cubicBezTo>
                  <a:cubicBezTo>
                    <a:pt x="44243" y="62411"/>
                    <a:pt x="40453" y="63139"/>
                    <a:pt x="36696" y="63139"/>
                  </a:cubicBezTo>
                  <a:cubicBezTo>
                    <a:pt x="29118" y="63139"/>
                    <a:pt x="21676" y="60174"/>
                    <a:pt x="16114" y="54612"/>
                  </a:cubicBezTo>
                  <a:cubicBezTo>
                    <a:pt x="7764" y="46294"/>
                    <a:pt x="5285" y="33768"/>
                    <a:pt x="9786" y="22873"/>
                  </a:cubicBezTo>
                  <a:cubicBezTo>
                    <a:pt x="14288" y="11978"/>
                    <a:pt x="24922" y="4900"/>
                    <a:pt x="36698" y="4900"/>
                  </a:cubicBezTo>
                  <a:close/>
                  <a:moveTo>
                    <a:pt x="36705" y="0"/>
                  </a:moveTo>
                  <a:cubicBezTo>
                    <a:pt x="27853" y="0"/>
                    <a:pt x="19160" y="3452"/>
                    <a:pt x="12657" y="9956"/>
                  </a:cubicBezTo>
                  <a:cubicBezTo>
                    <a:pt x="2903" y="19709"/>
                    <a:pt x="0" y="34323"/>
                    <a:pt x="5285" y="47044"/>
                  </a:cubicBezTo>
                  <a:cubicBezTo>
                    <a:pt x="10536" y="59734"/>
                    <a:pt x="22932" y="68019"/>
                    <a:pt x="36698" y="68019"/>
                  </a:cubicBezTo>
                  <a:cubicBezTo>
                    <a:pt x="55487" y="68019"/>
                    <a:pt x="70687" y="52786"/>
                    <a:pt x="70720" y="34029"/>
                  </a:cubicBezTo>
                  <a:cubicBezTo>
                    <a:pt x="70720" y="20264"/>
                    <a:pt x="62435" y="7868"/>
                    <a:pt x="49713" y="2584"/>
                  </a:cubicBezTo>
                  <a:cubicBezTo>
                    <a:pt x="45502" y="845"/>
                    <a:pt x="41084" y="0"/>
                    <a:pt x="36705"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4" name="Google Shape;2764;p34"/>
            <p:cNvSpPr/>
            <p:nvPr/>
          </p:nvSpPr>
          <p:spPr>
            <a:xfrm>
              <a:off x="3411200" y="2232000"/>
              <a:ext cx="749475" cy="721750"/>
            </a:xfrm>
            <a:custGeom>
              <a:rect b="b" l="l" r="r" t="t"/>
              <a:pathLst>
                <a:path extrusionOk="0" h="28870" w="29979">
                  <a:moveTo>
                    <a:pt x="15561" y="4894"/>
                  </a:moveTo>
                  <a:cubicBezTo>
                    <a:pt x="20812" y="4894"/>
                    <a:pt x="25086" y="9167"/>
                    <a:pt x="25086" y="14451"/>
                  </a:cubicBezTo>
                  <a:cubicBezTo>
                    <a:pt x="25086" y="20194"/>
                    <a:pt x="20374" y="24008"/>
                    <a:pt x="15468" y="24008"/>
                  </a:cubicBezTo>
                  <a:cubicBezTo>
                    <a:pt x="13129" y="24008"/>
                    <a:pt x="10746" y="23141"/>
                    <a:pt x="8808" y="21203"/>
                  </a:cubicBezTo>
                  <a:cubicBezTo>
                    <a:pt x="2806" y="15169"/>
                    <a:pt x="7047" y="4894"/>
                    <a:pt x="15561" y="4894"/>
                  </a:cubicBezTo>
                  <a:close/>
                  <a:moveTo>
                    <a:pt x="15553" y="1"/>
                  </a:moveTo>
                  <a:cubicBezTo>
                    <a:pt x="11806" y="1"/>
                    <a:pt x="8119" y="1473"/>
                    <a:pt x="5351" y="4241"/>
                  </a:cubicBezTo>
                  <a:cubicBezTo>
                    <a:pt x="1240" y="8351"/>
                    <a:pt x="1" y="14582"/>
                    <a:pt x="2219" y="19964"/>
                  </a:cubicBezTo>
                  <a:cubicBezTo>
                    <a:pt x="4470" y="25346"/>
                    <a:pt x="9722" y="28869"/>
                    <a:pt x="15561" y="28869"/>
                  </a:cubicBezTo>
                  <a:cubicBezTo>
                    <a:pt x="23520" y="28869"/>
                    <a:pt x="29979" y="22410"/>
                    <a:pt x="29979" y="14451"/>
                  </a:cubicBezTo>
                  <a:cubicBezTo>
                    <a:pt x="29979" y="8612"/>
                    <a:pt x="26488" y="3328"/>
                    <a:pt x="21073" y="1110"/>
                  </a:cubicBezTo>
                  <a:cubicBezTo>
                    <a:pt x="19288" y="363"/>
                    <a:pt x="17413" y="1"/>
                    <a:pt x="15553"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5" name="Google Shape;2765;p34"/>
            <p:cNvSpPr/>
            <p:nvPr/>
          </p:nvSpPr>
          <p:spPr>
            <a:xfrm>
              <a:off x="5416525" y="1414050"/>
              <a:ext cx="433050" cy="770675"/>
            </a:xfrm>
            <a:custGeom>
              <a:rect b="b" l="l" r="r" t="t"/>
              <a:pathLst>
                <a:path extrusionOk="0" h="30827" w="17322">
                  <a:moveTo>
                    <a:pt x="8644" y="4894"/>
                  </a:moveTo>
                  <a:cubicBezTo>
                    <a:pt x="10732" y="4894"/>
                    <a:pt x="12428" y="6557"/>
                    <a:pt x="12428" y="8645"/>
                  </a:cubicBezTo>
                  <a:lnTo>
                    <a:pt x="12428" y="22150"/>
                  </a:lnTo>
                  <a:cubicBezTo>
                    <a:pt x="12428" y="24237"/>
                    <a:pt x="10732" y="25934"/>
                    <a:pt x="8644" y="25934"/>
                  </a:cubicBezTo>
                  <a:cubicBezTo>
                    <a:pt x="6557" y="25934"/>
                    <a:pt x="4860" y="24237"/>
                    <a:pt x="4893" y="22150"/>
                  </a:cubicBezTo>
                  <a:lnTo>
                    <a:pt x="4893" y="8645"/>
                  </a:lnTo>
                  <a:cubicBezTo>
                    <a:pt x="4893" y="6557"/>
                    <a:pt x="6557" y="4894"/>
                    <a:pt x="8644" y="4894"/>
                  </a:cubicBezTo>
                  <a:close/>
                  <a:moveTo>
                    <a:pt x="8644" y="1"/>
                  </a:moveTo>
                  <a:cubicBezTo>
                    <a:pt x="3882" y="1"/>
                    <a:pt x="0" y="3883"/>
                    <a:pt x="0" y="8645"/>
                  </a:cubicBezTo>
                  <a:lnTo>
                    <a:pt x="0" y="22150"/>
                  </a:lnTo>
                  <a:cubicBezTo>
                    <a:pt x="0" y="26945"/>
                    <a:pt x="3882" y="30794"/>
                    <a:pt x="8644" y="30827"/>
                  </a:cubicBezTo>
                  <a:cubicBezTo>
                    <a:pt x="13440" y="30794"/>
                    <a:pt x="17321" y="26945"/>
                    <a:pt x="17321" y="22150"/>
                  </a:cubicBezTo>
                  <a:lnTo>
                    <a:pt x="17321" y="8645"/>
                  </a:lnTo>
                  <a:cubicBezTo>
                    <a:pt x="17289" y="3883"/>
                    <a:pt x="13440" y="1"/>
                    <a:pt x="864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6" name="Google Shape;2766;p34"/>
            <p:cNvSpPr/>
            <p:nvPr/>
          </p:nvSpPr>
          <p:spPr>
            <a:xfrm>
              <a:off x="5416525" y="3001825"/>
              <a:ext cx="433050" cy="770675"/>
            </a:xfrm>
            <a:custGeom>
              <a:rect b="b" l="l" r="r" t="t"/>
              <a:pathLst>
                <a:path extrusionOk="0" h="30827" w="17322">
                  <a:moveTo>
                    <a:pt x="8644" y="4894"/>
                  </a:moveTo>
                  <a:cubicBezTo>
                    <a:pt x="10732" y="4894"/>
                    <a:pt x="12428" y="6557"/>
                    <a:pt x="12428" y="8645"/>
                  </a:cubicBezTo>
                  <a:lnTo>
                    <a:pt x="12428" y="22150"/>
                  </a:lnTo>
                  <a:cubicBezTo>
                    <a:pt x="12396" y="24237"/>
                    <a:pt x="10732" y="25901"/>
                    <a:pt x="8644" y="25901"/>
                  </a:cubicBezTo>
                  <a:cubicBezTo>
                    <a:pt x="6589" y="25901"/>
                    <a:pt x="4893" y="24237"/>
                    <a:pt x="4893" y="22150"/>
                  </a:cubicBezTo>
                  <a:lnTo>
                    <a:pt x="4893" y="8645"/>
                  </a:lnTo>
                  <a:cubicBezTo>
                    <a:pt x="4893" y="6557"/>
                    <a:pt x="6557" y="4894"/>
                    <a:pt x="8644" y="4894"/>
                  </a:cubicBezTo>
                  <a:close/>
                  <a:moveTo>
                    <a:pt x="8644" y="1"/>
                  </a:moveTo>
                  <a:cubicBezTo>
                    <a:pt x="3882" y="1"/>
                    <a:pt x="0" y="3882"/>
                    <a:pt x="0" y="8645"/>
                  </a:cubicBezTo>
                  <a:lnTo>
                    <a:pt x="0" y="22150"/>
                  </a:lnTo>
                  <a:cubicBezTo>
                    <a:pt x="0" y="26945"/>
                    <a:pt x="3882" y="30826"/>
                    <a:pt x="8644" y="30826"/>
                  </a:cubicBezTo>
                  <a:cubicBezTo>
                    <a:pt x="13440" y="30826"/>
                    <a:pt x="17321" y="26945"/>
                    <a:pt x="17321" y="22150"/>
                  </a:cubicBezTo>
                  <a:lnTo>
                    <a:pt x="17321" y="8645"/>
                  </a:lnTo>
                  <a:cubicBezTo>
                    <a:pt x="17289" y="3882"/>
                    <a:pt x="13440" y="1"/>
                    <a:pt x="8644"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767" name="Google Shape;2767;p34"/>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US National Dollar </a:t>
            </a:r>
            <a:r>
              <a:rPr lang="en"/>
              <a:t>Day infographics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1" name="Shape 2771"/>
        <p:cNvGrpSpPr/>
        <p:nvPr/>
      </p:nvGrpSpPr>
      <p:grpSpPr>
        <a:xfrm>
          <a:off x="0" y="0"/>
          <a:ext cx="0" cy="0"/>
          <a:chOff x="0" y="0"/>
          <a:chExt cx="0" cy="0"/>
        </a:xfrm>
      </p:grpSpPr>
      <p:grpSp>
        <p:nvGrpSpPr>
          <p:cNvPr id="2772" name="Google Shape;2772;p35"/>
          <p:cNvGrpSpPr/>
          <p:nvPr/>
        </p:nvGrpSpPr>
        <p:grpSpPr>
          <a:xfrm>
            <a:off x="2988235" y="1110413"/>
            <a:ext cx="3167555" cy="3493595"/>
            <a:chOff x="5985650" y="2860025"/>
            <a:chExt cx="1396075" cy="1539775"/>
          </a:xfrm>
        </p:grpSpPr>
        <p:sp>
          <p:nvSpPr>
            <p:cNvPr id="2773" name="Google Shape;2773;p35"/>
            <p:cNvSpPr/>
            <p:nvPr/>
          </p:nvSpPr>
          <p:spPr>
            <a:xfrm>
              <a:off x="6655300" y="3128850"/>
              <a:ext cx="637150" cy="631950"/>
            </a:xfrm>
            <a:custGeom>
              <a:rect b="b" l="l" r="r" t="t"/>
              <a:pathLst>
                <a:path extrusionOk="0" h="25278" w="25486">
                  <a:moveTo>
                    <a:pt x="12746" y="4905"/>
                  </a:moveTo>
                  <a:cubicBezTo>
                    <a:pt x="13701" y="4905"/>
                    <a:pt x="14672" y="5083"/>
                    <a:pt x="15613" y="5460"/>
                  </a:cubicBezTo>
                  <a:cubicBezTo>
                    <a:pt x="19580" y="7047"/>
                    <a:pt x="21508" y="11545"/>
                    <a:pt x="19923" y="15511"/>
                  </a:cubicBezTo>
                  <a:cubicBezTo>
                    <a:pt x="18714" y="18534"/>
                    <a:pt x="15811" y="20374"/>
                    <a:pt x="12742" y="20374"/>
                  </a:cubicBezTo>
                  <a:cubicBezTo>
                    <a:pt x="11786" y="20374"/>
                    <a:pt x="10814" y="20196"/>
                    <a:pt x="9873" y="19819"/>
                  </a:cubicBezTo>
                  <a:cubicBezTo>
                    <a:pt x="5908" y="18234"/>
                    <a:pt x="3978" y="13734"/>
                    <a:pt x="5563" y="9769"/>
                  </a:cubicBezTo>
                  <a:cubicBezTo>
                    <a:pt x="6772" y="6745"/>
                    <a:pt x="9676" y="4905"/>
                    <a:pt x="12746" y="4905"/>
                  </a:cubicBezTo>
                  <a:close/>
                  <a:moveTo>
                    <a:pt x="15551" y="1"/>
                  </a:moveTo>
                  <a:cubicBezTo>
                    <a:pt x="15240" y="1"/>
                    <a:pt x="14946" y="187"/>
                    <a:pt x="14824" y="492"/>
                  </a:cubicBezTo>
                  <a:lnTo>
                    <a:pt x="14047" y="2435"/>
                  </a:lnTo>
                  <a:cubicBezTo>
                    <a:pt x="13612" y="2378"/>
                    <a:pt x="13174" y="2350"/>
                    <a:pt x="12736" y="2350"/>
                  </a:cubicBezTo>
                  <a:cubicBezTo>
                    <a:pt x="12218" y="2350"/>
                    <a:pt x="11700" y="2390"/>
                    <a:pt x="11187" y="2469"/>
                  </a:cubicBezTo>
                  <a:lnTo>
                    <a:pt x="10364" y="547"/>
                  </a:lnTo>
                  <a:cubicBezTo>
                    <a:pt x="10238" y="251"/>
                    <a:pt x="9949" y="73"/>
                    <a:pt x="9646" y="73"/>
                  </a:cubicBezTo>
                  <a:cubicBezTo>
                    <a:pt x="9543" y="73"/>
                    <a:pt x="9438" y="93"/>
                    <a:pt x="9338" y="137"/>
                  </a:cubicBezTo>
                  <a:lnTo>
                    <a:pt x="6036" y="1553"/>
                  </a:lnTo>
                  <a:cubicBezTo>
                    <a:pt x="5640" y="1722"/>
                    <a:pt x="5456" y="2182"/>
                    <a:pt x="5626" y="2579"/>
                  </a:cubicBezTo>
                  <a:lnTo>
                    <a:pt x="6449" y="4501"/>
                  </a:lnTo>
                  <a:cubicBezTo>
                    <a:pt x="5690" y="5085"/>
                    <a:pt x="5019" y="5775"/>
                    <a:pt x="4452" y="6549"/>
                  </a:cubicBezTo>
                  <a:lnTo>
                    <a:pt x="2510" y="5772"/>
                  </a:lnTo>
                  <a:cubicBezTo>
                    <a:pt x="2414" y="5734"/>
                    <a:pt x="2316" y="5716"/>
                    <a:pt x="2219" y="5716"/>
                  </a:cubicBezTo>
                  <a:cubicBezTo>
                    <a:pt x="1910" y="5716"/>
                    <a:pt x="1616" y="5901"/>
                    <a:pt x="1493" y="6208"/>
                  </a:cubicBezTo>
                  <a:lnTo>
                    <a:pt x="161" y="9542"/>
                  </a:lnTo>
                  <a:cubicBezTo>
                    <a:pt x="0" y="9944"/>
                    <a:pt x="194" y="10398"/>
                    <a:pt x="596" y="10558"/>
                  </a:cubicBezTo>
                  <a:lnTo>
                    <a:pt x="2537" y="11335"/>
                  </a:lnTo>
                  <a:cubicBezTo>
                    <a:pt x="2415" y="12285"/>
                    <a:pt x="2426" y="13249"/>
                    <a:pt x="2572" y="14195"/>
                  </a:cubicBezTo>
                  <a:lnTo>
                    <a:pt x="651" y="15018"/>
                  </a:lnTo>
                  <a:cubicBezTo>
                    <a:pt x="253" y="15189"/>
                    <a:pt x="71" y="15649"/>
                    <a:pt x="241" y="16046"/>
                  </a:cubicBezTo>
                  <a:lnTo>
                    <a:pt x="1655" y="19347"/>
                  </a:lnTo>
                  <a:cubicBezTo>
                    <a:pt x="1781" y="19643"/>
                    <a:pt x="2070" y="19821"/>
                    <a:pt x="2373" y="19821"/>
                  </a:cubicBezTo>
                  <a:cubicBezTo>
                    <a:pt x="2476" y="19821"/>
                    <a:pt x="2581" y="19800"/>
                    <a:pt x="2681" y="19756"/>
                  </a:cubicBezTo>
                  <a:lnTo>
                    <a:pt x="4603" y="18933"/>
                  </a:lnTo>
                  <a:cubicBezTo>
                    <a:pt x="5189" y="19692"/>
                    <a:pt x="5879" y="20365"/>
                    <a:pt x="6651" y="20930"/>
                  </a:cubicBezTo>
                  <a:lnTo>
                    <a:pt x="5874" y="22873"/>
                  </a:lnTo>
                  <a:cubicBezTo>
                    <a:pt x="5714" y="23273"/>
                    <a:pt x="5909" y="23728"/>
                    <a:pt x="6310" y="23888"/>
                  </a:cubicBezTo>
                  <a:lnTo>
                    <a:pt x="9645" y="25222"/>
                  </a:lnTo>
                  <a:cubicBezTo>
                    <a:pt x="9740" y="25260"/>
                    <a:pt x="9838" y="25278"/>
                    <a:pt x="9935" y="25278"/>
                  </a:cubicBezTo>
                  <a:cubicBezTo>
                    <a:pt x="10245" y="25278"/>
                    <a:pt x="10538" y="25092"/>
                    <a:pt x="10660" y="24786"/>
                  </a:cubicBezTo>
                  <a:lnTo>
                    <a:pt x="11437" y="22845"/>
                  </a:lnTo>
                  <a:cubicBezTo>
                    <a:pt x="11871" y="22901"/>
                    <a:pt x="12308" y="22929"/>
                    <a:pt x="12745" y="22929"/>
                  </a:cubicBezTo>
                  <a:cubicBezTo>
                    <a:pt x="13264" y="22929"/>
                    <a:pt x="13784" y="22889"/>
                    <a:pt x="14299" y="22810"/>
                  </a:cubicBezTo>
                  <a:lnTo>
                    <a:pt x="15122" y="24732"/>
                  </a:lnTo>
                  <a:cubicBezTo>
                    <a:pt x="15248" y="25028"/>
                    <a:pt x="15536" y="25206"/>
                    <a:pt x="15839" y="25206"/>
                  </a:cubicBezTo>
                  <a:cubicBezTo>
                    <a:pt x="15943" y="25206"/>
                    <a:pt x="16047" y="25185"/>
                    <a:pt x="16148" y="25142"/>
                  </a:cubicBezTo>
                  <a:lnTo>
                    <a:pt x="19449" y="23728"/>
                  </a:lnTo>
                  <a:cubicBezTo>
                    <a:pt x="19846" y="23558"/>
                    <a:pt x="20030" y="23098"/>
                    <a:pt x="19860" y="22701"/>
                  </a:cubicBezTo>
                  <a:lnTo>
                    <a:pt x="19037" y="20780"/>
                  </a:lnTo>
                  <a:cubicBezTo>
                    <a:pt x="19794" y="20194"/>
                    <a:pt x="20467" y="19503"/>
                    <a:pt x="21034" y="18732"/>
                  </a:cubicBezTo>
                  <a:lnTo>
                    <a:pt x="22975" y="19508"/>
                  </a:lnTo>
                  <a:cubicBezTo>
                    <a:pt x="23070" y="19546"/>
                    <a:pt x="23168" y="19564"/>
                    <a:pt x="23265" y="19564"/>
                  </a:cubicBezTo>
                  <a:cubicBezTo>
                    <a:pt x="23576" y="19564"/>
                    <a:pt x="23869" y="19378"/>
                    <a:pt x="23992" y="19073"/>
                  </a:cubicBezTo>
                  <a:lnTo>
                    <a:pt x="25326" y="15737"/>
                  </a:lnTo>
                  <a:cubicBezTo>
                    <a:pt x="25486" y="15337"/>
                    <a:pt x="25290" y="14882"/>
                    <a:pt x="24890" y="14722"/>
                  </a:cubicBezTo>
                  <a:lnTo>
                    <a:pt x="22948" y="13945"/>
                  </a:lnTo>
                  <a:cubicBezTo>
                    <a:pt x="23071" y="12994"/>
                    <a:pt x="23060" y="12032"/>
                    <a:pt x="22914" y="11084"/>
                  </a:cubicBezTo>
                  <a:lnTo>
                    <a:pt x="24835" y="10261"/>
                  </a:lnTo>
                  <a:cubicBezTo>
                    <a:pt x="25231" y="10091"/>
                    <a:pt x="25415" y="9631"/>
                    <a:pt x="25245" y="9234"/>
                  </a:cubicBezTo>
                  <a:lnTo>
                    <a:pt x="23830" y="5934"/>
                  </a:lnTo>
                  <a:cubicBezTo>
                    <a:pt x="23703" y="5637"/>
                    <a:pt x="23414" y="5459"/>
                    <a:pt x="23111" y="5459"/>
                  </a:cubicBezTo>
                  <a:cubicBezTo>
                    <a:pt x="23008" y="5459"/>
                    <a:pt x="22904" y="5479"/>
                    <a:pt x="22803" y="5522"/>
                  </a:cubicBezTo>
                  <a:lnTo>
                    <a:pt x="20882" y="6347"/>
                  </a:lnTo>
                  <a:cubicBezTo>
                    <a:pt x="20297" y="5588"/>
                    <a:pt x="19607" y="4915"/>
                    <a:pt x="18835" y="4348"/>
                  </a:cubicBezTo>
                  <a:lnTo>
                    <a:pt x="19610" y="2408"/>
                  </a:lnTo>
                  <a:cubicBezTo>
                    <a:pt x="19770" y="2006"/>
                    <a:pt x="19577" y="1551"/>
                    <a:pt x="19175" y="1391"/>
                  </a:cubicBezTo>
                  <a:lnTo>
                    <a:pt x="15841" y="57"/>
                  </a:lnTo>
                  <a:cubicBezTo>
                    <a:pt x="15745" y="19"/>
                    <a:pt x="15647" y="1"/>
                    <a:pt x="1555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4" name="Google Shape;2774;p35"/>
            <p:cNvSpPr/>
            <p:nvPr/>
          </p:nvSpPr>
          <p:spPr>
            <a:xfrm>
              <a:off x="6673425" y="3771400"/>
              <a:ext cx="600850" cy="600800"/>
            </a:xfrm>
            <a:custGeom>
              <a:rect b="b" l="l" r="r" t="t"/>
              <a:pathLst>
                <a:path extrusionOk="0" h="24032" w="24034">
                  <a:moveTo>
                    <a:pt x="12017" y="4775"/>
                  </a:moveTo>
                  <a:cubicBezTo>
                    <a:pt x="16016" y="4775"/>
                    <a:pt x="19258" y="8018"/>
                    <a:pt x="19258" y="12017"/>
                  </a:cubicBezTo>
                  <a:cubicBezTo>
                    <a:pt x="19258" y="16015"/>
                    <a:pt x="16016" y="19256"/>
                    <a:pt x="12019" y="19256"/>
                  </a:cubicBezTo>
                  <a:lnTo>
                    <a:pt x="12017" y="19256"/>
                  </a:lnTo>
                  <a:cubicBezTo>
                    <a:pt x="8019" y="19256"/>
                    <a:pt x="4778" y="16015"/>
                    <a:pt x="4778" y="12017"/>
                  </a:cubicBezTo>
                  <a:cubicBezTo>
                    <a:pt x="4778" y="8018"/>
                    <a:pt x="8019" y="4775"/>
                    <a:pt x="12017" y="4775"/>
                  </a:cubicBezTo>
                  <a:close/>
                  <a:moveTo>
                    <a:pt x="10336" y="0"/>
                  </a:moveTo>
                  <a:cubicBezTo>
                    <a:pt x="9932" y="0"/>
                    <a:pt x="9604" y="327"/>
                    <a:pt x="9604" y="732"/>
                  </a:cubicBezTo>
                  <a:lnTo>
                    <a:pt x="9604" y="2689"/>
                  </a:lnTo>
                  <a:cubicBezTo>
                    <a:pt x="8734" y="2913"/>
                    <a:pt x="7902" y="3259"/>
                    <a:pt x="7128" y="3714"/>
                  </a:cubicBezTo>
                  <a:lnTo>
                    <a:pt x="5745" y="2330"/>
                  </a:lnTo>
                  <a:cubicBezTo>
                    <a:pt x="5602" y="2187"/>
                    <a:pt x="5415" y="2115"/>
                    <a:pt x="5228" y="2115"/>
                  </a:cubicBezTo>
                  <a:cubicBezTo>
                    <a:pt x="5040" y="2115"/>
                    <a:pt x="4853" y="2187"/>
                    <a:pt x="4710" y="2330"/>
                  </a:cubicBezTo>
                  <a:lnTo>
                    <a:pt x="2332" y="4708"/>
                  </a:lnTo>
                  <a:cubicBezTo>
                    <a:pt x="2046" y="4995"/>
                    <a:pt x="2046" y="5457"/>
                    <a:pt x="2332" y="5744"/>
                  </a:cubicBezTo>
                  <a:lnTo>
                    <a:pt x="3716" y="7128"/>
                  </a:lnTo>
                  <a:cubicBezTo>
                    <a:pt x="3260" y="7900"/>
                    <a:pt x="2915" y="8734"/>
                    <a:pt x="2691" y="9602"/>
                  </a:cubicBezTo>
                  <a:lnTo>
                    <a:pt x="734" y="9602"/>
                  </a:lnTo>
                  <a:cubicBezTo>
                    <a:pt x="329" y="9602"/>
                    <a:pt x="1" y="9930"/>
                    <a:pt x="1" y="10335"/>
                  </a:cubicBezTo>
                  <a:lnTo>
                    <a:pt x="1" y="13698"/>
                  </a:lnTo>
                  <a:cubicBezTo>
                    <a:pt x="1" y="14101"/>
                    <a:pt x="329" y="14430"/>
                    <a:pt x="734" y="14430"/>
                  </a:cubicBezTo>
                  <a:lnTo>
                    <a:pt x="2691" y="14430"/>
                  </a:lnTo>
                  <a:cubicBezTo>
                    <a:pt x="2915" y="15298"/>
                    <a:pt x="3260" y="16132"/>
                    <a:pt x="3716" y="16904"/>
                  </a:cubicBezTo>
                  <a:lnTo>
                    <a:pt x="2332" y="18289"/>
                  </a:lnTo>
                  <a:cubicBezTo>
                    <a:pt x="2046" y="18574"/>
                    <a:pt x="2046" y="19038"/>
                    <a:pt x="2332" y="19323"/>
                  </a:cubicBezTo>
                  <a:lnTo>
                    <a:pt x="4710" y="21701"/>
                  </a:lnTo>
                  <a:cubicBezTo>
                    <a:pt x="4853" y="21845"/>
                    <a:pt x="5040" y="21916"/>
                    <a:pt x="5228" y="21916"/>
                  </a:cubicBezTo>
                  <a:cubicBezTo>
                    <a:pt x="5415" y="21916"/>
                    <a:pt x="5602" y="21845"/>
                    <a:pt x="5745" y="21701"/>
                  </a:cubicBezTo>
                  <a:lnTo>
                    <a:pt x="7128" y="20318"/>
                  </a:lnTo>
                  <a:cubicBezTo>
                    <a:pt x="7902" y="20774"/>
                    <a:pt x="8736" y="21118"/>
                    <a:pt x="9604" y="21343"/>
                  </a:cubicBezTo>
                  <a:lnTo>
                    <a:pt x="9604" y="23299"/>
                  </a:lnTo>
                  <a:cubicBezTo>
                    <a:pt x="9604" y="23705"/>
                    <a:pt x="9932" y="24031"/>
                    <a:pt x="10336" y="24031"/>
                  </a:cubicBezTo>
                  <a:lnTo>
                    <a:pt x="13699" y="24031"/>
                  </a:lnTo>
                  <a:cubicBezTo>
                    <a:pt x="14104" y="24031"/>
                    <a:pt x="14432" y="23705"/>
                    <a:pt x="14432" y="23299"/>
                  </a:cubicBezTo>
                  <a:lnTo>
                    <a:pt x="14432" y="21343"/>
                  </a:lnTo>
                  <a:cubicBezTo>
                    <a:pt x="15300" y="21118"/>
                    <a:pt x="16134" y="20773"/>
                    <a:pt x="16906" y="20318"/>
                  </a:cubicBezTo>
                  <a:lnTo>
                    <a:pt x="18290" y="21701"/>
                  </a:lnTo>
                  <a:cubicBezTo>
                    <a:pt x="18433" y="21844"/>
                    <a:pt x="18620" y="21915"/>
                    <a:pt x="18808" y="21915"/>
                  </a:cubicBezTo>
                  <a:cubicBezTo>
                    <a:pt x="18995" y="21915"/>
                    <a:pt x="19182" y="21844"/>
                    <a:pt x="19326" y="21701"/>
                  </a:cubicBezTo>
                  <a:lnTo>
                    <a:pt x="21704" y="19323"/>
                  </a:lnTo>
                  <a:cubicBezTo>
                    <a:pt x="21989" y="19037"/>
                    <a:pt x="21989" y="18574"/>
                    <a:pt x="21704" y="18287"/>
                  </a:cubicBezTo>
                  <a:lnTo>
                    <a:pt x="20320" y="16904"/>
                  </a:lnTo>
                  <a:cubicBezTo>
                    <a:pt x="20775" y="16130"/>
                    <a:pt x="21121" y="15298"/>
                    <a:pt x="21345" y="14430"/>
                  </a:cubicBezTo>
                  <a:lnTo>
                    <a:pt x="23302" y="14430"/>
                  </a:lnTo>
                  <a:cubicBezTo>
                    <a:pt x="23705" y="14430"/>
                    <a:pt x="24034" y="14101"/>
                    <a:pt x="24034" y="13696"/>
                  </a:cubicBezTo>
                  <a:lnTo>
                    <a:pt x="24034" y="10334"/>
                  </a:lnTo>
                  <a:cubicBezTo>
                    <a:pt x="24034" y="9930"/>
                    <a:pt x="23705" y="9602"/>
                    <a:pt x="23302" y="9602"/>
                  </a:cubicBezTo>
                  <a:lnTo>
                    <a:pt x="21343" y="9602"/>
                  </a:lnTo>
                  <a:cubicBezTo>
                    <a:pt x="21121" y="8734"/>
                    <a:pt x="20775" y="7900"/>
                    <a:pt x="20320" y="7128"/>
                  </a:cubicBezTo>
                  <a:lnTo>
                    <a:pt x="21704" y="5744"/>
                  </a:lnTo>
                  <a:cubicBezTo>
                    <a:pt x="21989" y="5457"/>
                    <a:pt x="21989" y="4995"/>
                    <a:pt x="21704" y="4708"/>
                  </a:cubicBezTo>
                  <a:lnTo>
                    <a:pt x="19326" y="2330"/>
                  </a:lnTo>
                  <a:cubicBezTo>
                    <a:pt x="19182" y="2187"/>
                    <a:pt x="18995" y="2115"/>
                    <a:pt x="18808" y="2115"/>
                  </a:cubicBezTo>
                  <a:cubicBezTo>
                    <a:pt x="18620" y="2115"/>
                    <a:pt x="18433" y="2187"/>
                    <a:pt x="18290" y="2330"/>
                  </a:cubicBezTo>
                  <a:lnTo>
                    <a:pt x="16906" y="3714"/>
                  </a:lnTo>
                  <a:cubicBezTo>
                    <a:pt x="16133" y="3259"/>
                    <a:pt x="15300" y="2913"/>
                    <a:pt x="14430" y="2689"/>
                  </a:cubicBezTo>
                  <a:lnTo>
                    <a:pt x="14430" y="732"/>
                  </a:lnTo>
                  <a:cubicBezTo>
                    <a:pt x="14430" y="327"/>
                    <a:pt x="14104" y="0"/>
                    <a:pt x="1369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5" name="Google Shape;2775;p35"/>
            <p:cNvSpPr/>
            <p:nvPr/>
          </p:nvSpPr>
          <p:spPr>
            <a:xfrm>
              <a:off x="6073050" y="3509700"/>
              <a:ext cx="641725" cy="636800"/>
            </a:xfrm>
            <a:custGeom>
              <a:rect b="b" l="l" r="r" t="t"/>
              <a:pathLst>
                <a:path extrusionOk="0" h="25472" w="25669">
                  <a:moveTo>
                    <a:pt x="12840" y="5002"/>
                  </a:moveTo>
                  <a:cubicBezTo>
                    <a:pt x="13949" y="5002"/>
                    <a:pt x="15075" y="5242"/>
                    <a:pt x="16144" y="5747"/>
                  </a:cubicBezTo>
                  <a:cubicBezTo>
                    <a:pt x="20003" y="7575"/>
                    <a:pt x="21651" y="12185"/>
                    <a:pt x="19822" y="16044"/>
                  </a:cubicBezTo>
                  <a:cubicBezTo>
                    <a:pt x="18501" y="18836"/>
                    <a:pt x="15726" y="20470"/>
                    <a:pt x="12830" y="20470"/>
                  </a:cubicBezTo>
                  <a:cubicBezTo>
                    <a:pt x="11721" y="20470"/>
                    <a:pt x="10595" y="20230"/>
                    <a:pt x="9525" y="19724"/>
                  </a:cubicBezTo>
                  <a:cubicBezTo>
                    <a:pt x="5666" y="17897"/>
                    <a:pt x="4018" y="13286"/>
                    <a:pt x="5845" y="9427"/>
                  </a:cubicBezTo>
                  <a:cubicBezTo>
                    <a:pt x="7167" y="6636"/>
                    <a:pt x="9944" y="5002"/>
                    <a:pt x="12840" y="5002"/>
                  </a:cubicBezTo>
                  <a:close/>
                  <a:moveTo>
                    <a:pt x="10471" y="1"/>
                  </a:moveTo>
                  <a:cubicBezTo>
                    <a:pt x="10383" y="1"/>
                    <a:pt x="10294" y="16"/>
                    <a:pt x="10208" y="47"/>
                  </a:cubicBezTo>
                  <a:lnTo>
                    <a:pt x="6824" y="1256"/>
                  </a:lnTo>
                  <a:cubicBezTo>
                    <a:pt x="6417" y="1401"/>
                    <a:pt x="6206" y="1848"/>
                    <a:pt x="6351" y="2255"/>
                  </a:cubicBezTo>
                  <a:lnTo>
                    <a:pt x="7054" y="4223"/>
                  </a:lnTo>
                  <a:cubicBezTo>
                    <a:pt x="6262" y="4761"/>
                    <a:pt x="5548" y="5408"/>
                    <a:pt x="4934" y="6145"/>
                  </a:cubicBezTo>
                  <a:lnTo>
                    <a:pt x="3045" y="5249"/>
                  </a:lnTo>
                  <a:cubicBezTo>
                    <a:pt x="2937" y="5199"/>
                    <a:pt x="2823" y="5174"/>
                    <a:pt x="2711" y="5174"/>
                  </a:cubicBezTo>
                  <a:cubicBezTo>
                    <a:pt x="2418" y="5174"/>
                    <a:pt x="2137" y="5340"/>
                    <a:pt x="2004" y="5623"/>
                  </a:cubicBezTo>
                  <a:lnTo>
                    <a:pt x="467" y="8868"/>
                  </a:lnTo>
                  <a:cubicBezTo>
                    <a:pt x="282" y="9259"/>
                    <a:pt x="449" y="9725"/>
                    <a:pt x="840" y="9909"/>
                  </a:cubicBezTo>
                  <a:lnTo>
                    <a:pt x="2729" y="10804"/>
                  </a:lnTo>
                  <a:cubicBezTo>
                    <a:pt x="2548" y="11744"/>
                    <a:pt x="2500" y="12707"/>
                    <a:pt x="2587" y="13661"/>
                  </a:cubicBezTo>
                  <a:lnTo>
                    <a:pt x="619" y="14364"/>
                  </a:lnTo>
                  <a:cubicBezTo>
                    <a:pt x="212" y="14510"/>
                    <a:pt x="1" y="14957"/>
                    <a:pt x="145" y="15363"/>
                  </a:cubicBezTo>
                  <a:lnTo>
                    <a:pt x="1354" y="18747"/>
                  </a:lnTo>
                  <a:cubicBezTo>
                    <a:pt x="1467" y="19067"/>
                    <a:pt x="1768" y="19265"/>
                    <a:pt x="2089" y="19265"/>
                  </a:cubicBezTo>
                  <a:cubicBezTo>
                    <a:pt x="2177" y="19265"/>
                    <a:pt x="2266" y="19251"/>
                    <a:pt x="2353" y="19219"/>
                  </a:cubicBezTo>
                  <a:lnTo>
                    <a:pt x="4321" y="18516"/>
                  </a:lnTo>
                  <a:cubicBezTo>
                    <a:pt x="4859" y="19309"/>
                    <a:pt x="5506" y="20023"/>
                    <a:pt x="6243" y="20637"/>
                  </a:cubicBezTo>
                  <a:lnTo>
                    <a:pt x="5347" y="22526"/>
                  </a:lnTo>
                  <a:cubicBezTo>
                    <a:pt x="5163" y="22917"/>
                    <a:pt x="5330" y="23383"/>
                    <a:pt x="5721" y="23567"/>
                  </a:cubicBezTo>
                  <a:lnTo>
                    <a:pt x="8966" y="25104"/>
                  </a:lnTo>
                  <a:cubicBezTo>
                    <a:pt x="9074" y="25155"/>
                    <a:pt x="9188" y="25179"/>
                    <a:pt x="9300" y="25179"/>
                  </a:cubicBezTo>
                  <a:cubicBezTo>
                    <a:pt x="9593" y="25179"/>
                    <a:pt x="9874" y="25014"/>
                    <a:pt x="10007" y="24731"/>
                  </a:cubicBezTo>
                  <a:lnTo>
                    <a:pt x="10902" y="22842"/>
                  </a:lnTo>
                  <a:cubicBezTo>
                    <a:pt x="11540" y="22964"/>
                    <a:pt x="12187" y="23026"/>
                    <a:pt x="12836" y="23026"/>
                  </a:cubicBezTo>
                  <a:cubicBezTo>
                    <a:pt x="13144" y="23026"/>
                    <a:pt x="13452" y="23012"/>
                    <a:pt x="13759" y="22984"/>
                  </a:cubicBezTo>
                  <a:lnTo>
                    <a:pt x="14462" y="24952"/>
                  </a:lnTo>
                  <a:cubicBezTo>
                    <a:pt x="14577" y="25272"/>
                    <a:pt x="14878" y="25471"/>
                    <a:pt x="15200" y="25471"/>
                  </a:cubicBezTo>
                  <a:cubicBezTo>
                    <a:pt x="15286" y="25471"/>
                    <a:pt x="15375" y="25457"/>
                    <a:pt x="15461" y="25426"/>
                  </a:cubicBezTo>
                  <a:lnTo>
                    <a:pt x="18845" y="24217"/>
                  </a:lnTo>
                  <a:cubicBezTo>
                    <a:pt x="19252" y="24071"/>
                    <a:pt x="19463" y="23625"/>
                    <a:pt x="19318" y="23218"/>
                  </a:cubicBezTo>
                  <a:lnTo>
                    <a:pt x="18615" y="21250"/>
                  </a:lnTo>
                  <a:cubicBezTo>
                    <a:pt x="19407" y="20712"/>
                    <a:pt x="20121" y="20065"/>
                    <a:pt x="20735" y="19328"/>
                  </a:cubicBezTo>
                  <a:lnTo>
                    <a:pt x="22624" y="20223"/>
                  </a:lnTo>
                  <a:cubicBezTo>
                    <a:pt x="22732" y="20274"/>
                    <a:pt x="22846" y="20298"/>
                    <a:pt x="22958" y="20298"/>
                  </a:cubicBezTo>
                  <a:cubicBezTo>
                    <a:pt x="23251" y="20298"/>
                    <a:pt x="23532" y="20133"/>
                    <a:pt x="23665" y="19850"/>
                  </a:cubicBezTo>
                  <a:lnTo>
                    <a:pt x="25202" y="16604"/>
                  </a:lnTo>
                  <a:cubicBezTo>
                    <a:pt x="25387" y="16214"/>
                    <a:pt x="25220" y="15748"/>
                    <a:pt x="24829" y="15564"/>
                  </a:cubicBezTo>
                  <a:lnTo>
                    <a:pt x="22940" y="14668"/>
                  </a:lnTo>
                  <a:cubicBezTo>
                    <a:pt x="23121" y="13727"/>
                    <a:pt x="23169" y="12766"/>
                    <a:pt x="23082" y="11812"/>
                  </a:cubicBezTo>
                  <a:lnTo>
                    <a:pt x="25050" y="11107"/>
                  </a:lnTo>
                  <a:cubicBezTo>
                    <a:pt x="25457" y="10963"/>
                    <a:pt x="25668" y="10515"/>
                    <a:pt x="25523" y="10108"/>
                  </a:cubicBezTo>
                  <a:lnTo>
                    <a:pt x="24315" y="6726"/>
                  </a:lnTo>
                  <a:cubicBezTo>
                    <a:pt x="24201" y="6406"/>
                    <a:pt x="23898" y="6207"/>
                    <a:pt x="23577" y="6207"/>
                  </a:cubicBezTo>
                  <a:cubicBezTo>
                    <a:pt x="23491" y="6207"/>
                    <a:pt x="23402" y="6221"/>
                    <a:pt x="23316" y="6252"/>
                  </a:cubicBezTo>
                  <a:lnTo>
                    <a:pt x="21348" y="6956"/>
                  </a:lnTo>
                  <a:cubicBezTo>
                    <a:pt x="20810" y="6162"/>
                    <a:pt x="20163" y="5450"/>
                    <a:pt x="19426" y="4836"/>
                  </a:cubicBezTo>
                  <a:lnTo>
                    <a:pt x="20320" y="2947"/>
                  </a:lnTo>
                  <a:cubicBezTo>
                    <a:pt x="20506" y="2556"/>
                    <a:pt x="20339" y="2090"/>
                    <a:pt x="19948" y="1906"/>
                  </a:cubicBezTo>
                  <a:lnTo>
                    <a:pt x="16703" y="369"/>
                  </a:lnTo>
                  <a:cubicBezTo>
                    <a:pt x="16595" y="318"/>
                    <a:pt x="16481" y="294"/>
                    <a:pt x="16369" y="294"/>
                  </a:cubicBezTo>
                  <a:cubicBezTo>
                    <a:pt x="16076" y="294"/>
                    <a:pt x="15795" y="459"/>
                    <a:pt x="15662" y="742"/>
                  </a:cubicBezTo>
                  <a:lnTo>
                    <a:pt x="14767" y="2631"/>
                  </a:lnTo>
                  <a:cubicBezTo>
                    <a:pt x="14130" y="2508"/>
                    <a:pt x="13485" y="2447"/>
                    <a:pt x="12839" y="2447"/>
                  </a:cubicBezTo>
                  <a:cubicBezTo>
                    <a:pt x="12529" y="2447"/>
                    <a:pt x="12219" y="2461"/>
                    <a:pt x="11910" y="2489"/>
                  </a:cubicBezTo>
                  <a:lnTo>
                    <a:pt x="11207" y="521"/>
                  </a:lnTo>
                  <a:cubicBezTo>
                    <a:pt x="11092" y="200"/>
                    <a:pt x="10791" y="1"/>
                    <a:pt x="1047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6" name="Google Shape;2776;p35"/>
            <p:cNvSpPr/>
            <p:nvPr/>
          </p:nvSpPr>
          <p:spPr>
            <a:xfrm>
              <a:off x="6124575" y="2917775"/>
              <a:ext cx="572575" cy="572525"/>
            </a:xfrm>
            <a:custGeom>
              <a:rect b="b" l="l" r="r" t="t"/>
              <a:pathLst>
                <a:path extrusionOk="0" h="22901" w="22903">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7" name="Google Shape;2777;p35"/>
            <p:cNvSpPr/>
            <p:nvPr/>
          </p:nvSpPr>
          <p:spPr>
            <a:xfrm>
              <a:off x="6459975" y="2867300"/>
              <a:ext cx="101300" cy="50500"/>
            </a:xfrm>
            <a:custGeom>
              <a:rect b="b" l="l" r="r" t="t"/>
              <a:pathLst>
                <a:path extrusionOk="0" h="2020" w="4052">
                  <a:moveTo>
                    <a:pt x="272" y="1"/>
                  </a:moveTo>
                  <a:cubicBezTo>
                    <a:pt x="157" y="1"/>
                    <a:pt x="54" y="82"/>
                    <a:pt x="29" y="200"/>
                  </a:cubicBezTo>
                  <a:cubicBezTo>
                    <a:pt x="0" y="338"/>
                    <a:pt x="87" y="474"/>
                    <a:pt x="225" y="507"/>
                  </a:cubicBezTo>
                  <a:cubicBezTo>
                    <a:pt x="1077" y="719"/>
                    <a:pt x="1895" y="1049"/>
                    <a:pt x="2657" y="1486"/>
                  </a:cubicBezTo>
                  <a:lnTo>
                    <a:pt x="2505" y="1740"/>
                  </a:lnTo>
                  <a:cubicBezTo>
                    <a:pt x="2459" y="1819"/>
                    <a:pt x="2511" y="1918"/>
                    <a:pt x="2603" y="1926"/>
                  </a:cubicBezTo>
                  <a:lnTo>
                    <a:pt x="3887" y="2019"/>
                  </a:lnTo>
                  <a:cubicBezTo>
                    <a:pt x="3890" y="2019"/>
                    <a:pt x="3893" y="2019"/>
                    <a:pt x="3895" y="2019"/>
                  </a:cubicBezTo>
                  <a:cubicBezTo>
                    <a:pt x="3991" y="2019"/>
                    <a:pt x="4052" y="1913"/>
                    <a:pt x="3999" y="1830"/>
                  </a:cubicBezTo>
                  <a:lnTo>
                    <a:pt x="3302" y="746"/>
                  </a:lnTo>
                  <a:cubicBezTo>
                    <a:pt x="3278" y="709"/>
                    <a:pt x="3239" y="690"/>
                    <a:pt x="3200" y="690"/>
                  </a:cubicBezTo>
                  <a:cubicBezTo>
                    <a:pt x="3159" y="690"/>
                    <a:pt x="3118" y="711"/>
                    <a:pt x="3094" y="751"/>
                  </a:cubicBezTo>
                  <a:lnTo>
                    <a:pt x="2917" y="1047"/>
                  </a:lnTo>
                  <a:cubicBezTo>
                    <a:pt x="2108" y="581"/>
                    <a:pt x="1237" y="230"/>
                    <a:pt x="330" y="8"/>
                  </a:cubicBezTo>
                  <a:cubicBezTo>
                    <a:pt x="311" y="3"/>
                    <a:pt x="291" y="1"/>
                    <a:pt x="27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8" name="Google Shape;2778;p35"/>
            <p:cNvSpPr/>
            <p:nvPr/>
          </p:nvSpPr>
          <p:spPr>
            <a:xfrm>
              <a:off x="6389025" y="2860025"/>
              <a:ext cx="63100" cy="15700"/>
            </a:xfrm>
            <a:custGeom>
              <a:rect b="b" l="l" r="r" t="t"/>
              <a:pathLst>
                <a:path extrusionOk="0" h="628" w="2524">
                  <a:moveTo>
                    <a:pt x="787" y="1"/>
                  </a:moveTo>
                  <a:cubicBezTo>
                    <a:pt x="605" y="1"/>
                    <a:pt x="424" y="7"/>
                    <a:pt x="241" y="19"/>
                  </a:cubicBezTo>
                  <a:cubicBezTo>
                    <a:pt x="103" y="31"/>
                    <a:pt x="1" y="153"/>
                    <a:pt x="11" y="291"/>
                  </a:cubicBezTo>
                  <a:cubicBezTo>
                    <a:pt x="20" y="425"/>
                    <a:pt x="132" y="528"/>
                    <a:pt x="263" y="528"/>
                  </a:cubicBezTo>
                  <a:cubicBezTo>
                    <a:pt x="268" y="528"/>
                    <a:pt x="273" y="528"/>
                    <a:pt x="278" y="528"/>
                  </a:cubicBezTo>
                  <a:cubicBezTo>
                    <a:pt x="448" y="518"/>
                    <a:pt x="617" y="512"/>
                    <a:pt x="787" y="512"/>
                  </a:cubicBezTo>
                  <a:cubicBezTo>
                    <a:pt x="1261" y="512"/>
                    <a:pt x="1734" y="550"/>
                    <a:pt x="2203" y="624"/>
                  </a:cubicBezTo>
                  <a:cubicBezTo>
                    <a:pt x="2217" y="626"/>
                    <a:pt x="2231" y="627"/>
                    <a:pt x="2245" y="627"/>
                  </a:cubicBezTo>
                  <a:cubicBezTo>
                    <a:pt x="2363" y="627"/>
                    <a:pt x="2470" y="544"/>
                    <a:pt x="2494" y="424"/>
                  </a:cubicBezTo>
                  <a:cubicBezTo>
                    <a:pt x="2523" y="283"/>
                    <a:pt x="2430" y="145"/>
                    <a:pt x="2288" y="121"/>
                  </a:cubicBezTo>
                  <a:cubicBezTo>
                    <a:pt x="1791" y="43"/>
                    <a:pt x="1288" y="3"/>
                    <a:pt x="7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9" name="Google Shape;2779;p35"/>
            <p:cNvSpPr/>
            <p:nvPr/>
          </p:nvSpPr>
          <p:spPr>
            <a:xfrm>
              <a:off x="6279750" y="2879875"/>
              <a:ext cx="39600" cy="26000"/>
            </a:xfrm>
            <a:custGeom>
              <a:rect b="b" l="l" r="r" t="t"/>
              <a:pathLst>
                <a:path extrusionOk="0" h="1040" w="1584">
                  <a:moveTo>
                    <a:pt x="1330" y="1"/>
                  </a:moveTo>
                  <a:cubicBezTo>
                    <a:pt x="1303" y="1"/>
                    <a:pt x="1276" y="6"/>
                    <a:pt x="1249" y="17"/>
                  </a:cubicBezTo>
                  <a:cubicBezTo>
                    <a:pt x="878" y="174"/>
                    <a:pt x="518" y="355"/>
                    <a:pt x="168" y="557"/>
                  </a:cubicBezTo>
                  <a:cubicBezTo>
                    <a:pt x="58" y="621"/>
                    <a:pt x="0" y="757"/>
                    <a:pt x="47" y="876"/>
                  </a:cubicBezTo>
                  <a:cubicBezTo>
                    <a:pt x="86" y="979"/>
                    <a:pt x="183" y="1040"/>
                    <a:pt x="284" y="1040"/>
                  </a:cubicBezTo>
                  <a:cubicBezTo>
                    <a:pt x="327" y="1040"/>
                    <a:pt x="371" y="1029"/>
                    <a:pt x="412" y="1005"/>
                  </a:cubicBezTo>
                  <a:cubicBezTo>
                    <a:pt x="727" y="823"/>
                    <a:pt x="1054" y="658"/>
                    <a:pt x="1389" y="512"/>
                  </a:cubicBezTo>
                  <a:cubicBezTo>
                    <a:pt x="1518" y="458"/>
                    <a:pt x="1584" y="312"/>
                    <a:pt x="1538" y="177"/>
                  </a:cubicBezTo>
                  <a:lnTo>
                    <a:pt x="1525" y="141"/>
                  </a:lnTo>
                  <a:cubicBezTo>
                    <a:pt x="1496" y="54"/>
                    <a:pt x="1415" y="1"/>
                    <a:pt x="13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0" name="Google Shape;2780;p35"/>
            <p:cNvSpPr/>
            <p:nvPr/>
          </p:nvSpPr>
          <p:spPr>
            <a:xfrm>
              <a:off x="6325825" y="2862750"/>
              <a:ext cx="54425" cy="22400"/>
            </a:xfrm>
            <a:custGeom>
              <a:rect b="b" l="l" r="r" t="t"/>
              <a:pathLst>
                <a:path extrusionOk="0" h="896" w="2177">
                  <a:moveTo>
                    <a:pt x="1906" y="0"/>
                  </a:moveTo>
                  <a:cubicBezTo>
                    <a:pt x="1894" y="0"/>
                    <a:pt x="1883" y="1"/>
                    <a:pt x="1871" y="2"/>
                  </a:cubicBezTo>
                  <a:cubicBezTo>
                    <a:pt x="1306" y="87"/>
                    <a:pt x="748" y="220"/>
                    <a:pt x="205" y="400"/>
                  </a:cubicBezTo>
                  <a:cubicBezTo>
                    <a:pt x="71" y="444"/>
                    <a:pt x="0" y="590"/>
                    <a:pt x="47" y="725"/>
                  </a:cubicBezTo>
                  <a:cubicBezTo>
                    <a:pt x="84" y="829"/>
                    <a:pt x="183" y="895"/>
                    <a:pt x="288" y="895"/>
                  </a:cubicBezTo>
                  <a:cubicBezTo>
                    <a:pt x="316" y="895"/>
                    <a:pt x="343" y="891"/>
                    <a:pt x="370" y="882"/>
                  </a:cubicBezTo>
                  <a:cubicBezTo>
                    <a:pt x="883" y="712"/>
                    <a:pt x="1408" y="587"/>
                    <a:pt x="1941" y="507"/>
                  </a:cubicBezTo>
                  <a:cubicBezTo>
                    <a:pt x="2081" y="488"/>
                    <a:pt x="2177" y="360"/>
                    <a:pt x="2157" y="220"/>
                  </a:cubicBezTo>
                  <a:cubicBezTo>
                    <a:pt x="2140" y="93"/>
                    <a:pt x="2031" y="0"/>
                    <a:pt x="190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1" name="Google Shape;2781;p35"/>
            <p:cNvSpPr/>
            <p:nvPr/>
          </p:nvSpPr>
          <p:spPr>
            <a:xfrm>
              <a:off x="7023725" y="3061400"/>
              <a:ext cx="101300" cy="50475"/>
            </a:xfrm>
            <a:custGeom>
              <a:rect b="b" l="l" r="r" t="t"/>
              <a:pathLst>
                <a:path extrusionOk="0" h="2019" w="4052">
                  <a:moveTo>
                    <a:pt x="273" y="0"/>
                  </a:moveTo>
                  <a:cubicBezTo>
                    <a:pt x="158" y="0"/>
                    <a:pt x="53" y="81"/>
                    <a:pt x="29" y="199"/>
                  </a:cubicBezTo>
                  <a:cubicBezTo>
                    <a:pt x="0" y="339"/>
                    <a:pt x="87" y="475"/>
                    <a:pt x="225" y="507"/>
                  </a:cubicBezTo>
                  <a:cubicBezTo>
                    <a:pt x="1077" y="720"/>
                    <a:pt x="1895" y="1048"/>
                    <a:pt x="2655" y="1487"/>
                  </a:cubicBezTo>
                  <a:lnTo>
                    <a:pt x="2505" y="1740"/>
                  </a:lnTo>
                  <a:cubicBezTo>
                    <a:pt x="2459" y="1818"/>
                    <a:pt x="2511" y="1919"/>
                    <a:pt x="2603" y="1925"/>
                  </a:cubicBezTo>
                  <a:lnTo>
                    <a:pt x="3885" y="2018"/>
                  </a:lnTo>
                  <a:cubicBezTo>
                    <a:pt x="3889" y="2019"/>
                    <a:pt x="3892" y="2019"/>
                    <a:pt x="3896" y="2019"/>
                  </a:cubicBezTo>
                  <a:cubicBezTo>
                    <a:pt x="3991" y="2019"/>
                    <a:pt x="4052" y="1911"/>
                    <a:pt x="3999" y="1829"/>
                  </a:cubicBezTo>
                  <a:lnTo>
                    <a:pt x="3302" y="747"/>
                  </a:lnTo>
                  <a:cubicBezTo>
                    <a:pt x="3278" y="709"/>
                    <a:pt x="3238" y="690"/>
                    <a:pt x="3198" y="690"/>
                  </a:cubicBezTo>
                  <a:cubicBezTo>
                    <a:pt x="3157" y="690"/>
                    <a:pt x="3116" y="710"/>
                    <a:pt x="3093" y="750"/>
                  </a:cubicBezTo>
                  <a:lnTo>
                    <a:pt x="2917" y="1048"/>
                  </a:lnTo>
                  <a:cubicBezTo>
                    <a:pt x="2108" y="582"/>
                    <a:pt x="1237" y="231"/>
                    <a:pt x="330" y="7"/>
                  </a:cubicBezTo>
                  <a:cubicBezTo>
                    <a:pt x="311" y="3"/>
                    <a:pt x="292" y="0"/>
                    <a:pt x="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2" name="Google Shape;2782;p35"/>
            <p:cNvSpPr/>
            <p:nvPr/>
          </p:nvSpPr>
          <p:spPr>
            <a:xfrm>
              <a:off x="6952750" y="3054150"/>
              <a:ext cx="63100" cy="15650"/>
            </a:xfrm>
            <a:custGeom>
              <a:rect b="b" l="l" r="r" t="t"/>
              <a:pathLst>
                <a:path extrusionOk="0" h="626" w="2524">
                  <a:moveTo>
                    <a:pt x="787" y="1"/>
                  </a:moveTo>
                  <a:cubicBezTo>
                    <a:pt x="606" y="1"/>
                    <a:pt x="423" y="7"/>
                    <a:pt x="242" y="18"/>
                  </a:cubicBezTo>
                  <a:cubicBezTo>
                    <a:pt x="104" y="31"/>
                    <a:pt x="0" y="151"/>
                    <a:pt x="10" y="291"/>
                  </a:cubicBezTo>
                  <a:cubicBezTo>
                    <a:pt x="21" y="425"/>
                    <a:pt x="131" y="526"/>
                    <a:pt x="264" y="526"/>
                  </a:cubicBezTo>
                  <a:cubicBezTo>
                    <a:pt x="269" y="526"/>
                    <a:pt x="274" y="526"/>
                    <a:pt x="279" y="526"/>
                  </a:cubicBezTo>
                  <a:cubicBezTo>
                    <a:pt x="447" y="516"/>
                    <a:pt x="617" y="510"/>
                    <a:pt x="787" y="510"/>
                  </a:cubicBezTo>
                  <a:cubicBezTo>
                    <a:pt x="1261" y="512"/>
                    <a:pt x="1735" y="548"/>
                    <a:pt x="2204" y="622"/>
                  </a:cubicBezTo>
                  <a:cubicBezTo>
                    <a:pt x="2218" y="624"/>
                    <a:pt x="2232" y="626"/>
                    <a:pt x="2246" y="626"/>
                  </a:cubicBezTo>
                  <a:cubicBezTo>
                    <a:pt x="2364" y="626"/>
                    <a:pt x="2469" y="542"/>
                    <a:pt x="2495" y="422"/>
                  </a:cubicBezTo>
                  <a:cubicBezTo>
                    <a:pt x="2524" y="281"/>
                    <a:pt x="2430" y="145"/>
                    <a:pt x="2289" y="121"/>
                  </a:cubicBezTo>
                  <a:cubicBezTo>
                    <a:pt x="1792" y="41"/>
                    <a:pt x="1289" y="1"/>
                    <a:pt x="7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3" name="Google Shape;2783;p35"/>
            <p:cNvSpPr/>
            <p:nvPr/>
          </p:nvSpPr>
          <p:spPr>
            <a:xfrm>
              <a:off x="6843450" y="3073975"/>
              <a:ext cx="39625" cy="26025"/>
            </a:xfrm>
            <a:custGeom>
              <a:rect b="b" l="l" r="r" t="t"/>
              <a:pathLst>
                <a:path extrusionOk="0" h="1041" w="1585">
                  <a:moveTo>
                    <a:pt x="1331" y="0"/>
                  </a:moveTo>
                  <a:cubicBezTo>
                    <a:pt x="1304" y="0"/>
                    <a:pt x="1277" y="6"/>
                    <a:pt x="1251" y="16"/>
                  </a:cubicBezTo>
                  <a:cubicBezTo>
                    <a:pt x="880" y="175"/>
                    <a:pt x="518" y="356"/>
                    <a:pt x="170" y="558"/>
                  </a:cubicBezTo>
                  <a:cubicBezTo>
                    <a:pt x="60" y="622"/>
                    <a:pt x="1" y="758"/>
                    <a:pt x="47" y="876"/>
                  </a:cubicBezTo>
                  <a:cubicBezTo>
                    <a:pt x="87" y="979"/>
                    <a:pt x="185" y="1040"/>
                    <a:pt x="287" y="1040"/>
                  </a:cubicBezTo>
                  <a:cubicBezTo>
                    <a:pt x="330" y="1040"/>
                    <a:pt x="373" y="1029"/>
                    <a:pt x="414" y="1006"/>
                  </a:cubicBezTo>
                  <a:cubicBezTo>
                    <a:pt x="729" y="822"/>
                    <a:pt x="1056" y="657"/>
                    <a:pt x="1391" y="513"/>
                  </a:cubicBezTo>
                  <a:cubicBezTo>
                    <a:pt x="1520" y="457"/>
                    <a:pt x="1584" y="311"/>
                    <a:pt x="1540" y="178"/>
                  </a:cubicBezTo>
                  <a:lnTo>
                    <a:pt x="1527" y="141"/>
                  </a:lnTo>
                  <a:cubicBezTo>
                    <a:pt x="1497" y="55"/>
                    <a:pt x="1417" y="0"/>
                    <a:pt x="13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4" name="Google Shape;2784;p35"/>
            <p:cNvSpPr/>
            <p:nvPr/>
          </p:nvSpPr>
          <p:spPr>
            <a:xfrm>
              <a:off x="6889575" y="3056825"/>
              <a:ext cx="54425" cy="22400"/>
            </a:xfrm>
            <a:custGeom>
              <a:rect b="b" l="l" r="r" t="t"/>
              <a:pathLst>
                <a:path extrusionOk="0" h="896" w="2177">
                  <a:moveTo>
                    <a:pt x="1906" y="0"/>
                  </a:moveTo>
                  <a:cubicBezTo>
                    <a:pt x="1894" y="0"/>
                    <a:pt x="1883" y="1"/>
                    <a:pt x="1871" y="3"/>
                  </a:cubicBezTo>
                  <a:lnTo>
                    <a:pt x="1871" y="4"/>
                  </a:lnTo>
                  <a:cubicBezTo>
                    <a:pt x="1306" y="88"/>
                    <a:pt x="748" y="220"/>
                    <a:pt x="205" y="400"/>
                  </a:cubicBezTo>
                  <a:cubicBezTo>
                    <a:pt x="71" y="446"/>
                    <a:pt x="0" y="592"/>
                    <a:pt x="47" y="725"/>
                  </a:cubicBezTo>
                  <a:cubicBezTo>
                    <a:pt x="84" y="830"/>
                    <a:pt x="182" y="896"/>
                    <a:pt x="288" y="896"/>
                  </a:cubicBezTo>
                  <a:cubicBezTo>
                    <a:pt x="315" y="896"/>
                    <a:pt x="343" y="891"/>
                    <a:pt x="370" y="882"/>
                  </a:cubicBezTo>
                  <a:cubicBezTo>
                    <a:pt x="881" y="714"/>
                    <a:pt x="1406" y="587"/>
                    <a:pt x="1940" y="509"/>
                  </a:cubicBezTo>
                  <a:cubicBezTo>
                    <a:pt x="2079" y="490"/>
                    <a:pt x="2177" y="360"/>
                    <a:pt x="2157" y="220"/>
                  </a:cubicBezTo>
                  <a:cubicBezTo>
                    <a:pt x="2140" y="93"/>
                    <a:pt x="2031" y="0"/>
                    <a:pt x="190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5" name="Google Shape;2785;p35"/>
            <p:cNvSpPr/>
            <p:nvPr/>
          </p:nvSpPr>
          <p:spPr>
            <a:xfrm>
              <a:off x="6245350" y="4177200"/>
              <a:ext cx="101275" cy="50475"/>
            </a:xfrm>
            <a:custGeom>
              <a:rect b="b" l="l" r="r" t="t"/>
              <a:pathLst>
                <a:path extrusionOk="0" h="2019" w="4051">
                  <a:moveTo>
                    <a:pt x="157" y="1"/>
                  </a:moveTo>
                  <a:cubicBezTo>
                    <a:pt x="61" y="1"/>
                    <a:pt x="1" y="107"/>
                    <a:pt x="54" y="190"/>
                  </a:cubicBezTo>
                  <a:lnTo>
                    <a:pt x="750" y="1274"/>
                  </a:lnTo>
                  <a:cubicBezTo>
                    <a:pt x="774" y="1311"/>
                    <a:pt x="813" y="1330"/>
                    <a:pt x="852" y="1330"/>
                  </a:cubicBezTo>
                  <a:cubicBezTo>
                    <a:pt x="893" y="1330"/>
                    <a:pt x="935" y="1309"/>
                    <a:pt x="958" y="1269"/>
                  </a:cubicBezTo>
                  <a:lnTo>
                    <a:pt x="1136" y="973"/>
                  </a:lnTo>
                  <a:cubicBezTo>
                    <a:pt x="1945" y="1439"/>
                    <a:pt x="2816" y="1788"/>
                    <a:pt x="3722" y="2012"/>
                  </a:cubicBezTo>
                  <a:cubicBezTo>
                    <a:pt x="3741" y="2017"/>
                    <a:pt x="3761" y="2019"/>
                    <a:pt x="3779" y="2019"/>
                  </a:cubicBezTo>
                  <a:cubicBezTo>
                    <a:pt x="3895" y="2019"/>
                    <a:pt x="3999" y="1938"/>
                    <a:pt x="4023" y="1820"/>
                  </a:cubicBezTo>
                  <a:cubicBezTo>
                    <a:pt x="4051" y="1682"/>
                    <a:pt x="3964" y="1546"/>
                    <a:pt x="3828" y="1512"/>
                  </a:cubicBezTo>
                  <a:cubicBezTo>
                    <a:pt x="2976" y="1301"/>
                    <a:pt x="2158" y="971"/>
                    <a:pt x="1396" y="534"/>
                  </a:cubicBezTo>
                  <a:lnTo>
                    <a:pt x="1548" y="279"/>
                  </a:lnTo>
                  <a:cubicBezTo>
                    <a:pt x="1594" y="201"/>
                    <a:pt x="1541" y="100"/>
                    <a:pt x="1450" y="94"/>
                  </a:cubicBezTo>
                  <a:lnTo>
                    <a:pt x="166" y="1"/>
                  </a:lnTo>
                  <a:cubicBezTo>
                    <a:pt x="163" y="1"/>
                    <a:pt x="160" y="1"/>
                    <a:pt x="15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6" name="Google Shape;2786;p35"/>
            <p:cNvSpPr/>
            <p:nvPr/>
          </p:nvSpPr>
          <p:spPr>
            <a:xfrm>
              <a:off x="6354525" y="4219275"/>
              <a:ext cx="63075" cy="15675"/>
            </a:xfrm>
            <a:custGeom>
              <a:rect b="b" l="l" r="r" t="t"/>
              <a:pathLst>
                <a:path extrusionOk="0" h="627" w="2523">
                  <a:moveTo>
                    <a:pt x="279" y="1"/>
                  </a:moveTo>
                  <a:cubicBezTo>
                    <a:pt x="160" y="1"/>
                    <a:pt x="54" y="84"/>
                    <a:pt x="29" y="204"/>
                  </a:cubicBezTo>
                  <a:cubicBezTo>
                    <a:pt x="1" y="345"/>
                    <a:pt x="93" y="483"/>
                    <a:pt x="236" y="507"/>
                  </a:cubicBezTo>
                  <a:cubicBezTo>
                    <a:pt x="732" y="585"/>
                    <a:pt x="1235" y="625"/>
                    <a:pt x="1738" y="627"/>
                  </a:cubicBezTo>
                  <a:cubicBezTo>
                    <a:pt x="1919" y="627"/>
                    <a:pt x="2102" y="621"/>
                    <a:pt x="2282" y="609"/>
                  </a:cubicBezTo>
                  <a:cubicBezTo>
                    <a:pt x="2420" y="596"/>
                    <a:pt x="2523" y="475"/>
                    <a:pt x="2513" y="337"/>
                  </a:cubicBezTo>
                  <a:cubicBezTo>
                    <a:pt x="2504" y="203"/>
                    <a:pt x="2392" y="100"/>
                    <a:pt x="2260" y="100"/>
                  </a:cubicBezTo>
                  <a:cubicBezTo>
                    <a:pt x="2255" y="100"/>
                    <a:pt x="2251" y="100"/>
                    <a:pt x="2246" y="100"/>
                  </a:cubicBezTo>
                  <a:cubicBezTo>
                    <a:pt x="2076" y="110"/>
                    <a:pt x="1908" y="116"/>
                    <a:pt x="1738" y="116"/>
                  </a:cubicBezTo>
                  <a:cubicBezTo>
                    <a:pt x="1262" y="116"/>
                    <a:pt x="790" y="78"/>
                    <a:pt x="321" y="4"/>
                  </a:cubicBezTo>
                  <a:cubicBezTo>
                    <a:pt x="307" y="2"/>
                    <a:pt x="293" y="1"/>
                    <a:pt x="27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7" name="Google Shape;2787;p35"/>
            <p:cNvSpPr/>
            <p:nvPr/>
          </p:nvSpPr>
          <p:spPr>
            <a:xfrm>
              <a:off x="6487275" y="4189125"/>
              <a:ext cx="39625" cy="25975"/>
            </a:xfrm>
            <a:custGeom>
              <a:rect b="b" l="l" r="r" t="t"/>
              <a:pathLst>
                <a:path extrusionOk="0" h="1039" w="1585">
                  <a:moveTo>
                    <a:pt x="1300" y="0"/>
                  </a:moveTo>
                  <a:cubicBezTo>
                    <a:pt x="1257" y="0"/>
                    <a:pt x="1213" y="11"/>
                    <a:pt x="1173" y="35"/>
                  </a:cubicBezTo>
                  <a:cubicBezTo>
                    <a:pt x="857" y="217"/>
                    <a:pt x="531" y="382"/>
                    <a:pt x="196" y="528"/>
                  </a:cubicBezTo>
                  <a:cubicBezTo>
                    <a:pt x="66" y="582"/>
                    <a:pt x="1" y="728"/>
                    <a:pt x="47" y="863"/>
                  </a:cubicBezTo>
                  <a:lnTo>
                    <a:pt x="60" y="899"/>
                  </a:lnTo>
                  <a:cubicBezTo>
                    <a:pt x="89" y="986"/>
                    <a:pt x="169" y="1039"/>
                    <a:pt x="255" y="1039"/>
                  </a:cubicBezTo>
                  <a:cubicBezTo>
                    <a:pt x="282" y="1039"/>
                    <a:pt x="309" y="1034"/>
                    <a:pt x="335" y="1023"/>
                  </a:cubicBezTo>
                  <a:cubicBezTo>
                    <a:pt x="707" y="866"/>
                    <a:pt x="1067" y="685"/>
                    <a:pt x="1416" y="483"/>
                  </a:cubicBezTo>
                  <a:cubicBezTo>
                    <a:pt x="1527" y="419"/>
                    <a:pt x="1584" y="283"/>
                    <a:pt x="1538" y="164"/>
                  </a:cubicBezTo>
                  <a:cubicBezTo>
                    <a:pt x="1499" y="61"/>
                    <a:pt x="1401" y="0"/>
                    <a:pt x="130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8" name="Google Shape;2788;p35"/>
            <p:cNvSpPr/>
            <p:nvPr/>
          </p:nvSpPr>
          <p:spPr>
            <a:xfrm>
              <a:off x="6426350" y="4209850"/>
              <a:ext cx="54475" cy="22400"/>
            </a:xfrm>
            <a:custGeom>
              <a:rect b="b" l="l" r="r" t="t"/>
              <a:pathLst>
                <a:path extrusionOk="0" h="896" w="2179">
                  <a:moveTo>
                    <a:pt x="1890" y="1"/>
                  </a:moveTo>
                  <a:cubicBezTo>
                    <a:pt x="1863" y="1"/>
                    <a:pt x="1835" y="5"/>
                    <a:pt x="1808" y="14"/>
                  </a:cubicBezTo>
                  <a:cubicBezTo>
                    <a:pt x="1296" y="184"/>
                    <a:pt x="771" y="309"/>
                    <a:pt x="237" y="389"/>
                  </a:cubicBezTo>
                  <a:cubicBezTo>
                    <a:pt x="98" y="408"/>
                    <a:pt x="0" y="536"/>
                    <a:pt x="20" y="676"/>
                  </a:cubicBezTo>
                  <a:cubicBezTo>
                    <a:pt x="37" y="803"/>
                    <a:pt x="147" y="896"/>
                    <a:pt x="273" y="896"/>
                  </a:cubicBezTo>
                  <a:cubicBezTo>
                    <a:pt x="284" y="896"/>
                    <a:pt x="296" y="895"/>
                    <a:pt x="308" y="893"/>
                  </a:cubicBezTo>
                  <a:cubicBezTo>
                    <a:pt x="873" y="809"/>
                    <a:pt x="1430" y="676"/>
                    <a:pt x="1973" y="496"/>
                  </a:cubicBezTo>
                  <a:cubicBezTo>
                    <a:pt x="2106" y="451"/>
                    <a:pt x="2178" y="306"/>
                    <a:pt x="2132" y="171"/>
                  </a:cubicBezTo>
                  <a:cubicBezTo>
                    <a:pt x="2095" y="67"/>
                    <a:pt x="1996" y="1"/>
                    <a:pt x="189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9" name="Google Shape;2789;p35"/>
            <p:cNvSpPr/>
            <p:nvPr/>
          </p:nvSpPr>
          <p:spPr>
            <a:xfrm>
              <a:off x="5992275" y="3674825"/>
              <a:ext cx="51250" cy="99900"/>
            </a:xfrm>
            <a:custGeom>
              <a:rect b="b" l="l" r="r" t="t"/>
              <a:pathLst>
                <a:path extrusionOk="0" h="3996" w="2050">
                  <a:moveTo>
                    <a:pt x="1920" y="0"/>
                  </a:moveTo>
                  <a:cubicBezTo>
                    <a:pt x="1898" y="0"/>
                    <a:pt x="1876" y="6"/>
                    <a:pt x="1854" y="20"/>
                  </a:cubicBezTo>
                  <a:lnTo>
                    <a:pt x="772" y="717"/>
                  </a:lnTo>
                  <a:cubicBezTo>
                    <a:pt x="695" y="766"/>
                    <a:pt x="697" y="878"/>
                    <a:pt x="775" y="926"/>
                  </a:cubicBezTo>
                  <a:lnTo>
                    <a:pt x="1073" y="1102"/>
                  </a:lnTo>
                  <a:cubicBezTo>
                    <a:pt x="607" y="1911"/>
                    <a:pt x="256" y="2782"/>
                    <a:pt x="32" y="3689"/>
                  </a:cubicBezTo>
                  <a:cubicBezTo>
                    <a:pt x="0" y="3825"/>
                    <a:pt x="87" y="3962"/>
                    <a:pt x="224" y="3990"/>
                  </a:cubicBezTo>
                  <a:cubicBezTo>
                    <a:pt x="242" y="3993"/>
                    <a:pt x="260" y="3995"/>
                    <a:pt x="278" y="3995"/>
                  </a:cubicBezTo>
                  <a:cubicBezTo>
                    <a:pt x="397" y="3995"/>
                    <a:pt x="502" y="3914"/>
                    <a:pt x="532" y="3794"/>
                  </a:cubicBezTo>
                  <a:cubicBezTo>
                    <a:pt x="743" y="2942"/>
                    <a:pt x="1073" y="2124"/>
                    <a:pt x="1512" y="1363"/>
                  </a:cubicBezTo>
                  <a:lnTo>
                    <a:pt x="1765" y="1514"/>
                  </a:lnTo>
                  <a:cubicBezTo>
                    <a:pt x="1785" y="1526"/>
                    <a:pt x="1806" y="1531"/>
                    <a:pt x="1827" y="1531"/>
                  </a:cubicBezTo>
                  <a:cubicBezTo>
                    <a:pt x="1888" y="1531"/>
                    <a:pt x="1946" y="1484"/>
                    <a:pt x="1951" y="1416"/>
                  </a:cubicBezTo>
                  <a:lnTo>
                    <a:pt x="2043" y="134"/>
                  </a:lnTo>
                  <a:cubicBezTo>
                    <a:pt x="2049" y="57"/>
                    <a:pt x="1988" y="0"/>
                    <a:pt x="192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0" name="Google Shape;2790;p35"/>
            <p:cNvSpPr/>
            <p:nvPr/>
          </p:nvSpPr>
          <p:spPr>
            <a:xfrm>
              <a:off x="5985650" y="3783750"/>
              <a:ext cx="16125" cy="62275"/>
            </a:xfrm>
            <a:custGeom>
              <a:rect b="b" l="l" r="r" t="t"/>
              <a:pathLst>
                <a:path extrusionOk="0" h="2491" w="645">
                  <a:moveTo>
                    <a:pt x="371" y="1"/>
                  </a:moveTo>
                  <a:cubicBezTo>
                    <a:pt x="249" y="1"/>
                    <a:pt x="141" y="89"/>
                    <a:pt x="121" y="212"/>
                  </a:cubicBezTo>
                  <a:cubicBezTo>
                    <a:pt x="41" y="709"/>
                    <a:pt x="1" y="1212"/>
                    <a:pt x="1" y="1714"/>
                  </a:cubicBezTo>
                  <a:cubicBezTo>
                    <a:pt x="1" y="1895"/>
                    <a:pt x="7" y="2078"/>
                    <a:pt x="19" y="2259"/>
                  </a:cubicBezTo>
                  <a:cubicBezTo>
                    <a:pt x="31" y="2390"/>
                    <a:pt x="140" y="2490"/>
                    <a:pt x="270" y="2490"/>
                  </a:cubicBezTo>
                  <a:cubicBezTo>
                    <a:pt x="277" y="2490"/>
                    <a:pt x="284" y="2490"/>
                    <a:pt x="291" y="2489"/>
                  </a:cubicBezTo>
                  <a:cubicBezTo>
                    <a:pt x="428" y="2480"/>
                    <a:pt x="534" y="2361"/>
                    <a:pt x="526" y="2222"/>
                  </a:cubicBezTo>
                  <a:cubicBezTo>
                    <a:pt x="517" y="2054"/>
                    <a:pt x="510" y="1884"/>
                    <a:pt x="510" y="1714"/>
                  </a:cubicBezTo>
                  <a:cubicBezTo>
                    <a:pt x="512" y="1240"/>
                    <a:pt x="549" y="766"/>
                    <a:pt x="622" y="297"/>
                  </a:cubicBezTo>
                  <a:cubicBezTo>
                    <a:pt x="645" y="163"/>
                    <a:pt x="557" y="35"/>
                    <a:pt x="422" y="6"/>
                  </a:cubicBezTo>
                  <a:cubicBezTo>
                    <a:pt x="405" y="2"/>
                    <a:pt x="388" y="1"/>
                    <a:pt x="37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1" name="Google Shape;2791;p35"/>
            <p:cNvSpPr/>
            <p:nvPr/>
          </p:nvSpPr>
          <p:spPr>
            <a:xfrm>
              <a:off x="6004725" y="3916700"/>
              <a:ext cx="27875" cy="38100"/>
            </a:xfrm>
            <a:custGeom>
              <a:rect b="b" l="l" r="r" t="t"/>
              <a:pathLst>
                <a:path extrusionOk="0" h="1524" w="1115">
                  <a:moveTo>
                    <a:pt x="296" y="1"/>
                  </a:moveTo>
                  <a:cubicBezTo>
                    <a:pt x="267" y="1"/>
                    <a:pt x="237" y="5"/>
                    <a:pt x="208" y="15"/>
                  </a:cubicBezTo>
                  <a:lnTo>
                    <a:pt x="171" y="28"/>
                  </a:lnTo>
                  <a:cubicBezTo>
                    <a:pt x="58" y="67"/>
                    <a:pt x="0" y="193"/>
                    <a:pt x="47" y="304"/>
                  </a:cubicBezTo>
                  <a:cubicBezTo>
                    <a:pt x="205" y="675"/>
                    <a:pt x="384" y="1035"/>
                    <a:pt x="588" y="1385"/>
                  </a:cubicBezTo>
                  <a:cubicBezTo>
                    <a:pt x="637" y="1469"/>
                    <a:pt x="728" y="1524"/>
                    <a:pt x="822" y="1524"/>
                  </a:cubicBezTo>
                  <a:cubicBezTo>
                    <a:pt x="850" y="1524"/>
                    <a:pt x="879" y="1519"/>
                    <a:pt x="906" y="1508"/>
                  </a:cubicBezTo>
                  <a:cubicBezTo>
                    <a:pt x="1052" y="1450"/>
                    <a:pt x="1115" y="1277"/>
                    <a:pt x="1036" y="1141"/>
                  </a:cubicBezTo>
                  <a:cubicBezTo>
                    <a:pt x="852" y="826"/>
                    <a:pt x="687" y="499"/>
                    <a:pt x="543" y="164"/>
                  </a:cubicBezTo>
                  <a:cubicBezTo>
                    <a:pt x="499" y="63"/>
                    <a:pt x="400" y="1"/>
                    <a:pt x="29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2" name="Google Shape;2792;p35"/>
            <p:cNvSpPr/>
            <p:nvPr/>
          </p:nvSpPr>
          <p:spPr>
            <a:xfrm>
              <a:off x="5987900" y="3855450"/>
              <a:ext cx="23600" cy="53200"/>
            </a:xfrm>
            <a:custGeom>
              <a:rect b="b" l="l" r="r" t="t"/>
              <a:pathLst>
                <a:path extrusionOk="0" h="2128" w="944">
                  <a:moveTo>
                    <a:pt x="273" y="0"/>
                  </a:moveTo>
                  <a:cubicBezTo>
                    <a:pt x="261" y="0"/>
                    <a:pt x="249" y="1"/>
                    <a:pt x="238" y="3"/>
                  </a:cubicBezTo>
                  <a:cubicBezTo>
                    <a:pt x="98" y="22"/>
                    <a:pt x="1" y="150"/>
                    <a:pt x="20" y="289"/>
                  </a:cubicBezTo>
                  <a:lnTo>
                    <a:pt x="21" y="289"/>
                  </a:lnTo>
                  <a:cubicBezTo>
                    <a:pt x="105" y="854"/>
                    <a:pt x="238" y="1412"/>
                    <a:pt x="417" y="1955"/>
                  </a:cubicBezTo>
                  <a:cubicBezTo>
                    <a:pt x="454" y="2061"/>
                    <a:pt x="553" y="2127"/>
                    <a:pt x="658" y="2127"/>
                  </a:cubicBezTo>
                  <a:cubicBezTo>
                    <a:pt x="686" y="2127"/>
                    <a:pt x="714" y="2123"/>
                    <a:pt x="742" y="2113"/>
                  </a:cubicBezTo>
                  <a:cubicBezTo>
                    <a:pt x="875" y="2067"/>
                    <a:pt x="944" y="1923"/>
                    <a:pt x="899" y="1790"/>
                  </a:cubicBezTo>
                  <a:cubicBezTo>
                    <a:pt x="731" y="1279"/>
                    <a:pt x="604" y="754"/>
                    <a:pt x="526" y="220"/>
                  </a:cubicBezTo>
                  <a:cubicBezTo>
                    <a:pt x="508" y="93"/>
                    <a:pt x="398" y="0"/>
                    <a:pt x="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3" name="Google Shape;2793;p35"/>
            <p:cNvSpPr/>
            <p:nvPr/>
          </p:nvSpPr>
          <p:spPr>
            <a:xfrm>
              <a:off x="6071975" y="3300325"/>
              <a:ext cx="52475" cy="102475"/>
            </a:xfrm>
            <a:custGeom>
              <a:rect b="b" l="l" r="r" t="t"/>
              <a:pathLst>
                <a:path extrusionOk="0" h="4099" w="2099">
                  <a:moveTo>
                    <a:pt x="412" y="1"/>
                  </a:moveTo>
                  <a:cubicBezTo>
                    <a:pt x="358" y="1"/>
                    <a:pt x="305" y="37"/>
                    <a:pt x="292" y="98"/>
                  </a:cubicBezTo>
                  <a:lnTo>
                    <a:pt x="18" y="1357"/>
                  </a:lnTo>
                  <a:cubicBezTo>
                    <a:pt x="1" y="1436"/>
                    <a:pt x="62" y="1506"/>
                    <a:pt x="139" y="1506"/>
                  </a:cubicBezTo>
                  <a:cubicBezTo>
                    <a:pt x="149" y="1506"/>
                    <a:pt x="158" y="1505"/>
                    <a:pt x="169" y="1502"/>
                  </a:cubicBezTo>
                  <a:lnTo>
                    <a:pt x="503" y="1416"/>
                  </a:lnTo>
                  <a:cubicBezTo>
                    <a:pt x="745" y="2317"/>
                    <a:pt x="1113" y="3181"/>
                    <a:pt x="1597" y="3981"/>
                  </a:cubicBezTo>
                  <a:cubicBezTo>
                    <a:pt x="1644" y="4057"/>
                    <a:pt x="1725" y="4099"/>
                    <a:pt x="1809" y="4099"/>
                  </a:cubicBezTo>
                  <a:cubicBezTo>
                    <a:pt x="1856" y="4099"/>
                    <a:pt x="1903" y="4086"/>
                    <a:pt x="1946" y="4058"/>
                  </a:cubicBezTo>
                  <a:cubicBezTo>
                    <a:pt x="2063" y="3980"/>
                    <a:pt x="2098" y="3823"/>
                    <a:pt x="2024" y="3703"/>
                  </a:cubicBezTo>
                  <a:cubicBezTo>
                    <a:pt x="1571" y="2950"/>
                    <a:pt x="1225" y="2138"/>
                    <a:pt x="998" y="1291"/>
                  </a:cubicBezTo>
                  <a:lnTo>
                    <a:pt x="1283" y="1217"/>
                  </a:lnTo>
                  <a:cubicBezTo>
                    <a:pt x="1373" y="1195"/>
                    <a:pt x="1406" y="1086"/>
                    <a:pt x="1347" y="1017"/>
                  </a:cubicBezTo>
                  <a:lnTo>
                    <a:pt x="505" y="44"/>
                  </a:lnTo>
                  <a:cubicBezTo>
                    <a:pt x="479" y="14"/>
                    <a:pt x="445" y="1"/>
                    <a:pt x="41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4" name="Google Shape;2794;p35"/>
            <p:cNvSpPr/>
            <p:nvPr/>
          </p:nvSpPr>
          <p:spPr>
            <a:xfrm>
              <a:off x="6122225" y="3408475"/>
              <a:ext cx="47725" cy="49550"/>
            </a:xfrm>
            <a:custGeom>
              <a:rect b="b" l="l" r="r" t="t"/>
              <a:pathLst>
                <a:path extrusionOk="0" h="1982" w="1909">
                  <a:moveTo>
                    <a:pt x="291" y="0"/>
                  </a:moveTo>
                  <a:cubicBezTo>
                    <a:pt x="243" y="0"/>
                    <a:pt x="195" y="14"/>
                    <a:pt x="152" y="41"/>
                  </a:cubicBezTo>
                  <a:cubicBezTo>
                    <a:pt x="30" y="121"/>
                    <a:pt x="0" y="285"/>
                    <a:pt x="85" y="403"/>
                  </a:cubicBezTo>
                  <a:cubicBezTo>
                    <a:pt x="380" y="810"/>
                    <a:pt x="706" y="1193"/>
                    <a:pt x="1062" y="1548"/>
                  </a:cubicBezTo>
                  <a:cubicBezTo>
                    <a:pt x="1190" y="1678"/>
                    <a:pt x="1323" y="1801"/>
                    <a:pt x="1459" y="1921"/>
                  </a:cubicBezTo>
                  <a:cubicBezTo>
                    <a:pt x="1507" y="1962"/>
                    <a:pt x="1566" y="1981"/>
                    <a:pt x="1624" y="1981"/>
                  </a:cubicBezTo>
                  <a:cubicBezTo>
                    <a:pt x="1695" y="1981"/>
                    <a:pt x="1766" y="1952"/>
                    <a:pt x="1816" y="1894"/>
                  </a:cubicBezTo>
                  <a:cubicBezTo>
                    <a:pt x="1909" y="1788"/>
                    <a:pt x="1898" y="1628"/>
                    <a:pt x="1794" y="1535"/>
                  </a:cubicBezTo>
                  <a:cubicBezTo>
                    <a:pt x="1665" y="1423"/>
                    <a:pt x="1542" y="1308"/>
                    <a:pt x="1422" y="1188"/>
                  </a:cubicBezTo>
                  <a:cubicBezTo>
                    <a:pt x="1087" y="851"/>
                    <a:pt x="778" y="490"/>
                    <a:pt x="500" y="107"/>
                  </a:cubicBezTo>
                  <a:cubicBezTo>
                    <a:pt x="449" y="38"/>
                    <a:pt x="371" y="0"/>
                    <a:pt x="29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5" name="Google Shape;2795;p35"/>
            <p:cNvSpPr/>
            <p:nvPr/>
          </p:nvSpPr>
          <p:spPr>
            <a:xfrm>
              <a:off x="6228150" y="3490275"/>
              <a:ext cx="42050" cy="21525"/>
            </a:xfrm>
            <a:custGeom>
              <a:rect b="b" l="l" r="r" t="t"/>
              <a:pathLst>
                <a:path extrusionOk="0" h="861" w="1682">
                  <a:moveTo>
                    <a:pt x="311" y="0"/>
                  </a:moveTo>
                  <a:cubicBezTo>
                    <a:pt x="211" y="0"/>
                    <a:pt x="116" y="56"/>
                    <a:pt x="69" y="151"/>
                  </a:cubicBezTo>
                  <a:lnTo>
                    <a:pt x="53" y="185"/>
                  </a:lnTo>
                  <a:cubicBezTo>
                    <a:pt x="0" y="292"/>
                    <a:pt x="48" y="423"/>
                    <a:pt x="160" y="468"/>
                  </a:cubicBezTo>
                  <a:cubicBezTo>
                    <a:pt x="533" y="619"/>
                    <a:pt x="916" y="747"/>
                    <a:pt x="1307" y="851"/>
                  </a:cubicBezTo>
                  <a:cubicBezTo>
                    <a:pt x="1331" y="857"/>
                    <a:pt x="1355" y="861"/>
                    <a:pt x="1379" y="861"/>
                  </a:cubicBezTo>
                  <a:cubicBezTo>
                    <a:pt x="1480" y="861"/>
                    <a:pt x="1576" y="806"/>
                    <a:pt x="1618" y="713"/>
                  </a:cubicBezTo>
                  <a:cubicBezTo>
                    <a:pt x="1682" y="569"/>
                    <a:pt x="1602" y="403"/>
                    <a:pt x="1451" y="363"/>
                  </a:cubicBezTo>
                  <a:cubicBezTo>
                    <a:pt x="1097" y="268"/>
                    <a:pt x="751" y="154"/>
                    <a:pt x="412" y="20"/>
                  </a:cubicBezTo>
                  <a:cubicBezTo>
                    <a:pt x="379" y="7"/>
                    <a:pt x="345" y="0"/>
                    <a:pt x="31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6" name="Google Shape;2796;p35"/>
            <p:cNvSpPr/>
            <p:nvPr/>
          </p:nvSpPr>
          <p:spPr>
            <a:xfrm>
              <a:off x="6172850" y="3459275"/>
              <a:ext cx="49900" cy="34575"/>
            </a:xfrm>
            <a:custGeom>
              <a:rect b="b" l="l" r="r" t="t"/>
              <a:pathLst>
                <a:path extrusionOk="0" h="1383" w="1996">
                  <a:moveTo>
                    <a:pt x="289" y="1"/>
                  </a:moveTo>
                  <a:cubicBezTo>
                    <a:pt x="212" y="1"/>
                    <a:pt x="136" y="36"/>
                    <a:pt x="86" y="102"/>
                  </a:cubicBezTo>
                  <a:cubicBezTo>
                    <a:pt x="1" y="214"/>
                    <a:pt x="23" y="374"/>
                    <a:pt x="135" y="459"/>
                  </a:cubicBezTo>
                  <a:cubicBezTo>
                    <a:pt x="595" y="800"/>
                    <a:pt x="1082" y="1100"/>
                    <a:pt x="1592" y="1356"/>
                  </a:cubicBezTo>
                  <a:cubicBezTo>
                    <a:pt x="1629" y="1374"/>
                    <a:pt x="1667" y="1382"/>
                    <a:pt x="1705" y="1382"/>
                  </a:cubicBezTo>
                  <a:cubicBezTo>
                    <a:pt x="1799" y="1382"/>
                    <a:pt x="1891" y="1329"/>
                    <a:pt x="1935" y="1239"/>
                  </a:cubicBezTo>
                  <a:cubicBezTo>
                    <a:pt x="1996" y="1113"/>
                    <a:pt x="1943" y="960"/>
                    <a:pt x="1817" y="898"/>
                  </a:cubicBezTo>
                  <a:cubicBezTo>
                    <a:pt x="1336" y="656"/>
                    <a:pt x="875" y="373"/>
                    <a:pt x="443" y="52"/>
                  </a:cubicBezTo>
                  <a:cubicBezTo>
                    <a:pt x="397" y="18"/>
                    <a:pt x="343" y="1"/>
                    <a:pt x="28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7" name="Google Shape;2797;p35"/>
            <p:cNvSpPr/>
            <p:nvPr/>
          </p:nvSpPr>
          <p:spPr>
            <a:xfrm>
              <a:off x="7323825" y="3495225"/>
              <a:ext cx="51250" cy="99900"/>
            </a:xfrm>
            <a:custGeom>
              <a:rect b="b" l="l" r="r" t="t"/>
              <a:pathLst>
                <a:path extrusionOk="0" h="3996" w="2050">
                  <a:moveTo>
                    <a:pt x="1772" y="0"/>
                  </a:moveTo>
                  <a:cubicBezTo>
                    <a:pt x="1653" y="0"/>
                    <a:pt x="1547" y="82"/>
                    <a:pt x="1518" y="201"/>
                  </a:cubicBezTo>
                  <a:cubicBezTo>
                    <a:pt x="1307" y="1053"/>
                    <a:pt x="977" y="1872"/>
                    <a:pt x="540" y="2634"/>
                  </a:cubicBezTo>
                  <a:lnTo>
                    <a:pt x="285" y="2482"/>
                  </a:lnTo>
                  <a:cubicBezTo>
                    <a:pt x="265" y="2470"/>
                    <a:pt x="244" y="2465"/>
                    <a:pt x="223" y="2465"/>
                  </a:cubicBezTo>
                  <a:cubicBezTo>
                    <a:pt x="162" y="2465"/>
                    <a:pt x="104" y="2511"/>
                    <a:pt x="99" y="2579"/>
                  </a:cubicBezTo>
                  <a:lnTo>
                    <a:pt x="6" y="3864"/>
                  </a:lnTo>
                  <a:cubicBezTo>
                    <a:pt x="0" y="3939"/>
                    <a:pt x="62" y="3995"/>
                    <a:pt x="129" y="3995"/>
                  </a:cubicBezTo>
                  <a:cubicBezTo>
                    <a:pt x="152" y="3995"/>
                    <a:pt x="174" y="3989"/>
                    <a:pt x="195" y="3976"/>
                  </a:cubicBezTo>
                  <a:lnTo>
                    <a:pt x="1278" y="3279"/>
                  </a:lnTo>
                  <a:cubicBezTo>
                    <a:pt x="1355" y="3229"/>
                    <a:pt x="1353" y="3117"/>
                    <a:pt x="1275" y="3071"/>
                  </a:cubicBezTo>
                  <a:lnTo>
                    <a:pt x="978" y="2893"/>
                  </a:lnTo>
                  <a:cubicBezTo>
                    <a:pt x="1444" y="2085"/>
                    <a:pt x="1794" y="1213"/>
                    <a:pt x="2018" y="307"/>
                  </a:cubicBezTo>
                  <a:cubicBezTo>
                    <a:pt x="2050" y="171"/>
                    <a:pt x="1963" y="35"/>
                    <a:pt x="1826" y="6"/>
                  </a:cubicBezTo>
                  <a:cubicBezTo>
                    <a:pt x="1808" y="2"/>
                    <a:pt x="1790" y="0"/>
                    <a:pt x="177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8" name="Google Shape;2798;p35"/>
            <p:cNvSpPr/>
            <p:nvPr/>
          </p:nvSpPr>
          <p:spPr>
            <a:xfrm>
              <a:off x="7365575" y="3423925"/>
              <a:ext cx="16150" cy="62275"/>
            </a:xfrm>
            <a:custGeom>
              <a:rect b="b" l="l" r="r" t="t"/>
              <a:pathLst>
                <a:path extrusionOk="0" h="2491" w="646">
                  <a:moveTo>
                    <a:pt x="375" y="0"/>
                  </a:moveTo>
                  <a:cubicBezTo>
                    <a:pt x="368" y="0"/>
                    <a:pt x="361" y="1"/>
                    <a:pt x="354" y="1"/>
                  </a:cubicBezTo>
                  <a:cubicBezTo>
                    <a:pt x="216" y="11"/>
                    <a:pt x="111" y="129"/>
                    <a:pt x="119" y="269"/>
                  </a:cubicBezTo>
                  <a:cubicBezTo>
                    <a:pt x="128" y="438"/>
                    <a:pt x="135" y="607"/>
                    <a:pt x="135" y="776"/>
                  </a:cubicBezTo>
                  <a:cubicBezTo>
                    <a:pt x="135" y="1252"/>
                    <a:pt x="96" y="1724"/>
                    <a:pt x="23" y="2193"/>
                  </a:cubicBezTo>
                  <a:cubicBezTo>
                    <a:pt x="0" y="2328"/>
                    <a:pt x="88" y="2458"/>
                    <a:pt x="223" y="2485"/>
                  </a:cubicBezTo>
                  <a:cubicBezTo>
                    <a:pt x="240" y="2488"/>
                    <a:pt x="257" y="2490"/>
                    <a:pt x="274" y="2490"/>
                  </a:cubicBezTo>
                  <a:cubicBezTo>
                    <a:pt x="396" y="2490"/>
                    <a:pt x="504" y="2403"/>
                    <a:pt x="526" y="2278"/>
                  </a:cubicBezTo>
                  <a:cubicBezTo>
                    <a:pt x="604" y="1782"/>
                    <a:pt x="644" y="1279"/>
                    <a:pt x="646" y="776"/>
                  </a:cubicBezTo>
                  <a:cubicBezTo>
                    <a:pt x="646" y="595"/>
                    <a:pt x="638" y="413"/>
                    <a:pt x="626" y="232"/>
                  </a:cubicBezTo>
                  <a:cubicBezTo>
                    <a:pt x="616" y="101"/>
                    <a:pt x="505" y="0"/>
                    <a:pt x="37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9" name="Google Shape;2799;p35"/>
            <p:cNvSpPr/>
            <p:nvPr/>
          </p:nvSpPr>
          <p:spPr>
            <a:xfrm>
              <a:off x="7334775" y="3315150"/>
              <a:ext cx="27850" cy="38100"/>
            </a:xfrm>
            <a:custGeom>
              <a:rect b="b" l="l" r="r" t="t"/>
              <a:pathLst>
                <a:path extrusionOk="0" h="1524" w="1114">
                  <a:moveTo>
                    <a:pt x="293" y="1"/>
                  </a:moveTo>
                  <a:cubicBezTo>
                    <a:pt x="265" y="1"/>
                    <a:pt x="236" y="5"/>
                    <a:pt x="209" y="16"/>
                  </a:cubicBezTo>
                  <a:cubicBezTo>
                    <a:pt x="62" y="74"/>
                    <a:pt x="1" y="246"/>
                    <a:pt x="79" y="383"/>
                  </a:cubicBezTo>
                  <a:cubicBezTo>
                    <a:pt x="262" y="698"/>
                    <a:pt x="427" y="1025"/>
                    <a:pt x="573" y="1359"/>
                  </a:cubicBezTo>
                  <a:cubicBezTo>
                    <a:pt x="615" y="1461"/>
                    <a:pt x="714" y="1523"/>
                    <a:pt x="819" y="1523"/>
                  </a:cubicBezTo>
                  <a:cubicBezTo>
                    <a:pt x="848" y="1523"/>
                    <a:pt x="878" y="1518"/>
                    <a:pt x="907" y="1508"/>
                  </a:cubicBezTo>
                  <a:lnTo>
                    <a:pt x="942" y="1495"/>
                  </a:lnTo>
                  <a:cubicBezTo>
                    <a:pt x="1056" y="1457"/>
                    <a:pt x="1114" y="1331"/>
                    <a:pt x="1067" y="1220"/>
                  </a:cubicBezTo>
                  <a:cubicBezTo>
                    <a:pt x="910" y="849"/>
                    <a:pt x="729" y="488"/>
                    <a:pt x="528" y="139"/>
                  </a:cubicBezTo>
                  <a:cubicBezTo>
                    <a:pt x="478" y="54"/>
                    <a:pt x="387" y="1"/>
                    <a:pt x="29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0" name="Google Shape;2800;p35"/>
            <p:cNvSpPr/>
            <p:nvPr/>
          </p:nvSpPr>
          <p:spPr>
            <a:xfrm>
              <a:off x="7355800" y="3361300"/>
              <a:ext cx="23650" cy="53200"/>
            </a:xfrm>
            <a:custGeom>
              <a:rect b="b" l="l" r="r" t="t"/>
              <a:pathLst>
                <a:path extrusionOk="0" h="2128" w="946">
                  <a:moveTo>
                    <a:pt x="288" y="0"/>
                  </a:moveTo>
                  <a:cubicBezTo>
                    <a:pt x="260" y="0"/>
                    <a:pt x="232" y="5"/>
                    <a:pt x="204" y="15"/>
                  </a:cubicBezTo>
                  <a:cubicBezTo>
                    <a:pt x="71" y="61"/>
                    <a:pt x="1" y="205"/>
                    <a:pt x="47" y="338"/>
                  </a:cubicBezTo>
                  <a:cubicBezTo>
                    <a:pt x="215" y="850"/>
                    <a:pt x="342" y="1376"/>
                    <a:pt x="420" y="1909"/>
                  </a:cubicBezTo>
                  <a:cubicBezTo>
                    <a:pt x="438" y="2036"/>
                    <a:pt x="548" y="2128"/>
                    <a:pt x="673" y="2128"/>
                  </a:cubicBezTo>
                  <a:cubicBezTo>
                    <a:pt x="685" y="2128"/>
                    <a:pt x="696" y="2127"/>
                    <a:pt x="708" y="2125"/>
                  </a:cubicBezTo>
                  <a:cubicBezTo>
                    <a:pt x="848" y="2106"/>
                    <a:pt x="945" y="1978"/>
                    <a:pt x="926" y="1839"/>
                  </a:cubicBezTo>
                  <a:lnTo>
                    <a:pt x="925" y="1839"/>
                  </a:lnTo>
                  <a:cubicBezTo>
                    <a:pt x="841" y="1273"/>
                    <a:pt x="708" y="716"/>
                    <a:pt x="529" y="173"/>
                  </a:cubicBezTo>
                  <a:cubicBezTo>
                    <a:pt x="492" y="67"/>
                    <a:pt x="393" y="0"/>
                    <a:pt x="28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1" name="Google Shape;2801;p35"/>
            <p:cNvSpPr/>
            <p:nvPr/>
          </p:nvSpPr>
          <p:spPr>
            <a:xfrm>
              <a:off x="7093025" y="4348600"/>
              <a:ext cx="104200" cy="51200"/>
            </a:xfrm>
            <a:custGeom>
              <a:rect b="b" l="l" r="r" t="t"/>
              <a:pathLst>
                <a:path extrusionOk="0" h="2048" w="4168">
                  <a:moveTo>
                    <a:pt x="3871" y="0"/>
                  </a:moveTo>
                  <a:cubicBezTo>
                    <a:pt x="3824" y="0"/>
                    <a:pt x="3777" y="13"/>
                    <a:pt x="3735" y="39"/>
                  </a:cubicBezTo>
                  <a:cubicBezTo>
                    <a:pt x="2982" y="492"/>
                    <a:pt x="2170" y="838"/>
                    <a:pt x="1323" y="1067"/>
                  </a:cubicBezTo>
                  <a:lnTo>
                    <a:pt x="1249" y="780"/>
                  </a:lnTo>
                  <a:cubicBezTo>
                    <a:pt x="1235" y="721"/>
                    <a:pt x="1183" y="687"/>
                    <a:pt x="1130" y="687"/>
                  </a:cubicBezTo>
                  <a:cubicBezTo>
                    <a:pt x="1102" y="687"/>
                    <a:pt x="1073" y="696"/>
                    <a:pt x="1049" y="717"/>
                  </a:cubicBezTo>
                  <a:lnTo>
                    <a:pt x="76" y="1560"/>
                  </a:lnTo>
                  <a:cubicBezTo>
                    <a:pt x="0" y="1625"/>
                    <a:pt x="32" y="1750"/>
                    <a:pt x="130" y="1773"/>
                  </a:cubicBezTo>
                  <a:lnTo>
                    <a:pt x="1389" y="2045"/>
                  </a:lnTo>
                  <a:cubicBezTo>
                    <a:pt x="1398" y="2047"/>
                    <a:pt x="1407" y="2048"/>
                    <a:pt x="1416" y="2048"/>
                  </a:cubicBezTo>
                  <a:cubicBezTo>
                    <a:pt x="1493" y="2048"/>
                    <a:pt x="1555" y="1975"/>
                    <a:pt x="1534" y="1894"/>
                  </a:cubicBezTo>
                  <a:lnTo>
                    <a:pt x="1450" y="1561"/>
                  </a:lnTo>
                  <a:cubicBezTo>
                    <a:pt x="2351" y="1318"/>
                    <a:pt x="3214" y="950"/>
                    <a:pt x="4013" y="466"/>
                  </a:cubicBezTo>
                  <a:cubicBezTo>
                    <a:pt x="4132" y="392"/>
                    <a:pt x="4167" y="235"/>
                    <a:pt x="4090" y="119"/>
                  </a:cubicBezTo>
                  <a:cubicBezTo>
                    <a:pt x="4039" y="42"/>
                    <a:pt x="3956" y="0"/>
                    <a:pt x="387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2" name="Google Shape;2802;p35"/>
            <p:cNvSpPr/>
            <p:nvPr/>
          </p:nvSpPr>
          <p:spPr>
            <a:xfrm>
              <a:off x="7201150" y="4302925"/>
              <a:ext cx="51100" cy="46100"/>
            </a:xfrm>
            <a:custGeom>
              <a:rect b="b" l="l" r="r" t="t"/>
              <a:pathLst>
                <a:path extrusionOk="0" h="1844" w="2044">
                  <a:moveTo>
                    <a:pt x="1760" y="1"/>
                  </a:moveTo>
                  <a:cubicBezTo>
                    <a:pt x="1689" y="1"/>
                    <a:pt x="1619" y="31"/>
                    <a:pt x="1568" y="88"/>
                  </a:cubicBezTo>
                  <a:cubicBezTo>
                    <a:pt x="1456" y="215"/>
                    <a:pt x="1341" y="338"/>
                    <a:pt x="1221" y="458"/>
                  </a:cubicBezTo>
                  <a:cubicBezTo>
                    <a:pt x="885" y="793"/>
                    <a:pt x="524" y="1102"/>
                    <a:pt x="140" y="1380"/>
                  </a:cubicBezTo>
                  <a:cubicBezTo>
                    <a:pt x="29" y="1460"/>
                    <a:pt x="1" y="1612"/>
                    <a:pt x="74" y="1728"/>
                  </a:cubicBezTo>
                  <a:cubicBezTo>
                    <a:pt x="124" y="1803"/>
                    <a:pt x="205" y="1844"/>
                    <a:pt x="288" y="1844"/>
                  </a:cubicBezTo>
                  <a:cubicBezTo>
                    <a:pt x="339" y="1844"/>
                    <a:pt x="391" y="1828"/>
                    <a:pt x="436" y="1797"/>
                  </a:cubicBezTo>
                  <a:cubicBezTo>
                    <a:pt x="843" y="1500"/>
                    <a:pt x="1226" y="1174"/>
                    <a:pt x="1581" y="820"/>
                  </a:cubicBezTo>
                  <a:cubicBezTo>
                    <a:pt x="1711" y="690"/>
                    <a:pt x="1834" y="557"/>
                    <a:pt x="1954" y="421"/>
                  </a:cubicBezTo>
                  <a:cubicBezTo>
                    <a:pt x="2044" y="315"/>
                    <a:pt x="2033" y="155"/>
                    <a:pt x="1927" y="64"/>
                  </a:cubicBezTo>
                  <a:cubicBezTo>
                    <a:pt x="1879" y="22"/>
                    <a:pt x="1819" y="1"/>
                    <a:pt x="176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3" name="Google Shape;2803;p35"/>
            <p:cNvSpPr/>
            <p:nvPr/>
          </p:nvSpPr>
          <p:spPr>
            <a:xfrm>
              <a:off x="7282950" y="4203000"/>
              <a:ext cx="22950" cy="40225"/>
            </a:xfrm>
            <a:custGeom>
              <a:rect b="b" l="l" r="r" t="t"/>
              <a:pathLst>
                <a:path extrusionOk="0" h="1609" w="918">
                  <a:moveTo>
                    <a:pt x="642" y="0"/>
                  </a:moveTo>
                  <a:cubicBezTo>
                    <a:pt x="531" y="0"/>
                    <a:pt x="426" y="74"/>
                    <a:pt x="396" y="189"/>
                  </a:cubicBezTo>
                  <a:cubicBezTo>
                    <a:pt x="301" y="543"/>
                    <a:pt x="187" y="889"/>
                    <a:pt x="53" y="1228"/>
                  </a:cubicBezTo>
                  <a:cubicBezTo>
                    <a:pt x="0" y="1360"/>
                    <a:pt x="58" y="1509"/>
                    <a:pt x="184" y="1571"/>
                  </a:cubicBezTo>
                  <a:lnTo>
                    <a:pt x="218" y="1587"/>
                  </a:lnTo>
                  <a:cubicBezTo>
                    <a:pt x="248" y="1602"/>
                    <a:pt x="280" y="1608"/>
                    <a:pt x="311" y="1608"/>
                  </a:cubicBezTo>
                  <a:cubicBezTo>
                    <a:pt x="392" y="1608"/>
                    <a:pt x="469" y="1561"/>
                    <a:pt x="501" y="1480"/>
                  </a:cubicBezTo>
                  <a:cubicBezTo>
                    <a:pt x="653" y="1107"/>
                    <a:pt x="780" y="724"/>
                    <a:pt x="886" y="333"/>
                  </a:cubicBezTo>
                  <a:cubicBezTo>
                    <a:pt x="918" y="210"/>
                    <a:pt x="862" y="74"/>
                    <a:pt x="746" y="22"/>
                  </a:cubicBezTo>
                  <a:cubicBezTo>
                    <a:pt x="712" y="7"/>
                    <a:pt x="677" y="0"/>
                    <a:pt x="6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4" name="Google Shape;2804;p35"/>
            <p:cNvSpPr/>
            <p:nvPr/>
          </p:nvSpPr>
          <p:spPr>
            <a:xfrm>
              <a:off x="7252000" y="4250300"/>
              <a:ext cx="36300" cy="48175"/>
            </a:xfrm>
            <a:custGeom>
              <a:rect b="b" l="l" r="r" t="t"/>
              <a:pathLst>
                <a:path extrusionOk="0" h="1927" w="1452">
                  <a:moveTo>
                    <a:pt x="1159" y="1"/>
                  </a:moveTo>
                  <a:cubicBezTo>
                    <a:pt x="1064" y="1"/>
                    <a:pt x="974" y="53"/>
                    <a:pt x="931" y="143"/>
                  </a:cubicBezTo>
                  <a:cubicBezTo>
                    <a:pt x="689" y="625"/>
                    <a:pt x="405" y="1085"/>
                    <a:pt x="85" y="1519"/>
                  </a:cubicBezTo>
                  <a:cubicBezTo>
                    <a:pt x="0" y="1631"/>
                    <a:pt x="21" y="1790"/>
                    <a:pt x="135" y="1874"/>
                  </a:cubicBezTo>
                  <a:cubicBezTo>
                    <a:pt x="181" y="1909"/>
                    <a:pt x="235" y="1926"/>
                    <a:pt x="289" y="1926"/>
                  </a:cubicBezTo>
                  <a:cubicBezTo>
                    <a:pt x="366" y="1926"/>
                    <a:pt x="441" y="1892"/>
                    <a:pt x="492" y="1826"/>
                  </a:cubicBezTo>
                  <a:cubicBezTo>
                    <a:pt x="831" y="1367"/>
                    <a:pt x="1132" y="878"/>
                    <a:pt x="1389" y="368"/>
                  </a:cubicBezTo>
                  <a:cubicBezTo>
                    <a:pt x="1451" y="241"/>
                    <a:pt x="1398" y="87"/>
                    <a:pt x="1270" y="26"/>
                  </a:cubicBezTo>
                  <a:cubicBezTo>
                    <a:pt x="1234" y="9"/>
                    <a:pt x="1196" y="1"/>
                    <a:pt x="115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05" name="Google Shape;2805;p35"/>
          <p:cNvGrpSpPr/>
          <p:nvPr/>
        </p:nvGrpSpPr>
        <p:grpSpPr>
          <a:xfrm>
            <a:off x="3620272" y="1636353"/>
            <a:ext cx="648710" cy="492414"/>
            <a:chOff x="1160450" y="874800"/>
            <a:chExt cx="5198000" cy="3945625"/>
          </a:xfrm>
        </p:grpSpPr>
        <p:sp>
          <p:nvSpPr>
            <p:cNvPr id="2806" name="Google Shape;2806;p35"/>
            <p:cNvSpPr/>
            <p:nvPr/>
          </p:nvSpPr>
          <p:spPr>
            <a:xfrm>
              <a:off x="3050750" y="936175"/>
              <a:ext cx="3247350" cy="3804325"/>
            </a:xfrm>
            <a:custGeom>
              <a:rect b="b" l="l" r="r" t="t"/>
              <a:pathLst>
                <a:path extrusionOk="0" h="152173" w="129894">
                  <a:moveTo>
                    <a:pt x="53659" y="0"/>
                  </a:moveTo>
                  <a:cubicBezTo>
                    <a:pt x="34917" y="0"/>
                    <a:pt x="16865" y="6945"/>
                    <a:pt x="2937" y="19507"/>
                  </a:cubicBezTo>
                  <a:lnTo>
                    <a:pt x="22965" y="36665"/>
                  </a:lnTo>
                  <a:cubicBezTo>
                    <a:pt x="27728" y="40743"/>
                    <a:pt x="24825" y="48539"/>
                    <a:pt x="18562" y="48539"/>
                  </a:cubicBezTo>
                  <a:lnTo>
                    <a:pt x="1" y="48539"/>
                  </a:lnTo>
                  <a:lnTo>
                    <a:pt x="1" y="129893"/>
                  </a:lnTo>
                  <a:cubicBezTo>
                    <a:pt x="14227" y="144151"/>
                    <a:pt x="33521" y="152172"/>
                    <a:pt x="53668" y="152172"/>
                  </a:cubicBezTo>
                  <a:cubicBezTo>
                    <a:pt x="53709" y="152172"/>
                    <a:pt x="53750" y="152172"/>
                    <a:pt x="53791" y="152172"/>
                  </a:cubicBezTo>
                  <a:cubicBezTo>
                    <a:pt x="95805" y="152172"/>
                    <a:pt x="129893" y="118117"/>
                    <a:pt x="129893" y="76103"/>
                  </a:cubicBezTo>
                  <a:cubicBezTo>
                    <a:pt x="129893" y="34056"/>
                    <a:pt x="95805" y="1"/>
                    <a:pt x="53791" y="1"/>
                  </a:cubicBezTo>
                  <a:cubicBezTo>
                    <a:pt x="53747" y="1"/>
                    <a:pt x="53703" y="0"/>
                    <a:pt x="53659"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7" name="Google Shape;2807;p35"/>
            <p:cNvSpPr/>
            <p:nvPr/>
          </p:nvSpPr>
          <p:spPr>
            <a:xfrm>
              <a:off x="3050750" y="1392850"/>
              <a:ext cx="2790675" cy="2890975"/>
            </a:xfrm>
            <a:custGeom>
              <a:rect b="b" l="l" r="r" t="t"/>
              <a:pathLst>
                <a:path extrusionOk="0" h="115639" w="111627">
                  <a:moveTo>
                    <a:pt x="53791" y="1"/>
                  </a:moveTo>
                  <a:cubicBezTo>
                    <a:pt x="40352" y="1"/>
                    <a:pt x="27336" y="4665"/>
                    <a:pt x="16996" y="13244"/>
                  </a:cubicBezTo>
                  <a:lnTo>
                    <a:pt x="22965" y="18398"/>
                  </a:lnTo>
                  <a:cubicBezTo>
                    <a:pt x="27728" y="22476"/>
                    <a:pt x="24825" y="30272"/>
                    <a:pt x="18562" y="30272"/>
                  </a:cubicBezTo>
                  <a:lnTo>
                    <a:pt x="2969" y="30272"/>
                  </a:lnTo>
                  <a:cubicBezTo>
                    <a:pt x="1860" y="32327"/>
                    <a:pt x="849" y="34447"/>
                    <a:pt x="1" y="36600"/>
                  </a:cubicBezTo>
                  <a:lnTo>
                    <a:pt x="1" y="79039"/>
                  </a:lnTo>
                  <a:cubicBezTo>
                    <a:pt x="8743" y="101122"/>
                    <a:pt x="30044" y="115606"/>
                    <a:pt x="53791" y="115638"/>
                  </a:cubicBezTo>
                  <a:cubicBezTo>
                    <a:pt x="85693" y="115638"/>
                    <a:pt x="111626" y="89705"/>
                    <a:pt x="111626" y="57836"/>
                  </a:cubicBezTo>
                  <a:cubicBezTo>
                    <a:pt x="111626" y="25934"/>
                    <a:pt x="85693" y="1"/>
                    <a:pt x="53791"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8" name="Google Shape;2808;p35"/>
            <p:cNvSpPr/>
            <p:nvPr/>
          </p:nvSpPr>
          <p:spPr>
            <a:xfrm>
              <a:off x="4030175" y="2143925"/>
              <a:ext cx="718475" cy="1388825"/>
            </a:xfrm>
            <a:custGeom>
              <a:rect b="b" l="l" r="r" t="t"/>
              <a:pathLst>
                <a:path extrusionOk="0" h="55553" w="28739">
                  <a:moveTo>
                    <a:pt x="14875" y="1"/>
                  </a:moveTo>
                  <a:cubicBezTo>
                    <a:pt x="13342" y="1"/>
                    <a:pt x="12135" y="1208"/>
                    <a:pt x="12135" y="2741"/>
                  </a:cubicBezTo>
                  <a:lnTo>
                    <a:pt x="12135" y="2904"/>
                  </a:lnTo>
                  <a:cubicBezTo>
                    <a:pt x="8873" y="3067"/>
                    <a:pt x="6166" y="4176"/>
                    <a:pt x="4045" y="6264"/>
                  </a:cubicBezTo>
                  <a:cubicBezTo>
                    <a:pt x="1958" y="8221"/>
                    <a:pt x="783" y="10961"/>
                    <a:pt x="816" y="13799"/>
                  </a:cubicBezTo>
                  <a:cubicBezTo>
                    <a:pt x="816" y="15528"/>
                    <a:pt x="1240" y="17257"/>
                    <a:pt x="2023" y="18790"/>
                  </a:cubicBezTo>
                  <a:cubicBezTo>
                    <a:pt x="2936" y="20453"/>
                    <a:pt x="4176" y="21889"/>
                    <a:pt x="5709" y="23030"/>
                  </a:cubicBezTo>
                  <a:cubicBezTo>
                    <a:pt x="7340" y="24270"/>
                    <a:pt x="10439" y="25966"/>
                    <a:pt x="15071" y="28086"/>
                  </a:cubicBezTo>
                  <a:cubicBezTo>
                    <a:pt x="17354" y="29163"/>
                    <a:pt x="18887" y="30174"/>
                    <a:pt x="19670" y="31185"/>
                  </a:cubicBezTo>
                  <a:cubicBezTo>
                    <a:pt x="21464" y="33534"/>
                    <a:pt x="21171" y="36828"/>
                    <a:pt x="19018" y="38851"/>
                  </a:cubicBezTo>
                  <a:cubicBezTo>
                    <a:pt x="17871" y="39965"/>
                    <a:pt x="16321" y="40614"/>
                    <a:pt x="14731" y="40614"/>
                  </a:cubicBezTo>
                  <a:cubicBezTo>
                    <a:pt x="14692" y="40614"/>
                    <a:pt x="14653" y="40613"/>
                    <a:pt x="14614" y="40612"/>
                  </a:cubicBezTo>
                  <a:cubicBezTo>
                    <a:pt x="12135" y="40612"/>
                    <a:pt x="9591" y="39536"/>
                    <a:pt x="6981" y="37416"/>
                  </a:cubicBezTo>
                  <a:cubicBezTo>
                    <a:pt x="6243" y="36813"/>
                    <a:pt x="5352" y="36517"/>
                    <a:pt x="4468" y="36517"/>
                  </a:cubicBezTo>
                  <a:cubicBezTo>
                    <a:pt x="3438" y="36517"/>
                    <a:pt x="2419" y="36919"/>
                    <a:pt x="1664" y="37709"/>
                  </a:cubicBezTo>
                  <a:cubicBezTo>
                    <a:pt x="0" y="39405"/>
                    <a:pt x="196" y="42145"/>
                    <a:pt x="2023" y="43613"/>
                  </a:cubicBezTo>
                  <a:cubicBezTo>
                    <a:pt x="3164" y="44527"/>
                    <a:pt x="4371" y="45342"/>
                    <a:pt x="5644" y="46027"/>
                  </a:cubicBezTo>
                  <a:cubicBezTo>
                    <a:pt x="7666" y="47104"/>
                    <a:pt x="9852" y="47756"/>
                    <a:pt x="12135" y="47952"/>
                  </a:cubicBezTo>
                  <a:lnTo>
                    <a:pt x="12135" y="52845"/>
                  </a:lnTo>
                  <a:cubicBezTo>
                    <a:pt x="12135" y="54345"/>
                    <a:pt x="13342" y="55552"/>
                    <a:pt x="14875" y="55552"/>
                  </a:cubicBezTo>
                  <a:cubicBezTo>
                    <a:pt x="16376" y="55552"/>
                    <a:pt x="17615" y="54345"/>
                    <a:pt x="17615" y="52845"/>
                  </a:cubicBezTo>
                  <a:lnTo>
                    <a:pt x="17615" y="47789"/>
                  </a:lnTo>
                  <a:cubicBezTo>
                    <a:pt x="20323" y="47234"/>
                    <a:pt x="22378" y="46386"/>
                    <a:pt x="23813" y="45310"/>
                  </a:cubicBezTo>
                  <a:cubicBezTo>
                    <a:pt x="25313" y="44135"/>
                    <a:pt x="26520" y="42635"/>
                    <a:pt x="27336" y="40873"/>
                  </a:cubicBezTo>
                  <a:cubicBezTo>
                    <a:pt x="28249" y="38981"/>
                    <a:pt x="28738" y="36894"/>
                    <a:pt x="28706" y="34806"/>
                  </a:cubicBezTo>
                  <a:cubicBezTo>
                    <a:pt x="28738" y="32751"/>
                    <a:pt x="28282" y="30729"/>
                    <a:pt x="27434" y="28869"/>
                  </a:cubicBezTo>
                  <a:cubicBezTo>
                    <a:pt x="26553" y="27075"/>
                    <a:pt x="25313" y="25542"/>
                    <a:pt x="23748" y="24302"/>
                  </a:cubicBezTo>
                  <a:cubicBezTo>
                    <a:pt x="22149" y="23063"/>
                    <a:pt x="19213" y="21530"/>
                    <a:pt x="14908" y="19736"/>
                  </a:cubicBezTo>
                  <a:cubicBezTo>
                    <a:pt x="12461" y="18757"/>
                    <a:pt x="10863" y="17811"/>
                    <a:pt x="10047" y="16930"/>
                  </a:cubicBezTo>
                  <a:cubicBezTo>
                    <a:pt x="9232" y="16082"/>
                    <a:pt x="8840" y="15234"/>
                    <a:pt x="8840" y="14353"/>
                  </a:cubicBezTo>
                  <a:cubicBezTo>
                    <a:pt x="8873" y="13277"/>
                    <a:pt x="9362" y="12266"/>
                    <a:pt x="10210" y="11613"/>
                  </a:cubicBezTo>
                  <a:cubicBezTo>
                    <a:pt x="11184" y="10853"/>
                    <a:pt x="12357" y="10432"/>
                    <a:pt x="13569" y="10432"/>
                  </a:cubicBezTo>
                  <a:cubicBezTo>
                    <a:pt x="13656" y="10432"/>
                    <a:pt x="13744" y="10435"/>
                    <a:pt x="13831" y="10439"/>
                  </a:cubicBezTo>
                  <a:cubicBezTo>
                    <a:pt x="15527" y="10439"/>
                    <a:pt x="17224" y="11059"/>
                    <a:pt x="18953" y="12266"/>
                  </a:cubicBezTo>
                  <a:cubicBezTo>
                    <a:pt x="19651" y="12760"/>
                    <a:pt x="20460" y="13002"/>
                    <a:pt x="21263" y="13002"/>
                  </a:cubicBezTo>
                  <a:cubicBezTo>
                    <a:pt x="22261" y="13002"/>
                    <a:pt x="23250" y="12630"/>
                    <a:pt x="24009" y="11907"/>
                  </a:cubicBezTo>
                  <a:cubicBezTo>
                    <a:pt x="25737" y="10178"/>
                    <a:pt x="25542" y="7307"/>
                    <a:pt x="23585" y="5872"/>
                  </a:cubicBezTo>
                  <a:cubicBezTo>
                    <a:pt x="23193" y="5579"/>
                    <a:pt x="22802" y="5318"/>
                    <a:pt x="22410" y="5089"/>
                  </a:cubicBezTo>
                  <a:cubicBezTo>
                    <a:pt x="20910" y="4274"/>
                    <a:pt x="19279" y="3654"/>
                    <a:pt x="17615" y="3295"/>
                  </a:cubicBezTo>
                  <a:lnTo>
                    <a:pt x="17615" y="2741"/>
                  </a:lnTo>
                  <a:cubicBezTo>
                    <a:pt x="17615" y="1208"/>
                    <a:pt x="16376" y="1"/>
                    <a:pt x="14875" y="1"/>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9" name="Google Shape;2809;p35"/>
            <p:cNvSpPr/>
            <p:nvPr/>
          </p:nvSpPr>
          <p:spPr>
            <a:xfrm>
              <a:off x="1242800" y="936575"/>
              <a:ext cx="2501150" cy="3822675"/>
            </a:xfrm>
            <a:custGeom>
              <a:rect b="b" l="l" r="r" t="t"/>
              <a:pathLst>
                <a:path extrusionOk="0" h="152907" w="100046">
                  <a:moveTo>
                    <a:pt x="50023" y="1"/>
                  </a:moveTo>
                  <a:cubicBezTo>
                    <a:pt x="48457" y="1"/>
                    <a:pt x="46892" y="539"/>
                    <a:pt x="45636" y="1616"/>
                  </a:cubicBezTo>
                  <a:lnTo>
                    <a:pt x="4763" y="36649"/>
                  </a:lnTo>
                  <a:cubicBezTo>
                    <a:pt x="1" y="40727"/>
                    <a:pt x="2904" y="48523"/>
                    <a:pt x="9167" y="48523"/>
                  </a:cubicBezTo>
                  <a:lnTo>
                    <a:pt x="27728" y="48523"/>
                  </a:lnTo>
                  <a:lnTo>
                    <a:pt x="27728" y="130595"/>
                  </a:lnTo>
                  <a:cubicBezTo>
                    <a:pt x="27728" y="142925"/>
                    <a:pt x="37709" y="152907"/>
                    <a:pt x="50040" y="152907"/>
                  </a:cubicBezTo>
                  <a:cubicBezTo>
                    <a:pt x="62337" y="152907"/>
                    <a:pt x="72319" y="142925"/>
                    <a:pt x="72319" y="130595"/>
                  </a:cubicBezTo>
                  <a:lnTo>
                    <a:pt x="72319" y="48523"/>
                  </a:lnTo>
                  <a:lnTo>
                    <a:pt x="90880" y="48523"/>
                  </a:lnTo>
                  <a:cubicBezTo>
                    <a:pt x="97143" y="48523"/>
                    <a:pt x="100046" y="40727"/>
                    <a:pt x="95283" y="36649"/>
                  </a:cubicBezTo>
                  <a:lnTo>
                    <a:pt x="54411" y="1616"/>
                  </a:lnTo>
                  <a:cubicBezTo>
                    <a:pt x="53155" y="539"/>
                    <a:pt x="51589" y="1"/>
                    <a:pt x="50023" y="1"/>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0" name="Google Shape;2810;p35"/>
            <p:cNvSpPr/>
            <p:nvPr/>
          </p:nvSpPr>
          <p:spPr>
            <a:xfrm>
              <a:off x="1242800" y="936575"/>
              <a:ext cx="1610625" cy="3823525"/>
            </a:xfrm>
            <a:custGeom>
              <a:rect b="b" l="l" r="r" t="t"/>
              <a:pathLst>
                <a:path extrusionOk="0" h="152941" w="64425">
                  <a:moveTo>
                    <a:pt x="50023" y="1"/>
                  </a:moveTo>
                  <a:cubicBezTo>
                    <a:pt x="48457" y="1"/>
                    <a:pt x="46892" y="539"/>
                    <a:pt x="45636" y="1616"/>
                  </a:cubicBezTo>
                  <a:lnTo>
                    <a:pt x="4763" y="36649"/>
                  </a:lnTo>
                  <a:cubicBezTo>
                    <a:pt x="1" y="40727"/>
                    <a:pt x="2904" y="48523"/>
                    <a:pt x="9167" y="48523"/>
                  </a:cubicBezTo>
                  <a:lnTo>
                    <a:pt x="27728" y="48523"/>
                  </a:lnTo>
                  <a:lnTo>
                    <a:pt x="27728" y="130595"/>
                  </a:lnTo>
                  <a:cubicBezTo>
                    <a:pt x="27728" y="143578"/>
                    <a:pt x="38378" y="152941"/>
                    <a:pt x="50060" y="152941"/>
                  </a:cubicBezTo>
                  <a:cubicBezTo>
                    <a:pt x="53581" y="152941"/>
                    <a:pt x="57196" y="152090"/>
                    <a:pt x="60641" y="150232"/>
                  </a:cubicBezTo>
                  <a:cubicBezTo>
                    <a:pt x="53628" y="129322"/>
                    <a:pt x="50072" y="107434"/>
                    <a:pt x="50105" y="85416"/>
                  </a:cubicBezTo>
                  <a:cubicBezTo>
                    <a:pt x="50072" y="59646"/>
                    <a:pt x="54933" y="34138"/>
                    <a:pt x="64425" y="10195"/>
                  </a:cubicBezTo>
                  <a:lnTo>
                    <a:pt x="54411" y="1616"/>
                  </a:lnTo>
                  <a:cubicBezTo>
                    <a:pt x="53155" y="539"/>
                    <a:pt x="51589" y="1"/>
                    <a:pt x="50023"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1" name="Google Shape;2811;p35"/>
            <p:cNvSpPr/>
            <p:nvPr/>
          </p:nvSpPr>
          <p:spPr>
            <a:xfrm>
              <a:off x="2989600" y="875025"/>
              <a:ext cx="3368850" cy="3926650"/>
            </a:xfrm>
            <a:custGeom>
              <a:rect b="b" l="l" r="r" t="t"/>
              <a:pathLst>
                <a:path extrusionOk="0" h="157066" w="134754">
                  <a:moveTo>
                    <a:pt x="56237" y="4893"/>
                  </a:moveTo>
                  <a:cubicBezTo>
                    <a:pt x="96849" y="4893"/>
                    <a:pt x="129893" y="37937"/>
                    <a:pt x="129893" y="78549"/>
                  </a:cubicBezTo>
                  <a:cubicBezTo>
                    <a:pt x="129893" y="119128"/>
                    <a:pt x="96849" y="152172"/>
                    <a:pt x="56237" y="152172"/>
                  </a:cubicBezTo>
                  <a:cubicBezTo>
                    <a:pt x="56154" y="152172"/>
                    <a:pt x="56072" y="152172"/>
                    <a:pt x="55989" y="152172"/>
                  </a:cubicBezTo>
                  <a:cubicBezTo>
                    <a:pt x="36897" y="152172"/>
                    <a:pt x="18535" y="144677"/>
                    <a:pt x="4893" y="131328"/>
                  </a:cubicBezTo>
                  <a:lnTo>
                    <a:pt x="4893" y="53431"/>
                  </a:lnTo>
                  <a:lnTo>
                    <a:pt x="21008" y="53431"/>
                  </a:lnTo>
                  <a:cubicBezTo>
                    <a:pt x="24857" y="53431"/>
                    <a:pt x="28314" y="51018"/>
                    <a:pt x="29652" y="47429"/>
                  </a:cubicBezTo>
                  <a:cubicBezTo>
                    <a:pt x="30989" y="43809"/>
                    <a:pt x="29913" y="39764"/>
                    <a:pt x="27010" y="37252"/>
                  </a:cubicBezTo>
                  <a:lnTo>
                    <a:pt x="9134" y="21921"/>
                  </a:lnTo>
                  <a:cubicBezTo>
                    <a:pt x="22345" y="10895"/>
                    <a:pt x="39014" y="4893"/>
                    <a:pt x="56237" y="4893"/>
                  </a:cubicBezTo>
                  <a:close/>
                  <a:moveTo>
                    <a:pt x="56237" y="0"/>
                  </a:moveTo>
                  <a:cubicBezTo>
                    <a:pt x="36861" y="0"/>
                    <a:pt x="18170" y="7144"/>
                    <a:pt x="3752" y="20127"/>
                  </a:cubicBezTo>
                  <a:cubicBezTo>
                    <a:pt x="2643" y="21105"/>
                    <a:pt x="2675" y="22834"/>
                    <a:pt x="3784" y="23780"/>
                  </a:cubicBezTo>
                  <a:lnTo>
                    <a:pt x="23813" y="40971"/>
                  </a:lnTo>
                  <a:cubicBezTo>
                    <a:pt x="26847" y="43548"/>
                    <a:pt x="25020" y="48538"/>
                    <a:pt x="21008" y="48538"/>
                  </a:cubicBezTo>
                  <a:lnTo>
                    <a:pt x="2447" y="48538"/>
                  </a:lnTo>
                  <a:cubicBezTo>
                    <a:pt x="1109" y="48538"/>
                    <a:pt x="0" y="49615"/>
                    <a:pt x="0" y="50985"/>
                  </a:cubicBezTo>
                  <a:lnTo>
                    <a:pt x="0" y="132339"/>
                  </a:lnTo>
                  <a:cubicBezTo>
                    <a:pt x="0" y="132991"/>
                    <a:pt x="261" y="133611"/>
                    <a:pt x="718" y="134068"/>
                  </a:cubicBezTo>
                  <a:cubicBezTo>
                    <a:pt x="15340" y="148787"/>
                    <a:pt x="35237" y="157065"/>
                    <a:pt x="55993" y="157065"/>
                  </a:cubicBezTo>
                  <a:cubicBezTo>
                    <a:pt x="56074" y="157065"/>
                    <a:pt x="56156" y="157065"/>
                    <a:pt x="56237" y="157065"/>
                  </a:cubicBezTo>
                  <a:cubicBezTo>
                    <a:pt x="99524" y="157065"/>
                    <a:pt x="134753" y="121835"/>
                    <a:pt x="134753" y="78549"/>
                  </a:cubicBezTo>
                  <a:cubicBezTo>
                    <a:pt x="134753" y="35230"/>
                    <a:pt x="99556" y="0"/>
                    <a:pt x="5623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2" name="Google Shape;2812;p35"/>
            <p:cNvSpPr/>
            <p:nvPr/>
          </p:nvSpPr>
          <p:spPr>
            <a:xfrm>
              <a:off x="2989600" y="1331700"/>
              <a:ext cx="2912975" cy="3013275"/>
            </a:xfrm>
            <a:custGeom>
              <a:rect b="b" l="l" r="r" t="t"/>
              <a:pathLst>
                <a:path extrusionOk="0" h="120531" w="116519">
                  <a:moveTo>
                    <a:pt x="56237" y="4893"/>
                  </a:moveTo>
                  <a:cubicBezTo>
                    <a:pt x="86769" y="4893"/>
                    <a:pt x="111626" y="29750"/>
                    <a:pt x="111626" y="60282"/>
                  </a:cubicBezTo>
                  <a:cubicBezTo>
                    <a:pt x="111626" y="90814"/>
                    <a:pt x="86769" y="115638"/>
                    <a:pt x="56237" y="115638"/>
                  </a:cubicBezTo>
                  <a:cubicBezTo>
                    <a:pt x="56183" y="115638"/>
                    <a:pt x="56130" y="115638"/>
                    <a:pt x="56076" y="115638"/>
                  </a:cubicBezTo>
                  <a:cubicBezTo>
                    <a:pt x="33535" y="115638"/>
                    <a:pt x="13289" y="101953"/>
                    <a:pt x="4893" y="81028"/>
                  </a:cubicBezTo>
                  <a:lnTo>
                    <a:pt x="4893" y="39536"/>
                  </a:lnTo>
                  <a:cubicBezTo>
                    <a:pt x="5481" y="38035"/>
                    <a:pt x="6166" y="36600"/>
                    <a:pt x="6883" y="35164"/>
                  </a:cubicBezTo>
                  <a:lnTo>
                    <a:pt x="21008" y="35164"/>
                  </a:lnTo>
                  <a:cubicBezTo>
                    <a:pt x="24857" y="35164"/>
                    <a:pt x="28314" y="32751"/>
                    <a:pt x="29652" y="29162"/>
                  </a:cubicBezTo>
                  <a:cubicBezTo>
                    <a:pt x="30989" y="25542"/>
                    <a:pt x="29913" y="21497"/>
                    <a:pt x="27010" y="18985"/>
                  </a:cubicBezTo>
                  <a:lnTo>
                    <a:pt x="23291" y="15788"/>
                  </a:lnTo>
                  <a:cubicBezTo>
                    <a:pt x="32816" y="8710"/>
                    <a:pt x="44363" y="4893"/>
                    <a:pt x="56237" y="4893"/>
                  </a:cubicBezTo>
                  <a:close/>
                  <a:moveTo>
                    <a:pt x="56237" y="0"/>
                  </a:moveTo>
                  <a:cubicBezTo>
                    <a:pt x="42243" y="0"/>
                    <a:pt x="28673" y="4893"/>
                    <a:pt x="17876" y="13831"/>
                  </a:cubicBezTo>
                  <a:cubicBezTo>
                    <a:pt x="16702" y="14777"/>
                    <a:pt x="16669" y="16571"/>
                    <a:pt x="17843" y="17550"/>
                  </a:cubicBezTo>
                  <a:lnTo>
                    <a:pt x="23813" y="22704"/>
                  </a:lnTo>
                  <a:cubicBezTo>
                    <a:pt x="26847" y="25281"/>
                    <a:pt x="25020" y="30271"/>
                    <a:pt x="21008" y="30271"/>
                  </a:cubicBezTo>
                  <a:lnTo>
                    <a:pt x="5415" y="30271"/>
                  </a:lnTo>
                  <a:cubicBezTo>
                    <a:pt x="4502" y="30271"/>
                    <a:pt x="3686" y="30761"/>
                    <a:pt x="3262" y="31544"/>
                  </a:cubicBezTo>
                  <a:cubicBezTo>
                    <a:pt x="2088" y="33697"/>
                    <a:pt x="1077" y="35882"/>
                    <a:pt x="164" y="38165"/>
                  </a:cubicBezTo>
                  <a:cubicBezTo>
                    <a:pt x="66" y="38426"/>
                    <a:pt x="0" y="38753"/>
                    <a:pt x="0" y="39046"/>
                  </a:cubicBezTo>
                  <a:lnTo>
                    <a:pt x="0" y="81485"/>
                  </a:lnTo>
                  <a:cubicBezTo>
                    <a:pt x="0" y="81811"/>
                    <a:pt x="66" y="82104"/>
                    <a:pt x="164" y="82398"/>
                  </a:cubicBezTo>
                  <a:cubicBezTo>
                    <a:pt x="9264" y="105395"/>
                    <a:pt x="31511" y="120498"/>
                    <a:pt x="56237" y="120531"/>
                  </a:cubicBezTo>
                  <a:cubicBezTo>
                    <a:pt x="89477" y="120531"/>
                    <a:pt x="116519" y="93489"/>
                    <a:pt x="116519" y="60282"/>
                  </a:cubicBezTo>
                  <a:cubicBezTo>
                    <a:pt x="116519" y="27042"/>
                    <a:pt x="89477" y="0"/>
                    <a:pt x="5623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3" name="Google Shape;2813;p35"/>
            <p:cNvSpPr/>
            <p:nvPr/>
          </p:nvSpPr>
          <p:spPr>
            <a:xfrm>
              <a:off x="3965327" y="2082625"/>
              <a:ext cx="848125" cy="1511275"/>
            </a:xfrm>
            <a:custGeom>
              <a:rect b="b" l="l" r="r" t="t"/>
              <a:pathLst>
                <a:path extrusionOk="0" h="60451" w="33925">
                  <a:moveTo>
                    <a:pt x="17615" y="4899"/>
                  </a:moveTo>
                  <a:cubicBezTo>
                    <a:pt x="17762" y="4899"/>
                    <a:pt x="17909" y="4997"/>
                    <a:pt x="17909" y="5193"/>
                  </a:cubicBezTo>
                  <a:lnTo>
                    <a:pt x="17909" y="5747"/>
                  </a:lnTo>
                  <a:cubicBezTo>
                    <a:pt x="17909" y="6856"/>
                    <a:pt x="18691" y="7868"/>
                    <a:pt x="19768" y="8128"/>
                  </a:cubicBezTo>
                  <a:cubicBezTo>
                    <a:pt x="21236" y="8422"/>
                    <a:pt x="22606" y="8944"/>
                    <a:pt x="23911" y="9662"/>
                  </a:cubicBezTo>
                  <a:cubicBezTo>
                    <a:pt x="24237" y="9857"/>
                    <a:pt x="24563" y="10053"/>
                    <a:pt x="24889" y="10281"/>
                  </a:cubicBezTo>
                  <a:cubicBezTo>
                    <a:pt x="25640" y="10869"/>
                    <a:pt x="25705" y="11945"/>
                    <a:pt x="25052" y="12597"/>
                  </a:cubicBezTo>
                  <a:cubicBezTo>
                    <a:pt x="24745" y="12868"/>
                    <a:pt x="24359" y="13009"/>
                    <a:pt x="23975" y="13009"/>
                  </a:cubicBezTo>
                  <a:cubicBezTo>
                    <a:pt x="23665" y="13009"/>
                    <a:pt x="23357" y="12917"/>
                    <a:pt x="23095" y="12728"/>
                  </a:cubicBezTo>
                  <a:cubicBezTo>
                    <a:pt x="20975" y="11227"/>
                    <a:pt x="18757" y="10444"/>
                    <a:pt x="16571" y="10444"/>
                  </a:cubicBezTo>
                  <a:cubicBezTo>
                    <a:pt x="16485" y="10442"/>
                    <a:pt x="16398" y="10440"/>
                    <a:pt x="16312" y="10440"/>
                  </a:cubicBezTo>
                  <a:cubicBezTo>
                    <a:pt x="14510" y="10440"/>
                    <a:pt x="12754" y="11085"/>
                    <a:pt x="11385" y="12206"/>
                  </a:cubicBezTo>
                  <a:cubicBezTo>
                    <a:pt x="9982" y="13315"/>
                    <a:pt x="9134" y="15011"/>
                    <a:pt x="9134" y="16805"/>
                  </a:cubicBezTo>
                  <a:cubicBezTo>
                    <a:pt x="9134" y="18306"/>
                    <a:pt x="9754" y="19741"/>
                    <a:pt x="11026" y="21079"/>
                  </a:cubicBezTo>
                  <a:cubicBezTo>
                    <a:pt x="12102" y="22220"/>
                    <a:pt x="13896" y="23297"/>
                    <a:pt x="16702" y="24438"/>
                  </a:cubicBezTo>
                  <a:cubicBezTo>
                    <a:pt x="21790" y="26559"/>
                    <a:pt x="24009" y="27929"/>
                    <a:pt x="24987" y="28679"/>
                  </a:cubicBezTo>
                  <a:cubicBezTo>
                    <a:pt x="26227" y="29658"/>
                    <a:pt x="27271" y="30930"/>
                    <a:pt x="27956" y="32365"/>
                  </a:cubicBezTo>
                  <a:cubicBezTo>
                    <a:pt x="29358" y="35529"/>
                    <a:pt x="29358" y="39150"/>
                    <a:pt x="27890" y="42249"/>
                  </a:cubicBezTo>
                  <a:cubicBezTo>
                    <a:pt x="27238" y="43652"/>
                    <a:pt x="26292" y="44858"/>
                    <a:pt x="25085" y="45804"/>
                  </a:cubicBezTo>
                  <a:cubicBezTo>
                    <a:pt x="23943" y="46685"/>
                    <a:pt x="22182" y="47370"/>
                    <a:pt x="19833" y="47859"/>
                  </a:cubicBezTo>
                  <a:cubicBezTo>
                    <a:pt x="18724" y="48088"/>
                    <a:pt x="17909" y="49099"/>
                    <a:pt x="17909" y="50241"/>
                  </a:cubicBezTo>
                  <a:lnTo>
                    <a:pt x="17909" y="55297"/>
                  </a:lnTo>
                  <a:cubicBezTo>
                    <a:pt x="17909" y="55476"/>
                    <a:pt x="17762" y="55566"/>
                    <a:pt x="17615" y="55566"/>
                  </a:cubicBezTo>
                  <a:cubicBezTo>
                    <a:pt x="17468" y="55566"/>
                    <a:pt x="17321" y="55476"/>
                    <a:pt x="17321" y="55297"/>
                  </a:cubicBezTo>
                  <a:lnTo>
                    <a:pt x="17321" y="50404"/>
                  </a:lnTo>
                  <a:cubicBezTo>
                    <a:pt x="17321" y="49164"/>
                    <a:pt x="16375" y="48120"/>
                    <a:pt x="15136" y="47990"/>
                  </a:cubicBezTo>
                  <a:cubicBezTo>
                    <a:pt x="13211" y="47827"/>
                    <a:pt x="11287" y="47272"/>
                    <a:pt x="9558" y="46359"/>
                  </a:cubicBezTo>
                  <a:cubicBezTo>
                    <a:pt x="8416" y="45707"/>
                    <a:pt x="7307" y="44989"/>
                    <a:pt x="6296" y="44141"/>
                  </a:cubicBezTo>
                  <a:cubicBezTo>
                    <a:pt x="5937" y="43880"/>
                    <a:pt x="5741" y="43488"/>
                    <a:pt x="5709" y="43032"/>
                  </a:cubicBezTo>
                  <a:cubicBezTo>
                    <a:pt x="5644" y="42151"/>
                    <a:pt x="6361" y="41433"/>
                    <a:pt x="7242" y="41433"/>
                  </a:cubicBezTo>
                  <a:cubicBezTo>
                    <a:pt x="7568" y="41433"/>
                    <a:pt x="7894" y="41531"/>
                    <a:pt x="8155" y="41760"/>
                  </a:cubicBezTo>
                  <a:cubicBezTo>
                    <a:pt x="11222" y="44239"/>
                    <a:pt x="14288" y="45511"/>
                    <a:pt x="17321" y="45511"/>
                  </a:cubicBezTo>
                  <a:lnTo>
                    <a:pt x="17387" y="45511"/>
                  </a:lnTo>
                  <a:cubicBezTo>
                    <a:pt x="19670" y="45511"/>
                    <a:pt x="21856" y="44630"/>
                    <a:pt x="23487" y="43064"/>
                  </a:cubicBezTo>
                  <a:cubicBezTo>
                    <a:pt x="26520" y="40161"/>
                    <a:pt x="26879" y="35464"/>
                    <a:pt x="24335" y="32137"/>
                  </a:cubicBezTo>
                  <a:cubicBezTo>
                    <a:pt x="23291" y="30799"/>
                    <a:pt x="21497" y="29560"/>
                    <a:pt x="18855" y="28320"/>
                  </a:cubicBezTo>
                  <a:cubicBezTo>
                    <a:pt x="13309" y="25776"/>
                    <a:pt x="10928" y="24308"/>
                    <a:pt x="9917" y="23525"/>
                  </a:cubicBezTo>
                  <a:cubicBezTo>
                    <a:pt x="8710" y="22612"/>
                    <a:pt x="7666" y="21470"/>
                    <a:pt x="6948" y="20133"/>
                  </a:cubicBezTo>
                  <a:cubicBezTo>
                    <a:pt x="6329" y="18926"/>
                    <a:pt x="6002" y="17588"/>
                    <a:pt x="6002" y="16251"/>
                  </a:cubicBezTo>
                  <a:cubicBezTo>
                    <a:pt x="5970" y="14065"/>
                    <a:pt x="6883" y="11945"/>
                    <a:pt x="8481" y="10477"/>
                  </a:cubicBezTo>
                  <a:cubicBezTo>
                    <a:pt x="10178" y="8813"/>
                    <a:pt x="12331" y="7933"/>
                    <a:pt x="14973" y="7802"/>
                  </a:cubicBezTo>
                  <a:cubicBezTo>
                    <a:pt x="16278" y="7737"/>
                    <a:pt x="17321" y="6661"/>
                    <a:pt x="17321" y="5356"/>
                  </a:cubicBezTo>
                  <a:lnTo>
                    <a:pt x="17321" y="5193"/>
                  </a:lnTo>
                  <a:cubicBezTo>
                    <a:pt x="17321" y="4997"/>
                    <a:pt x="17468" y="4899"/>
                    <a:pt x="17615" y="4899"/>
                  </a:cubicBezTo>
                  <a:close/>
                  <a:moveTo>
                    <a:pt x="17597" y="0"/>
                  </a:moveTo>
                  <a:cubicBezTo>
                    <a:pt x="15686" y="0"/>
                    <a:pt x="13769" y="1013"/>
                    <a:pt x="12853" y="3105"/>
                  </a:cubicBezTo>
                  <a:cubicBezTo>
                    <a:pt x="9917" y="3529"/>
                    <a:pt x="7177" y="4899"/>
                    <a:pt x="5056" y="6987"/>
                  </a:cubicBezTo>
                  <a:cubicBezTo>
                    <a:pt x="2512" y="9368"/>
                    <a:pt x="1077" y="12728"/>
                    <a:pt x="1109" y="16251"/>
                  </a:cubicBezTo>
                  <a:cubicBezTo>
                    <a:pt x="1109" y="18371"/>
                    <a:pt x="1631" y="20491"/>
                    <a:pt x="2610" y="22351"/>
                  </a:cubicBezTo>
                  <a:cubicBezTo>
                    <a:pt x="3654" y="24341"/>
                    <a:pt x="5154" y="26069"/>
                    <a:pt x="6948" y="27407"/>
                  </a:cubicBezTo>
                  <a:cubicBezTo>
                    <a:pt x="8742" y="28777"/>
                    <a:pt x="11972" y="30538"/>
                    <a:pt x="16800" y="32756"/>
                  </a:cubicBezTo>
                  <a:cubicBezTo>
                    <a:pt x="19279" y="33931"/>
                    <a:pt x="20192" y="34746"/>
                    <a:pt x="20486" y="35138"/>
                  </a:cubicBezTo>
                  <a:cubicBezTo>
                    <a:pt x="21497" y="36508"/>
                    <a:pt x="21301" y="38400"/>
                    <a:pt x="20062" y="39541"/>
                  </a:cubicBezTo>
                  <a:cubicBezTo>
                    <a:pt x="19344" y="40259"/>
                    <a:pt x="18365" y="40618"/>
                    <a:pt x="17354" y="40618"/>
                  </a:cubicBezTo>
                  <a:cubicBezTo>
                    <a:pt x="15462" y="40618"/>
                    <a:pt x="13407" y="39705"/>
                    <a:pt x="11254" y="37976"/>
                  </a:cubicBezTo>
                  <a:cubicBezTo>
                    <a:pt x="10083" y="37000"/>
                    <a:pt x="8650" y="36522"/>
                    <a:pt x="7221" y="36522"/>
                  </a:cubicBezTo>
                  <a:cubicBezTo>
                    <a:pt x="5545" y="36522"/>
                    <a:pt x="3875" y="37180"/>
                    <a:pt x="2643" y="38465"/>
                  </a:cubicBezTo>
                  <a:cubicBezTo>
                    <a:pt x="0" y="41172"/>
                    <a:pt x="261" y="45609"/>
                    <a:pt x="3230" y="47957"/>
                  </a:cubicBezTo>
                  <a:cubicBezTo>
                    <a:pt x="4469" y="48969"/>
                    <a:pt x="5807" y="49849"/>
                    <a:pt x="7177" y="50632"/>
                  </a:cubicBezTo>
                  <a:cubicBezTo>
                    <a:pt x="8840" y="51513"/>
                    <a:pt x="10602" y="52165"/>
                    <a:pt x="12428" y="52491"/>
                  </a:cubicBezTo>
                  <a:lnTo>
                    <a:pt x="12428" y="55297"/>
                  </a:lnTo>
                  <a:cubicBezTo>
                    <a:pt x="12428" y="58135"/>
                    <a:pt x="14744" y="60451"/>
                    <a:pt x="17615" y="60451"/>
                  </a:cubicBezTo>
                  <a:cubicBezTo>
                    <a:pt x="20486" y="60451"/>
                    <a:pt x="22802" y="58135"/>
                    <a:pt x="22802" y="55297"/>
                  </a:cubicBezTo>
                  <a:lnTo>
                    <a:pt x="22802" y="52165"/>
                  </a:lnTo>
                  <a:cubicBezTo>
                    <a:pt x="24661" y="51676"/>
                    <a:pt x="26455" y="50861"/>
                    <a:pt x="28021" y="49719"/>
                  </a:cubicBezTo>
                  <a:cubicBezTo>
                    <a:pt x="29847" y="48316"/>
                    <a:pt x="31283" y="46489"/>
                    <a:pt x="32261" y="44402"/>
                  </a:cubicBezTo>
                  <a:cubicBezTo>
                    <a:pt x="33370" y="42184"/>
                    <a:pt x="33925" y="39737"/>
                    <a:pt x="33892" y="37258"/>
                  </a:cubicBezTo>
                  <a:cubicBezTo>
                    <a:pt x="33925" y="34844"/>
                    <a:pt x="33403" y="32430"/>
                    <a:pt x="32359" y="30245"/>
                  </a:cubicBezTo>
                  <a:cubicBezTo>
                    <a:pt x="31348" y="28124"/>
                    <a:pt x="29847" y="26298"/>
                    <a:pt x="28021" y="24862"/>
                  </a:cubicBezTo>
                  <a:cubicBezTo>
                    <a:pt x="26227" y="23427"/>
                    <a:pt x="23128" y="21829"/>
                    <a:pt x="18561" y="19937"/>
                  </a:cubicBezTo>
                  <a:cubicBezTo>
                    <a:pt x="15723" y="18763"/>
                    <a:pt x="14875" y="18012"/>
                    <a:pt x="14614" y="17751"/>
                  </a:cubicBezTo>
                  <a:cubicBezTo>
                    <a:pt x="14614" y="17719"/>
                    <a:pt x="14581" y="17719"/>
                    <a:pt x="14581" y="17719"/>
                  </a:cubicBezTo>
                  <a:cubicBezTo>
                    <a:pt x="14288" y="17458"/>
                    <a:pt x="14092" y="17164"/>
                    <a:pt x="14027" y="16805"/>
                  </a:cubicBezTo>
                  <a:cubicBezTo>
                    <a:pt x="14027" y="16675"/>
                    <a:pt x="14027" y="16381"/>
                    <a:pt x="14549" y="15957"/>
                  </a:cubicBezTo>
                  <a:cubicBezTo>
                    <a:pt x="15094" y="15533"/>
                    <a:pt x="15752" y="15334"/>
                    <a:pt x="16418" y="15334"/>
                  </a:cubicBezTo>
                  <a:cubicBezTo>
                    <a:pt x="16469" y="15334"/>
                    <a:pt x="16520" y="15335"/>
                    <a:pt x="16571" y="15337"/>
                  </a:cubicBezTo>
                  <a:cubicBezTo>
                    <a:pt x="17746" y="15337"/>
                    <a:pt x="18985" y="15794"/>
                    <a:pt x="20290" y="16708"/>
                  </a:cubicBezTo>
                  <a:cubicBezTo>
                    <a:pt x="21406" y="17505"/>
                    <a:pt x="22702" y="17896"/>
                    <a:pt x="23993" y="17896"/>
                  </a:cubicBezTo>
                  <a:cubicBezTo>
                    <a:pt x="25607" y="17896"/>
                    <a:pt x="27212" y="17284"/>
                    <a:pt x="28445" y="16088"/>
                  </a:cubicBezTo>
                  <a:cubicBezTo>
                    <a:pt x="31283" y="13348"/>
                    <a:pt x="30957" y="8683"/>
                    <a:pt x="27760" y="6334"/>
                  </a:cubicBezTo>
                  <a:cubicBezTo>
                    <a:pt x="27303" y="6008"/>
                    <a:pt x="26846" y="5715"/>
                    <a:pt x="26357" y="5421"/>
                  </a:cubicBezTo>
                  <a:cubicBezTo>
                    <a:pt x="25183" y="4736"/>
                    <a:pt x="23911" y="4214"/>
                    <a:pt x="22606" y="3823"/>
                  </a:cubicBezTo>
                  <a:cubicBezTo>
                    <a:pt x="21929" y="1307"/>
                    <a:pt x="19767" y="0"/>
                    <a:pt x="1759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4" name="Google Shape;2814;p35"/>
            <p:cNvSpPr/>
            <p:nvPr/>
          </p:nvSpPr>
          <p:spPr>
            <a:xfrm>
              <a:off x="1874825" y="2603050"/>
              <a:ext cx="122350" cy="224300"/>
            </a:xfrm>
            <a:custGeom>
              <a:rect b="b" l="l" r="r" t="t"/>
              <a:pathLst>
                <a:path extrusionOk="0" h="8972" w="4894">
                  <a:moveTo>
                    <a:pt x="2447" y="1"/>
                  </a:moveTo>
                  <a:cubicBezTo>
                    <a:pt x="1109" y="1"/>
                    <a:pt x="0" y="1110"/>
                    <a:pt x="0" y="2447"/>
                  </a:cubicBezTo>
                  <a:lnTo>
                    <a:pt x="0" y="6525"/>
                  </a:lnTo>
                  <a:cubicBezTo>
                    <a:pt x="0" y="7862"/>
                    <a:pt x="1109" y="8971"/>
                    <a:pt x="2447" y="8971"/>
                  </a:cubicBezTo>
                  <a:cubicBezTo>
                    <a:pt x="3784" y="8971"/>
                    <a:pt x="4893" y="7862"/>
                    <a:pt x="4893" y="6525"/>
                  </a:cubicBezTo>
                  <a:lnTo>
                    <a:pt x="4893" y="2447"/>
                  </a:lnTo>
                  <a:cubicBezTo>
                    <a:pt x="4893" y="1110"/>
                    <a:pt x="3784" y="1"/>
                    <a:pt x="2447"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5" name="Google Shape;2815;p35"/>
            <p:cNvSpPr/>
            <p:nvPr/>
          </p:nvSpPr>
          <p:spPr>
            <a:xfrm>
              <a:off x="1160450" y="874800"/>
              <a:ext cx="2603900" cy="3945625"/>
            </a:xfrm>
            <a:custGeom>
              <a:rect b="b" l="l" r="r" t="t"/>
              <a:pathLst>
                <a:path extrusionOk="0" h="157825" w="104156">
                  <a:moveTo>
                    <a:pt x="53317" y="1"/>
                  </a:moveTo>
                  <a:cubicBezTo>
                    <a:pt x="51181" y="1"/>
                    <a:pt x="49044" y="743"/>
                    <a:pt x="47331" y="2227"/>
                  </a:cubicBezTo>
                  <a:lnTo>
                    <a:pt x="6459" y="37261"/>
                  </a:lnTo>
                  <a:cubicBezTo>
                    <a:pt x="0" y="42806"/>
                    <a:pt x="3914" y="53440"/>
                    <a:pt x="12461" y="53440"/>
                  </a:cubicBezTo>
                  <a:lnTo>
                    <a:pt x="28575" y="53440"/>
                  </a:lnTo>
                  <a:lnTo>
                    <a:pt x="28575" y="63031"/>
                  </a:lnTo>
                  <a:cubicBezTo>
                    <a:pt x="28575" y="64368"/>
                    <a:pt x="29684" y="65445"/>
                    <a:pt x="31022" y="65445"/>
                  </a:cubicBezTo>
                  <a:cubicBezTo>
                    <a:pt x="32359" y="65445"/>
                    <a:pt x="33468" y="64368"/>
                    <a:pt x="33468" y="63031"/>
                  </a:cubicBezTo>
                  <a:lnTo>
                    <a:pt x="33468" y="50994"/>
                  </a:lnTo>
                  <a:cubicBezTo>
                    <a:pt x="33468" y="49624"/>
                    <a:pt x="32359" y="48547"/>
                    <a:pt x="31022" y="48547"/>
                  </a:cubicBezTo>
                  <a:lnTo>
                    <a:pt x="12461" y="48547"/>
                  </a:lnTo>
                  <a:cubicBezTo>
                    <a:pt x="8449" y="48547"/>
                    <a:pt x="6622" y="43557"/>
                    <a:pt x="9656" y="40980"/>
                  </a:cubicBezTo>
                  <a:lnTo>
                    <a:pt x="50528" y="5946"/>
                  </a:lnTo>
                  <a:cubicBezTo>
                    <a:pt x="51327" y="5245"/>
                    <a:pt x="52322" y="4894"/>
                    <a:pt x="53317" y="4894"/>
                  </a:cubicBezTo>
                  <a:cubicBezTo>
                    <a:pt x="54312" y="4894"/>
                    <a:pt x="55307" y="5245"/>
                    <a:pt x="56106" y="5946"/>
                  </a:cubicBezTo>
                  <a:lnTo>
                    <a:pt x="96979" y="40980"/>
                  </a:lnTo>
                  <a:cubicBezTo>
                    <a:pt x="100013" y="43557"/>
                    <a:pt x="98186" y="48547"/>
                    <a:pt x="94174" y="48547"/>
                  </a:cubicBezTo>
                  <a:lnTo>
                    <a:pt x="75613" y="48547"/>
                  </a:lnTo>
                  <a:cubicBezTo>
                    <a:pt x="74275" y="48547"/>
                    <a:pt x="73166" y="49624"/>
                    <a:pt x="73166" y="50994"/>
                  </a:cubicBezTo>
                  <a:lnTo>
                    <a:pt x="73166" y="133066"/>
                  </a:lnTo>
                  <a:cubicBezTo>
                    <a:pt x="73166" y="144026"/>
                    <a:pt x="64294" y="152931"/>
                    <a:pt x="53334" y="152931"/>
                  </a:cubicBezTo>
                  <a:cubicBezTo>
                    <a:pt x="42341" y="152931"/>
                    <a:pt x="33468" y="144026"/>
                    <a:pt x="33468" y="133066"/>
                  </a:cubicBezTo>
                  <a:lnTo>
                    <a:pt x="33468" y="84234"/>
                  </a:lnTo>
                  <a:cubicBezTo>
                    <a:pt x="33468" y="82864"/>
                    <a:pt x="32359" y="81787"/>
                    <a:pt x="31022" y="81787"/>
                  </a:cubicBezTo>
                  <a:cubicBezTo>
                    <a:pt x="29684" y="81787"/>
                    <a:pt x="28575" y="82864"/>
                    <a:pt x="28575" y="84234"/>
                  </a:cubicBezTo>
                  <a:lnTo>
                    <a:pt x="28575" y="133066"/>
                  </a:lnTo>
                  <a:cubicBezTo>
                    <a:pt x="28575" y="146733"/>
                    <a:pt x="39666" y="157791"/>
                    <a:pt x="53334" y="157824"/>
                  </a:cubicBezTo>
                  <a:cubicBezTo>
                    <a:pt x="66969" y="157824"/>
                    <a:pt x="78059" y="146733"/>
                    <a:pt x="78059" y="133066"/>
                  </a:cubicBezTo>
                  <a:lnTo>
                    <a:pt x="78059" y="53440"/>
                  </a:lnTo>
                  <a:lnTo>
                    <a:pt x="94174" y="53440"/>
                  </a:lnTo>
                  <a:cubicBezTo>
                    <a:pt x="98023" y="53440"/>
                    <a:pt x="101480" y="51027"/>
                    <a:pt x="102818" y="47438"/>
                  </a:cubicBezTo>
                  <a:cubicBezTo>
                    <a:pt x="104155" y="43818"/>
                    <a:pt x="103079" y="39740"/>
                    <a:pt x="100176" y="37261"/>
                  </a:cubicBezTo>
                  <a:lnTo>
                    <a:pt x="59303" y="2227"/>
                  </a:lnTo>
                  <a:cubicBezTo>
                    <a:pt x="57590" y="743"/>
                    <a:pt x="55454" y="1"/>
                    <a:pt x="53317"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16" name="Google Shape;2816;p35"/>
          <p:cNvGrpSpPr/>
          <p:nvPr/>
        </p:nvGrpSpPr>
        <p:grpSpPr>
          <a:xfrm>
            <a:off x="3607081" y="3115827"/>
            <a:ext cx="621846" cy="408125"/>
            <a:chOff x="1241175" y="1168600"/>
            <a:chExt cx="5118075" cy="3359050"/>
          </a:xfrm>
        </p:grpSpPr>
        <p:sp>
          <p:nvSpPr>
            <p:cNvPr id="2817" name="Google Shape;2817;p35"/>
            <p:cNvSpPr/>
            <p:nvPr/>
          </p:nvSpPr>
          <p:spPr>
            <a:xfrm>
              <a:off x="1303150" y="1229750"/>
              <a:ext cx="4994950" cy="3236725"/>
            </a:xfrm>
            <a:custGeom>
              <a:rect b="b" l="l" r="r" t="t"/>
              <a:pathLst>
                <a:path extrusionOk="0" h="129469" w="199798">
                  <a:moveTo>
                    <a:pt x="8319" y="1"/>
                  </a:moveTo>
                  <a:cubicBezTo>
                    <a:pt x="3719" y="1"/>
                    <a:pt x="1" y="3719"/>
                    <a:pt x="1" y="8319"/>
                  </a:cubicBezTo>
                  <a:lnTo>
                    <a:pt x="1" y="121118"/>
                  </a:lnTo>
                  <a:cubicBezTo>
                    <a:pt x="1" y="125718"/>
                    <a:pt x="3719" y="129469"/>
                    <a:pt x="8319" y="129469"/>
                  </a:cubicBezTo>
                  <a:lnTo>
                    <a:pt x="191447" y="129469"/>
                  </a:lnTo>
                  <a:cubicBezTo>
                    <a:pt x="196046" y="129469"/>
                    <a:pt x="199797" y="125718"/>
                    <a:pt x="199797" y="121118"/>
                  </a:cubicBezTo>
                  <a:lnTo>
                    <a:pt x="199797" y="8319"/>
                  </a:lnTo>
                  <a:cubicBezTo>
                    <a:pt x="199797" y="3719"/>
                    <a:pt x="196046" y="1"/>
                    <a:pt x="191447" y="1"/>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8" name="Google Shape;2818;p35"/>
            <p:cNvSpPr/>
            <p:nvPr/>
          </p:nvSpPr>
          <p:spPr>
            <a:xfrm>
              <a:off x="1812025" y="1732100"/>
              <a:ext cx="3977200" cy="2231225"/>
            </a:xfrm>
            <a:custGeom>
              <a:rect b="b" l="l" r="r" t="t"/>
              <a:pathLst>
                <a:path extrusionOk="0" h="89249" w="159088">
                  <a:moveTo>
                    <a:pt x="13211" y="1"/>
                  </a:moveTo>
                  <a:cubicBezTo>
                    <a:pt x="11646" y="1"/>
                    <a:pt x="10276" y="1142"/>
                    <a:pt x="9884" y="2839"/>
                  </a:cubicBezTo>
                  <a:cubicBezTo>
                    <a:pt x="8906" y="6949"/>
                    <a:pt x="6100" y="10145"/>
                    <a:pt x="2577" y="11189"/>
                  </a:cubicBezTo>
                  <a:cubicBezTo>
                    <a:pt x="1077" y="11646"/>
                    <a:pt x="0" y="13212"/>
                    <a:pt x="0" y="14973"/>
                  </a:cubicBezTo>
                  <a:lnTo>
                    <a:pt x="0" y="74276"/>
                  </a:lnTo>
                  <a:cubicBezTo>
                    <a:pt x="0" y="76037"/>
                    <a:pt x="1077" y="77603"/>
                    <a:pt x="2577" y="78060"/>
                  </a:cubicBezTo>
                  <a:cubicBezTo>
                    <a:pt x="6100" y="79104"/>
                    <a:pt x="8906" y="82301"/>
                    <a:pt x="9884" y="86411"/>
                  </a:cubicBezTo>
                  <a:cubicBezTo>
                    <a:pt x="10276" y="88107"/>
                    <a:pt x="11646" y="89249"/>
                    <a:pt x="13211" y="89249"/>
                  </a:cubicBezTo>
                  <a:lnTo>
                    <a:pt x="146464" y="89249"/>
                  </a:lnTo>
                  <a:cubicBezTo>
                    <a:pt x="148029" y="89249"/>
                    <a:pt x="149367" y="88009"/>
                    <a:pt x="149823" y="86280"/>
                  </a:cubicBezTo>
                  <a:cubicBezTo>
                    <a:pt x="150769" y="82464"/>
                    <a:pt x="153314" y="79430"/>
                    <a:pt x="156576" y="78223"/>
                  </a:cubicBezTo>
                  <a:cubicBezTo>
                    <a:pt x="158109" y="77603"/>
                    <a:pt x="159087" y="76103"/>
                    <a:pt x="159055" y="74472"/>
                  </a:cubicBezTo>
                  <a:lnTo>
                    <a:pt x="159055" y="14777"/>
                  </a:lnTo>
                  <a:cubicBezTo>
                    <a:pt x="159087" y="13146"/>
                    <a:pt x="158109" y="11646"/>
                    <a:pt x="156576" y="11026"/>
                  </a:cubicBezTo>
                  <a:cubicBezTo>
                    <a:pt x="153314" y="9819"/>
                    <a:pt x="150769" y="6786"/>
                    <a:pt x="149823" y="2969"/>
                  </a:cubicBezTo>
                  <a:cubicBezTo>
                    <a:pt x="149367" y="1240"/>
                    <a:pt x="148029" y="1"/>
                    <a:pt x="146464"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9" name="Google Shape;2819;p35"/>
            <p:cNvSpPr/>
            <p:nvPr/>
          </p:nvSpPr>
          <p:spPr>
            <a:xfrm>
              <a:off x="2810200" y="1898475"/>
              <a:ext cx="1980050" cy="1898500"/>
            </a:xfrm>
            <a:custGeom>
              <a:rect b="b" l="l" r="r" t="t"/>
              <a:pathLst>
                <a:path extrusionOk="0" h="75940" w="79202">
                  <a:moveTo>
                    <a:pt x="39601" y="0"/>
                  </a:moveTo>
                  <a:cubicBezTo>
                    <a:pt x="17745" y="0"/>
                    <a:pt x="0" y="16995"/>
                    <a:pt x="0" y="37970"/>
                  </a:cubicBezTo>
                  <a:cubicBezTo>
                    <a:pt x="0" y="58944"/>
                    <a:pt x="17745" y="75939"/>
                    <a:pt x="39601" y="75939"/>
                  </a:cubicBezTo>
                  <a:cubicBezTo>
                    <a:pt x="61456" y="75939"/>
                    <a:pt x="79201" y="58944"/>
                    <a:pt x="79201" y="37970"/>
                  </a:cubicBezTo>
                  <a:cubicBezTo>
                    <a:pt x="79201" y="16995"/>
                    <a:pt x="61456" y="0"/>
                    <a:pt x="39601" y="0"/>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0" name="Google Shape;2820;p35"/>
            <p:cNvSpPr/>
            <p:nvPr/>
          </p:nvSpPr>
          <p:spPr>
            <a:xfrm>
              <a:off x="1302325" y="1229750"/>
              <a:ext cx="1632650" cy="3236725"/>
            </a:xfrm>
            <a:custGeom>
              <a:rect b="b" l="l" r="r" t="t"/>
              <a:pathLst>
                <a:path extrusionOk="0" h="129469" w="65306">
                  <a:moveTo>
                    <a:pt x="8292" y="1"/>
                  </a:moveTo>
                  <a:cubicBezTo>
                    <a:pt x="3720" y="1"/>
                    <a:pt x="1" y="3739"/>
                    <a:pt x="1" y="8319"/>
                  </a:cubicBezTo>
                  <a:lnTo>
                    <a:pt x="1" y="121118"/>
                  </a:lnTo>
                  <a:cubicBezTo>
                    <a:pt x="1" y="125718"/>
                    <a:pt x="3752" y="129469"/>
                    <a:pt x="8352" y="129469"/>
                  </a:cubicBezTo>
                  <a:lnTo>
                    <a:pt x="65306" y="129469"/>
                  </a:lnTo>
                  <a:cubicBezTo>
                    <a:pt x="29750" y="96523"/>
                    <a:pt x="13734" y="47561"/>
                    <a:pt x="22965" y="1"/>
                  </a:cubicBezTo>
                  <a:lnTo>
                    <a:pt x="8352" y="1"/>
                  </a:lnTo>
                  <a:cubicBezTo>
                    <a:pt x="8332" y="1"/>
                    <a:pt x="8312" y="1"/>
                    <a:pt x="8292"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1" name="Google Shape;2821;p35"/>
            <p:cNvSpPr/>
            <p:nvPr/>
          </p:nvSpPr>
          <p:spPr>
            <a:xfrm>
              <a:off x="1812025" y="2075425"/>
              <a:ext cx="674425" cy="1887900"/>
            </a:xfrm>
            <a:custGeom>
              <a:rect b="b" l="l" r="r" t="t"/>
              <a:pathLst>
                <a:path extrusionOk="0" h="75516" w="26977">
                  <a:moveTo>
                    <a:pt x="196" y="1"/>
                  </a:moveTo>
                  <a:cubicBezTo>
                    <a:pt x="66" y="425"/>
                    <a:pt x="0" y="816"/>
                    <a:pt x="0" y="1240"/>
                  </a:cubicBezTo>
                  <a:lnTo>
                    <a:pt x="0" y="60543"/>
                  </a:lnTo>
                  <a:cubicBezTo>
                    <a:pt x="0" y="62304"/>
                    <a:pt x="1077" y="63870"/>
                    <a:pt x="2577" y="64327"/>
                  </a:cubicBezTo>
                  <a:cubicBezTo>
                    <a:pt x="6100" y="65371"/>
                    <a:pt x="8906" y="68600"/>
                    <a:pt x="9884" y="72678"/>
                  </a:cubicBezTo>
                  <a:cubicBezTo>
                    <a:pt x="10178" y="74276"/>
                    <a:pt x="11580" y="75450"/>
                    <a:pt x="13211" y="75516"/>
                  </a:cubicBezTo>
                  <a:lnTo>
                    <a:pt x="26977" y="75516"/>
                  </a:lnTo>
                  <a:cubicBezTo>
                    <a:pt x="10830" y="53530"/>
                    <a:pt x="1533" y="27271"/>
                    <a:pt x="196" y="1"/>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2" name="Google Shape;2822;p35"/>
            <p:cNvSpPr/>
            <p:nvPr/>
          </p:nvSpPr>
          <p:spPr>
            <a:xfrm>
              <a:off x="1242000" y="1917225"/>
              <a:ext cx="122350" cy="222650"/>
            </a:xfrm>
            <a:custGeom>
              <a:rect b="b" l="l" r="r" t="t"/>
              <a:pathLst>
                <a:path extrusionOk="0" h="8906" w="4894">
                  <a:moveTo>
                    <a:pt x="2447" y="0"/>
                  </a:moveTo>
                  <a:cubicBezTo>
                    <a:pt x="1077" y="0"/>
                    <a:pt x="0" y="1109"/>
                    <a:pt x="0" y="2447"/>
                  </a:cubicBezTo>
                  <a:lnTo>
                    <a:pt x="0" y="6459"/>
                  </a:lnTo>
                  <a:cubicBezTo>
                    <a:pt x="0" y="7796"/>
                    <a:pt x="1077" y="8906"/>
                    <a:pt x="2447" y="8906"/>
                  </a:cubicBezTo>
                  <a:cubicBezTo>
                    <a:pt x="3784" y="8906"/>
                    <a:pt x="4893" y="7796"/>
                    <a:pt x="4893" y="6459"/>
                  </a:cubicBezTo>
                  <a:lnTo>
                    <a:pt x="4893" y="2447"/>
                  </a:lnTo>
                  <a:cubicBezTo>
                    <a:pt x="4893" y="1109"/>
                    <a:pt x="3784" y="0"/>
                    <a:pt x="244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3" name="Google Shape;2823;p35"/>
            <p:cNvSpPr/>
            <p:nvPr/>
          </p:nvSpPr>
          <p:spPr>
            <a:xfrm>
              <a:off x="1241175" y="1168600"/>
              <a:ext cx="5118075" cy="3359050"/>
            </a:xfrm>
            <a:custGeom>
              <a:rect b="b" l="l" r="r" t="t"/>
              <a:pathLst>
                <a:path extrusionOk="0" h="134362" w="204723">
                  <a:moveTo>
                    <a:pt x="10798" y="0"/>
                  </a:moveTo>
                  <a:cubicBezTo>
                    <a:pt x="4861" y="0"/>
                    <a:pt x="33" y="4828"/>
                    <a:pt x="0" y="10765"/>
                  </a:cubicBezTo>
                  <a:lnTo>
                    <a:pt x="0" y="24008"/>
                  </a:lnTo>
                  <a:cubicBezTo>
                    <a:pt x="0" y="25346"/>
                    <a:pt x="1110" y="26455"/>
                    <a:pt x="2447" y="26455"/>
                  </a:cubicBezTo>
                  <a:cubicBezTo>
                    <a:pt x="3817" y="26455"/>
                    <a:pt x="4893" y="25346"/>
                    <a:pt x="4893" y="24008"/>
                  </a:cubicBezTo>
                  <a:lnTo>
                    <a:pt x="4893" y="10765"/>
                  </a:lnTo>
                  <a:cubicBezTo>
                    <a:pt x="4926" y="7535"/>
                    <a:pt x="7568" y="4893"/>
                    <a:pt x="10798" y="4893"/>
                  </a:cubicBezTo>
                  <a:lnTo>
                    <a:pt x="193926" y="4893"/>
                  </a:lnTo>
                  <a:cubicBezTo>
                    <a:pt x="197155" y="4893"/>
                    <a:pt x="199797" y="7535"/>
                    <a:pt x="199830" y="10765"/>
                  </a:cubicBezTo>
                  <a:lnTo>
                    <a:pt x="199830" y="123564"/>
                  </a:lnTo>
                  <a:cubicBezTo>
                    <a:pt x="199797" y="126794"/>
                    <a:pt x="197155" y="129436"/>
                    <a:pt x="193926" y="129469"/>
                  </a:cubicBezTo>
                  <a:lnTo>
                    <a:pt x="10798" y="129469"/>
                  </a:lnTo>
                  <a:cubicBezTo>
                    <a:pt x="7568" y="129436"/>
                    <a:pt x="4926" y="126794"/>
                    <a:pt x="4893" y="123564"/>
                  </a:cubicBezTo>
                  <a:lnTo>
                    <a:pt x="4893" y="44787"/>
                  </a:lnTo>
                  <a:cubicBezTo>
                    <a:pt x="4893" y="43450"/>
                    <a:pt x="3817" y="42341"/>
                    <a:pt x="2447" y="42341"/>
                  </a:cubicBezTo>
                  <a:cubicBezTo>
                    <a:pt x="1110" y="42341"/>
                    <a:pt x="0" y="43450"/>
                    <a:pt x="0" y="44787"/>
                  </a:cubicBezTo>
                  <a:lnTo>
                    <a:pt x="0" y="123564"/>
                  </a:lnTo>
                  <a:cubicBezTo>
                    <a:pt x="33" y="129501"/>
                    <a:pt x="4861" y="134329"/>
                    <a:pt x="10798" y="134361"/>
                  </a:cubicBezTo>
                  <a:lnTo>
                    <a:pt x="193926" y="134361"/>
                  </a:lnTo>
                  <a:cubicBezTo>
                    <a:pt x="199862" y="134329"/>
                    <a:pt x="204690" y="129501"/>
                    <a:pt x="204723" y="123564"/>
                  </a:cubicBezTo>
                  <a:lnTo>
                    <a:pt x="204723" y="10765"/>
                  </a:lnTo>
                  <a:cubicBezTo>
                    <a:pt x="204690" y="4828"/>
                    <a:pt x="199862" y="0"/>
                    <a:pt x="193926"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4" name="Google Shape;2824;p35"/>
            <p:cNvSpPr/>
            <p:nvPr/>
          </p:nvSpPr>
          <p:spPr>
            <a:xfrm>
              <a:off x="1750850" y="1670950"/>
              <a:ext cx="4099525" cy="2353550"/>
            </a:xfrm>
            <a:custGeom>
              <a:rect b="b" l="l" r="r" t="t"/>
              <a:pathLst>
                <a:path extrusionOk="0" h="94142" w="163981">
                  <a:moveTo>
                    <a:pt x="148911" y="4893"/>
                  </a:moveTo>
                  <a:cubicBezTo>
                    <a:pt x="149302" y="4893"/>
                    <a:pt x="149726" y="5350"/>
                    <a:pt x="149889" y="6002"/>
                  </a:cubicBezTo>
                  <a:cubicBezTo>
                    <a:pt x="151031" y="10634"/>
                    <a:pt x="154130" y="14288"/>
                    <a:pt x="158175" y="15755"/>
                  </a:cubicBezTo>
                  <a:cubicBezTo>
                    <a:pt x="158729" y="16016"/>
                    <a:pt x="159088" y="16604"/>
                    <a:pt x="159055" y="17223"/>
                  </a:cubicBezTo>
                  <a:lnTo>
                    <a:pt x="159055" y="76918"/>
                  </a:lnTo>
                  <a:cubicBezTo>
                    <a:pt x="159088" y="77538"/>
                    <a:pt x="158729" y="78125"/>
                    <a:pt x="158175" y="78386"/>
                  </a:cubicBezTo>
                  <a:cubicBezTo>
                    <a:pt x="154130" y="79854"/>
                    <a:pt x="151031" y="83507"/>
                    <a:pt x="149889" y="88139"/>
                  </a:cubicBezTo>
                  <a:cubicBezTo>
                    <a:pt x="149726" y="88791"/>
                    <a:pt x="149302" y="89248"/>
                    <a:pt x="148911" y="89248"/>
                  </a:cubicBezTo>
                  <a:lnTo>
                    <a:pt x="15658" y="89248"/>
                  </a:lnTo>
                  <a:cubicBezTo>
                    <a:pt x="15169" y="89183"/>
                    <a:pt x="14778" y="88791"/>
                    <a:pt x="14712" y="88269"/>
                  </a:cubicBezTo>
                  <a:cubicBezTo>
                    <a:pt x="13538" y="83344"/>
                    <a:pt x="10080" y="79462"/>
                    <a:pt x="5742" y="78157"/>
                  </a:cubicBezTo>
                  <a:cubicBezTo>
                    <a:pt x="5187" y="77896"/>
                    <a:pt x="4861" y="77309"/>
                    <a:pt x="4894" y="76722"/>
                  </a:cubicBezTo>
                  <a:lnTo>
                    <a:pt x="4894" y="17419"/>
                  </a:lnTo>
                  <a:cubicBezTo>
                    <a:pt x="4861" y="16832"/>
                    <a:pt x="5187" y="16245"/>
                    <a:pt x="5742" y="15984"/>
                  </a:cubicBezTo>
                  <a:cubicBezTo>
                    <a:pt x="10080" y="14679"/>
                    <a:pt x="13538" y="10797"/>
                    <a:pt x="14712" y="5872"/>
                  </a:cubicBezTo>
                  <a:cubicBezTo>
                    <a:pt x="14778" y="5350"/>
                    <a:pt x="15169" y="4958"/>
                    <a:pt x="15658" y="4893"/>
                  </a:cubicBezTo>
                  <a:close/>
                  <a:moveTo>
                    <a:pt x="15658" y="0"/>
                  </a:moveTo>
                  <a:cubicBezTo>
                    <a:pt x="12951" y="0"/>
                    <a:pt x="10602" y="1925"/>
                    <a:pt x="9950" y="4730"/>
                  </a:cubicBezTo>
                  <a:cubicBezTo>
                    <a:pt x="9167" y="7959"/>
                    <a:pt x="7014" y="10504"/>
                    <a:pt x="4307" y="11287"/>
                  </a:cubicBezTo>
                  <a:cubicBezTo>
                    <a:pt x="1795" y="12069"/>
                    <a:pt x="1" y="14581"/>
                    <a:pt x="1" y="17419"/>
                  </a:cubicBezTo>
                  <a:lnTo>
                    <a:pt x="1" y="76722"/>
                  </a:lnTo>
                  <a:cubicBezTo>
                    <a:pt x="1" y="79560"/>
                    <a:pt x="1795" y="82072"/>
                    <a:pt x="4307" y="82855"/>
                  </a:cubicBezTo>
                  <a:cubicBezTo>
                    <a:pt x="7014" y="83637"/>
                    <a:pt x="9167" y="86182"/>
                    <a:pt x="9950" y="89411"/>
                  </a:cubicBezTo>
                  <a:cubicBezTo>
                    <a:pt x="10602" y="92216"/>
                    <a:pt x="12951" y="94141"/>
                    <a:pt x="15658" y="94141"/>
                  </a:cubicBezTo>
                  <a:lnTo>
                    <a:pt x="148911" y="94141"/>
                  </a:lnTo>
                  <a:cubicBezTo>
                    <a:pt x="151585" y="94141"/>
                    <a:pt x="153934" y="92151"/>
                    <a:pt x="154619" y="89313"/>
                  </a:cubicBezTo>
                  <a:cubicBezTo>
                    <a:pt x="155369" y="86312"/>
                    <a:pt x="157392" y="83866"/>
                    <a:pt x="159871" y="82952"/>
                  </a:cubicBezTo>
                  <a:cubicBezTo>
                    <a:pt x="162350" y="82006"/>
                    <a:pt x="163981" y="79593"/>
                    <a:pt x="163948" y="76918"/>
                  </a:cubicBezTo>
                  <a:lnTo>
                    <a:pt x="163948" y="17223"/>
                  </a:lnTo>
                  <a:cubicBezTo>
                    <a:pt x="163981" y="14549"/>
                    <a:pt x="162350" y="12135"/>
                    <a:pt x="159871" y="11189"/>
                  </a:cubicBezTo>
                  <a:cubicBezTo>
                    <a:pt x="157392" y="10275"/>
                    <a:pt x="155369" y="7829"/>
                    <a:pt x="154619" y="4828"/>
                  </a:cubicBezTo>
                  <a:cubicBezTo>
                    <a:pt x="153934" y="1990"/>
                    <a:pt x="151585" y="0"/>
                    <a:pt x="148911"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5" name="Google Shape;2825;p35"/>
            <p:cNvSpPr/>
            <p:nvPr/>
          </p:nvSpPr>
          <p:spPr>
            <a:xfrm>
              <a:off x="2749025" y="1837300"/>
              <a:ext cx="2102375" cy="2020825"/>
            </a:xfrm>
            <a:custGeom>
              <a:rect b="b" l="l" r="r" t="t"/>
              <a:pathLst>
                <a:path extrusionOk="0" h="80833" w="84095">
                  <a:moveTo>
                    <a:pt x="42048" y="4894"/>
                  </a:moveTo>
                  <a:cubicBezTo>
                    <a:pt x="62533" y="4894"/>
                    <a:pt x="79202" y="20845"/>
                    <a:pt x="79202" y="40417"/>
                  </a:cubicBezTo>
                  <a:cubicBezTo>
                    <a:pt x="79202" y="59988"/>
                    <a:pt x="62533" y="75940"/>
                    <a:pt x="42048" y="75940"/>
                  </a:cubicBezTo>
                  <a:cubicBezTo>
                    <a:pt x="21562" y="75940"/>
                    <a:pt x="4894" y="59988"/>
                    <a:pt x="4894" y="40417"/>
                  </a:cubicBezTo>
                  <a:cubicBezTo>
                    <a:pt x="4894" y="20845"/>
                    <a:pt x="21562" y="4894"/>
                    <a:pt x="42048" y="4894"/>
                  </a:cubicBezTo>
                  <a:close/>
                  <a:moveTo>
                    <a:pt x="42048" y="1"/>
                  </a:moveTo>
                  <a:cubicBezTo>
                    <a:pt x="18855" y="1"/>
                    <a:pt x="1" y="18137"/>
                    <a:pt x="1" y="40417"/>
                  </a:cubicBezTo>
                  <a:cubicBezTo>
                    <a:pt x="1" y="62696"/>
                    <a:pt x="18855" y="80833"/>
                    <a:pt x="42048" y="80833"/>
                  </a:cubicBezTo>
                  <a:cubicBezTo>
                    <a:pt x="65240" y="80833"/>
                    <a:pt x="84095" y="62696"/>
                    <a:pt x="84095" y="40417"/>
                  </a:cubicBezTo>
                  <a:cubicBezTo>
                    <a:pt x="84095" y="18137"/>
                    <a:pt x="65240" y="1"/>
                    <a:pt x="42048"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26" name="Google Shape;2826;p35"/>
          <p:cNvGrpSpPr/>
          <p:nvPr/>
        </p:nvGrpSpPr>
        <p:grpSpPr>
          <a:xfrm>
            <a:off x="4827000" y="3717704"/>
            <a:ext cx="802454" cy="363668"/>
            <a:chOff x="1219975" y="1678450"/>
            <a:chExt cx="5160475" cy="2338700"/>
          </a:xfrm>
        </p:grpSpPr>
        <p:sp>
          <p:nvSpPr>
            <p:cNvPr id="2827" name="Google Shape;2827;p35"/>
            <p:cNvSpPr/>
            <p:nvPr/>
          </p:nvSpPr>
          <p:spPr>
            <a:xfrm>
              <a:off x="4556975" y="1740350"/>
              <a:ext cx="1757425" cy="1449875"/>
            </a:xfrm>
            <a:custGeom>
              <a:rect b="b" l="l" r="r" t="t"/>
              <a:pathLst>
                <a:path extrusionOk="0" h="57995" w="70297">
                  <a:moveTo>
                    <a:pt x="61491" y="1"/>
                  </a:moveTo>
                  <a:cubicBezTo>
                    <a:pt x="61017" y="1"/>
                    <a:pt x="60537" y="42"/>
                    <a:pt x="60054" y="127"/>
                  </a:cubicBezTo>
                  <a:lnTo>
                    <a:pt x="24792" y="6325"/>
                  </a:lnTo>
                  <a:lnTo>
                    <a:pt x="9363" y="9065"/>
                  </a:lnTo>
                  <a:lnTo>
                    <a:pt x="1" y="10696"/>
                  </a:lnTo>
                  <a:cubicBezTo>
                    <a:pt x="13538" y="22374"/>
                    <a:pt x="18757" y="41000"/>
                    <a:pt x="13244" y="57995"/>
                  </a:cubicBezTo>
                  <a:lnTo>
                    <a:pt x="15006" y="57701"/>
                  </a:lnTo>
                  <a:lnTo>
                    <a:pt x="33273" y="54472"/>
                  </a:lnTo>
                  <a:lnTo>
                    <a:pt x="37677" y="53689"/>
                  </a:lnTo>
                  <a:cubicBezTo>
                    <a:pt x="42113" y="52906"/>
                    <a:pt x="45049" y="48698"/>
                    <a:pt x="44266" y="44262"/>
                  </a:cubicBezTo>
                  <a:cubicBezTo>
                    <a:pt x="43568" y="40304"/>
                    <a:pt x="40143" y="37515"/>
                    <a:pt x="36263" y="37515"/>
                  </a:cubicBezTo>
                  <a:cubicBezTo>
                    <a:pt x="35802" y="37515"/>
                    <a:pt x="35334" y="37554"/>
                    <a:pt x="34864" y="37636"/>
                  </a:cubicBezTo>
                  <a:lnTo>
                    <a:pt x="34864" y="37636"/>
                  </a:lnTo>
                  <a:lnTo>
                    <a:pt x="49387" y="35096"/>
                  </a:lnTo>
                  <a:cubicBezTo>
                    <a:pt x="53791" y="34313"/>
                    <a:pt x="56759" y="30072"/>
                    <a:pt x="55976" y="25636"/>
                  </a:cubicBezTo>
                  <a:cubicBezTo>
                    <a:pt x="55278" y="21708"/>
                    <a:pt x="51854" y="18921"/>
                    <a:pt x="47974" y="18921"/>
                  </a:cubicBezTo>
                  <a:cubicBezTo>
                    <a:pt x="47504" y="18921"/>
                    <a:pt x="47028" y="18962"/>
                    <a:pt x="46549" y="19047"/>
                  </a:cubicBezTo>
                  <a:lnTo>
                    <a:pt x="62892" y="16144"/>
                  </a:lnTo>
                  <a:cubicBezTo>
                    <a:pt x="67328" y="15393"/>
                    <a:pt x="70297" y="11153"/>
                    <a:pt x="69514" y="6716"/>
                  </a:cubicBezTo>
                  <a:cubicBezTo>
                    <a:pt x="68816" y="2763"/>
                    <a:pt x="65372" y="1"/>
                    <a:pt x="61491" y="1"/>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8" name="Google Shape;2828;p35"/>
            <p:cNvSpPr/>
            <p:nvPr/>
          </p:nvSpPr>
          <p:spPr>
            <a:xfrm>
              <a:off x="1286025" y="1740350"/>
              <a:ext cx="1814500" cy="1462925"/>
            </a:xfrm>
            <a:custGeom>
              <a:rect b="b" l="l" r="r" t="t"/>
              <a:pathLst>
                <a:path extrusionOk="0" h="58517" w="72580">
                  <a:moveTo>
                    <a:pt x="8806" y="1"/>
                  </a:moveTo>
                  <a:cubicBezTo>
                    <a:pt x="4925" y="1"/>
                    <a:pt x="1481" y="2763"/>
                    <a:pt x="783" y="6716"/>
                  </a:cubicBezTo>
                  <a:cubicBezTo>
                    <a:pt x="1" y="11153"/>
                    <a:pt x="2969" y="15393"/>
                    <a:pt x="7405" y="16144"/>
                  </a:cubicBezTo>
                  <a:lnTo>
                    <a:pt x="23748" y="19047"/>
                  </a:lnTo>
                  <a:cubicBezTo>
                    <a:pt x="23269" y="18962"/>
                    <a:pt x="22793" y="18921"/>
                    <a:pt x="22323" y="18921"/>
                  </a:cubicBezTo>
                  <a:cubicBezTo>
                    <a:pt x="18443" y="18921"/>
                    <a:pt x="15019" y="21708"/>
                    <a:pt x="14321" y="25636"/>
                  </a:cubicBezTo>
                  <a:cubicBezTo>
                    <a:pt x="13538" y="30072"/>
                    <a:pt x="16506" y="34313"/>
                    <a:pt x="20910" y="35096"/>
                  </a:cubicBezTo>
                  <a:lnTo>
                    <a:pt x="35433" y="37636"/>
                  </a:lnTo>
                  <a:lnTo>
                    <a:pt x="35433" y="37636"/>
                  </a:lnTo>
                  <a:cubicBezTo>
                    <a:pt x="34959" y="37554"/>
                    <a:pt x="34488" y="37514"/>
                    <a:pt x="34022" y="37514"/>
                  </a:cubicBezTo>
                  <a:cubicBezTo>
                    <a:pt x="30141" y="37514"/>
                    <a:pt x="26696" y="40279"/>
                    <a:pt x="25999" y="44262"/>
                  </a:cubicBezTo>
                  <a:cubicBezTo>
                    <a:pt x="25216" y="48698"/>
                    <a:pt x="28184" y="52939"/>
                    <a:pt x="32620" y="53689"/>
                  </a:cubicBezTo>
                  <a:lnTo>
                    <a:pt x="37024" y="54472"/>
                  </a:lnTo>
                  <a:lnTo>
                    <a:pt x="55291" y="57701"/>
                  </a:lnTo>
                  <a:lnTo>
                    <a:pt x="59956" y="58517"/>
                  </a:lnTo>
                  <a:cubicBezTo>
                    <a:pt x="58390" y="53917"/>
                    <a:pt x="57607" y="49122"/>
                    <a:pt x="57607" y="44295"/>
                  </a:cubicBezTo>
                  <a:cubicBezTo>
                    <a:pt x="57607" y="31605"/>
                    <a:pt x="63055" y="19503"/>
                    <a:pt x="72580" y="11120"/>
                  </a:cubicBezTo>
                  <a:lnTo>
                    <a:pt x="60934" y="9065"/>
                  </a:lnTo>
                  <a:lnTo>
                    <a:pt x="45505" y="6325"/>
                  </a:lnTo>
                  <a:lnTo>
                    <a:pt x="10243" y="127"/>
                  </a:lnTo>
                  <a:cubicBezTo>
                    <a:pt x="9761" y="42"/>
                    <a:pt x="9280" y="1"/>
                    <a:pt x="8806" y="1"/>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9" name="Google Shape;2829;p35"/>
            <p:cNvSpPr/>
            <p:nvPr/>
          </p:nvSpPr>
          <p:spPr>
            <a:xfrm>
              <a:off x="2726200" y="1739450"/>
              <a:ext cx="2215725" cy="2216525"/>
            </a:xfrm>
            <a:custGeom>
              <a:rect b="b" l="l" r="r" t="t"/>
              <a:pathLst>
                <a:path extrusionOk="0" h="88661" w="88629">
                  <a:moveTo>
                    <a:pt x="44331" y="0"/>
                  </a:moveTo>
                  <a:cubicBezTo>
                    <a:pt x="19833" y="0"/>
                    <a:pt x="0" y="19866"/>
                    <a:pt x="0" y="44331"/>
                  </a:cubicBezTo>
                  <a:cubicBezTo>
                    <a:pt x="0" y="68795"/>
                    <a:pt x="19833" y="88661"/>
                    <a:pt x="44331" y="88661"/>
                  </a:cubicBezTo>
                  <a:cubicBezTo>
                    <a:pt x="68796" y="88661"/>
                    <a:pt x="88628" y="68795"/>
                    <a:pt x="88628" y="44331"/>
                  </a:cubicBezTo>
                  <a:cubicBezTo>
                    <a:pt x="88628" y="19866"/>
                    <a:pt x="68796" y="0"/>
                    <a:pt x="44331"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0" name="Google Shape;2830;p35"/>
            <p:cNvSpPr/>
            <p:nvPr/>
          </p:nvSpPr>
          <p:spPr>
            <a:xfrm>
              <a:off x="3107850" y="2121100"/>
              <a:ext cx="1453225" cy="1453225"/>
            </a:xfrm>
            <a:custGeom>
              <a:rect b="b" l="l" r="r" t="t"/>
              <a:pathLst>
                <a:path extrusionOk="0" h="58129" w="58129">
                  <a:moveTo>
                    <a:pt x="29065" y="0"/>
                  </a:moveTo>
                  <a:cubicBezTo>
                    <a:pt x="13016" y="0"/>
                    <a:pt x="0" y="13016"/>
                    <a:pt x="0" y="29065"/>
                  </a:cubicBezTo>
                  <a:cubicBezTo>
                    <a:pt x="0" y="45114"/>
                    <a:pt x="13016" y="58129"/>
                    <a:pt x="29065" y="58129"/>
                  </a:cubicBezTo>
                  <a:cubicBezTo>
                    <a:pt x="45114" y="58129"/>
                    <a:pt x="58129" y="45114"/>
                    <a:pt x="58129" y="29065"/>
                  </a:cubicBezTo>
                  <a:cubicBezTo>
                    <a:pt x="58129" y="13016"/>
                    <a:pt x="45114" y="0"/>
                    <a:pt x="29065"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1" name="Google Shape;2831;p35"/>
            <p:cNvSpPr/>
            <p:nvPr/>
          </p:nvSpPr>
          <p:spPr>
            <a:xfrm>
              <a:off x="1254225" y="1740350"/>
              <a:ext cx="1339075" cy="1427050"/>
            </a:xfrm>
            <a:custGeom>
              <a:rect b="b" l="l" r="r" t="t"/>
              <a:pathLst>
                <a:path extrusionOk="0" h="57082" w="53563">
                  <a:moveTo>
                    <a:pt x="8775" y="1"/>
                  </a:moveTo>
                  <a:cubicBezTo>
                    <a:pt x="4899" y="1"/>
                    <a:pt x="1481" y="2763"/>
                    <a:pt x="783" y="6716"/>
                  </a:cubicBezTo>
                  <a:cubicBezTo>
                    <a:pt x="0" y="11153"/>
                    <a:pt x="2936" y="15393"/>
                    <a:pt x="7372" y="16144"/>
                  </a:cubicBezTo>
                  <a:lnTo>
                    <a:pt x="23748" y="19047"/>
                  </a:lnTo>
                  <a:cubicBezTo>
                    <a:pt x="23269" y="18962"/>
                    <a:pt x="22792" y="18921"/>
                    <a:pt x="22322" y="18921"/>
                  </a:cubicBezTo>
                  <a:cubicBezTo>
                    <a:pt x="18436" y="18921"/>
                    <a:pt x="14986" y="21708"/>
                    <a:pt x="14288" y="25636"/>
                  </a:cubicBezTo>
                  <a:cubicBezTo>
                    <a:pt x="13505" y="30072"/>
                    <a:pt x="16473" y="34313"/>
                    <a:pt x="20910" y="35096"/>
                  </a:cubicBezTo>
                  <a:lnTo>
                    <a:pt x="35406" y="37637"/>
                  </a:lnTo>
                  <a:lnTo>
                    <a:pt x="35406" y="37637"/>
                  </a:lnTo>
                  <a:cubicBezTo>
                    <a:pt x="34930" y="37554"/>
                    <a:pt x="34457" y="37514"/>
                    <a:pt x="33989" y="37514"/>
                  </a:cubicBezTo>
                  <a:cubicBezTo>
                    <a:pt x="30108" y="37514"/>
                    <a:pt x="26664" y="40279"/>
                    <a:pt x="25966" y="44262"/>
                  </a:cubicBezTo>
                  <a:cubicBezTo>
                    <a:pt x="25183" y="48698"/>
                    <a:pt x="28151" y="52939"/>
                    <a:pt x="32620" y="53689"/>
                  </a:cubicBezTo>
                  <a:lnTo>
                    <a:pt x="36991" y="54472"/>
                  </a:lnTo>
                  <a:lnTo>
                    <a:pt x="51833" y="57082"/>
                  </a:lnTo>
                  <a:cubicBezTo>
                    <a:pt x="51311" y="51275"/>
                    <a:pt x="51050" y="45436"/>
                    <a:pt x="51050" y="39499"/>
                  </a:cubicBezTo>
                  <a:cubicBezTo>
                    <a:pt x="51050" y="28865"/>
                    <a:pt x="51899" y="18264"/>
                    <a:pt x="53562" y="7760"/>
                  </a:cubicBezTo>
                  <a:lnTo>
                    <a:pt x="45472" y="6325"/>
                  </a:lnTo>
                  <a:lnTo>
                    <a:pt x="10210" y="127"/>
                  </a:lnTo>
                  <a:cubicBezTo>
                    <a:pt x="9728" y="42"/>
                    <a:pt x="9248" y="1"/>
                    <a:pt x="8775" y="1"/>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2" name="Google Shape;2832;p35"/>
            <p:cNvSpPr/>
            <p:nvPr/>
          </p:nvSpPr>
          <p:spPr>
            <a:xfrm>
              <a:off x="4477875" y="1679125"/>
              <a:ext cx="1902575" cy="1572275"/>
            </a:xfrm>
            <a:custGeom>
              <a:rect b="b" l="l" r="r" t="t"/>
              <a:pathLst>
                <a:path extrusionOk="0" h="62891" w="76103">
                  <a:moveTo>
                    <a:pt x="64607" y="4877"/>
                  </a:moveTo>
                  <a:cubicBezTo>
                    <a:pt x="67335" y="4877"/>
                    <a:pt x="69767" y="6815"/>
                    <a:pt x="70264" y="9590"/>
                  </a:cubicBezTo>
                  <a:cubicBezTo>
                    <a:pt x="70818" y="12688"/>
                    <a:pt x="68731" y="15657"/>
                    <a:pt x="65632" y="16211"/>
                  </a:cubicBezTo>
                  <a:lnTo>
                    <a:pt x="49289" y="19082"/>
                  </a:lnTo>
                  <a:cubicBezTo>
                    <a:pt x="47952" y="19310"/>
                    <a:pt x="47071" y="20582"/>
                    <a:pt x="47299" y="21920"/>
                  </a:cubicBezTo>
                  <a:cubicBezTo>
                    <a:pt x="47504" y="23090"/>
                    <a:pt x="48548" y="23945"/>
                    <a:pt x="49725" y="23945"/>
                  </a:cubicBezTo>
                  <a:cubicBezTo>
                    <a:pt x="49861" y="23945"/>
                    <a:pt x="49999" y="23933"/>
                    <a:pt x="50137" y="23910"/>
                  </a:cubicBezTo>
                  <a:cubicBezTo>
                    <a:pt x="50478" y="23849"/>
                    <a:pt x="50817" y="23819"/>
                    <a:pt x="51151" y="23819"/>
                  </a:cubicBezTo>
                  <a:cubicBezTo>
                    <a:pt x="53859" y="23819"/>
                    <a:pt x="56266" y="25751"/>
                    <a:pt x="56759" y="28509"/>
                  </a:cubicBezTo>
                  <a:cubicBezTo>
                    <a:pt x="57314" y="31641"/>
                    <a:pt x="55226" y="34576"/>
                    <a:pt x="52127" y="35131"/>
                  </a:cubicBezTo>
                  <a:lnTo>
                    <a:pt x="37579" y="37675"/>
                  </a:lnTo>
                  <a:cubicBezTo>
                    <a:pt x="36241" y="37936"/>
                    <a:pt x="35361" y="39208"/>
                    <a:pt x="35589" y="40513"/>
                  </a:cubicBezTo>
                  <a:cubicBezTo>
                    <a:pt x="35793" y="41708"/>
                    <a:pt x="36831" y="42539"/>
                    <a:pt x="38004" y="42539"/>
                  </a:cubicBezTo>
                  <a:cubicBezTo>
                    <a:pt x="38143" y="42539"/>
                    <a:pt x="38285" y="42527"/>
                    <a:pt x="38427" y="42503"/>
                  </a:cubicBezTo>
                  <a:cubicBezTo>
                    <a:pt x="38763" y="42443"/>
                    <a:pt x="39098" y="42414"/>
                    <a:pt x="39429" y="42414"/>
                  </a:cubicBezTo>
                  <a:cubicBezTo>
                    <a:pt x="42142" y="42414"/>
                    <a:pt x="44554" y="44373"/>
                    <a:pt x="45049" y="47135"/>
                  </a:cubicBezTo>
                  <a:cubicBezTo>
                    <a:pt x="45571" y="50234"/>
                    <a:pt x="43516" y="53202"/>
                    <a:pt x="40417" y="53724"/>
                  </a:cubicBezTo>
                  <a:lnTo>
                    <a:pt x="19801" y="57378"/>
                  </a:lnTo>
                  <a:cubicBezTo>
                    <a:pt x="23356" y="42144"/>
                    <a:pt x="19051" y="26128"/>
                    <a:pt x="8351" y="14711"/>
                  </a:cubicBezTo>
                  <a:lnTo>
                    <a:pt x="63642" y="4958"/>
                  </a:lnTo>
                  <a:cubicBezTo>
                    <a:pt x="63966" y="4903"/>
                    <a:pt x="64288" y="4877"/>
                    <a:pt x="64607" y="4877"/>
                  </a:cubicBezTo>
                  <a:close/>
                  <a:moveTo>
                    <a:pt x="64653" y="0"/>
                  </a:moveTo>
                  <a:cubicBezTo>
                    <a:pt x="64040" y="0"/>
                    <a:pt x="63419" y="53"/>
                    <a:pt x="62794" y="162"/>
                  </a:cubicBezTo>
                  <a:lnTo>
                    <a:pt x="2741" y="10731"/>
                  </a:lnTo>
                  <a:cubicBezTo>
                    <a:pt x="718" y="11090"/>
                    <a:pt x="1" y="13667"/>
                    <a:pt x="1566" y="15004"/>
                  </a:cubicBezTo>
                  <a:cubicBezTo>
                    <a:pt x="14353" y="26030"/>
                    <a:pt x="19279" y="43645"/>
                    <a:pt x="14092" y="59694"/>
                  </a:cubicBezTo>
                  <a:cubicBezTo>
                    <a:pt x="13571" y="61259"/>
                    <a:pt x="14745" y="62890"/>
                    <a:pt x="16408" y="62890"/>
                  </a:cubicBezTo>
                  <a:cubicBezTo>
                    <a:pt x="16539" y="62890"/>
                    <a:pt x="16702" y="62890"/>
                    <a:pt x="16833" y="62858"/>
                  </a:cubicBezTo>
                  <a:lnTo>
                    <a:pt x="41265" y="58552"/>
                  </a:lnTo>
                  <a:cubicBezTo>
                    <a:pt x="49485" y="57117"/>
                    <a:pt x="52877" y="47135"/>
                    <a:pt x="47234" y="40970"/>
                  </a:cubicBezTo>
                  <a:lnTo>
                    <a:pt x="52975" y="39959"/>
                  </a:lnTo>
                  <a:cubicBezTo>
                    <a:pt x="61196" y="38491"/>
                    <a:pt x="64588" y="28509"/>
                    <a:pt x="58945" y="22344"/>
                  </a:cubicBezTo>
                  <a:lnTo>
                    <a:pt x="66480" y="21006"/>
                  </a:lnTo>
                  <a:cubicBezTo>
                    <a:pt x="72254" y="19995"/>
                    <a:pt x="76103" y="14515"/>
                    <a:pt x="75092" y="8741"/>
                  </a:cubicBezTo>
                  <a:cubicBezTo>
                    <a:pt x="74161" y="3592"/>
                    <a:pt x="69702" y="0"/>
                    <a:pt x="64653"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3" name="Google Shape;2833;p35"/>
            <p:cNvSpPr/>
            <p:nvPr/>
          </p:nvSpPr>
          <p:spPr>
            <a:xfrm>
              <a:off x="1219975" y="1679125"/>
              <a:ext cx="1958850" cy="1585325"/>
            </a:xfrm>
            <a:custGeom>
              <a:rect b="b" l="l" r="r" t="t"/>
              <a:pathLst>
                <a:path extrusionOk="0" h="63413" w="78354">
                  <a:moveTo>
                    <a:pt x="11496" y="4877"/>
                  </a:moveTo>
                  <a:cubicBezTo>
                    <a:pt x="11815" y="4877"/>
                    <a:pt x="12137" y="4903"/>
                    <a:pt x="12461" y="4958"/>
                  </a:cubicBezTo>
                  <a:lnTo>
                    <a:pt x="70100" y="15135"/>
                  </a:lnTo>
                  <a:cubicBezTo>
                    <a:pt x="59564" y="26650"/>
                    <a:pt x="55454" y="42699"/>
                    <a:pt x="59140" y="57867"/>
                  </a:cubicBezTo>
                  <a:lnTo>
                    <a:pt x="35686" y="53724"/>
                  </a:lnTo>
                  <a:cubicBezTo>
                    <a:pt x="32783" y="53235"/>
                    <a:pt x="30761" y="50560"/>
                    <a:pt x="31022" y="47624"/>
                  </a:cubicBezTo>
                  <a:cubicBezTo>
                    <a:pt x="31250" y="44689"/>
                    <a:pt x="33729" y="42438"/>
                    <a:pt x="36665" y="42405"/>
                  </a:cubicBezTo>
                  <a:cubicBezTo>
                    <a:pt x="37024" y="42405"/>
                    <a:pt x="37350" y="42438"/>
                    <a:pt x="37676" y="42503"/>
                  </a:cubicBezTo>
                  <a:cubicBezTo>
                    <a:pt x="37818" y="42527"/>
                    <a:pt x="37960" y="42539"/>
                    <a:pt x="38099" y="42539"/>
                  </a:cubicBezTo>
                  <a:cubicBezTo>
                    <a:pt x="39272" y="42539"/>
                    <a:pt x="40310" y="41708"/>
                    <a:pt x="40514" y="40513"/>
                  </a:cubicBezTo>
                  <a:cubicBezTo>
                    <a:pt x="40743" y="39176"/>
                    <a:pt x="39862" y="37936"/>
                    <a:pt x="38524" y="37675"/>
                  </a:cubicBezTo>
                  <a:lnTo>
                    <a:pt x="24009" y="35131"/>
                  </a:lnTo>
                  <a:cubicBezTo>
                    <a:pt x="20910" y="34576"/>
                    <a:pt x="18822" y="31608"/>
                    <a:pt x="19377" y="28542"/>
                  </a:cubicBezTo>
                  <a:cubicBezTo>
                    <a:pt x="19871" y="25779"/>
                    <a:pt x="22257" y="23820"/>
                    <a:pt x="24965" y="23820"/>
                  </a:cubicBezTo>
                  <a:cubicBezTo>
                    <a:pt x="25295" y="23820"/>
                    <a:pt x="25629" y="23849"/>
                    <a:pt x="25966" y="23910"/>
                  </a:cubicBezTo>
                  <a:cubicBezTo>
                    <a:pt x="26104" y="23933"/>
                    <a:pt x="26242" y="23945"/>
                    <a:pt x="26378" y="23945"/>
                  </a:cubicBezTo>
                  <a:cubicBezTo>
                    <a:pt x="27555" y="23945"/>
                    <a:pt x="28599" y="23090"/>
                    <a:pt x="28804" y="21920"/>
                  </a:cubicBezTo>
                  <a:cubicBezTo>
                    <a:pt x="29032" y="20582"/>
                    <a:pt x="28151" y="19310"/>
                    <a:pt x="26814" y="19082"/>
                  </a:cubicBezTo>
                  <a:lnTo>
                    <a:pt x="10471" y="16211"/>
                  </a:lnTo>
                  <a:cubicBezTo>
                    <a:pt x="7372" y="15657"/>
                    <a:pt x="5285" y="12688"/>
                    <a:pt x="5839" y="9590"/>
                  </a:cubicBezTo>
                  <a:cubicBezTo>
                    <a:pt x="6336" y="6815"/>
                    <a:pt x="8768" y="4877"/>
                    <a:pt x="11496" y="4877"/>
                  </a:cubicBezTo>
                  <a:close/>
                  <a:moveTo>
                    <a:pt x="11450" y="0"/>
                  </a:moveTo>
                  <a:cubicBezTo>
                    <a:pt x="6401" y="0"/>
                    <a:pt x="1942" y="3592"/>
                    <a:pt x="1012" y="8741"/>
                  </a:cubicBezTo>
                  <a:cubicBezTo>
                    <a:pt x="0" y="14515"/>
                    <a:pt x="3849" y="19995"/>
                    <a:pt x="9623" y="21006"/>
                  </a:cubicBezTo>
                  <a:lnTo>
                    <a:pt x="17158" y="22344"/>
                  </a:lnTo>
                  <a:cubicBezTo>
                    <a:pt x="11515" y="28509"/>
                    <a:pt x="14908" y="38491"/>
                    <a:pt x="23128" y="39959"/>
                  </a:cubicBezTo>
                  <a:lnTo>
                    <a:pt x="28869" y="40970"/>
                  </a:lnTo>
                  <a:cubicBezTo>
                    <a:pt x="23226" y="47135"/>
                    <a:pt x="26618" y="57084"/>
                    <a:pt x="34838" y="58552"/>
                  </a:cubicBezTo>
                  <a:lnTo>
                    <a:pt x="62174" y="63380"/>
                  </a:lnTo>
                  <a:cubicBezTo>
                    <a:pt x="62304" y="63380"/>
                    <a:pt x="62435" y="63412"/>
                    <a:pt x="62598" y="63412"/>
                  </a:cubicBezTo>
                  <a:cubicBezTo>
                    <a:pt x="64261" y="63412"/>
                    <a:pt x="65436" y="61749"/>
                    <a:pt x="64914" y="60183"/>
                  </a:cubicBezTo>
                  <a:cubicBezTo>
                    <a:pt x="59499" y="44199"/>
                    <a:pt x="64196" y="26552"/>
                    <a:pt x="76820" y="15396"/>
                  </a:cubicBezTo>
                  <a:cubicBezTo>
                    <a:pt x="78353" y="14026"/>
                    <a:pt x="77668" y="11514"/>
                    <a:pt x="75646" y="11155"/>
                  </a:cubicBezTo>
                  <a:lnTo>
                    <a:pt x="13309" y="162"/>
                  </a:lnTo>
                  <a:cubicBezTo>
                    <a:pt x="12684" y="53"/>
                    <a:pt x="12063" y="0"/>
                    <a:pt x="11450"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4" name="Google Shape;2834;p35"/>
            <p:cNvSpPr/>
            <p:nvPr/>
          </p:nvSpPr>
          <p:spPr>
            <a:xfrm>
              <a:off x="2845250" y="3405700"/>
              <a:ext cx="226750" cy="222450"/>
            </a:xfrm>
            <a:custGeom>
              <a:rect b="b" l="l" r="r" t="t"/>
              <a:pathLst>
                <a:path extrusionOk="0" h="8898" w="9070">
                  <a:moveTo>
                    <a:pt x="2798" y="1"/>
                  </a:moveTo>
                  <a:cubicBezTo>
                    <a:pt x="2327" y="1"/>
                    <a:pt x="1852" y="135"/>
                    <a:pt x="1436" y="417"/>
                  </a:cubicBezTo>
                  <a:cubicBezTo>
                    <a:pt x="294" y="1167"/>
                    <a:pt x="1" y="2700"/>
                    <a:pt x="784" y="3842"/>
                  </a:cubicBezTo>
                  <a:cubicBezTo>
                    <a:pt x="1762" y="5310"/>
                    <a:pt x="2839" y="6712"/>
                    <a:pt x="4013" y="8050"/>
                  </a:cubicBezTo>
                  <a:cubicBezTo>
                    <a:pt x="4470" y="8572"/>
                    <a:pt x="5155" y="8898"/>
                    <a:pt x="5872" y="8898"/>
                  </a:cubicBezTo>
                  <a:cubicBezTo>
                    <a:pt x="7960" y="8898"/>
                    <a:pt x="9069" y="6451"/>
                    <a:pt x="7699" y="4853"/>
                  </a:cubicBezTo>
                  <a:cubicBezTo>
                    <a:pt x="6688" y="3646"/>
                    <a:pt x="5709" y="2406"/>
                    <a:pt x="4828" y="1069"/>
                  </a:cubicBezTo>
                  <a:cubicBezTo>
                    <a:pt x="4359" y="376"/>
                    <a:pt x="3584" y="1"/>
                    <a:pt x="2798"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5" name="Google Shape;2835;p35"/>
            <p:cNvSpPr/>
            <p:nvPr/>
          </p:nvSpPr>
          <p:spPr>
            <a:xfrm>
              <a:off x="2558200" y="1678450"/>
              <a:ext cx="2544375" cy="2338700"/>
            </a:xfrm>
            <a:custGeom>
              <a:rect b="b" l="l" r="r" t="t"/>
              <a:pathLst>
                <a:path extrusionOk="0" h="93548" w="101775">
                  <a:moveTo>
                    <a:pt x="51039" y="0"/>
                  </a:moveTo>
                  <a:cubicBezTo>
                    <a:pt x="40638" y="0"/>
                    <a:pt x="30268" y="3458"/>
                    <a:pt x="21758" y="10302"/>
                  </a:cubicBezTo>
                  <a:cubicBezTo>
                    <a:pt x="5742" y="23154"/>
                    <a:pt x="1" y="44976"/>
                    <a:pt x="7568" y="64059"/>
                  </a:cubicBezTo>
                  <a:cubicBezTo>
                    <a:pt x="7969" y="65010"/>
                    <a:pt x="8888" y="65597"/>
                    <a:pt x="9869" y="65597"/>
                  </a:cubicBezTo>
                  <a:cubicBezTo>
                    <a:pt x="10166" y="65597"/>
                    <a:pt x="10469" y="65543"/>
                    <a:pt x="10765" y="65429"/>
                  </a:cubicBezTo>
                  <a:cubicBezTo>
                    <a:pt x="12005" y="64907"/>
                    <a:pt x="12624" y="63505"/>
                    <a:pt x="12135" y="62232"/>
                  </a:cubicBezTo>
                  <a:cubicBezTo>
                    <a:pt x="4502" y="43085"/>
                    <a:pt x="12005" y="21262"/>
                    <a:pt x="29750" y="10791"/>
                  </a:cubicBezTo>
                  <a:cubicBezTo>
                    <a:pt x="36374" y="6894"/>
                    <a:pt x="43693" y="5011"/>
                    <a:pt x="50945" y="5011"/>
                  </a:cubicBezTo>
                  <a:cubicBezTo>
                    <a:pt x="63119" y="5011"/>
                    <a:pt x="75102" y="10319"/>
                    <a:pt x="83279" y="20316"/>
                  </a:cubicBezTo>
                  <a:cubicBezTo>
                    <a:pt x="96360" y="36234"/>
                    <a:pt x="95870" y="59329"/>
                    <a:pt x="82137" y="74693"/>
                  </a:cubicBezTo>
                  <a:cubicBezTo>
                    <a:pt x="73956" y="83827"/>
                    <a:pt x="62522" y="88607"/>
                    <a:pt x="50958" y="88607"/>
                  </a:cubicBezTo>
                  <a:cubicBezTo>
                    <a:pt x="43112" y="88607"/>
                    <a:pt x="35206" y="86406"/>
                    <a:pt x="28217" y="81870"/>
                  </a:cubicBezTo>
                  <a:cubicBezTo>
                    <a:pt x="27817" y="81611"/>
                    <a:pt x="27363" y="81488"/>
                    <a:pt x="26912" y="81488"/>
                  </a:cubicBezTo>
                  <a:cubicBezTo>
                    <a:pt x="26110" y="81488"/>
                    <a:pt x="25316" y="81877"/>
                    <a:pt x="24857" y="82587"/>
                  </a:cubicBezTo>
                  <a:cubicBezTo>
                    <a:pt x="24107" y="83729"/>
                    <a:pt x="24433" y="85229"/>
                    <a:pt x="25542" y="85980"/>
                  </a:cubicBezTo>
                  <a:cubicBezTo>
                    <a:pt x="33142" y="90938"/>
                    <a:pt x="41982" y="93547"/>
                    <a:pt x="51051" y="93547"/>
                  </a:cubicBezTo>
                  <a:cubicBezTo>
                    <a:pt x="71568" y="93547"/>
                    <a:pt x="89705" y="80141"/>
                    <a:pt x="95740" y="60504"/>
                  </a:cubicBezTo>
                  <a:cubicBezTo>
                    <a:pt x="101774" y="40866"/>
                    <a:pt x="94272" y="19598"/>
                    <a:pt x="77277" y="8051"/>
                  </a:cubicBezTo>
                  <a:cubicBezTo>
                    <a:pt x="69331" y="2667"/>
                    <a:pt x="60172" y="0"/>
                    <a:pt x="51039"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6" name="Google Shape;2836;p35"/>
            <p:cNvSpPr/>
            <p:nvPr/>
          </p:nvSpPr>
          <p:spPr>
            <a:xfrm>
              <a:off x="2984700" y="2059650"/>
              <a:ext cx="1637550" cy="1575850"/>
            </a:xfrm>
            <a:custGeom>
              <a:rect b="b" l="l" r="r" t="t"/>
              <a:pathLst>
                <a:path extrusionOk="0" h="63034" w="65502">
                  <a:moveTo>
                    <a:pt x="33991" y="4905"/>
                  </a:moveTo>
                  <a:cubicBezTo>
                    <a:pt x="48670" y="4905"/>
                    <a:pt x="60608" y="16811"/>
                    <a:pt x="60608" y="31523"/>
                  </a:cubicBezTo>
                  <a:cubicBezTo>
                    <a:pt x="60608" y="42287"/>
                    <a:pt x="54117" y="52008"/>
                    <a:pt x="44168" y="56118"/>
                  </a:cubicBezTo>
                  <a:cubicBezTo>
                    <a:pt x="40870" y="57481"/>
                    <a:pt x="37406" y="58144"/>
                    <a:pt x="33973" y="58144"/>
                  </a:cubicBezTo>
                  <a:cubicBezTo>
                    <a:pt x="27050" y="58144"/>
                    <a:pt x="20250" y="55447"/>
                    <a:pt x="15169" y="50344"/>
                  </a:cubicBezTo>
                  <a:cubicBezTo>
                    <a:pt x="7536" y="42744"/>
                    <a:pt x="5253" y="31294"/>
                    <a:pt x="9395" y="21345"/>
                  </a:cubicBezTo>
                  <a:cubicBezTo>
                    <a:pt x="13505" y="11396"/>
                    <a:pt x="23226" y="4905"/>
                    <a:pt x="33991" y="4905"/>
                  </a:cubicBezTo>
                  <a:close/>
                  <a:moveTo>
                    <a:pt x="34006" y="1"/>
                  </a:moveTo>
                  <a:cubicBezTo>
                    <a:pt x="25800" y="1"/>
                    <a:pt x="17734" y="3199"/>
                    <a:pt x="11711" y="9243"/>
                  </a:cubicBezTo>
                  <a:cubicBezTo>
                    <a:pt x="2676" y="18246"/>
                    <a:pt x="1" y="31816"/>
                    <a:pt x="4861" y="43592"/>
                  </a:cubicBezTo>
                  <a:cubicBezTo>
                    <a:pt x="9754" y="55368"/>
                    <a:pt x="21236" y="63033"/>
                    <a:pt x="33991" y="63033"/>
                  </a:cubicBezTo>
                  <a:cubicBezTo>
                    <a:pt x="51377" y="63033"/>
                    <a:pt x="65469" y="48909"/>
                    <a:pt x="65501" y="31523"/>
                  </a:cubicBezTo>
                  <a:cubicBezTo>
                    <a:pt x="65501" y="18768"/>
                    <a:pt x="57836" y="7286"/>
                    <a:pt x="46060" y="2393"/>
                  </a:cubicBezTo>
                  <a:cubicBezTo>
                    <a:pt x="42162" y="784"/>
                    <a:pt x="38067" y="1"/>
                    <a:pt x="34006"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37" name="Google Shape;2837;p35"/>
          <p:cNvGrpSpPr/>
          <p:nvPr/>
        </p:nvGrpSpPr>
        <p:grpSpPr>
          <a:xfrm>
            <a:off x="4971602" y="2164224"/>
            <a:ext cx="513254" cy="487834"/>
            <a:chOff x="1231375" y="468075"/>
            <a:chExt cx="5137675" cy="4883225"/>
          </a:xfrm>
        </p:grpSpPr>
        <p:sp>
          <p:nvSpPr>
            <p:cNvPr id="2838" name="Google Shape;2838;p35"/>
            <p:cNvSpPr/>
            <p:nvPr/>
          </p:nvSpPr>
          <p:spPr>
            <a:xfrm>
              <a:off x="2609575" y="529250"/>
              <a:ext cx="2359250" cy="3194725"/>
            </a:xfrm>
            <a:custGeom>
              <a:rect b="b" l="l" r="r" t="t"/>
              <a:pathLst>
                <a:path extrusionOk="0" h="127789" w="94370">
                  <a:moveTo>
                    <a:pt x="6492" y="0"/>
                  </a:moveTo>
                  <a:cubicBezTo>
                    <a:pt x="2904" y="0"/>
                    <a:pt x="1" y="2903"/>
                    <a:pt x="33" y="6492"/>
                  </a:cubicBezTo>
                  <a:lnTo>
                    <a:pt x="33" y="102883"/>
                  </a:lnTo>
                  <a:lnTo>
                    <a:pt x="37122" y="124902"/>
                  </a:lnTo>
                  <a:cubicBezTo>
                    <a:pt x="40351" y="126826"/>
                    <a:pt x="43988" y="127789"/>
                    <a:pt x="47626" y="127789"/>
                  </a:cubicBezTo>
                  <a:cubicBezTo>
                    <a:pt x="51263" y="127789"/>
                    <a:pt x="54900" y="126826"/>
                    <a:pt x="58129" y="124902"/>
                  </a:cubicBezTo>
                  <a:lnTo>
                    <a:pt x="94370" y="103405"/>
                  </a:lnTo>
                  <a:lnTo>
                    <a:pt x="94370" y="6492"/>
                  </a:lnTo>
                  <a:cubicBezTo>
                    <a:pt x="94370" y="2903"/>
                    <a:pt x="91467" y="0"/>
                    <a:pt x="87911" y="0"/>
                  </a:cubicBez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9" name="Google Shape;2839;p35"/>
            <p:cNvSpPr/>
            <p:nvPr/>
          </p:nvSpPr>
          <p:spPr>
            <a:xfrm>
              <a:off x="2976550" y="949225"/>
              <a:ext cx="1626125" cy="2774750"/>
            </a:xfrm>
            <a:custGeom>
              <a:rect b="b" l="l" r="r" t="t"/>
              <a:pathLst>
                <a:path extrusionOk="0" h="110990" w="65045">
                  <a:moveTo>
                    <a:pt x="10765" y="1"/>
                  </a:moveTo>
                  <a:cubicBezTo>
                    <a:pt x="9493" y="33"/>
                    <a:pt x="8416" y="849"/>
                    <a:pt x="8025" y="2056"/>
                  </a:cubicBezTo>
                  <a:cubicBezTo>
                    <a:pt x="7112" y="4763"/>
                    <a:pt x="4926" y="6851"/>
                    <a:pt x="2153" y="7634"/>
                  </a:cubicBezTo>
                  <a:cubicBezTo>
                    <a:pt x="881" y="7960"/>
                    <a:pt x="1" y="9101"/>
                    <a:pt x="1" y="10406"/>
                  </a:cubicBezTo>
                  <a:lnTo>
                    <a:pt x="1" y="94794"/>
                  </a:lnTo>
                  <a:lnTo>
                    <a:pt x="22443" y="108103"/>
                  </a:lnTo>
                  <a:cubicBezTo>
                    <a:pt x="25672" y="110027"/>
                    <a:pt x="29309" y="110990"/>
                    <a:pt x="32947" y="110990"/>
                  </a:cubicBezTo>
                  <a:cubicBezTo>
                    <a:pt x="36584" y="110990"/>
                    <a:pt x="40221" y="110027"/>
                    <a:pt x="43450" y="108103"/>
                  </a:cubicBezTo>
                  <a:lnTo>
                    <a:pt x="65045" y="95283"/>
                  </a:lnTo>
                  <a:lnTo>
                    <a:pt x="65045" y="10406"/>
                  </a:lnTo>
                  <a:cubicBezTo>
                    <a:pt x="65045" y="9101"/>
                    <a:pt x="64131" y="7960"/>
                    <a:pt x="62892" y="7634"/>
                  </a:cubicBezTo>
                  <a:cubicBezTo>
                    <a:pt x="60119" y="6883"/>
                    <a:pt x="57901" y="4763"/>
                    <a:pt x="57020" y="2056"/>
                  </a:cubicBezTo>
                  <a:cubicBezTo>
                    <a:pt x="56629" y="849"/>
                    <a:pt x="55520" y="33"/>
                    <a:pt x="54280" y="1"/>
                  </a:cubicBezTo>
                  <a:close/>
                </a:path>
              </a:pathLst>
            </a:custGeom>
            <a:solidFill>
              <a:srgbClr val="98C2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0" name="Google Shape;2840;p35"/>
            <p:cNvSpPr/>
            <p:nvPr/>
          </p:nvSpPr>
          <p:spPr>
            <a:xfrm>
              <a:off x="3192650" y="1992250"/>
              <a:ext cx="1193100" cy="1193100"/>
            </a:xfrm>
            <a:custGeom>
              <a:rect b="b" l="l" r="r" t="t"/>
              <a:pathLst>
                <a:path extrusionOk="0" h="47724" w="47724">
                  <a:moveTo>
                    <a:pt x="23879" y="0"/>
                  </a:moveTo>
                  <a:cubicBezTo>
                    <a:pt x="10700" y="0"/>
                    <a:pt x="1" y="10667"/>
                    <a:pt x="1" y="23845"/>
                  </a:cubicBezTo>
                  <a:cubicBezTo>
                    <a:pt x="1" y="37024"/>
                    <a:pt x="10700" y="47723"/>
                    <a:pt x="23879" y="47723"/>
                  </a:cubicBezTo>
                  <a:cubicBezTo>
                    <a:pt x="37057" y="47723"/>
                    <a:pt x="47724" y="37024"/>
                    <a:pt x="47724" y="23845"/>
                  </a:cubicBezTo>
                  <a:cubicBezTo>
                    <a:pt x="47724" y="10667"/>
                    <a:pt x="37057" y="0"/>
                    <a:pt x="23879" y="0"/>
                  </a:cubicBez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1" name="Google Shape;2841;p35"/>
            <p:cNvSpPr/>
            <p:nvPr/>
          </p:nvSpPr>
          <p:spPr>
            <a:xfrm>
              <a:off x="1303150" y="2325775"/>
              <a:ext cx="4994950" cy="2964375"/>
            </a:xfrm>
            <a:custGeom>
              <a:rect b="b" l="l" r="r" t="t"/>
              <a:pathLst>
                <a:path extrusionOk="0" h="118575" w="199798">
                  <a:moveTo>
                    <a:pt x="1" y="1"/>
                  </a:moveTo>
                  <a:lnTo>
                    <a:pt x="1" y="107581"/>
                  </a:lnTo>
                  <a:cubicBezTo>
                    <a:pt x="1" y="113648"/>
                    <a:pt x="4894" y="118574"/>
                    <a:pt x="10961" y="118574"/>
                  </a:cubicBezTo>
                  <a:lnTo>
                    <a:pt x="188804" y="118574"/>
                  </a:lnTo>
                  <a:cubicBezTo>
                    <a:pt x="194872" y="118574"/>
                    <a:pt x="199797" y="113648"/>
                    <a:pt x="199797" y="107581"/>
                  </a:cubicBezTo>
                  <a:lnTo>
                    <a:pt x="199797" y="1"/>
                  </a:lnTo>
                  <a:lnTo>
                    <a:pt x="110386" y="53041"/>
                  </a:lnTo>
                  <a:cubicBezTo>
                    <a:pt x="107140" y="54965"/>
                    <a:pt x="103512" y="55928"/>
                    <a:pt x="99883" y="55928"/>
                  </a:cubicBezTo>
                  <a:cubicBezTo>
                    <a:pt x="96254" y="55928"/>
                    <a:pt x="92625" y="54965"/>
                    <a:pt x="89379" y="53041"/>
                  </a:cubicBezTo>
                  <a:lnTo>
                    <a:pt x="1" y="1"/>
                  </a:lnTo>
                  <a:close/>
                </a:path>
              </a:pathLst>
            </a:custGeom>
            <a:solidFill>
              <a:srgbClr val="6F9C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2" name="Google Shape;2842;p35"/>
            <p:cNvSpPr/>
            <p:nvPr/>
          </p:nvSpPr>
          <p:spPr>
            <a:xfrm>
              <a:off x="1303150" y="1593475"/>
              <a:ext cx="1307275" cy="1507875"/>
            </a:xfrm>
            <a:custGeom>
              <a:rect b="b" l="l" r="r" t="t"/>
              <a:pathLst>
                <a:path extrusionOk="0" h="60315" w="52291">
                  <a:moveTo>
                    <a:pt x="52290" y="0"/>
                  </a:moveTo>
                  <a:lnTo>
                    <a:pt x="1" y="29293"/>
                  </a:lnTo>
                  <a:lnTo>
                    <a:pt x="52290" y="60314"/>
                  </a:lnTo>
                  <a:lnTo>
                    <a:pt x="52290" y="0"/>
                  </a:ln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3" name="Google Shape;2843;p35"/>
            <p:cNvSpPr/>
            <p:nvPr/>
          </p:nvSpPr>
          <p:spPr>
            <a:xfrm>
              <a:off x="4968800" y="1581225"/>
              <a:ext cx="1329300" cy="1533175"/>
            </a:xfrm>
            <a:custGeom>
              <a:rect b="b" l="l" r="r" t="t"/>
              <a:pathLst>
                <a:path extrusionOk="0" h="61327" w="53172">
                  <a:moveTo>
                    <a:pt x="1" y="1"/>
                  </a:moveTo>
                  <a:lnTo>
                    <a:pt x="1" y="61326"/>
                  </a:lnTo>
                  <a:lnTo>
                    <a:pt x="53171" y="29783"/>
                  </a:lnTo>
                  <a:lnTo>
                    <a:pt x="1" y="1"/>
                  </a:lnTo>
                  <a:close/>
                </a:path>
              </a:pathLst>
            </a:custGeom>
            <a:solidFill>
              <a:srgbClr val="3069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4" name="Google Shape;2844;p35"/>
            <p:cNvSpPr/>
            <p:nvPr/>
          </p:nvSpPr>
          <p:spPr>
            <a:xfrm>
              <a:off x="1302325" y="2325775"/>
              <a:ext cx="1230625" cy="2964375"/>
            </a:xfrm>
            <a:custGeom>
              <a:rect b="b" l="l" r="r" t="t"/>
              <a:pathLst>
                <a:path extrusionOk="0" h="118575" w="49225">
                  <a:moveTo>
                    <a:pt x="1" y="1"/>
                  </a:moveTo>
                  <a:lnTo>
                    <a:pt x="1" y="107581"/>
                  </a:lnTo>
                  <a:cubicBezTo>
                    <a:pt x="34" y="113648"/>
                    <a:pt x="4927" y="118574"/>
                    <a:pt x="10994" y="118574"/>
                  </a:cubicBezTo>
                  <a:lnTo>
                    <a:pt x="49224" y="118574"/>
                  </a:lnTo>
                  <a:cubicBezTo>
                    <a:pt x="34513" y="89836"/>
                    <a:pt x="26880" y="58032"/>
                    <a:pt x="26912" y="25771"/>
                  </a:cubicBezTo>
                  <a:cubicBezTo>
                    <a:pt x="26945" y="22541"/>
                    <a:pt x="27010" y="19312"/>
                    <a:pt x="27141" y="16115"/>
                  </a:cubicBezTo>
                  <a:lnTo>
                    <a:pt x="1" y="1"/>
                  </a:ln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5" name="Google Shape;2845;p35"/>
            <p:cNvSpPr/>
            <p:nvPr/>
          </p:nvSpPr>
          <p:spPr>
            <a:xfrm>
              <a:off x="1303150" y="1883775"/>
              <a:ext cx="788600" cy="844900"/>
            </a:xfrm>
            <a:custGeom>
              <a:rect b="b" l="l" r="r" t="t"/>
              <a:pathLst>
                <a:path extrusionOk="0" h="33796" w="31544">
                  <a:moveTo>
                    <a:pt x="31544" y="1"/>
                  </a:moveTo>
                  <a:lnTo>
                    <a:pt x="1" y="17681"/>
                  </a:lnTo>
                  <a:lnTo>
                    <a:pt x="27140" y="33795"/>
                  </a:lnTo>
                  <a:cubicBezTo>
                    <a:pt x="27662" y="22411"/>
                    <a:pt x="29130" y="11124"/>
                    <a:pt x="31544" y="1"/>
                  </a:cubicBezTo>
                  <a:close/>
                </a:path>
              </a:pathLst>
            </a:custGeom>
            <a:solidFill>
              <a:srgbClr val="1A3A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6" name="Google Shape;2846;p35"/>
            <p:cNvSpPr/>
            <p:nvPr/>
          </p:nvSpPr>
          <p:spPr>
            <a:xfrm>
              <a:off x="2549225" y="468075"/>
              <a:ext cx="2480775" cy="3317475"/>
            </a:xfrm>
            <a:custGeom>
              <a:rect b="b" l="l" r="r" t="t"/>
              <a:pathLst>
                <a:path extrusionOk="0" h="132699" w="99231">
                  <a:moveTo>
                    <a:pt x="90325" y="4894"/>
                  </a:moveTo>
                  <a:cubicBezTo>
                    <a:pt x="92543" y="4894"/>
                    <a:pt x="94337" y="6720"/>
                    <a:pt x="94337" y="8939"/>
                  </a:cubicBezTo>
                  <a:lnTo>
                    <a:pt x="94337" y="104450"/>
                  </a:lnTo>
                  <a:lnTo>
                    <a:pt x="59304" y="125261"/>
                  </a:lnTo>
                  <a:cubicBezTo>
                    <a:pt x="56449" y="126957"/>
                    <a:pt x="53244" y="127805"/>
                    <a:pt x="50040" y="127805"/>
                  </a:cubicBezTo>
                  <a:cubicBezTo>
                    <a:pt x="46835" y="127805"/>
                    <a:pt x="43630" y="126957"/>
                    <a:pt x="40776" y="125261"/>
                  </a:cubicBezTo>
                  <a:lnTo>
                    <a:pt x="4894" y="103960"/>
                  </a:lnTo>
                  <a:lnTo>
                    <a:pt x="4894" y="8939"/>
                  </a:lnTo>
                  <a:cubicBezTo>
                    <a:pt x="4894" y="6720"/>
                    <a:pt x="6688" y="4894"/>
                    <a:pt x="8906" y="4894"/>
                  </a:cubicBezTo>
                  <a:close/>
                  <a:moveTo>
                    <a:pt x="8906" y="1"/>
                  </a:moveTo>
                  <a:cubicBezTo>
                    <a:pt x="3980" y="1"/>
                    <a:pt x="1" y="4013"/>
                    <a:pt x="1" y="8939"/>
                  </a:cubicBezTo>
                  <a:lnTo>
                    <a:pt x="1" y="105330"/>
                  </a:lnTo>
                  <a:cubicBezTo>
                    <a:pt x="1" y="106211"/>
                    <a:pt x="425" y="106994"/>
                    <a:pt x="1175" y="107451"/>
                  </a:cubicBezTo>
                  <a:lnTo>
                    <a:pt x="38296" y="129469"/>
                  </a:lnTo>
                  <a:cubicBezTo>
                    <a:pt x="41852" y="131557"/>
                    <a:pt x="45897" y="132698"/>
                    <a:pt x="50040" y="132698"/>
                  </a:cubicBezTo>
                  <a:cubicBezTo>
                    <a:pt x="54182" y="132698"/>
                    <a:pt x="58227" y="131557"/>
                    <a:pt x="61783" y="129469"/>
                  </a:cubicBezTo>
                  <a:lnTo>
                    <a:pt x="98056" y="107940"/>
                  </a:lnTo>
                  <a:cubicBezTo>
                    <a:pt x="98774" y="107516"/>
                    <a:pt x="99230" y="106700"/>
                    <a:pt x="99230" y="105852"/>
                  </a:cubicBezTo>
                  <a:lnTo>
                    <a:pt x="99230" y="8939"/>
                  </a:lnTo>
                  <a:cubicBezTo>
                    <a:pt x="99230" y="4013"/>
                    <a:pt x="95251" y="1"/>
                    <a:pt x="90325"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7" name="Google Shape;2847;p35"/>
            <p:cNvSpPr/>
            <p:nvPr/>
          </p:nvSpPr>
          <p:spPr>
            <a:xfrm>
              <a:off x="2915400" y="888075"/>
              <a:ext cx="1748425" cy="2897475"/>
            </a:xfrm>
            <a:custGeom>
              <a:rect b="b" l="l" r="r" t="t"/>
              <a:pathLst>
                <a:path extrusionOk="0" h="115899" w="69937">
                  <a:moveTo>
                    <a:pt x="56726" y="4893"/>
                  </a:moveTo>
                  <a:cubicBezTo>
                    <a:pt x="56922" y="4926"/>
                    <a:pt x="57085" y="5056"/>
                    <a:pt x="57117" y="5252"/>
                  </a:cubicBezTo>
                  <a:cubicBezTo>
                    <a:pt x="58292" y="8775"/>
                    <a:pt x="61097" y="11450"/>
                    <a:pt x="64653" y="12428"/>
                  </a:cubicBezTo>
                  <a:cubicBezTo>
                    <a:pt x="64881" y="12461"/>
                    <a:pt x="65011" y="12624"/>
                    <a:pt x="65044" y="12852"/>
                  </a:cubicBezTo>
                  <a:lnTo>
                    <a:pt x="65044" y="96359"/>
                  </a:lnTo>
                  <a:lnTo>
                    <a:pt x="44657" y="108461"/>
                  </a:lnTo>
                  <a:cubicBezTo>
                    <a:pt x="41802" y="110157"/>
                    <a:pt x="38597" y="111005"/>
                    <a:pt x="35393" y="111005"/>
                  </a:cubicBezTo>
                  <a:cubicBezTo>
                    <a:pt x="32188" y="111005"/>
                    <a:pt x="28983" y="110157"/>
                    <a:pt x="26129" y="108461"/>
                  </a:cubicBezTo>
                  <a:lnTo>
                    <a:pt x="4893" y="95837"/>
                  </a:lnTo>
                  <a:lnTo>
                    <a:pt x="4893" y="12852"/>
                  </a:lnTo>
                  <a:cubicBezTo>
                    <a:pt x="4893" y="12624"/>
                    <a:pt x="5056" y="12461"/>
                    <a:pt x="5252" y="12428"/>
                  </a:cubicBezTo>
                  <a:cubicBezTo>
                    <a:pt x="8807" y="11450"/>
                    <a:pt x="11645" y="8775"/>
                    <a:pt x="12820" y="5252"/>
                  </a:cubicBezTo>
                  <a:cubicBezTo>
                    <a:pt x="12852" y="5056"/>
                    <a:pt x="13015" y="4926"/>
                    <a:pt x="13211" y="4893"/>
                  </a:cubicBezTo>
                  <a:close/>
                  <a:moveTo>
                    <a:pt x="13211" y="0"/>
                  </a:moveTo>
                  <a:cubicBezTo>
                    <a:pt x="10895" y="33"/>
                    <a:pt x="8840" y="1533"/>
                    <a:pt x="8155" y="3751"/>
                  </a:cubicBezTo>
                  <a:cubicBezTo>
                    <a:pt x="7503" y="5709"/>
                    <a:pt x="5904" y="7176"/>
                    <a:pt x="3947" y="7731"/>
                  </a:cubicBezTo>
                  <a:cubicBezTo>
                    <a:pt x="1598" y="8351"/>
                    <a:pt x="0" y="10438"/>
                    <a:pt x="0" y="12852"/>
                  </a:cubicBezTo>
                  <a:lnTo>
                    <a:pt x="0" y="97240"/>
                  </a:lnTo>
                  <a:cubicBezTo>
                    <a:pt x="0" y="98088"/>
                    <a:pt x="457" y="98903"/>
                    <a:pt x="1174" y="99328"/>
                  </a:cubicBezTo>
                  <a:lnTo>
                    <a:pt x="23649" y="112669"/>
                  </a:lnTo>
                  <a:cubicBezTo>
                    <a:pt x="27205" y="114757"/>
                    <a:pt x="31250" y="115898"/>
                    <a:pt x="35393" y="115898"/>
                  </a:cubicBezTo>
                  <a:cubicBezTo>
                    <a:pt x="39535" y="115898"/>
                    <a:pt x="43580" y="114757"/>
                    <a:pt x="47136" y="112669"/>
                  </a:cubicBezTo>
                  <a:lnTo>
                    <a:pt x="68730" y="99849"/>
                  </a:lnTo>
                  <a:cubicBezTo>
                    <a:pt x="69480" y="99393"/>
                    <a:pt x="69937" y="98610"/>
                    <a:pt x="69937" y="97729"/>
                  </a:cubicBezTo>
                  <a:lnTo>
                    <a:pt x="69937" y="12852"/>
                  </a:lnTo>
                  <a:cubicBezTo>
                    <a:pt x="69937" y="10438"/>
                    <a:pt x="68306" y="8318"/>
                    <a:pt x="65990" y="7731"/>
                  </a:cubicBezTo>
                  <a:cubicBezTo>
                    <a:pt x="64000" y="7176"/>
                    <a:pt x="62434" y="5676"/>
                    <a:pt x="61782" y="3751"/>
                  </a:cubicBezTo>
                  <a:cubicBezTo>
                    <a:pt x="61064" y="1533"/>
                    <a:pt x="59042" y="33"/>
                    <a:pt x="56726"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8" name="Google Shape;2848;p35"/>
            <p:cNvSpPr/>
            <p:nvPr/>
          </p:nvSpPr>
          <p:spPr>
            <a:xfrm>
              <a:off x="3080125" y="1930650"/>
              <a:ext cx="1366800" cy="1315850"/>
            </a:xfrm>
            <a:custGeom>
              <a:rect b="b" l="l" r="r" t="t"/>
              <a:pathLst>
                <a:path extrusionOk="0" h="52634" w="54672">
                  <a:moveTo>
                    <a:pt x="28380" y="4911"/>
                  </a:moveTo>
                  <a:cubicBezTo>
                    <a:pt x="40188" y="4911"/>
                    <a:pt x="49778" y="14501"/>
                    <a:pt x="49778" y="26309"/>
                  </a:cubicBezTo>
                  <a:cubicBezTo>
                    <a:pt x="49778" y="34986"/>
                    <a:pt x="44559" y="42782"/>
                    <a:pt x="36567" y="46110"/>
                  </a:cubicBezTo>
                  <a:cubicBezTo>
                    <a:pt x="33927" y="47198"/>
                    <a:pt x="31152" y="47728"/>
                    <a:pt x="28399" y="47728"/>
                  </a:cubicBezTo>
                  <a:cubicBezTo>
                    <a:pt x="22818" y="47728"/>
                    <a:pt x="17329" y="45552"/>
                    <a:pt x="13244" y="41445"/>
                  </a:cubicBezTo>
                  <a:cubicBezTo>
                    <a:pt x="7111" y="35345"/>
                    <a:pt x="5285" y="26114"/>
                    <a:pt x="8579" y="18122"/>
                  </a:cubicBezTo>
                  <a:cubicBezTo>
                    <a:pt x="11906" y="10130"/>
                    <a:pt x="19703" y="4911"/>
                    <a:pt x="28380" y="4911"/>
                  </a:cubicBezTo>
                  <a:close/>
                  <a:moveTo>
                    <a:pt x="28379" y="1"/>
                  </a:moveTo>
                  <a:cubicBezTo>
                    <a:pt x="21528" y="1"/>
                    <a:pt x="14804" y="2677"/>
                    <a:pt x="9786" y="7716"/>
                  </a:cubicBezTo>
                  <a:cubicBezTo>
                    <a:pt x="2251" y="15219"/>
                    <a:pt x="0" y="26538"/>
                    <a:pt x="4078" y="36389"/>
                  </a:cubicBezTo>
                  <a:cubicBezTo>
                    <a:pt x="8155" y="46208"/>
                    <a:pt x="17745" y="52634"/>
                    <a:pt x="28380" y="52634"/>
                  </a:cubicBezTo>
                  <a:cubicBezTo>
                    <a:pt x="42895" y="52601"/>
                    <a:pt x="54671" y="40825"/>
                    <a:pt x="54671" y="26309"/>
                  </a:cubicBezTo>
                  <a:cubicBezTo>
                    <a:pt x="54671" y="15675"/>
                    <a:pt x="48278" y="6085"/>
                    <a:pt x="38459" y="2008"/>
                  </a:cubicBezTo>
                  <a:cubicBezTo>
                    <a:pt x="35196" y="657"/>
                    <a:pt x="31772" y="1"/>
                    <a:pt x="28379"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9" name="Google Shape;2849;p35"/>
            <p:cNvSpPr/>
            <p:nvPr/>
          </p:nvSpPr>
          <p:spPr>
            <a:xfrm>
              <a:off x="1241175" y="2264775"/>
              <a:ext cx="5118075" cy="3086525"/>
            </a:xfrm>
            <a:custGeom>
              <a:rect b="b" l="l" r="r" t="t"/>
              <a:pathLst>
                <a:path extrusionOk="0" h="123461" w="204723">
                  <a:moveTo>
                    <a:pt x="2467" y="0"/>
                  </a:moveTo>
                  <a:cubicBezTo>
                    <a:pt x="1196" y="0"/>
                    <a:pt x="33" y="1018"/>
                    <a:pt x="33" y="2441"/>
                  </a:cubicBezTo>
                  <a:lnTo>
                    <a:pt x="33" y="37605"/>
                  </a:lnTo>
                  <a:cubicBezTo>
                    <a:pt x="33" y="38942"/>
                    <a:pt x="1110" y="40019"/>
                    <a:pt x="2480" y="40019"/>
                  </a:cubicBezTo>
                  <a:cubicBezTo>
                    <a:pt x="3817" y="40019"/>
                    <a:pt x="4926" y="38942"/>
                    <a:pt x="4926" y="37605"/>
                  </a:cubicBezTo>
                  <a:lnTo>
                    <a:pt x="4926" y="6747"/>
                  </a:lnTo>
                  <a:lnTo>
                    <a:pt x="90618" y="57601"/>
                  </a:lnTo>
                  <a:cubicBezTo>
                    <a:pt x="94239" y="59754"/>
                    <a:pt x="98300" y="60830"/>
                    <a:pt x="102362" y="60830"/>
                  </a:cubicBezTo>
                  <a:cubicBezTo>
                    <a:pt x="106423" y="60830"/>
                    <a:pt x="110484" y="59754"/>
                    <a:pt x="114105" y="57601"/>
                  </a:cubicBezTo>
                  <a:lnTo>
                    <a:pt x="199830" y="6747"/>
                  </a:lnTo>
                  <a:lnTo>
                    <a:pt x="199830" y="110021"/>
                  </a:lnTo>
                  <a:cubicBezTo>
                    <a:pt x="199797" y="114718"/>
                    <a:pt x="195981" y="118535"/>
                    <a:pt x="191283" y="118568"/>
                  </a:cubicBezTo>
                  <a:lnTo>
                    <a:pt x="13440" y="118568"/>
                  </a:lnTo>
                  <a:cubicBezTo>
                    <a:pt x="8743" y="118535"/>
                    <a:pt x="4926" y="114718"/>
                    <a:pt x="4893" y="110021"/>
                  </a:cubicBezTo>
                  <a:lnTo>
                    <a:pt x="4893" y="58808"/>
                  </a:lnTo>
                  <a:cubicBezTo>
                    <a:pt x="4893" y="57438"/>
                    <a:pt x="3817" y="56361"/>
                    <a:pt x="2447" y="56361"/>
                  </a:cubicBezTo>
                  <a:cubicBezTo>
                    <a:pt x="1110" y="56361"/>
                    <a:pt x="0" y="57438"/>
                    <a:pt x="0" y="58808"/>
                  </a:cubicBezTo>
                  <a:lnTo>
                    <a:pt x="0" y="110021"/>
                  </a:lnTo>
                  <a:cubicBezTo>
                    <a:pt x="33" y="117426"/>
                    <a:pt x="6035" y="123428"/>
                    <a:pt x="13440" y="123461"/>
                  </a:cubicBezTo>
                  <a:lnTo>
                    <a:pt x="191283" y="123461"/>
                  </a:lnTo>
                  <a:cubicBezTo>
                    <a:pt x="198688" y="123428"/>
                    <a:pt x="204690" y="117426"/>
                    <a:pt x="204723" y="110021"/>
                  </a:cubicBezTo>
                  <a:lnTo>
                    <a:pt x="204723" y="2441"/>
                  </a:lnTo>
                  <a:cubicBezTo>
                    <a:pt x="204723" y="1018"/>
                    <a:pt x="203541" y="0"/>
                    <a:pt x="202262" y="0"/>
                  </a:cubicBezTo>
                  <a:cubicBezTo>
                    <a:pt x="201840" y="0"/>
                    <a:pt x="201408" y="111"/>
                    <a:pt x="201004" y="353"/>
                  </a:cubicBezTo>
                  <a:lnTo>
                    <a:pt x="111626" y="53393"/>
                  </a:lnTo>
                  <a:cubicBezTo>
                    <a:pt x="108771" y="55089"/>
                    <a:pt x="105566" y="55937"/>
                    <a:pt x="102362" y="55937"/>
                  </a:cubicBezTo>
                  <a:cubicBezTo>
                    <a:pt x="99157" y="55937"/>
                    <a:pt x="95952" y="55089"/>
                    <a:pt x="93098" y="53393"/>
                  </a:cubicBezTo>
                  <a:lnTo>
                    <a:pt x="3719" y="353"/>
                  </a:lnTo>
                  <a:cubicBezTo>
                    <a:pt x="3315" y="111"/>
                    <a:pt x="2885" y="0"/>
                    <a:pt x="2467"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0" name="Google Shape;2850;p35"/>
            <p:cNvSpPr/>
            <p:nvPr/>
          </p:nvSpPr>
          <p:spPr>
            <a:xfrm>
              <a:off x="1242000" y="3357375"/>
              <a:ext cx="122350" cy="224300"/>
            </a:xfrm>
            <a:custGeom>
              <a:rect b="b" l="l" r="r" t="t"/>
              <a:pathLst>
                <a:path extrusionOk="0" h="8972" w="4894">
                  <a:moveTo>
                    <a:pt x="2447" y="1"/>
                  </a:moveTo>
                  <a:cubicBezTo>
                    <a:pt x="1077" y="1"/>
                    <a:pt x="0" y="1110"/>
                    <a:pt x="0" y="2447"/>
                  </a:cubicBezTo>
                  <a:lnTo>
                    <a:pt x="0" y="6525"/>
                  </a:lnTo>
                  <a:cubicBezTo>
                    <a:pt x="0" y="7862"/>
                    <a:pt x="1077" y="8971"/>
                    <a:pt x="2447" y="8971"/>
                  </a:cubicBezTo>
                  <a:cubicBezTo>
                    <a:pt x="3784" y="8971"/>
                    <a:pt x="4893" y="7862"/>
                    <a:pt x="4893" y="6525"/>
                  </a:cubicBezTo>
                  <a:lnTo>
                    <a:pt x="4893" y="2447"/>
                  </a:lnTo>
                  <a:cubicBezTo>
                    <a:pt x="4893" y="1110"/>
                    <a:pt x="3784" y="1"/>
                    <a:pt x="2447" y="1"/>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1" name="Google Shape;2851;p35"/>
            <p:cNvSpPr/>
            <p:nvPr/>
          </p:nvSpPr>
          <p:spPr>
            <a:xfrm>
              <a:off x="1231375" y="1531750"/>
              <a:ext cx="1440200" cy="1630750"/>
            </a:xfrm>
            <a:custGeom>
              <a:rect b="b" l="l" r="r" t="t"/>
              <a:pathLst>
                <a:path extrusionOk="0" h="65230" w="57608">
                  <a:moveTo>
                    <a:pt x="52715" y="6645"/>
                  </a:moveTo>
                  <a:lnTo>
                    <a:pt x="52715" y="58478"/>
                  </a:lnTo>
                  <a:lnTo>
                    <a:pt x="7765" y="31827"/>
                  </a:lnTo>
                  <a:lnTo>
                    <a:pt x="52715" y="6645"/>
                  </a:lnTo>
                  <a:close/>
                  <a:moveTo>
                    <a:pt x="55149" y="0"/>
                  </a:moveTo>
                  <a:cubicBezTo>
                    <a:pt x="54750" y="0"/>
                    <a:pt x="54341" y="100"/>
                    <a:pt x="53954" y="316"/>
                  </a:cubicBezTo>
                  <a:lnTo>
                    <a:pt x="1665" y="29642"/>
                  </a:lnTo>
                  <a:cubicBezTo>
                    <a:pt x="1" y="30555"/>
                    <a:pt x="1" y="32904"/>
                    <a:pt x="1599" y="33850"/>
                  </a:cubicBezTo>
                  <a:lnTo>
                    <a:pt x="53889" y="64904"/>
                  </a:lnTo>
                  <a:cubicBezTo>
                    <a:pt x="54280" y="65132"/>
                    <a:pt x="54705" y="65230"/>
                    <a:pt x="55161" y="65230"/>
                  </a:cubicBezTo>
                  <a:cubicBezTo>
                    <a:pt x="56499" y="65230"/>
                    <a:pt x="57608" y="64153"/>
                    <a:pt x="57608" y="62783"/>
                  </a:cubicBezTo>
                  <a:lnTo>
                    <a:pt x="57608" y="2469"/>
                  </a:lnTo>
                  <a:cubicBezTo>
                    <a:pt x="57608" y="1026"/>
                    <a:pt x="56431" y="0"/>
                    <a:pt x="55149"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2" name="Google Shape;2852;p35"/>
            <p:cNvSpPr/>
            <p:nvPr/>
          </p:nvSpPr>
          <p:spPr>
            <a:xfrm>
              <a:off x="4907650" y="1519625"/>
              <a:ext cx="1461400" cy="1655925"/>
            </a:xfrm>
            <a:custGeom>
              <a:rect b="b" l="l" r="r" t="t"/>
              <a:pathLst>
                <a:path extrusionOk="0" h="66237" w="58456">
                  <a:moveTo>
                    <a:pt x="4893" y="6640"/>
                  </a:moveTo>
                  <a:lnTo>
                    <a:pt x="50692" y="32312"/>
                  </a:lnTo>
                  <a:lnTo>
                    <a:pt x="4893" y="59484"/>
                  </a:lnTo>
                  <a:lnTo>
                    <a:pt x="4893" y="6640"/>
                  </a:lnTo>
                  <a:close/>
                  <a:moveTo>
                    <a:pt x="2473" y="0"/>
                  </a:moveTo>
                  <a:cubicBezTo>
                    <a:pt x="1186" y="0"/>
                    <a:pt x="0" y="1041"/>
                    <a:pt x="0" y="2465"/>
                  </a:cubicBezTo>
                  <a:lnTo>
                    <a:pt x="0" y="63790"/>
                  </a:lnTo>
                  <a:cubicBezTo>
                    <a:pt x="0" y="65128"/>
                    <a:pt x="1109" y="66237"/>
                    <a:pt x="2447" y="66237"/>
                  </a:cubicBezTo>
                  <a:cubicBezTo>
                    <a:pt x="2904" y="66237"/>
                    <a:pt x="3328" y="66106"/>
                    <a:pt x="3719" y="65878"/>
                  </a:cubicBezTo>
                  <a:lnTo>
                    <a:pt x="56857" y="34335"/>
                  </a:lnTo>
                  <a:cubicBezTo>
                    <a:pt x="58455" y="33389"/>
                    <a:pt x="58455" y="31040"/>
                    <a:pt x="56792" y="30127"/>
                  </a:cubicBezTo>
                  <a:lnTo>
                    <a:pt x="3654" y="312"/>
                  </a:lnTo>
                  <a:cubicBezTo>
                    <a:pt x="3271" y="98"/>
                    <a:pt x="2868" y="0"/>
                    <a:pt x="2473" y="0"/>
                  </a:cubicBezTo>
                  <a:close/>
                </a:path>
              </a:pathLst>
            </a:custGeom>
            <a:solidFill>
              <a:srgbClr val="FBFD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53" name="Google Shape;2853;p35"/>
          <p:cNvGrpSpPr/>
          <p:nvPr/>
        </p:nvGrpSpPr>
        <p:grpSpPr>
          <a:xfrm>
            <a:off x="1094088" y="2734325"/>
            <a:ext cx="1764900" cy="1148700"/>
            <a:chOff x="1094088" y="2734325"/>
            <a:chExt cx="1764900" cy="1148700"/>
          </a:xfrm>
        </p:grpSpPr>
        <p:sp>
          <p:nvSpPr>
            <p:cNvPr id="2854" name="Google Shape;2854;p35"/>
            <p:cNvSpPr txBox="1"/>
            <p:nvPr/>
          </p:nvSpPr>
          <p:spPr>
            <a:xfrm>
              <a:off x="1094229" y="3160625"/>
              <a:ext cx="1764600" cy="72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Venus is the second planet from the Sun</a:t>
              </a:r>
              <a:endParaRPr>
                <a:solidFill>
                  <a:schemeClr val="dk1"/>
                </a:solidFill>
                <a:latin typeface="Libre Franklin Medium"/>
                <a:ea typeface="Libre Franklin Medium"/>
                <a:cs typeface="Libre Franklin Medium"/>
                <a:sym typeface="Libre Franklin Medium"/>
              </a:endParaRPr>
            </a:p>
            <a:p>
              <a:pPr indent="0" lvl="0" marL="0" rtl="0" algn="l">
                <a:spcBef>
                  <a:spcPts val="0"/>
                </a:spcBef>
                <a:spcAft>
                  <a:spcPts val="0"/>
                </a:spcAft>
                <a:buNone/>
              </a:pPr>
              <a:r>
                <a:t/>
              </a:r>
              <a:endParaRPr>
                <a:solidFill>
                  <a:schemeClr val="dk1"/>
                </a:solidFill>
                <a:latin typeface="Libre Franklin Medium"/>
                <a:ea typeface="Libre Franklin Medium"/>
                <a:cs typeface="Libre Franklin Medium"/>
                <a:sym typeface="Libre Franklin Medium"/>
              </a:endParaRPr>
            </a:p>
          </p:txBody>
        </p:sp>
        <p:sp>
          <p:nvSpPr>
            <p:cNvPr id="2855" name="Google Shape;2855;p35"/>
            <p:cNvSpPr txBox="1"/>
            <p:nvPr/>
          </p:nvSpPr>
          <p:spPr>
            <a:xfrm>
              <a:off x="1094088" y="2734325"/>
              <a:ext cx="1764900" cy="4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1600"/>
                </a:spcAft>
                <a:buNone/>
              </a:pPr>
              <a:r>
                <a:rPr lang="en" sz="2000">
                  <a:solidFill>
                    <a:schemeClr val="dk1"/>
                  </a:solidFill>
                  <a:latin typeface="Anton"/>
                  <a:ea typeface="Anton"/>
                  <a:cs typeface="Anton"/>
                  <a:sym typeface="Anton"/>
                </a:rPr>
                <a:t>Venus</a:t>
              </a:r>
              <a:endParaRPr sz="2000">
                <a:solidFill>
                  <a:schemeClr val="dk1"/>
                </a:solidFill>
              </a:endParaRPr>
            </a:p>
          </p:txBody>
        </p:sp>
      </p:grpSp>
      <p:grpSp>
        <p:nvGrpSpPr>
          <p:cNvPr id="2856" name="Google Shape;2856;p35"/>
          <p:cNvGrpSpPr/>
          <p:nvPr/>
        </p:nvGrpSpPr>
        <p:grpSpPr>
          <a:xfrm>
            <a:off x="1094138" y="1310825"/>
            <a:ext cx="1764900" cy="1148700"/>
            <a:chOff x="1094138" y="1310825"/>
            <a:chExt cx="1764900" cy="1148700"/>
          </a:xfrm>
        </p:grpSpPr>
        <p:sp>
          <p:nvSpPr>
            <p:cNvPr id="2857" name="Google Shape;2857;p35"/>
            <p:cNvSpPr txBox="1"/>
            <p:nvPr/>
          </p:nvSpPr>
          <p:spPr>
            <a:xfrm>
              <a:off x="1094241" y="1737125"/>
              <a:ext cx="1764600" cy="72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Libre Franklin Medium"/>
                  <a:ea typeface="Libre Franklin Medium"/>
                  <a:cs typeface="Libre Franklin Medium"/>
                  <a:sym typeface="Libre Franklin Medium"/>
                </a:rPr>
                <a:t>Mercury is the smallest planet in the Solar System</a:t>
              </a:r>
              <a:endParaRPr>
                <a:solidFill>
                  <a:schemeClr val="dk1"/>
                </a:solidFill>
                <a:latin typeface="Libre Franklin Medium"/>
                <a:ea typeface="Libre Franklin Medium"/>
                <a:cs typeface="Libre Franklin Medium"/>
                <a:sym typeface="Libre Franklin Medium"/>
              </a:endParaRPr>
            </a:p>
          </p:txBody>
        </p:sp>
        <p:sp>
          <p:nvSpPr>
            <p:cNvPr id="2858" name="Google Shape;2858;p35"/>
            <p:cNvSpPr txBox="1"/>
            <p:nvPr/>
          </p:nvSpPr>
          <p:spPr>
            <a:xfrm>
              <a:off x="1094138" y="1310825"/>
              <a:ext cx="1764900" cy="4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1600"/>
                </a:spcAft>
                <a:buNone/>
              </a:pPr>
              <a:r>
                <a:rPr lang="en" sz="2000">
                  <a:solidFill>
                    <a:schemeClr val="dk1"/>
                  </a:solidFill>
                  <a:latin typeface="Anton"/>
                  <a:ea typeface="Anton"/>
                  <a:cs typeface="Anton"/>
                  <a:sym typeface="Anton"/>
                </a:rPr>
                <a:t>Mercury</a:t>
              </a:r>
              <a:endParaRPr sz="2000">
                <a:solidFill>
                  <a:schemeClr val="dk1"/>
                </a:solidFill>
              </a:endParaRPr>
            </a:p>
          </p:txBody>
        </p:sp>
      </p:grpSp>
      <p:grpSp>
        <p:nvGrpSpPr>
          <p:cNvPr id="2859" name="Google Shape;2859;p35"/>
          <p:cNvGrpSpPr/>
          <p:nvPr/>
        </p:nvGrpSpPr>
        <p:grpSpPr>
          <a:xfrm>
            <a:off x="6284963" y="1844225"/>
            <a:ext cx="1764900" cy="1148700"/>
            <a:chOff x="6284963" y="1844225"/>
            <a:chExt cx="1764900" cy="1148700"/>
          </a:xfrm>
        </p:grpSpPr>
        <p:sp>
          <p:nvSpPr>
            <p:cNvPr id="2860" name="Google Shape;2860;p35"/>
            <p:cNvSpPr txBox="1"/>
            <p:nvPr/>
          </p:nvSpPr>
          <p:spPr>
            <a:xfrm>
              <a:off x="6284963" y="2270525"/>
              <a:ext cx="1764900" cy="722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dk1"/>
                  </a:solidFill>
                  <a:latin typeface="Libre Franklin Medium"/>
                  <a:ea typeface="Libre Franklin Medium"/>
                  <a:cs typeface="Libre Franklin Medium"/>
                  <a:sym typeface="Libre Franklin Medium"/>
                </a:rPr>
                <a:t>Despite being red, Mars is actually a cold place</a:t>
              </a:r>
              <a:endParaRPr>
                <a:solidFill>
                  <a:schemeClr val="dk1"/>
                </a:solidFill>
                <a:latin typeface="Libre Franklin Medium"/>
                <a:ea typeface="Libre Franklin Medium"/>
                <a:cs typeface="Libre Franklin Medium"/>
                <a:sym typeface="Libre Franklin Medium"/>
              </a:endParaRPr>
            </a:p>
            <a:p>
              <a:pPr indent="0" lvl="0" marL="0" rtl="0" algn="r">
                <a:spcBef>
                  <a:spcPts val="0"/>
                </a:spcBef>
                <a:spcAft>
                  <a:spcPts val="0"/>
                </a:spcAft>
                <a:buNone/>
              </a:pPr>
              <a:r>
                <a:t/>
              </a:r>
              <a:endParaRPr>
                <a:solidFill>
                  <a:schemeClr val="dk1"/>
                </a:solidFill>
                <a:latin typeface="Libre Franklin Medium"/>
                <a:ea typeface="Libre Franklin Medium"/>
                <a:cs typeface="Libre Franklin Medium"/>
                <a:sym typeface="Libre Franklin Medium"/>
              </a:endParaRPr>
            </a:p>
          </p:txBody>
        </p:sp>
        <p:sp>
          <p:nvSpPr>
            <p:cNvPr id="2861" name="Google Shape;2861;p35"/>
            <p:cNvSpPr txBox="1"/>
            <p:nvPr/>
          </p:nvSpPr>
          <p:spPr>
            <a:xfrm>
              <a:off x="6284963" y="1844225"/>
              <a:ext cx="1764900" cy="4263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1600"/>
                </a:spcAft>
                <a:buNone/>
              </a:pPr>
              <a:r>
                <a:rPr lang="en" sz="2000">
                  <a:solidFill>
                    <a:schemeClr val="dk1"/>
                  </a:solidFill>
                  <a:latin typeface="Anton"/>
                  <a:ea typeface="Anton"/>
                  <a:cs typeface="Anton"/>
                  <a:sym typeface="Anton"/>
                </a:rPr>
                <a:t>Mars</a:t>
              </a:r>
              <a:endParaRPr sz="2000">
                <a:solidFill>
                  <a:schemeClr val="dk1"/>
                </a:solidFill>
              </a:endParaRPr>
            </a:p>
          </p:txBody>
        </p:sp>
      </p:grpSp>
      <p:grpSp>
        <p:nvGrpSpPr>
          <p:cNvPr id="2862" name="Google Shape;2862;p35"/>
          <p:cNvGrpSpPr/>
          <p:nvPr/>
        </p:nvGrpSpPr>
        <p:grpSpPr>
          <a:xfrm>
            <a:off x="6285013" y="3267725"/>
            <a:ext cx="1764908" cy="1148700"/>
            <a:chOff x="6285013" y="3267725"/>
            <a:chExt cx="1764908" cy="1148700"/>
          </a:xfrm>
        </p:grpSpPr>
        <p:sp>
          <p:nvSpPr>
            <p:cNvPr id="2863" name="Google Shape;2863;p35"/>
            <p:cNvSpPr txBox="1"/>
            <p:nvPr/>
          </p:nvSpPr>
          <p:spPr>
            <a:xfrm>
              <a:off x="6285020" y="3694025"/>
              <a:ext cx="1764900" cy="722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dk1"/>
                  </a:solidFill>
                  <a:latin typeface="Libre Franklin Medium"/>
                  <a:ea typeface="Libre Franklin Medium"/>
                  <a:cs typeface="Libre Franklin Medium"/>
                  <a:sym typeface="Libre Franklin Medium"/>
                </a:rPr>
                <a:t>Jupiter is the biggest planet in the Solar System</a:t>
              </a:r>
              <a:endParaRPr>
                <a:solidFill>
                  <a:schemeClr val="dk1"/>
                </a:solidFill>
                <a:latin typeface="Libre Franklin Medium"/>
                <a:ea typeface="Libre Franklin Medium"/>
                <a:cs typeface="Libre Franklin Medium"/>
                <a:sym typeface="Libre Franklin Medium"/>
              </a:endParaRPr>
            </a:p>
            <a:p>
              <a:pPr indent="0" lvl="0" marL="0" rtl="0" algn="r">
                <a:spcBef>
                  <a:spcPts val="0"/>
                </a:spcBef>
                <a:spcAft>
                  <a:spcPts val="0"/>
                </a:spcAft>
                <a:buNone/>
              </a:pPr>
              <a:r>
                <a:t/>
              </a:r>
              <a:endParaRPr>
                <a:solidFill>
                  <a:schemeClr val="dk1"/>
                </a:solidFill>
                <a:latin typeface="Libre Franklin Medium"/>
                <a:ea typeface="Libre Franklin Medium"/>
                <a:cs typeface="Libre Franklin Medium"/>
                <a:sym typeface="Libre Franklin Medium"/>
              </a:endParaRPr>
            </a:p>
          </p:txBody>
        </p:sp>
        <p:sp>
          <p:nvSpPr>
            <p:cNvPr id="2864" name="Google Shape;2864;p35"/>
            <p:cNvSpPr txBox="1"/>
            <p:nvPr/>
          </p:nvSpPr>
          <p:spPr>
            <a:xfrm>
              <a:off x="6285013" y="3267725"/>
              <a:ext cx="1764900" cy="4263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1600"/>
                </a:spcAft>
                <a:buNone/>
              </a:pPr>
              <a:r>
                <a:rPr lang="en" sz="2000">
                  <a:solidFill>
                    <a:schemeClr val="dk1"/>
                  </a:solidFill>
                  <a:latin typeface="Anton"/>
                  <a:ea typeface="Anton"/>
                  <a:cs typeface="Anton"/>
                  <a:sym typeface="Anton"/>
                </a:rPr>
                <a:t>Jupiter</a:t>
              </a:r>
              <a:endParaRPr sz="2000">
                <a:solidFill>
                  <a:schemeClr val="dk1"/>
                </a:solidFill>
              </a:endParaRPr>
            </a:p>
          </p:txBody>
        </p:sp>
      </p:grpSp>
      <p:sp>
        <p:nvSpPr>
          <p:cNvPr id="2865" name="Google Shape;2865;p35"/>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US National Dollar </a:t>
            </a:r>
            <a:r>
              <a:rPr lang="en"/>
              <a:t>Day infographics</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US National Dollar Day Infographics by Slidesgo">
  <a:themeElements>
    <a:clrScheme name="Simple Light">
      <a:dk1>
        <a:srgbClr val="1A3A22"/>
      </a:dk1>
      <a:lt1>
        <a:srgbClr val="B8D8A6"/>
      </a:lt1>
      <a:dk2>
        <a:srgbClr val="FBFDD8"/>
      </a:dk2>
      <a:lt2>
        <a:srgbClr val="6F9C73"/>
      </a:lt2>
      <a:accent1>
        <a:srgbClr val="74BA5A"/>
      </a:accent1>
      <a:accent2>
        <a:srgbClr val="FFFFFF"/>
      </a:accent2>
      <a:accent3>
        <a:srgbClr val="30693E"/>
      </a:accent3>
      <a:accent4>
        <a:srgbClr val="98C281"/>
      </a:accent4>
      <a:accent5>
        <a:srgbClr val="FBFDD8"/>
      </a:accent5>
      <a:accent6>
        <a:srgbClr val="6F9C73"/>
      </a:accent6>
      <a:hlink>
        <a:srgbClr val="1A3A2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