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435" r:id="rId4"/>
    <p:sldId id="436" r:id="rId5"/>
    <p:sldId id="437" r:id="rId6"/>
    <p:sldId id="438" r:id="rId7"/>
    <p:sldId id="462" r:id="rId8"/>
    <p:sldId id="460" r:id="rId9"/>
    <p:sldId id="463" r:id="rId10"/>
    <p:sldId id="461" r:id="rId11"/>
    <p:sldId id="464" r:id="rId12"/>
    <p:sldId id="465" r:id="rId13"/>
    <p:sldId id="466" r:id="rId14"/>
    <p:sldId id="467" r:id="rId15"/>
    <p:sldId id="468" r:id="rId16"/>
    <p:sldId id="469" r:id="rId17"/>
    <p:sldId id="470" r:id="rId18"/>
    <p:sldId id="292" r:id="rId19"/>
    <p:sldId id="287" r:id="rId20"/>
    <p:sldId id="389" r:id="rId21"/>
    <p:sldId id="450" r:id="rId22"/>
    <p:sldId id="417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85F4"/>
    <a:srgbClr val="15C286"/>
    <a:srgbClr val="FFC107"/>
    <a:srgbClr val="F6F8FA"/>
    <a:srgbClr val="EA4335"/>
    <a:srgbClr val="1111D5"/>
    <a:srgbClr val="F2F2F2"/>
    <a:srgbClr val="10002F"/>
    <a:srgbClr val="FCFDFF"/>
    <a:srgbClr val="FFF2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66" autoAdjust="0"/>
    <p:restoredTop sz="94660"/>
  </p:normalViewPr>
  <p:slideViewPr>
    <p:cSldViewPr snapToGrid="0">
      <p:cViewPr>
        <p:scale>
          <a:sx n="66" d="100"/>
          <a:sy n="66" d="100"/>
        </p:scale>
        <p:origin x="144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2020-08-15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연결선: 꺾임 60">
            <a:extLst>
              <a:ext uri="{FF2B5EF4-FFF2-40B4-BE49-F238E27FC236}">
                <a16:creationId xmlns:a16="http://schemas.microsoft.com/office/drawing/2014/main" id="{8B1694AB-858F-4D16-9D53-19D592FBDD09}"/>
              </a:ext>
            </a:extLst>
          </p:cNvPr>
          <p:cNvCxnSpPr>
            <a:cxnSpLocks/>
          </p:cNvCxnSpPr>
          <p:nvPr userDrawn="1"/>
        </p:nvCxnSpPr>
        <p:spPr>
          <a:xfrm rot="16200000" flipH="1">
            <a:off x="2692399" y="-1"/>
            <a:ext cx="1346200" cy="1346200"/>
          </a:xfrm>
          <a:prstGeom prst="bentConnector3">
            <a:avLst>
              <a:gd name="adj1" fmla="val 0"/>
            </a:avLst>
          </a:prstGeom>
          <a:noFill/>
          <a:ln w="25400" cap="flat">
            <a:solidFill>
              <a:srgbClr val="EA4335"/>
            </a:solidFill>
            <a:prstDash val="solid"/>
            <a:miter/>
          </a:ln>
        </p:spPr>
      </p:cxnSp>
      <p:cxnSp>
        <p:nvCxnSpPr>
          <p:cNvPr id="58" name="직선 연결선 57">
            <a:extLst>
              <a:ext uri="{FF2B5EF4-FFF2-40B4-BE49-F238E27FC236}">
                <a16:creationId xmlns:a16="http://schemas.microsoft.com/office/drawing/2014/main" id="{A0644364-4DB7-4850-B579-7DBEF46891D7}"/>
              </a:ext>
            </a:extLst>
          </p:cNvPr>
          <p:cNvCxnSpPr/>
          <p:nvPr userDrawn="1"/>
        </p:nvCxnSpPr>
        <p:spPr>
          <a:xfrm flipH="1">
            <a:off x="0" y="0"/>
            <a:ext cx="2692400" cy="2692400"/>
          </a:xfrm>
          <a:prstGeom prst="line">
            <a:avLst/>
          </a:prstGeom>
          <a:noFill/>
          <a:ln w="25400" cap="flat">
            <a:solidFill>
              <a:srgbClr val="EA4335"/>
            </a:solidFill>
            <a:prstDash val="solid"/>
            <a:miter/>
          </a:ln>
        </p:spPr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F0D80604-CD86-47D9-8DD8-F2797B64EB9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692400" y="0"/>
            <a:ext cx="1346200" cy="1346200"/>
          </a:xfrm>
          <a:prstGeom prst="line">
            <a:avLst/>
          </a:prstGeom>
          <a:noFill/>
          <a:ln w="25400" cap="flat">
            <a:solidFill>
              <a:srgbClr val="EA4335"/>
            </a:solidFill>
            <a:prstDash val="solid"/>
            <a:miter/>
          </a:ln>
        </p:spPr>
      </p:cxnSp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2D669D93-1D61-4D08-9ABF-42D2FE3BF741}"/>
              </a:ext>
            </a:extLst>
          </p:cNvPr>
          <p:cNvCxnSpPr/>
          <p:nvPr userDrawn="1"/>
        </p:nvCxnSpPr>
        <p:spPr>
          <a:xfrm flipH="1">
            <a:off x="2692400" y="1346200"/>
            <a:ext cx="1346200" cy="0"/>
          </a:xfrm>
          <a:prstGeom prst="line">
            <a:avLst/>
          </a:prstGeom>
          <a:noFill/>
          <a:ln w="25400" cap="flat">
            <a:solidFill>
              <a:srgbClr val="EA4335"/>
            </a:solidFill>
            <a:prstDash val="solid"/>
            <a:miter/>
          </a:ln>
        </p:spPr>
      </p:cxnSp>
      <p:cxnSp>
        <p:nvCxnSpPr>
          <p:cNvPr id="56" name="직선 연결선 55">
            <a:extLst>
              <a:ext uri="{FF2B5EF4-FFF2-40B4-BE49-F238E27FC236}">
                <a16:creationId xmlns:a16="http://schemas.microsoft.com/office/drawing/2014/main" id="{6F4E1613-E3AB-44F1-BADA-5FD0D70439D1}"/>
              </a:ext>
            </a:extLst>
          </p:cNvPr>
          <p:cNvCxnSpPr/>
          <p:nvPr userDrawn="1"/>
        </p:nvCxnSpPr>
        <p:spPr>
          <a:xfrm flipH="1">
            <a:off x="2692400" y="1346200"/>
            <a:ext cx="1346200" cy="1346200"/>
          </a:xfrm>
          <a:prstGeom prst="line">
            <a:avLst/>
          </a:prstGeom>
          <a:noFill/>
          <a:ln w="25400" cap="flat">
            <a:solidFill>
              <a:srgbClr val="EA4335"/>
            </a:solidFill>
            <a:prstDash val="solid"/>
            <a:miter/>
          </a:ln>
        </p:spPr>
      </p:cxn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42D2480-9C80-4864-A26A-C586A62901A2}"/>
              </a:ext>
            </a:extLst>
          </p:cNvPr>
          <p:cNvSpPr/>
          <p:nvPr userDrawn="1"/>
        </p:nvSpPr>
        <p:spPr>
          <a:xfrm>
            <a:off x="2692400" y="5511800"/>
            <a:ext cx="9499600" cy="1346200"/>
          </a:xfrm>
          <a:prstGeom prst="rect">
            <a:avLst/>
          </a:prstGeom>
          <a:noFill/>
          <a:ln w="25400" cap="flat">
            <a:solidFill>
              <a:srgbClr val="15C28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98F1D49-08A7-400B-8DAF-8D76D74DEF74}"/>
              </a:ext>
            </a:extLst>
          </p:cNvPr>
          <p:cNvSpPr/>
          <p:nvPr userDrawn="1"/>
        </p:nvSpPr>
        <p:spPr>
          <a:xfrm>
            <a:off x="0" y="0"/>
            <a:ext cx="2692400" cy="6858000"/>
          </a:xfrm>
          <a:prstGeom prst="rect">
            <a:avLst/>
          </a:prstGeom>
          <a:noFill/>
          <a:ln w="25400" cap="flat">
            <a:solidFill>
              <a:srgbClr val="4285F4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BC417E32-7A06-4AD6-9875-D83BD6783A4A}"/>
              </a:ext>
            </a:extLst>
          </p:cNvPr>
          <p:cNvSpPr/>
          <p:nvPr userDrawn="1"/>
        </p:nvSpPr>
        <p:spPr>
          <a:xfrm>
            <a:off x="0" y="5511800"/>
            <a:ext cx="2692400" cy="1346200"/>
          </a:xfrm>
          <a:custGeom>
            <a:avLst/>
            <a:gdLst>
              <a:gd name="connsiteX0" fmla="*/ 2209800 w 4419600"/>
              <a:gd name="connsiteY0" fmla="*/ 0 h 2209800"/>
              <a:gd name="connsiteX1" fmla="*/ 4419600 w 4419600"/>
              <a:gd name="connsiteY1" fmla="*/ 2209800 h 2209800"/>
              <a:gd name="connsiteX2" fmla="*/ 0 w 4419600"/>
              <a:gd name="connsiteY2" fmla="*/ 2209800 h 2209800"/>
              <a:gd name="connsiteX3" fmla="*/ 2209800 w 4419600"/>
              <a:gd name="connsiteY3" fmla="*/ 0 h 220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19600" h="2209800">
                <a:moveTo>
                  <a:pt x="2209800" y="0"/>
                </a:moveTo>
                <a:cubicBezTo>
                  <a:pt x="3430239" y="0"/>
                  <a:pt x="4419600" y="989361"/>
                  <a:pt x="4419600" y="2209800"/>
                </a:cubicBezTo>
                <a:lnTo>
                  <a:pt x="0" y="2209800"/>
                </a:lnTo>
                <a:cubicBezTo>
                  <a:pt x="0" y="989361"/>
                  <a:pt x="989361" y="0"/>
                  <a:pt x="2209800" y="0"/>
                </a:cubicBezTo>
                <a:close/>
              </a:path>
            </a:pathLst>
          </a:custGeom>
          <a:noFill/>
          <a:ln w="25400" cap="flat">
            <a:solidFill>
              <a:srgbClr val="FFC10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9002CDE1-EAE1-4A81-8105-8EA836C8E9C0}"/>
              </a:ext>
            </a:extLst>
          </p:cNvPr>
          <p:cNvSpPr/>
          <p:nvPr userDrawn="1"/>
        </p:nvSpPr>
        <p:spPr>
          <a:xfrm>
            <a:off x="10845800" y="5511800"/>
            <a:ext cx="1346200" cy="1346200"/>
          </a:xfrm>
          <a:prstGeom prst="rect">
            <a:avLst/>
          </a:prstGeom>
          <a:noFill/>
          <a:ln w="25400" cap="flat">
            <a:solidFill>
              <a:srgbClr val="15C28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3B7EDDC-748A-4ED6-A586-CD156116990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032829" y="861827"/>
            <a:ext cx="3037114" cy="30371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B681CC7D-AA78-4D45-9C9B-C0917F3A2A3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32829" y="4103896"/>
            <a:ext cx="3037114" cy="189227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88958C26-FDF0-4CAC-8DAF-6E6F11B1EC4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75143" y="861827"/>
            <a:ext cx="3037114" cy="513434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836128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6EC29940-DA20-4E20-876E-1A4C3DE88CFE}"/>
              </a:ext>
            </a:extLst>
          </p:cNvPr>
          <p:cNvSpPr/>
          <p:nvPr userDrawn="1"/>
        </p:nvSpPr>
        <p:spPr>
          <a:xfrm>
            <a:off x="0" y="-2"/>
            <a:ext cx="698500" cy="698500"/>
          </a:xfrm>
          <a:prstGeom prst="rect">
            <a:avLst/>
          </a:prstGeom>
          <a:noFill/>
          <a:ln w="25400" cap="flat">
            <a:solidFill>
              <a:srgbClr val="EA4335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BBB0059-AA3B-4BFB-BBE7-0407FFCFCE5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8502" y="698501"/>
            <a:ext cx="10794996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6C51A41B-03A4-4924-B370-58F2996C9096}"/>
              </a:ext>
            </a:extLst>
          </p:cNvPr>
          <p:cNvCxnSpPr>
            <a:cxnSpLocks/>
          </p:cNvCxnSpPr>
          <p:nvPr userDrawn="1"/>
        </p:nvCxnSpPr>
        <p:spPr>
          <a:xfrm rot="16200000" flipH="1" flipV="1">
            <a:off x="0" y="-1"/>
            <a:ext cx="698500" cy="698500"/>
          </a:xfrm>
          <a:prstGeom prst="line">
            <a:avLst/>
          </a:prstGeom>
          <a:noFill/>
          <a:ln w="25400" cap="flat">
            <a:solidFill>
              <a:srgbClr val="EA4335"/>
            </a:solidFill>
            <a:prstDash val="solid"/>
            <a:miter/>
          </a:ln>
        </p:spPr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50EEEE62-38F4-4D40-9856-D06D77C034B3}"/>
              </a:ext>
            </a:extLst>
          </p:cNvPr>
          <p:cNvCxnSpPr/>
          <p:nvPr userDrawn="1"/>
        </p:nvCxnSpPr>
        <p:spPr>
          <a:xfrm rot="16200000" flipH="1">
            <a:off x="698501" y="-1"/>
            <a:ext cx="698500" cy="698500"/>
          </a:xfrm>
          <a:prstGeom prst="line">
            <a:avLst/>
          </a:prstGeom>
          <a:noFill/>
          <a:ln w="25400" cap="flat">
            <a:solidFill>
              <a:srgbClr val="EA4335"/>
            </a:solidFill>
            <a:prstDash val="solid"/>
            <a:miter/>
          </a:ln>
        </p:spPr>
      </p:cxn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FD23EDCC-9353-4732-A24A-84D5B9C04F04}"/>
              </a:ext>
            </a:extLst>
          </p:cNvPr>
          <p:cNvSpPr/>
          <p:nvPr userDrawn="1"/>
        </p:nvSpPr>
        <p:spPr>
          <a:xfrm>
            <a:off x="10845800" y="9522"/>
            <a:ext cx="1346200" cy="673100"/>
          </a:xfrm>
          <a:custGeom>
            <a:avLst/>
            <a:gdLst>
              <a:gd name="connsiteX0" fmla="*/ 2209800 w 4419600"/>
              <a:gd name="connsiteY0" fmla="*/ 0 h 2209800"/>
              <a:gd name="connsiteX1" fmla="*/ 4419600 w 4419600"/>
              <a:gd name="connsiteY1" fmla="*/ 2209800 h 2209800"/>
              <a:gd name="connsiteX2" fmla="*/ 0 w 4419600"/>
              <a:gd name="connsiteY2" fmla="*/ 2209800 h 2209800"/>
              <a:gd name="connsiteX3" fmla="*/ 2209800 w 4419600"/>
              <a:gd name="connsiteY3" fmla="*/ 0 h 220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19600" h="2209800">
                <a:moveTo>
                  <a:pt x="2209800" y="0"/>
                </a:moveTo>
                <a:cubicBezTo>
                  <a:pt x="3430239" y="0"/>
                  <a:pt x="4419600" y="989361"/>
                  <a:pt x="4419600" y="2209800"/>
                </a:cubicBezTo>
                <a:lnTo>
                  <a:pt x="0" y="2209800"/>
                </a:lnTo>
                <a:cubicBezTo>
                  <a:pt x="0" y="989361"/>
                  <a:pt x="989361" y="0"/>
                  <a:pt x="2209800" y="0"/>
                </a:cubicBezTo>
                <a:close/>
              </a:path>
            </a:pathLst>
          </a:custGeom>
          <a:noFill/>
          <a:ln w="25400" cap="flat">
            <a:solidFill>
              <a:srgbClr val="FFC10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B34E09AC-6F16-4224-A8C8-D871F55AC9C8}"/>
              </a:ext>
            </a:extLst>
          </p:cNvPr>
          <p:cNvSpPr/>
          <p:nvPr userDrawn="1"/>
        </p:nvSpPr>
        <p:spPr>
          <a:xfrm>
            <a:off x="11518900" y="698498"/>
            <a:ext cx="673100" cy="673100"/>
          </a:xfrm>
          <a:prstGeom prst="ellipse">
            <a:avLst/>
          </a:prstGeom>
          <a:noFill/>
          <a:ln w="25400" cap="flat">
            <a:solidFill>
              <a:srgbClr val="FFC107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65094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solidFill>
          <a:srgbClr val="FFC1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1">
            <a:extLst>
              <a:ext uri="{FF2B5EF4-FFF2-40B4-BE49-F238E27FC236}">
                <a16:creationId xmlns:a16="http://schemas.microsoft.com/office/drawing/2014/main" id="{9F2E0CDC-F82B-46F5-8368-82161E9D861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4814" y="1071562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439827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rgbClr val="15C2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5">
            <a:extLst>
              <a:ext uri="{FF2B5EF4-FFF2-40B4-BE49-F238E27FC236}">
                <a16:creationId xmlns:a16="http://schemas.microsoft.com/office/drawing/2014/main" id="{6309B9EB-3422-429F-98F6-0A8E9B16214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59917" y="664052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772849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bg>
      <p:bgPr>
        <a:solidFill>
          <a:srgbClr val="428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3972C122-F1F6-42DD-8CF1-781F8FD1BF4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60578" y="77470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85823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185FABF-9C71-48BC-AFA4-C3A9AC759122}"/>
              </a:ext>
            </a:extLst>
          </p:cNvPr>
          <p:cNvSpPr/>
          <p:nvPr userDrawn="1"/>
        </p:nvSpPr>
        <p:spPr>
          <a:xfrm>
            <a:off x="0" y="0"/>
            <a:ext cx="12192000" cy="1346200"/>
          </a:xfrm>
          <a:prstGeom prst="rect">
            <a:avLst/>
          </a:prstGeom>
          <a:noFill/>
          <a:ln w="25400" cap="flat">
            <a:solidFill>
              <a:srgbClr val="15C28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69ECB4D3-282C-414F-B084-A89ADF830F82}"/>
              </a:ext>
            </a:extLst>
          </p:cNvPr>
          <p:cNvSpPr/>
          <p:nvPr userDrawn="1"/>
        </p:nvSpPr>
        <p:spPr>
          <a:xfrm rot="5400000">
            <a:off x="-336550" y="336550"/>
            <a:ext cx="1346200" cy="673100"/>
          </a:xfrm>
          <a:custGeom>
            <a:avLst/>
            <a:gdLst>
              <a:gd name="connsiteX0" fmla="*/ 2209800 w 4419600"/>
              <a:gd name="connsiteY0" fmla="*/ 0 h 2209800"/>
              <a:gd name="connsiteX1" fmla="*/ 4419600 w 4419600"/>
              <a:gd name="connsiteY1" fmla="*/ 2209800 h 2209800"/>
              <a:gd name="connsiteX2" fmla="*/ 0 w 4419600"/>
              <a:gd name="connsiteY2" fmla="*/ 2209800 h 2209800"/>
              <a:gd name="connsiteX3" fmla="*/ 2209800 w 4419600"/>
              <a:gd name="connsiteY3" fmla="*/ 0 h 220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19600" h="2209800">
                <a:moveTo>
                  <a:pt x="2209800" y="0"/>
                </a:moveTo>
                <a:cubicBezTo>
                  <a:pt x="3430239" y="0"/>
                  <a:pt x="4419600" y="989361"/>
                  <a:pt x="4419600" y="2209800"/>
                </a:cubicBezTo>
                <a:lnTo>
                  <a:pt x="0" y="2209800"/>
                </a:lnTo>
                <a:cubicBezTo>
                  <a:pt x="0" y="989361"/>
                  <a:pt x="989361" y="0"/>
                  <a:pt x="2209800" y="0"/>
                </a:cubicBezTo>
                <a:close/>
              </a:path>
            </a:pathLst>
          </a:custGeom>
          <a:noFill/>
          <a:ln w="25400" cap="flat">
            <a:solidFill>
              <a:srgbClr val="FFC10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E827939-14C8-48FA-AB22-4C234C6B3072}"/>
              </a:ext>
            </a:extLst>
          </p:cNvPr>
          <p:cNvSpPr/>
          <p:nvPr userDrawn="1"/>
        </p:nvSpPr>
        <p:spPr>
          <a:xfrm>
            <a:off x="10845800" y="0"/>
            <a:ext cx="1346200" cy="1346200"/>
          </a:xfrm>
          <a:prstGeom prst="rect">
            <a:avLst/>
          </a:prstGeom>
          <a:noFill/>
          <a:ln w="25400" cap="flat">
            <a:solidFill>
              <a:srgbClr val="EA4335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73592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BDC3A314-84F5-4D8D-92A5-2F192D21C143}"/>
              </a:ext>
            </a:extLst>
          </p:cNvPr>
          <p:cNvSpPr/>
          <p:nvPr userDrawn="1"/>
        </p:nvSpPr>
        <p:spPr>
          <a:xfrm>
            <a:off x="0" y="0"/>
            <a:ext cx="1346200" cy="1346200"/>
          </a:xfrm>
          <a:custGeom>
            <a:avLst/>
            <a:gdLst>
              <a:gd name="connsiteX0" fmla="*/ 0 w 1371600"/>
              <a:gd name="connsiteY0" fmla="*/ 0 h 1371600"/>
              <a:gd name="connsiteX1" fmla="*/ 1371600 w 1371600"/>
              <a:gd name="connsiteY1" fmla="*/ 1371600 h 1371600"/>
              <a:gd name="connsiteX2" fmla="*/ 0 w 1371600"/>
              <a:gd name="connsiteY2" fmla="*/ 1371600 h 1371600"/>
              <a:gd name="connsiteX3" fmla="*/ 0 w 1371600"/>
              <a:gd name="connsiteY3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1600" h="1371600">
                <a:moveTo>
                  <a:pt x="0" y="0"/>
                </a:moveTo>
                <a:cubicBezTo>
                  <a:pt x="757514" y="0"/>
                  <a:pt x="1371600" y="614086"/>
                  <a:pt x="1371600" y="1371600"/>
                </a:cubicBezTo>
                <a:lnTo>
                  <a:pt x="0" y="1371600"/>
                </a:lnTo>
                <a:lnTo>
                  <a:pt x="0" y="0"/>
                </a:lnTo>
                <a:close/>
              </a:path>
            </a:pathLst>
          </a:custGeom>
          <a:noFill/>
          <a:ln w="25400" cap="flat">
            <a:solidFill>
              <a:srgbClr val="EA4335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A2F9A6F-2980-43E4-9463-D4562279B8F1}"/>
              </a:ext>
            </a:extLst>
          </p:cNvPr>
          <p:cNvSpPr/>
          <p:nvPr userDrawn="1"/>
        </p:nvSpPr>
        <p:spPr>
          <a:xfrm>
            <a:off x="0" y="0"/>
            <a:ext cx="12192000" cy="1346200"/>
          </a:xfrm>
          <a:prstGeom prst="rect">
            <a:avLst/>
          </a:prstGeom>
          <a:noFill/>
          <a:ln w="25400" cap="flat">
            <a:solidFill>
              <a:srgbClr val="4285F4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각 삼각형 6">
            <a:extLst>
              <a:ext uri="{FF2B5EF4-FFF2-40B4-BE49-F238E27FC236}">
                <a16:creationId xmlns:a16="http://schemas.microsoft.com/office/drawing/2014/main" id="{96DEB0A7-25B0-48EB-AE82-632722319DC3}"/>
              </a:ext>
            </a:extLst>
          </p:cNvPr>
          <p:cNvSpPr/>
          <p:nvPr userDrawn="1"/>
        </p:nvSpPr>
        <p:spPr>
          <a:xfrm flipH="1">
            <a:off x="10845800" y="0"/>
            <a:ext cx="1346200" cy="1346200"/>
          </a:xfrm>
          <a:prstGeom prst="rtTriangle">
            <a:avLst/>
          </a:prstGeom>
          <a:noFill/>
          <a:ln w="25400" cap="flat">
            <a:solidFill>
              <a:srgbClr val="15C28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9836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269EDF7F-7E79-4278-8E93-9ED6BE6983A8}"/>
              </a:ext>
            </a:extLst>
          </p:cNvPr>
          <p:cNvSpPr/>
          <p:nvPr userDrawn="1"/>
        </p:nvSpPr>
        <p:spPr>
          <a:xfrm>
            <a:off x="0" y="0"/>
            <a:ext cx="3086100" cy="1543050"/>
          </a:xfrm>
          <a:custGeom>
            <a:avLst/>
            <a:gdLst>
              <a:gd name="connsiteX0" fmla="*/ 2209800 w 4419600"/>
              <a:gd name="connsiteY0" fmla="*/ 0 h 2209800"/>
              <a:gd name="connsiteX1" fmla="*/ 4419600 w 4419600"/>
              <a:gd name="connsiteY1" fmla="*/ 2209800 h 2209800"/>
              <a:gd name="connsiteX2" fmla="*/ 0 w 4419600"/>
              <a:gd name="connsiteY2" fmla="*/ 2209800 h 2209800"/>
              <a:gd name="connsiteX3" fmla="*/ 2209800 w 4419600"/>
              <a:gd name="connsiteY3" fmla="*/ 0 h 220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19600" h="2209800">
                <a:moveTo>
                  <a:pt x="2209800" y="0"/>
                </a:moveTo>
                <a:cubicBezTo>
                  <a:pt x="3430239" y="0"/>
                  <a:pt x="4419600" y="989361"/>
                  <a:pt x="4419600" y="2209800"/>
                </a:cubicBezTo>
                <a:lnTo>
                  <a:pt x="0" y="2209800"/>
                </a:lnTo>
                <a:cubicBezTo>
                  <a:pt x="0" y="989361"/>
                  <a:pt x="989361" y="0"/>
                  <a:pt x="2209800" y="0"/>
                </a:cubicBezTo>
                <a:close/>
              </a:path>
            </a:pathLst>
          </a:custGeom>
          <a:noFill/>
          <a:ln w="25400" cap="flat">
            <a:solidFill>
              <a:srgbClr val="EA4335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CEF9959E-C005-4350-BCB8-A305DD27AF8F}"/>
              </a:ext>
            </a:extLst>
          </p:cNvPr>
          <p:cNvSpPr/>
          <p:nvPr userDrawn="1"/>
        </p:nvSpPr>
        <p:spPr>
          <a:xfrm>
            <a:off x="9105900" y="5314950"/>
            <a:ext cx="3086100" cy="1543050"/>
          </a:xfrm>
          <a:custGeom>
            <a:avLst/>
            <a:gdLst>
              <a:gd name="connsiteX0" fmla="*/ 2209800 w 4419600"/>
              <a:gd name="connsiteY0" fmla="*/ 0 h 2209800"/>
              <a:gd name="connsiteX1" fmla="*/ 4419600 w 4419600"/>
              <a:gd name="connsiteY1" fmla="*/ 2209800 h 2209800"/>
              <a:gd name="connsiteX2" fmla="*/ 0 w 4419600"/>
              <a:gd name="connsiteY2" fmla="*/ 2209800 h 2209800"/>
              <a:gd name="connsiteX3" fmla="*/ 2209800 w 4419600"/>
              <a:gd name="connsiteY3" fmla="*/ 0 h 220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19600" h="2209800">
                <a:moveTo>
                  <a:pt x="2209800" y="0"/>
                </a:moveTo>
                <a:cubicBezTo>
                  <a:pt x="3430239" y="0"/>
                  <a:pt x="4419600" y="989361"/>
                  <a:pt x="4419600" y="2209800"/>
                </a:cubicBezTo>
                <a:lnTo>
                  <a:pt x="0" y="2209800"/>
                </a:lnTo>
                <a:cubicBezTo>
                  <a:pt x="0" y="989361"/>
                  <a:pt x="989361" y="0"/>
                  <a:pt x="2209800" y="0"/>
                </a:cubicBezTo>
                <a:close/>
              </a:path>
            </a:pathLst>
          </a:custGeom>
          <a:noFill/>
          <a:ln w="25400" cap="flat">
            <a:solidFill>
              <a:srgbClr val="15C28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C601EF4-C658-4680-8956-C7502354AFA8}"/>
              </a:ext>
            </a:extLst>
          </p:cNvPr>
          <p:cNvSpPr/>
          <p:nvPr userDrawn="1"/>
        </p:nvSpPr>
        <p:spPr>
          <a:xfrm>
            <a:off x="0" y="0"/>
            <a:ext cx="12192000" cy="1543050"/>
          </a:xfrm>
          <a:prstGeom prst="rect">
            <a:avLst/>
          </a:prstGeom>
          <a:noFill/>
          <a:ln w="25400" cap="flat">
            <a:solidFill>
              <a:srgbClr val="FFC10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4363AF4-B64F-440B-9DCC-DFCBF5B2EDF7}"/>
              </a:ext>
            </a:extLst>
          </p:cNvPr>
          <p:cNvSpPr/>
          <p:nvPr userDrawn="1"/>
        </p:nvSpPr>
        <p:spPr>
          <a:xfrm>
            <a:off x="0" y="5314950"/>
            <a:ext cx="12192000" cy="1543050"/>
          </a:xfrm>
          <a:prstGeom prst="rect">
            <a:avLst/>
          </a:prstGeom>
          <a:noFill/>
          <a:ln w="25400" cap="flat">
            <a:solidFill>
              <a:srgbClr val="EA4335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2576845-8B92-485B-ADAD-B09CEAB13031}"/>
              </a:ext>
            </a:extLst>
          </p:cNvPr>
          <p:cNvSpPr/>
          <p:nvPr userDrawn="1"/>
        </p:nvSpPr>
        <p:spPr>
          <a:xfrm>
            <a:off x="9105900" y="0"/>
            <a:ext cx="3086100" cy="6858000"/>
          </a:xfrm>
          <a:prstGeom prst="rect">
            <a:avLst/>
          </a:prstGeom>
          <a:noFill/>
          <a:ln w="25400" cap="flat">
            <a:solidFill>
              <a:srgbClr val="4285F4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F2D67EE-04E7-45EC-8C0E-057A53670476}"/>
              </a:ext>
            </a:extLst>
          </p:cNvPr>
          <p:cNvSpPr/>
          <p:nvPr userDrawn="1"/>
        </p:nvSpPr>
        <p:spPr>
          <a:xfrm>
            <a:off x="0" y="0"/>
            <a:ext cx="3086100" cy="6858000"/>
          </a:xfrm>
          <a:prstGeom prst="rect">
            <a:avLst/>
          </a:prstGeom>
          <a:noFill/>
          <a:ln w="25400" cap="flat">
            <a:solidFill>
              <a:srgbClr val="15C28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38672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0F704357-5DBE-4734-8718-B82ACDC102F9}"/>
              </a:ext>
            </a:extLst>
          </p:cNvPr>
          <p:cNvCxnSpPr/>
          <p:nvPr userDrawn="1"/>
        </p:nvCxnSpPr>
        <p:spPr>
          <a:xfrm>
            <a:off x="728030" y="0"/>
            <a:ext cx="0" cy="6858000"/>
          </a:xfrm>
          <a:prstGeom prst="line">
            <a:avLst/>
          </a:prstGeom>
          <a:noFill/>
          <a:ln w="25400" cap="flat">
            <a:solidFill>
              <a:srgbClr val="15C286"/>
            </a:solidFill>
            <a:prstDash val="solid"/>
            <a:miter/>
          </a:ln>
        </p:spPr>
      </p:cxn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89D2FDB9-316C-4594-A204-9134ED095A5C}"/>
              </a:ext>
            </a:extLst>
          </p:cNvPr>
          <p:cNvCxnSpPr/>
          <p:nvPr userDrawn="1"/>
        </p:nvCxnSpPr>
        <p:spPr>
          <a:xfrm>
            <a:off x="0" y="6129970"/>
            <a:ext cx="12192000" cy="0"/>
          </a:xfrm>
          <a:prstGeom prst="line">
            <a:avLst/>
          </a:prstGeom>
          <a:noFill/>
          <a:ln w="25400" cap="flat">
            <a:solidFill>
              <a:srgbClr val="FFC107"/>
            </a:solidFill>
            <a:prstDash val="solid"/>
            <a:miter/>
          </a:ln>
        </p:spPr>
      </p:cxn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0374CA07-92C2-426C-936E-50ADF99659E9}"/>
              </a:ext>
            </a:extLst>
          </p:cNvPr>
          <p:cNvSpPr/>
          <p:nvPr userDrawn="1"/>
        </p:nvSpPr>
        <p:spPr>
          <a:xfrm>
            <a:off x="0" y="6129970"/>
            <a:ext cx="728030" cy="728030"/>
          </a:xfrm>
          <a:custGeom>
            <a:avLst/>
            <a:gdLst>
              <a:gd name="connsiteX0" fmla="*/ 0 w 1371600"/>
              <a:gd name="connsiteY0" fmla="*/ 0 h 1371600"/>
              <a:gd name="connsiteX1" fmla="*/ 1371600 w 1371600"/>
              <a:gd name="connsiteY1" fmla="*/ 1371600 h 1371600"/>
              <a:gd name="connsiteX2" fmla="*/ 0 w 1371600"/>
              <a:gd name="connsiteY2" fmla="*/ 1371600 h 1371600"/>
              <a:gd name="connsiteX3" fmla="*/ 0 w 1371600"/>
              <a:gd name="connsiteY3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1600" h="1371600">
                <a:moveTo>
                  <a:pt x="0" y="0"/>
                </a:moveTo>
                <a:cubicBezTo>
                  <a:pt x="757514" y="0"/>
                  <a:pt x="1371600" y="614086"/>
                  <a:pt x="1371600" y="1371600"/>
                </a:cubicBezTo>
                <a:lnTo>
                  <a:pt x="0" y="1371600"/>
                </a:lnTo>
                <a:lnTo>
                  <a:pt x="0" y="0"/>
                </a:lnTo>
                <a:close/>
              </a:path>
            </a:pathLst>
          </a:custGeom>
          <a:noFill/>
          <a:ln w="25400" cap="flat">
            <a:solidFill>
              <a:srgbClr val="EA4335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396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7944B61-74BF-4BD5-92C6-33F9A10A683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972000" anchor="b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55796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336FA0E-0CE9-42E9-BBCB-B9E7861F2C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43905" y="752478"/>
            <a:ext cx="3404344" cy="535309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972000" anchor="b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33051FE9-9FC7-4C26-9E41-9AF688466794}"/>
              </a:ext>
            </a:extLst>
          </p:cNvPr>
          <p:cNvCxnSpPr/>
          <p:nvPr userDrawn="1"/>
        </p:nvCxnSpPr>
        <p:spPr>
          <a:xfrm>
            <a:off x="0" y="6117771"/>
            <a:ext cx="12192000" cy="0"/>
          </a:xfrm>
          <a:prstGeom prst="line">
            <a:avLst/>
          </a:prstGeom>
          <a:noFill/>
          <a:ln w="25400" cap="flat">
            <a:solidFill>
              <a:srgbClr val="FFC107"/>
            </a:solidFill>
            <a:prstDash val="solid"/>
            <a:miter/>
          </a:ln>
        </p:spPr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B2F5C0D5-23FD-4FEC-B3E4-B59687FFAE87}"/>
              </a:ext>
            </a:extLst>
          </p:cNvPr>
          <p:cNvCxnSpPr/>
          <p:nvPr userDrawn="1"/>
        </p:nvCxnSpPr>
        <p:spPr>
          <a:xfrm>
            <a:off x="0" y="740228"/>
            <a:ext cx="12192000" cy="0"/>
          </a:xfrm>
          <a:prstGeom prst="line">
            <a:avLst/>
          </a:prstGeom>
          <a:noFill/>
          <a:ln w="25400" cap="flat">
            <a:solidFill>
              <a:srgbClr val="4285F4"/>
            </a:solidFill>
            <a:prstDash val="solid"/>
            <a:miter/>
          </a:ln>
        </p:spPr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9D3C3C95-E767-421E-8CD6-F95A31E11D86}"/>
              </a:ext>
            </a:extLst>
          </p:cNvPr>
          <p:cNvCxnSpPr/>
          <p:nvPr userDrawn="1"/>
        </p:nvCxnSpPr>
        <p:spPr>
          <a:xfrm>
            <a:off x="728030" y="0"/>
            <a:ext cx="0" cy="6858000"/>
          </a:xfrm>
          <a:prstGeom prst="line">
            <a:avLst/>
          </a:prstGeom>
          <a:noFill/>
          <a:ln w="25400" cap="flat">
            <a:solidFill>
              <a:srgbClr val="15C286"/>
            </a:solidFill>
            <a:prstDash val="solid"/>
            <a:miter/>
          </a:ln>
        </p:spPr>
      </p:cxnSp>
      <p:sp>
        <p:nvSpPr>
          <p:cNvPr id="9" name="타원 8">
            <a:extLst>
              <a:ext uri="{FF2B5EF4-FFF2-40B4-BE49-F238E27FC236}">
                <a16:creationId xmlns:a16="http://schemas.microsoft.com/office/drawing/2014/main" id="{7504B2B2-BC3D-4361-AB04-481559CA0321}"/>
              </a:ext>
            </a:extLst>
          </p:cNvPr>
          <p:cNvSpPr/>
          <p:nvPr userDrawn="1"/>
        </p:nvSpPr>
        <p:spPr>
          <a:xfrm>
            <a:off x="0" y="6129970"/>
            <a:ext cx="728030" cy="728030"/>
          </a:xfrm>
          <a:prstGeom prst="ellipse">
            <a:avLst/>
          </a:prstGeom>
          <a:noFill/>
          <a:ln w="25400" cap="flat">
            <a:solidFill>
              <a:srgbClr val="EA4335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90957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79D73B9-4EB0-4C67-A4B1-53F4738FB87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85196" y="1601107"/>
            <a:ext cx="5867556" cy="365578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F8F84094-58ED-4EF5-B8C3-0E4CE1827469}"/>
              </a:ext>
            </a:extLst>
          </p:cNvPr>
          <p:cNvCxnSpPr/>
          <p:nvPr userDrawn="1"/>
        </p:nvCxnSpPr>
        <p:spPr>
          <a:xfrm>
            <a:off x="11064594" y="0"/>
            <a:ext cx="0" cy="6858000"/>
          </a:xfrm>
          <a:prstGeom prst="line">
            <a:avLst/>
          </a:prstGeom>
          <a:noFill/>
          <a:ln w="25400" cap="flat">
            <a:solidFill>
              <a:srgbClr val="FFC107"/>
            </a:solidFill>
            <a:prstDash val="solid"/>
            <a:miter/>
          </a:ln>
        </p:spPr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9B042E7B-8E94-439C-BD14-7F54DA8BE0B1}"/>
              </a:ext>
            </a:extLst>
          </p:cNvPr>
          <p:cNvCxnSpPr>
            <a:cxnSpLocks/>
          </p:cNvCxnSpPr>
          <p:nvPr userDrawn="1"/>
        </p:nvCxnSpPr>
        <p:spPr>
          <a:xfrm>
            <a:off x="5172496" y="0"/>
            <a:ext cx="1" cy="7116031"/>
          </a:xfrm>
          <a:prstGeom prst="line">
            <a:avLst/>
          </a:prstGeom>
          <a:noFill/>
          <a:ln w="25400" cap="flat">
            <a:solidFill>
              <a:srgbClr val="EA4335"/>
            </a:solidFill>
            <a:prstDash val="solid"/>
            <a:miter/>
          </a:ln>
        </p:spPr>
      </p:cxn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BA865F6D-B07E-454A-9C6E-ED40C8783B7E}"/>
              </a:ext>
            </a:extLst>
          </p:cNvPr>
          <p:cNvSpPr/>
          <p:nvPr userDrawn="1"/>
        </p:nvSpPr>
        <p:spPr>
          <a:xfrm>
            <a:off x="5172496" y="7142"/>
            <a:ext cx="3162301" cy="1581151"/>
          </a:xfrm>
          <a:custGeom>
            <a:avLst/>
            <a:gdLst>
              <a:gd name="connsiteX0" fmla="*/ 2209800 w 4419600"/>
              <a:gd name="connsiteY0" fmla="*/ 0 h 2209800"/>
              <a:gd name="connsiteX1" fmla="*/ 4419600 w 4419600"/>
              <a:gd name="connsiteY1" fmla="*/ 2209800 h 2209800"/>
              <a:gd name="connsiteX2" fmla="*/ 0 w 4419600"/>
              <a:gd name="connsiteY2" fmla="*/ 2209800 h 2209800"/>
              <a:gd name="connsiteX3" fmla="*/ 2209800 w 4419600"/>
              <a:gd name="connsiteY3" fmla="*/ 0 h 220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19600" h="2209800">
                <a:moveTo>
                  <a:pt x="2209800" y="0"/>
                </a:moveTo>
                <a:cubicBezTo>
                  <a:pt x="3430239" y="0"/>
                  <a:pt x="4419600" y="989361"/>
                  <a:pt x="4419600" y="2209800"/>
                </a:cubicBezTo>
                <a:lnTo>
                  <a:pt x="0" y="2209800"/>
                </a:lnTo>
                <a:cubicBezTo>
                  <a:pt x="0" y="989361"/>
                  <a:pt x="989361" y="0"/>
                  <a:pt x="2209800" y="0"/>
                </a:cubicBezTo>
                <a:close/>
              </a:path>
            </a:pathLst>
          </a:custGeom>
          <a:noFill/>
          <a:ln w="25400" cap="flat">
            <a:solidFill>
              <a:srgbClr val="4285F4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018757B8-E9D1-4D58-A664-83F1F5948512}"/>
              </a:ext>
            </a:extLst>
          </p:cNvPr>
          <p:cNvSpPr/>
          <p:nvPr userDrawn="1"/>
        </p:nvSpPr>
        <p:spPr>
          <a:xfrm>
            <a:off x="9492089" y="5276850"/>
            <a:ext cx="1572505" cy="1572505"/>
          </a:xfrm>
          <a:prstGeom prst="ellipse">
            <a:avLst/>
          </a:prstGeom>
          <a:noFill/>
          <a:ln w="25400" cap="flat">
            <a:solidFill>
              <a:srgbClr val="15C28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C2771BEC-C44B-4AE5-A297-F6A908729F64}"/>
              </a:ext>
            </a:extLst>
          </p:cNvPr>
          <p:cNvSpPr/>
          <p:nvPr userDrawn="1"/>
        </p:nvSpPr>
        <p:spPr>
          <a:xfrm>
            <a:off x="7919584" y="5276850"/>
            <a:ext cx="1572505" cy="1572505"/>
          </a:xfrm>
          <a:prstGeom prst="ellipse">
            <a:avLst/>
          </a:prstGeom>
          <a:noFill/>
          <a:ln w="25400" cap="flat">
            <a:solidFill>
              <a:srgbClr val="15C28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1970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4FF5573-C518-4626-83B4-42C8AC0E1F1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46200" y="1547627"/>
            <a:ext cx="3759200" cy="37592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A2508DCD-1605-49A3-BAA3-0EFC2AEC60CB}"/>
              </a:ext>
            </a:extLst>
          </p:cNvPr>
          <p:cNvSpPr/>
          <p:nvPr userDrawn="1"/>
        </p:nvSpPr>
        <p:spPr>
          <a:xfrm>
            <a:off x="738373" y="939800"/>
            <a:ext cx="4974854" cy="4974854"/>
          </a:xfrm>
          <a:prstGeom prst="ellipse">
            <a:avLst/>
          </a:prstGeom>
          <a:noFill/>
          <a:ln w="25400" cap="flat">
            <a:solidFill>
              <a:srgbClr val="EA4335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31243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687" r:id="rId15"/>
    <p:sldLayoutId id="2147483664" r:id="rId1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17" Type="http://schemas.openxmlformats.org/officeDocument/2006/relationships/image" Target="../media/image24.sv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5" Type="http://schemas.openxmlformats.org/officeDocument/2006/relationships/image" Target="../media/image2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Relationship Id="rId1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C571B84-D384-4858-A50C-0544EE078EFF}"/>
              </a:ext>
            </a:extLst>
          </p:cNvPr>
          <p:cNvSpPr txBox="1"/>
          <p:nvPr/>
        </p:nvSpPr>
        <p:spPr>
          <a:xfrm>
            <a:off x="4204186" y="3783568"/>
            <a:ext cx="5113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Insert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the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sub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title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of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your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presentation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9A183AB-5484-4C58-A62A-A8070665EF5B}"/>
              </a:ext>
            </a:extLst>
          </p:cNvPr>
          <p:cNvSpPr/>
          <p:nvPr/>
        </p:nvSpPr>
        <p:spPr>
          <a:xfrm>
            <a:off x="4204186" y="4198320"/>
            <a:ext cx="5113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COMPANY NAME   </a:t>
            </a: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｜   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00. 00. 20XX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E1B8A7-726F-4407-8FF6-28554E5D82EC}"/>
              </a:ext>
            </a:extLst>
          </p:cNvPr>
          <p:cNvSpPr txBox="1"/>
          <p:nvPr/>
        </p:nvSpPr>
        <p:spPr>
          <a:xfrm>
            <a:off x="4089887" y="1647105"/>
            <a:ext cx="676861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Presentation</a:t>
            </a:r>
          </a:p>
          <a:p>
            <a:pPr algn="l"/>
            <a:r>
              <a:rPr lang="en-US" altLang="ko-KR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Cover Title</a:t>
            </a:r>
            <a:endParaRPr lang="ko-KR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490329-98AB-4DE3-9B38-DFF4FEB8D534}"/>
              </a:ext>
            </a:extLst>
          </p:cNvPr>
          <p:cNvSpPr txBox="1"/>
          <p:nvPr/>
        </p:nvSpPr>
        <p:spPr>
          <a:xfrm>
            <a:off x="2934187" y="5934795"/>
            <a:ext cx="32634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65CB6B-40EB-4856-B440-19B1E1E93983}"/>
              </a:ext>
            </a:extLst>
          </p:cNvPr>
          <p:cNvSpPr txBox="1"/>
          <p:nvPr/>
        </p:nvSpPr>
        <p:spPr>
          <a:xfrm>
            <a:off x="2387599" y="380711"/>
            <a:ext cx="7416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What is </a:t>
            </a:r>
            <a:r>
              <a:rPr lang="en-US" altLang="ko-KR" sz="3200" dirty="0">
                <a:solidFill>
                  <a:srgbClr val="EA4335"/>
                </a:solidFill>
                <a:latin typeface="+mj-lt"/>
                <a:cs typeface="Arial" panose="020B0604020202020204" pitchFamily="34" charset="0"/>
              </a:rPr>
              <a:t>Creativity</a:t>
            </a:r>
            <a:endParaRPr lang="ko-KR" altLang="en-US" sz="3200" dirty="0">
              <a:solidFill>
                <a:srgbClr val="EA433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05781782-3E6B-461B-9F46-FA6950C2E481}"/>
              </a:ext>
            </a:extLst>
          </p:cNvPr>
          <p:cNvSpPr/>
          <p:nvPr/>
        </p:nvSpPr>
        <p:spPr>
          <a:xfrm>
            <a:off x="1502256" y="2228850"/>
            <a:ext cx="3856152" cy="3856152"/>
          </a:xfrm>
          <a:prstGeom prst="ellipse">
            <a:avLst/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75C1BFD9-4CFA-4D7B-9CC1-B0FE83D1E374}"/>
              </a:ext>
            </a:extLst>
          </p:cNvPr>
          <p:cNvSpPr/>
          <p:nvPr/>
        </p:nvSpPr>
        <p:spPr>
          <a:xfrm>
            <a:off x="3044710" y="2233964"/>
            <a:ext cx="2925357" cy="736453"/>
          </a:xfrm>
          <a:prstGeom prst="roundRect">
            <a:avLst>
              <a:gd name="adj" fmla="val 50000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1FBB25AB-856E-41EE-BF3F-5A570CBA8E8C}"/>
              </a:ext>
            </a:extLst>
          </p:cNvPr>
          <p:cNvSpPr/>
          <p:nvPr/>
        </p:nvSpPr>
        <p:spPr>
          <a:xfrm>
            <a:off x="1748763" y="2475357"/>
            <a:ext cx="3363137" cy="3363137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9565489E-84B8-4EFA-BBCD-A9A58A1F91D8}"/>
              </a:ext>
            </a:extLst>
          </p:cNvPr>
          <p:cNvSpPr/>
          <p:nvPr/>
        </p:nvSpPr>
        <p:spPr>
          <a:xfrm>
            <a:off x="3044710" y="5102041"/>
            <a:ext cx="2925357" cy="736453"/>
          </a:xfrm>
          <a:prstGeom prst="roundRect">
            <a:avLst>
              <a:gd name="adj" fmla="val 50000"/>
            </a:avLst>
          </a:prstGeom>
          <a:solidFill>
            <a:srgbClr val="FFC1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1584770B-7C64-4CEE-AA3F-24BA2EAB4627}"/>
              </a:ext>
            </a:extLst>
          </p:cNvPr>
          <p:cNvSpPr/>
          <p:nvPr/>
        </p:nvSpPr>
        <p:spPr>
          <a:xfrm>
            <a:off x="3044710" y="3788699"/>
            <a:ext cx="3856152" cy="736453"/>
          </a:xfrm>
          <a:prstGeom prst="roundRect">
            <a:avLst>
              <a:gd name="adj" fmla="val 50000"/>
            </a:avLst>
          </a:prstGeom>
          <a:solidFill>
            <a:srgbClr val="EA43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560D923E-D3F1-45A7-9455-0068CAC0018D}"/>
              </a:ext>
            </a:extLst>
          </p:cNvPr>
          <p:cNvSpPr/>
          <p:nvPr/>
        </p:nvSpPr>
        <p:spPr>
          <a:xfrm>
            <a:off x="2243824" y="2970418"/>
            <a:ext cx="2373017" cy="2373017"/>
          </a:xfrm>
          <a:prstGeom prst="ellipse">
            <a:avLst/>
          </a:prstGeom>
          <a:solidFill>
            <a:srgbClr val="EA43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E1ED8E3-27DF-4FB9-8387-4A299F088F00}"/>
              </a:ext>
            </a:extLst>
          </p:cNvPr>
          <p:cNvSpPr/>
          <p:nvPr/>
        </p:nvSpPr>
        <p:spPr>
          <a:xfrm>
            <a:off x="6159295" y="2233964"/>
            <a:ext cx="30863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C473028-C7A6-4AD0-A231-5D443AC18114}"/>
              </a:ext>
            </a:extLst>
          </p:cNvPr>
          <p:cNvSpPr/>
          <p:nvPr/>
        </p:nvSpPr>
        <p:spPr>
          <a:xfrm>
            <a:off x="6159295" y="2540397"/>
            <a:ext cx="30863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1F71FD8-1115-4810-8C12-9F337B95BD52}"/>
              </a:ext>
            </a:extLst>
          </p:cNvPr>
          <p:cNvSpPr/>
          <p:nvPr/>
        </p:nvSpPr>
        <p:spPr>
          <a:xfrm>
            <a:off x="7133042" y="3788699"/>
            <a:ext cx="30863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3E862D1-FF89-4D94-B504-7777A0B7B123}"/>
              </a:ext>
            </a:extLst>
          </p:cNvPr>
          <p:cNvSpPr/>
          <p:nvPr/>
        </p:nvSpPr>
        <p:spPr>
          <a:xfrm>
            <a:off x="7133043" y="4095132"/>
            <a:ext cx="30863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FB1E06D-98B9-43B0-B19C-B899A9E267AC}"/>
              </a:ext>
            </a:extLst>
          </p:cNvPr>
          <p:cNvSpPr/>
          <p:nvPr/>
        </p:nvSpPr>
        <p:spPr>
          <a:xfrm>
            <a:off x="6159295" y="5102041"/>
            <a:ext cx="30863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161CB37-6F5B-43BB-97DC-A2B56B8813A3}"/>
              </a:ext>
            </a:extLst>
          </p:cNvPr>
          <p:cNvSpPr/>
          <p:nvPr/>
        </p:nvSpPr>
        <p:spPr>
          <a:xfrm>
            <a:off x="6159295" y="5408474"/>
            <a:ext cx="30863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277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F342042-8CB3-43E6-97C6-8748D7ED46AA}"/>
              </a:ext>
            </a:extLst>
          </p:cNvPr>
          <p:cNvSpPr txBox="1"/>
          <p:nvPr/>
        </p:nvSpPr>
        <p:spPr>
          <a:xfrm>
            <a:off x="2387599" y="380711"/>
            <a:ext cx="7416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4285F4"/>
                </a:solidFill>
                <a:latin typeface="+mj-lt"/>
                <a:cs typeface="Arial" panose="020B0604020202020204" pitchFamily="34" charset="0"/>
              </a:rPr>
              <a:t>Surprising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 Facts</a:t>
            </a:r>
            <a:endParaRPr lang="ko-KR" altLang="en-US" sz="3200" dirty="0">
              <a:solidFill>
                <a:srgbClr val="EA433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131EA4C1-895E-4BD8-A886-4E3DA3D660A5}"/>
              </a:ext>
            </a:extLst>
          </p:cNvPr>
          <p:cNvSpPr/>
          <p:nvPr/>
        </p:nvSpPr>
        <p:spPr>
          <a:xfrm>
            <a:off x="838138" y="3501783"/>
            <a:ext cx="3972583" cy="2334172"/>
          </a:xfrm>
          <a:custGeom>
            <a:avLst/>
            <a:gdLst>
              <a:gd name="connsiteX0" fmla="*/ 3623268 w 3972582"/>
              <a:gd name="connsiteY0" fmla="*/ 674803 h 2334172"/>
              <a:gd name="connsiteX1" fmla="*/ 3305686 w 3972582"/>
              <a:gd name="connsiteY1" fmla="*/ 357221 h 2334172"/>
              <a:gd name="connsiteX2" fmla="*/ 1990469 w 3972582"/>
              <a:gd name="connsiteY2" fmla="*/ 1672438 h 2334172"/>
              <a:gd name="connsiteX3" fmla="*/ 675252 w 3972582"/>
              <a:gd name="connsiteY3" fmla="*/ 357221 h 2334172"/>
              <a:gd name="connsiteX4" fmla="*/ 357670 w 3972582"/>
              <a:gd name="connsiteY4" fmla="*/ 39639 h 2334172"/>
              <a:gd name="connsiteX5" fmla="*/ 39639 w 3972582"/>
              <a:gd name="connsiteY5" fmla="*/ 356997 h 2334172"/>
              <a:gd name="connsiteX6" fmla="*/ 1990245 w 3972582"/>
              <a:gd name="connsiteY6" fmla="*/ 2307602 h 2334172"/>
              <a:gd name="connsiteX7" fmla="*/ 3940850 w 3972582"/>
              <a:gd name="connsiteY7" fmla="*/ 356997 h 2334172"/>
              <a:gd name="connsiteX8" fmla="*/ 3623268 w 3972582"/>
              <a:gd name="connsiteY8" fmla="*/ 674803 h 233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72582" h="2334172">
                <a:moveTo>
                  <a:pt x="3623268" y="674803"/>
                </a:moveTo>
                <a:cubicBezTo>
                  <a:pt x="3447756" y="674803"/>
                  <a:pt x="3305686" y="532509"/>
                  <a:pt x="3305686" y="357221"/>
                </a:cubicBezTo>
                <a:cubicBezTo>
                  <a:pt x="3305686" y="1082386"/>
                  <a:pt x="2715634" y="1672438"/>
                  <a:pt x="1990469" y="1672438"/>
                </a:cubicBezTo>
                <a:cubicBezTo>
                  <a:pt x="1265304" y="1672438"/>
                  <a:pt x="675252" y="1082386"/>
                  <a:pt x="675252" y="357221"/>
                </a:cubicBezTo>
                <a:cubicBezTo>
                  <a:pt x="675252" y="181709"/>
                  <a:pt x="532957" y="39639"/>
                  <a:pt x="357670" y="39639"/>
                </a:cubicBezTo>
                <a:cubicBezTo>
                  <a:pt x="182383" y="39639"/>
                  <a:pt x="39639" y="181485"/>
                  <a:pt x="39639" y="356997"/>
                </a:cubicBezTo>
                <a:cubicBezTo>
                  <a:pt x="39639" y="1432512"/>
                  <a:pt x="914729" y="2307602"/>
                  <a:pt x="1990245" y="2307602"/>
                </a:cubicBezTo>
                <a:cubicBezTo>
                  <a:pt x="3065760" y="2307602"/>
                  <a:pt x="3940850" y="1432512"/>
                  <a:pt x="3940850" y="356997"/>
                </a:cubicBezTo>
                <a:cubicBezTo>
                  <a:pt x="3940850" y="532509"/>
                  <a:pt x="3798555" y="674803"/>
                  <a:pt x="3623268" y="674803"/>
                </a:cubicBezTo>
                <a:close/>
              </a:path>
            </a:pathLst>
          </a:custGeom>
          <a:solidFill>
            <a:srgbClr val="FFC107"/>
          </a:solidFill>
          <a:ln w="2243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525BACD7-4A36-4133-87E4-E59BE5FE31C3}"/>
              </a:ext>
            </a:extLst>
          </p:cNvPr>
          <p:cNvSpPr/>
          <p:nvPr/>
        </p:nvSpPr>
        <p:spPr>
          <a:xfrm>
            <a:off x="4103960" y="1868761"/>
            <a:ext cx="3972583" cy="2019957"/>
          </a:xfrm>
          <a:custGeom>
            <a:avLst/>
            <a:gdLst>
              <a:gd name="connsiteX0" fmla="*/ 3623268 w 3972582"/>
              <a:gd name="connsiteY0" fmla="*/ 1672438 h 2019956"/>
              <a:gd name="connsiteX1" fmla="*/ 3940850 w 3972582"/>
              <a:gd name="connsiteY1" fmla="*/ 1990020 h 2019956"/>
              <a:gd name="connsiteX2" fmla="*/ 1990245 w 3972582"/>
              <a:gd name="connsiteY2" fmla="*/ 39639 h 2019956"/>
              <a:gd name="connsiteX3" fmla="*/ 39639 w 3972582"/>
              <a:gd name="connsiteY3" fmla="*/ 1990244 h 2019956"/>
              <a:gd name="connsiteX4" fmla="*/ 357221 w 3972582"/>
              <a:gd name="connsiteY4" fmla="*/ 1672662 h 2019956"/>
              <a:gd name="connsiteX5" fmla="*/ 674803 w 3972582"/>
              <a:gd name="connsiteY5" fmla="*/ 1990244 h 2019956"/>
              <a:gd name="connsiteX6" fmla="*/ 674803 w 3972582"/>
              <a:gd name="connsiteY6" fmla="*/ 1990244 h 2019956"/>
              <a:gd name="connsiteX7" fmla="*/ 674803 w 3972582"/>
              <a:gd name="connsiteY7" fmla="*/ 1990244 h 2019956"/>
              <a:gd name="connsiteX8" fmla="*/ 1990020 w 3972582"/>
              <a:gd name="connsiteY8" fmla="*/ 675028 h 2019956"/>
              <a:gd name="connsiteX9" fmla="*/ 3305237 w 3972582"/>
              <a:gd name="connsiteY9" fmla="*/ 1990244 h 2019956"/>
              <a:gd name="connsiteX10" fmla="*/ 3305237 w 3972582"/>
              <a:gd name="connsiteY10" fmla="*/ 1990244 h 2019956"/>
              <a:gd name="connsiteX11" fmla="*/ 3305237 w 3972582"/>
              <a:gd name="connsiteY11" fmla="*/ 1990244 h 2019956"/>
              <a:gd name="connsiteX12" fmla="*/ 3623268 w 3972582"/>
              <a:gd name="connsiteY12" fmla="*/ 1672438 h 201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72582" h="2019956">
                <a:moveTo>
                  <a:pt x="3623268" y="1672438"/>
                </a:moveTo>
                <a:cubicBezTo>
                  <a:pt x="3798555" y="1672438"/>
                  <a:pt x="3940850" y="1814508"/>
                  <a:pt x="3940850" y="1990020"/>
                </a:cubicBezTo>
                <a:cubicBezTo>
                  <a:pt x="3940850" y="914505"/>
                  <a:pt x="3065760" y="39639"/>
                  <a:pt x="1990245" y="39639"/>
                </a:cubicBezTo>
                <a:cubicBezTo>
                  <a:pt x="914729" y="39639"/>
                  <a:pt x="39639" y="914729"/>
                  <a:pt x="39639" y="1990244"/>
                </a:cubicBezTo>
                <a:cubicBezTo>
                  <a:pt x="39639" y="1814732"/>
                  <a:pt x="181934" y="1672662"/>
                  <a:pt x="357221" y="1672662"/>
                </a:cubicBezTo>
                <a:cubicBezTo>
                  <a:pt x="532509" y="1672662"/>
                  <a:pt x="674803" y="1814957"/>
                  <a:pt x="674803" y="1990244"/>
                </a:cubicBezTo>
                <a:cubicBezTo>
                  <a:pt x="674803" y="1990244"/>
                  <a:pt x="674803" y="1990244"/>
                  <a:pt x="674803" y="1990244"/>
                </a:cubicBezTo>
                <a:cubicBezTo>
                  <a:pt x="674803" y="1990244"/>
                  <a:pt x="674803" y="1990244"/>
                  <a:pt x="674803" y="1990244"/>
                </a:cubicBezTo>
                <a:cubicBezTo>
                  <a:pt x="674803" y="1265080"/>
                  <a:pt x="1264856" y="675028"/>
                  <a:pt x="1990020" y="675028"/>
                </a:cubicBezTo>
                <a:cubicBezTo>
                  <a:pt x="2715185" y="675028"/>
                  <a:pt x="3305237" y="1265080"/>
                  <a:pt x="3305237" y="1990244"/>
                </a:cubicBezTo>
                <a:cubicBezTo>
                  <a:pt x="3305237" y="1990244"/>
                  <a:pt x="3305237" y="1990244"/>
                  <a:pt x="3305237" y="1990244"/>
                </a:cubicBezTo>
                <a:cubicBezTo>
                  <a:pt x="3305237" y="1990244"/>
                  <a:pt x="3305237" y="1990244"/>
                  <a:pt x="3305237" y="1990244"/>
                </a:cubicBezTo>
                <a:cubicBezTo>
                  <a:pt x="3305461" y="1814508"/>
                  <a:pt x="3447756" y="1672438"/>
                  <a:pt x="3623268" y="1672438"/>
                </a:cubicBezTo>
                <a:close/>
              </a:path>
            </a:pathLst>
          </a:custGeom>
          <a:solidFill>
            <a:srgbClr val="EA4335"/>
          </a:solidFill>
          <a:ln w="2243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583C9A9D-EC81-4977-BFFC-245136D8EB98}"/>
              </a:ext>
            </a:extLst>
          </p:cNvPr>
          <p:cNvSpPr/>
          <p:nvPr/>
        </p:nvSpPr>
        <p:spPr>
          <a:xfrm>
            <a:off x="4104185" y="3501559"/>
            <a:ext cx="695763" cy="695763"/>
          </a:xfrm>
          <a:custGeom>
            <a:avLst/>
            <a:gdLst>
              <a:gd name="connsiteX0" fmla="*/ 357221 w 695763"/>
              <a:gd name="connsiteY0" fmla="*/ 39639 h 695762"/>
              <a:gd name="connsiteX1" fmla="*/ 39639 w 695763"/>
              <a:gd name="connsiteY1" fmla="*/ 357221 h 695762"/>
              <a:gd name="connsiteX2" fmla="*/ 357221 w 695763"/>
              <a:gd name="connsiteY2" fmla="*/ 674803 h 695762"/>
              <a:gd name="connsiteX3" fmla="*/ 674803 w 695763"/>
              <a:gd name="connsiteY3" fmla="*/ 357221 h 695762"/>
              <a:gd name="connsiteX4" fmla="*/ 674803 w 695763"/>
              <a:gd name="connsiteY4" fmla="*/ 357221 h 695762"/>
              <a:gd name="connsiteX5" fmla="*/ 357221 w 695763"/>
              <a:gd name="connsiteY5" fmla="*/ 39639 h 695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5763" h="695762">
                <a:moveTo>
                  <a:pt x="357221" y="39639"/>
                </a:moveTo>
                <a:cubicBezTo>
                  <a:pt x="181709" y="39639"/>
                  <a:pt x="39639" y="181934"/>
                  <a:pt x="39639" y="357221"/>
                </a:cubicBezTo>
                <a:cubicBezTo>
                  <a:pt x="39639" y="532733"/>
                  <a:pt x="181934" y="674803"/>
                  <a:pt x="357221" y="674803"/>
                </a:cubicBezTo>
                <a:cubicBezTo>
                  <a:pt x="532733" y="674803"/>
                  <a:pt x="674803" y="532733"/>
                  <a:pt x="674803" y="357221"/>
                </a:cubicBezTo>
                <a:cubicBezTo>
                  <a:pt x="674803" y="357221"/>
                  <a:pt x="674803" y="357221"/>
                  <a:pt x="674803" y="357221"/>
                </a:cubicBezTo>
                <a:cubicBezTo>
                  <a:pt x="674803" y="181709"/>
                  <a:pt x="532508" y="39639"/>
                  <a:pt x="357221" y="39639"/>
                </a:cubicBezTo>
                <a:close/>
              </a:path>
            </a:pathLst>
          </a:custGeom>
          <a:solidFill>
            <a:srgbClr val="15C286"/>
          </a:solidFill>
          <a:ln w="2243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04B4B"/>
              </a:solidFill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8F340B1D-5467-473B-BB17-035463528081}"/>
              </a:ext>
            </a:extLst>
          </p:cNvPr>
          <p:cNvSpPr/>
          <p:nvPr/>
        </p:nvSpPr>
        <p:spPr>
          <a:xfrm>
            <a:off x="7370231" y="3501559"/>
            <a:ext cx="3972583" cy="2334172"/>
          </a:xfrm>
          <a:custGeom>
            <a:avLst/>
            <a:gdLst>
              <a:gd name="connsiteX0" fmla="*/ 3622819 w 3972582"/>
              <a:gd name="connsiteY0" fmla="*/ 39639 h 2334172"/>
              <a:gd name="connsiteX1" fmla="*/ 3305237 w 3972582"/>
              <a:gd name="connsiteY1" fmla="*/ 357221 h 2334172"/>
              <a:gd name="connsiteX2" fmla="*/ 1990020 w 3972582"/>
              <a:gd name="connsiteY2" fmla="*/ 1672437 h 2334172"/>
              <a:gd name="connsiteX3" fmla="*/ 674803 w 3972582"/>
              <a:gd name="connsiteY3" fmla="*/ 357221 h 2334172"/>
              <a:gd name="connsiteX4" fmla="*/ 674803 w 3972582"/>
              <a:gd name="connsiteY4" fmla="*/ 356997 h 2334172"/>
              <a:gd name="connsiteX5" fmla="*/ 674803 w 3972582"/>
              <a:gd name="connsiteY5" fmla="*/ 357221 h 2334172"/>
              <a:gd name="connsiteX6" fmla="*/ 357221 w 3972582"/>
              <a:gd name="connsiteY6" fmla="*/ 674803 h 2334172"/>
              <a:gd name="connsiteX7" fmla="*/ 39639 w 3972582"/>
              <a:gd name="connsiteY7" fmla="*/ 357221 h 2334172"/>
              <a:gd name="connsiteX8" fmla="*/ 1990245 w 3972582"/>
              <a:gd name="connsiteY8" fmla="*/ 2307826 h 2334172"/>
              <a:gd name="connsiteX9" fmla="*/ 3940849 w 3972582"/>
              <a:gd name="connsiteY9" fmla="*/ 357221 h 2334172"/>
              <a:gd name="connsiteX10" fmla="*/ 3622819 w 3972582"/>
              <a:gd name="connsiteY10" fmla="*/ 39639 h 233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72582" h="2334172">
                <a:moveTo>
                  <a:pt x="3622819" y="39639"/>
                </a:moveTo>
                <a:cubicBezTo>
                  <a:pt x="3447307" y="39639"/>
                  <a:pt x="3305237" y="181934"/>
                  <a:pt x="3305237" y="357221"/>
                </a:cubicBezTo>
                <a:cubicBezTo>
                  <a:pt x="3305237" y="1082386"/>
                  <a:pt x="2715185" y="1672437"/>
                  <a:pt x="1990020" y="1672437"/>
                </a:cubicBezTo>
                <a:cubicBezTo>
                  <a:pt x="1264855" y="1672437"/>
                  <a:pt x="674803" y="1082386"/>
                  <a:pt x="674803" y="357221"/>
                </a:cubicBezTo>
                <a:cubicBezTo>
                  <a:pt x="674803" y="357221"/>
                  <a:pt x="674803" y="356997"/>
                  <a:pt x="674803" y="356997"/>
                </a:cubicBezTo>
                <a:cubicBezTo>
                  <a:pt x="674803" y="356997"/>
                  <a:pt x="674803" y="357221"/>
                  <a:pt x="674803" y="357221"/>
                </a:cubicBezTo>
                <a:cubicBezTo>
                  <a:pt x="674803" y="532733"/>
                  <a:pt x="532508" y="674803"/>
                  <a:pt x="357221" y="674803"/>
                </a:cubicBezTo>
                <a:cubicBezTo>
                  <a:pt x="181709" y="674803"/>
                  <a:pt x="39639" y="532733"/>
                  <a:pt x="39639" y="357221"/>
                </a:cubicBezTo>
                <a:cubicBezTo>
                  <a:pt x="39639" y="1432736"/>
                  <a:pt x="914729" y="2307826"/>
                  <a:pt x="1990245" y="2307826"/>
                </a:cubicBezTo>
                <a:cubicBezTo>
                  <a:pt x="3065759" y="2307826"/>
                  <a:pt x="3940849" y="1432736"/>
                  <a:pt x="3940849" y="357221"/>
                </a:cubicBezTo>
                <a:cubicBezTo>
                  <a:pt x="3940401" y="181709"/>
                  <a:pt x="3798331" y="39639"/>
                  <a:pt x="3622819" y="39639"/>
                </a:cubicBezTo>
                <a:close/>
              </a:path>
            </a:pathLst>
          </a:custGeom>
          <a:solidFill>
            <a:srgbClr val="4285F4"/>
          </a:solidFill>
          <a:ln w="2243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E26EED28-B245-4CA0-B8F4-BBF72BA0ACB3}"/>
              </a:ext>
            </a:extLst>
          </p:cNvPr>
          <p:cNvSpPr/>
          <p:nvPr/>
        </p:nvSpPr>
        <p:spPr>
          <a:xfrm>
            <a:off x="7370007" y="3501559"/>
            <a:ext cx="695763" cy="695763"/>
          </a:xfrm>
          <a:custGeom>
            <a:avLst/>
            <a:gdLst>
              <a:gd name="connsiteX0" fmla="*/ 357221 w 695763"/>
              <a:gd name="connsiteY0" fmla="*/ 675028 h 695762"/>
              <a:gd name="connsiteX1" fmla="*/ 674803 w 695763"/>
              <a:gd name="connsiteY1" fmla="*/ 357445 h 695762"/>
              <a:gd name="connsiteX2" fmla="*/ 674803 w 695763"/>
              <a:gd name="connsiteY2" fmla="*/ 357221 h 695762"/>
              <a:gd name="connsiteX3" fmla="*/ 357221 w 695763"/>
              <a:gd name="connsiteY3" fmla="*/ 39639 h 695762"/>
              <a:gd name="connsiteX4" fmla="*/ 39639 w 695763"/>
              <a:gd name="connsiteY4" fmla="*/ 357221 h 695762"/>
              <a:gd name="connsiteX5" fmla="*/ 39639 w 695763"/>
              <a:gd name="connsiteY5" fmla="*/ 357221 h 695762"/>
              <a:gd name="connsiteX6" fmla="*/ 357221 w 695763"/>
              <a:gd name="connsiteY6" fmla="*/ 675028 h 695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5763" h="695762">
                <a:moveTo>
                  <a:pt x="357221" y="675028"/>
                </a:moveTo>
                <a:cubicBezTo>
                  <a:pt x="532733" y="675028"/>
                  <a:pt x="674803" y="532733"/>
                  <a:pt x="674803" y="357445"/>
                </a:cubicBezTo>
                <a:cubicBezTo>
                  <a:pt x="674803" y="357445"/>
                  <a:pt x="674803" y="357221"/>
                  <a:pt x="674803" y="357221"/>
                </a:cubicBezTo>
                <a:cubicBezTo>
                  <a:pt x="674803" y="181934"/>
                  <a:pt x="532508" y="39639"/>
                  <a:pt x="357221" y="39639"/>
                </a:cubicBezTo>
                <a:cubicBezTo>
                  <a:pt x="181709" y="39639"/>
                  <a:pt x="39639" y="181934"/>
                  <a:pt x="39639" y="357221"/>
                </a:cubicBezTo>
                <a:cubicBezTo>
                  <a:pt x="39639" y="357221"/>
                  <a:pt x="39639" y="357221"/>
                  <a:pt x="39639" y="357221"/>
                </a:cubicBezTo>
                <a:cubicBezTo>
                  <a:pt x="39639" y="532733"/>
                  <a:pt x="181709" y="675028"/>
                  <a:pt x="357221" y="675028"/>
                </a:cubicBezTo>
                <a:close/>
              </a:path>
            </a:pathLst>
          </a:custGeom>
          <a:solidFill>
            <a:srgbClr val="15C286"/>
          </a:solidFill>
          <a:ln w="2243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04B4B"/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942E09A4-C5B4-4418-AF92-DCB4A371F21E}"/>
              </a:ext>
            </a:extLst>
          </p:cNvPr>
          <p:cNvSpPr/>
          <p:nvPr/>
        </p:nvSpPr>
        <p:spPr>
          <a:xfrm>
            <a:off x="1543425" y="2575770"/>
            <a:ext cx="2570059" cy="2570059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D375AF5F-D99B-4F5E-8B3C-77BC38F6D708}"/>
              </a:ext>
            </a:extLst>
          </p:cNvPr>
          <p:cNvSpPr/>
          <p:nvPr/>
        </p:nvSpPr>
        <p:spPr>
          <a:xfrm>
            <a:off x="4809984" y="2575770"/>
            <a:ext cx="2570059" cy="2570059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D6D98714-CB19-4656-A874-1920ED1AC340}"/>
              </a:ext>
            </a:extLst>
          </p:cNvPr>
          <p:cNvSpPr/>
          <p:nvPr/>
        </p:nvSpPr>
        <p:spPr>
          <a:xfrm>
            <a:off x="8076543" y="2575770"/>
            <a:ext cx="2570059" cy="2570059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5CA39C-92BC-4AD1-8EEC-0FE33502A21E}"/>
              </a:ext>
            </a:extLst>
          </p:cNvPr>
          <p:cNvSpPr txBox="1"/>
          <p:nvPr/>
        </p:nvSpPr>
        <p:spPr>
          <a:xfrm flipH="1">
            <a:off x="1723880" y="3663030"/>
            <a:ext cx="21786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2DA717E-C189-4ABA-83CE-BD746E7D1812}"/>
              </a:ext>
            </a:extLst>
          </p:cNvPr>
          <p:cNvSpPr/>
          <p:nvPr/>
        </p:nvSpPr>
        <p:spPr>
          <a:xfrm flipH="1">
            <a:off x="1731362" y="3260415"/>
            <a:ext cx="2173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ADF44C-C5CF-48BF-BDC4-15FE97AA8681}"/>
              </a:ext>
            </a:extLst>
          </p:cNvPr>
          <p:cNvSpPr txBox="1"/>
          <p:nvPr/>
        </p:nvSpPr>
        <p:spPr>
          <a:xfrm flipH="1">
            <a:off x="4998329" y="3663030"/>
            <a:ext cx="21786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658AC79-823E-4719-B104-8E5C93234934}"/>
              </a:ext>
            </a:extLst>
          </p:cNvPr>
          <p:cNvSpPr/>
          <p:nvPr/>
        </p:nvSpPr>
        <p:spPr>
          <a:xfrm flipH="1">
            <a:off x="5005811" y="3260415"/>
            <a:ext cx="2173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E24389-56BB-4B55-B1F6-A051863DF2E5}"/>
              </a:ext>
            </a:extLst>
          </p:cNvPr>
          <p:cNvSpPr txBox="1"/>
          <p:nvPr/>
        </p:nvSpPr>
        <p:spPr>
          <a:xfrm flipH="1">
            <a:off x="8256998" y="3663030"/>
            <a:ext cx="21786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B85F7B0-B5D8-4836-A6D5-0A2FFAE23617}"/>
              </a:ext>
            </a:extLst>
          </p:cNvPr>
          <p:cNvSpPr/>
          <p:nvPr/>
        </p:nvSpPr>
        <p:spPr>
          <a:xfrm flipH="1">
            <a:off x="8264480" y="3260415"/>
            <a:ext cx="2173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4632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FB0427-2AD5-44E1-864A-48B4539E22EE}"/>
              </a:ext>
            </a:extLst>
          </p:cNvPr>
          <p:cNvSpPr txBox="1"/>
          <p:nvPr/>
        </p:nvSpPr>
        <p:spPr>
          <a:xfrm>
            <a:off x="689097" y="1139941"/>
            <a:ext cx="37718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5C286"/>
                </a:solidFill>
                <a:latin typeface="+mj-lt"/>
                <a:cs typeface="Arial" panose="020B0604020202020204" pitchFamily="34" charset="0"/>
              </a:rPr>
              <a:t>Creative Industries 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and Developing Countries</a:t>
            </a:r>
            <a:endParaRPr lang="ko-KR" altLang="en-US" sz="3200" dirty="0">
              <a:solidFill>
                <a:srgbClr val="15C286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C6AFCC-7933-40B0-BE17-E274D88970E4}"/>
              </a:ext>
            </a:extLst>
          </p:cNvPr>
          <p:cNvSpPr txBox="1"/>
          <p:nvPr/>
        </p:nvSpPr>
        <p:spPr>
          <a:xfrm>
            <a:off x="689099" y="4887062"/>
            <a:ext cx="3771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33F058B1-621E-48BD-A75C-F4F17B4B46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C07BECB-25A1-4497-A98D-37B3D579C4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83CD5976-A6EB-4D24-AB87-41F61ED4E5C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624027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90C0B005-B49A-4B0C-9EF1-A57B76F87D28}"/>
              </a:ext>
            </a:extLst>
          </p:cNvPr>
          <p:cNvSpPr/>
          <p:nvPr/>
        </p:nvSpPr>
        <p:spPr>
          <a:xfrm>
            <a:off x="1553030" y="2151089"/>
            <a:ext cx="2733619" cy="3764138"/>
          </a:xfrm>
          <a:prstGeom prst="roundRect">
            <a:avLst>
              <a:gd name="adj" fmla="val 7259"/>
            </a:avLst>
          </a:prstGeom>
          <a:noFill/>
          <a:ln w="25400" cap="flat">
            <a:solidFill>
              <a:srgbClr val="FFC107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30408C1F-CDA9-4EBC-9DEA-F54E3E839143}"/>
              </a:ext>
            </a:extLst>
          </p:cNvPr>
          <p:cNvSpPr/>
          <p:nvPr/>
        </p:nvSpPr>
        <p:spPr>
          <a:xfrm>
            <a:off x="4729191" y="2151089"/>
            <a:ext cx="2733619" cy="3764138"/>
          </a:xfrm>
          <a:prstGeom prst="roundRect">
            <a:avLst>
              <a:gd name="adj" fmla="val 7259"/>
            </a:avLst>
          </a:prstGeom>
          <a:noFill/>
          <a:ln w="25400" cap="flat">
            <a:solidFill>
              <a:srgbClr val="EA4335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CB4E026-C682-4036-B27B-D47F9A6F4190}"/>
              </a:ext>
            </a:extLst>
          </p:cNvPr>
          <p:cNvSpPr/>
          <p:nvPr/>
        </p:nvSpPr>
        <p:spPr>
          <a:xfrm>
            <a:off x="7891373" y="2151089"/>
            <a:ext cx="2733619" cy="3764138"/>
          </a:xfrm>
          <a:prstGeom prst="roundRect">
            <a:avLst>
              <a:gd name="adj" fmla="val 7259"/>
            </a:avLst>
          </a:prstGeom>
          <a:noFill/>
          <a:ln w="25400" cap="flat">
            <a:solidFill>
              <a:srgbClr val="4285F4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BC6967-E129-4441-AECC-8CB1DE3AA17E}"/>
              </a:ext>
            </a:extLst>
          </p:cNvPr>
          <p:cNvSpPr txBox="1"/>
          <p:nvPr/>
        </p:nvSpPr>
        <p:spPr>
          <a:xfrm>
            <a:off x="1733943" y="4424960"/>
            <a:ext cx="24570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8595D3C-C4DA-438E-A6C1-BDDDB365DA41}"/>
              </a:ext>
            </a:extLst>
          </p:cNvPr>
          <p:cNvSpPr/>
          <p:nvPr/>
        </p:nvSpPr>
        <p:spPr>
          <a:xfrm>
            <a:off x="1733942" y="3978811"/>
            <a:ext cx="24570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31F9D4-CFB4-4186-BBE1-54EDF1AB09A9}"/>
              </a:ext>
            </a:extLst>
          </p:cNvPr>
          <p:cNvSpPr txBox="1"/>
          <p:nvPr/>
        </p:nvSpPr>
        <p:spPr>
          <a:xfrm>
            <a:off x="4910104" y="4424960"/>
            <a:ext cx="24570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95AB9A1-184E-426F-BD1F-09F8EC392237}"/>
              </a:ext>
            </a:extLst>
          </p:cNvPr>
          <p:cNvSpPr/>
          <p:nvPr/>
        </p:nvSpPr>
        <p:spPr>
          <a:xfrm>
            <a:off x="4910103" y="3978811"/>
            <a:ext cx="24570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839B60-80EE-4A1B-A2E2-F87BF16310A6}"/>
              </a:ext>
            </a:extLst>
          </p:cNvPr>
          <p:cNvSpPr txBox="1"/>
          <p:nvPr/>
        </p:nvSpPr>
        <p:spPr>
          <a:xfrm>
            <a:off x="8000999" y="4424960"/>
            <a:ext cx="24570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21D582D-9E2D-46B7-9B58-21F171E3D41A}"/>
              </a:ext>
            </a:extLst>
          </p:cNvPr>
          <p:cNvSpPr/>
          <p:nvPr/>
        </p:nvSpPr>
        <p:spPr>
          <a:xfrm>
            <a:off x="8000998" y="3978811"/>
            <a:ext cx="24570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716A9A00-F24B-4C75-A3A8-2727E6E061F9}"/>
              </a:ext>
            </a:extLst>
          </p:cNvPr>
          <p:cNvSpPr/>
          <p:nvPr/>
        </p:nvSpPr>
        <p:spPr>
          <a:xfrm>
            <a:off x="2706473" y="2925778"/>
            <a:ext cx="511996" cy="511992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FC10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B2B4A275-0D0F-490E-8089-4B1CD684001D}"/>
              </a:ext>
            </a:extLst>
          </p:cNvPr>
          <p:cNvGrpSpPr/>
          <p:nvPr/>
        </p:nvGrpSpPr>
        <p:grpSpPr>
          <a:xfrm>
            <a:off x="9011744" y="2899241"/>
            <a:ext cx="520834" cy="565066"/>
            <a:chOff x="6792003" y="4880133"/>
            <a:chExt cx="397267" cy="431007"/>
          </a:xfrm>
          <a:solidFill>
            <a:srgbClr val="4285F4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6E85FA4-F45E-4BC1-912D-84B3DDE98DE6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F3649386-B1DF-466C-B4D6-7FE94712C05C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AC214D7C-9ACA-4E24-8B14-4E55B46AFF10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ED817265-040F-4FAD-91C2-7240A4E18269}"/>
              </a:ext>
            </a:extLst>
          </p:cNvPr>
          <p:cNvSpPr/>
          <p:nvPr/>
        </p:nvSpPr>
        <p:spPr>
          <a:xfrm>
            <a:off x="5871223" y="2925778"/>
            <a:ext cx="449556" cy="511992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EA433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989032-BB34-49A9-BA82-7BCD28BE47ED}"/>
              </a:ext>
            </a:extLst>
          </p:cNvPr>
          <p:cNvSpPr txBox="1"/>
          <p:nvPr/>
        </p:nvSpPr>
        <p:spPr>
          <a:xfrm>
            <a:off x="1625599" y="566424"/>
            <a:ext cx="8940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What are </a:t>
            </a:r>
            <a:r>
              <a:rPr lang="en-US" altLang="ko-KR" sz="3200" dirty="0">
                <a:solidFill>
                  <a:srgbClr val="FFC107"/>
                </a:solidFill>
                <a:latin typeface="+mj-lt"/>
                <a:cs typeface="Arial" panose="020B0604020202020204" pitchFamily="34" charset="0"/>
              </a:rPr>
              <a:t>Creative Methods?</a:t>
            </a:r>
            <a:endParaRPr lang="ko-KR" altLang="en-US" sz="3200" dirty="0">
              <a:solidFill>
                <a:srgbClr val="FFC107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0904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719711-7F31-4614-BF39-A4A534A75123}"/>
              </a:ext>
            </a:extLst>
          </p:cNvPr>
          <p:cNvSpPr txBox="1"/>
          <p:nvPr/>
        </p:nvSpPr>
        <p:spPr>
          <a:xfrm>
            <a:off x="2628899" y="4117308"/>
            <a:ext cx="6934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What are the </a:t>
            </a:r>
            <a:r>
              <a:rPr lang="en-US" altLang="ko-KR" sz="2800" dirty="0">
                <a:solidFill>
                  <a:srgbClr val="EA4335"/>
                </a:solidFill>
                <a:latin typeface="+mj-lt"/>
                <a:cs typeface="Arial" panose="020B0604020202020204" pitchFamily="34" charset="0"/>
              </a:rPr>
              <a:t>Tool of Creativity?</a:t>
            </a:r>
            <a:endParaRPr lang="ko-KR" altLang="en-US" sz="2800" dirty="0">
              <a:solidFill>
                <a:srgbClr val="EA433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7E09BB-343F-47BF-B86B-98EB649AF704}"/>
              </a:ext>
            </a:extLst>
          </p:cNvPr>
          <p:cNvSpPr txBox="1"/>
          <p:nvPr/>
        </p:nvSpPr>
        <p:spPr>
          <a:xfrm>
            <a:off x="698501" y="5621634"/>
            <a:ext cx="3168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C2A099A-60EE-4AA6-9E5E-71201F1F876C}"/>
              </a:ext>
            </a:extLst>
          </p:cNvPr>
          <p:cNvSpPr/>
          <p:nvPr/>
        </p:nvSpPr>
        <p:spPr>
          <a:xfrm>
            <a:off x="698501" y="5273733"/>
            <a:ext cx="3168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EBEE53-A5F1-468D-84A4-AF3A84279E92}"/>
              </a:ext>
            </a:extLst>
          </p:cNvPr>
          <p:cNvSpPr txBox="1"/>
          <p:nvPr/>
        </p:nvSpPr>
        <p:spPr>
          <a:xfrm>
            <a:off x="4511676" y="5621634"/>
            <a:ext cx="3168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6EABD63-FB62-4F4F-8C0F-E369AAA8BB61}"/>
              </a:ext>
            </a:extLst>
          </p:cNvPr>
          <p:cNvSpPr/>
          <p:nvPr/>
        </p:nvSpPr>
        <p:spPr>
          <a:xfrm>
            <a:off x="4511676" y="5273733"/>
            <a:ext cx="3168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ACE486-0C06-42C5-AE79-D2B579EFA6A1}"/>
              </a:ext>
            </a:extLst>
          </p:cNvPr>
          <p:cNvSpPr txBox="1"/>
          <p:nvPr/>
        </p:nvSpPr>
        <p:spPr>
          <a:xfrm>
            <a:off x="8324850" y="5621634"/>
            <a:ext cx="3168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AF5F2F9-32F3-4D54-9712-13A051DB819F}"/>
              </a:ext>
            </a:extLst>
          </p:cNvPr>
          <p:cNvSpPr/>
          <p:nvPr/>
        </p:nvSpPr>
        <p:spPr>
          <a:xfrm>
            <a:off x="8324850" y="5273733"/>
            <a:ext cx="3168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6BEA32D5-22BC-4100-BB09-B06098C1F35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96545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1DF3A9-56C8-48D1-8432-E5F790B1839A}"/>
              </a:ext>
            </a:extLst>
          </p:cNvPr>
          <p:cNvSpPr txBox="1"/>
          <p:nvPr/>
        </p:nvSpPr>
        <p:spPr>
          <a:xfrm>
            <a:off x="723546" y="1522715"/>
            <a:ext cx="277093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Improving Your </a:t>
            </a:r>
            <a:r>
              <a:rPr lang="en-US" altLang="ko-KR" sz="3200" dirty="0">
                <a:solidFill>
                  <a:srgbClr val="4285F4"/>
                </a:solidFill>
                <a:latin typeface="+mj-lt"/>
                <a:cs typeface="Arial" panose="020B0604020202020204" pitchFamily="34" charset="0"/>
              </a:rPr>
              <a:t>Creative Mind</a:t>
            </a:r>
            <a:endParaRPr lang="ko-KR" altLang="en-US" sz="3200" dirty="0">
              <a:solidFill>
                <a:srgbClr val="4285F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DB464444-F863-451E-8F4A-2385F8852D4E}"/>
              </a:ext>
            </a:extLst>
          </p:cNvPr>
          <p:cNvSpPr/>
          <p:nvPr/>
        </p:nvSpPr>
        <p:spPr>
          <a:xfrm>
            <a:off x="3708400" y="1535491"/>
            <a:ext cx="2387600" cy="3787018"/>
          </a:xfrm>
          <a:prstGeom prst="roundRect">
            <a:avLst>
              <a:gd name="adj" fmla="val 4965"/>
            </a:avLst>
          </a:prstGeom>
          <a:noFill/>
          <a:ln w="25400" cap="flat">
            <a:solidFill>
              <a:srgbClr val="4285F4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9089C314-0093-4F37-AE44-406AEF983DA9}"/>
              </a:ext>
            </a:extLst>
          </p:cNvPr>
          <p:cNvSpPr/>
          <p:nvPr/>
        </p:nvSpPr>
        <p:spPr>
          <a:xfrm>
            <a:off x="6352605" y="1535491"/>
            <a:ext cx="2387600" cy="3787018"/>
          </a:xfrm>
          <a:prstGeom prst="roundRect">
            <a:avLst>
              <a:gd name="adj" fmla="val 4965"/>
            </a:avLst>
          </a:prstGeom>
          <a:noFill/>
          <a:ln w="25400" cap="flat">
            <a:solidFill>
              <a:srgbClr val="4285F4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A5CD805-2E97-4BB7-AE12-5B2ABC2F1A8B}"/>
              </a:ext>
            </a:extLst>
          </p:cNvPr>
          <p:cNvSpPr/>
          <p:nvPr/>
        </p:nvSpPr>
        <p:spPr>
          <a:xfrm>
            <a:off x="8996810" y="1535491"/>
            <a:ext cx="2387600" cy="3787018"/>
          </a:xfrm>
          <a:prstGeom prst="roundRect">
            <a:avLst>
              <a:gd name="adj" fmla="val 4965"/>
            </a:avLst>
          </a:prstGeom>
          <a:noFill/>
          <a:ln w="25400" cap="flat">
            <a:solidFill>
              <a:srgbClr val="4285F4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A92D0D-32E9-45E7-BD15-8886F0ECB772}"/>
              </a:ext>
            </a:extLst>
          </p:cNvPr>
          <p:cNvSpPr txBox="1"/>
          <p:nvPr/>
        </p:nvSpPr>
        <p:spPr>
          <a:xfrm>
            <a:off x="3708401" y="4064598"/>
            <a:ext cx="2387600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3A51290-5412-4B8F-B497-3EBC60090ADE}"/>
              </a:ext>
            </a:extLst>
          </p:cNvPr>
          <p:cNvSpPr/>
          <p:nvPr/>
        </p:nvSpPr>
        <p:spPr>
          <a:xfrm>
            <a:off x="3708400" y="3608136"/>
            <a:ext cx="238760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C7A507-37D1-4383-8D6B-7B87C3912E0D}"/>
              </a:ext>
            </a:extLst>
          </p:cNvPr>
          <p:cNvSpPr txBox="1"/>
          <p:nvPr/>
        </p:nvSpPr>
        <p:spPr>
          <a:xfrm>
            <a:off x="6352605" y="4064598"/>
            <a:ext cx="2387600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FE721AE-7C7F-461A-958E-F08D0B405A33}"/>
              </a:ext>
            </a:extLst>
          </p:cNvPr>
          <p:cNvSpPr/>
          <p:nvPr/>
        </p:nvSpPr>
        <p:spPr>
          <a:xfrm>
            <a:off x="6352604" y="3608136"/>
            <a:ext cx="238760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A55711-8B03-4F53-9C66-0ECA275524CC}"/>
              </a:ext>
            </a:extLst>
          </p:cNvPr>
          <p:cNvSpPr txBox="1"/>
          <p:nvPr/>
        </p:nvSpPr>
        <p:spPr>
          <a:xfrm>
            <a:off x="8996809" y="4064598"/>
            <a:ext cx="2387600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0FBD61F-A139-413F-B5B6-C99FBFEC6B54}"/>
              </a:ext>
            </a:extLst>
          </p:cNvPr>
          <p:cNvSpPr/>
          <p:nvPr/>
        </p:nvSpPr>
        <p:spPr>
          <a:xfrm>
            <a:off x="8996808" y="3608136"/>
            <a:ext cx="238760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77237EB3-48A3-45FB-9FAE-B4770F962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08499" y="2430808"/>
            <a:ext cx="787402" cy="78740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6128EC0E-14C9-47F2-A575-84CC04342C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73173" y="2407073"/>
            <a:ext cx="834869" cy="834869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07A16984-F66A-4103-BB14-9CD6F8771E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09234" y="2487338"/>
            <a:ext cx="674339" cy="67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642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5D96642D-BADF-493F-81A2-40DF06C54A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92417" y="2851660"/>
            <a:ext cx="1535182" cy="1100540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ECAB6F40-EE3F-4966-AB59-B36E649B1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6021" y="2851660"/>
            <a:ext cx="1535182" cy="1100540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0120ACEE-9911-44FD-916D-E54AE4A195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59625" y="2851660"/>
            <a:ext cx="1535182" cy="1100540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2502DF76-4703-44BE-A03E-24BBC2F2583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43227" y="2851660"/>
            <a:ext cx="1535182" cy="1100540"/>
          </a:xfrm>
          <a:prstGeom prst="rect">
            <a:avLst/>
          </a:prstGeom>
        </p:spPr>
      </p:pic>
      <p:sp>
        <p:nvSpPr>
          <p:cNvPr id="6" name="그래픽 59">
            <a:extLst>
              <a:ext uri="{FF2B5EF4-FFF2-40B4-BE49-F238E27FC236}">
                <a16:creationId xmlns:a16="http://schemas.microsoft.com/office/drawing/2014/main" id="{AA029377-B39A-4EE0-ABB2-4E9AB3ED815D}"/>
              </a:ext>
            </a:extLst>
          </p:cNvPr>
          <p:cNvSpPr/>
          <p:nvPr/>
        </p:nvSpPr>
        <p:spPr>
          <a:xfrm>
            <a:off x="1084415" y="2851660"/>
            <a:ext cx="1462162" cy="1096624"/>
          </a:xfrm>
          <a:prstGeom prst="homePlate">
            <a:avLst/>
          </a:prstGeom>
          <a:solidFill>
            <a:schemeClr val="bg1"/>
          </a:solidFill>
          <a:ln w="20275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30000"/>
              </a:prstClr>
            </a:outerShdw>
          </a:effectLst>
        </p:spPr>
        <p:txBody>
          <a:bodyPr lIns="360000" rtlCol="0" anchor="ctr"/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01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7" name="그래픽 60">
            <a:extLst>
              <a:ext uri="{FF2B5EF4-FFF2-40B4-BE49-F238E27FC236}">
                <a16:creationId xmlns:a16="http://schemas.microsoft.com/office/drawing/2014/main" id="{D57A6A01-0841-44EC-AB4D-CB0E54D51435}"/>
              </a:ext>
            </a:extLst>
          </p:cNvPr>
          <p:cNvSpPr/>
          <p:nvPr/>
        </p:nvSpPr>
        <p:spPr>
          <a:xfrm>
            <a:off x="3667930" y="2851660"/>
            <a:ext cx="1462162" cy="1096624"/>
          </a:xfrm>
          <a:prstGeom prst="homePlate">
            <a:avLst/>
          </a:prstGeom>
          <a:solidFill>
            <a:schemeClr val="bg1"/>
          </a:solidFill>
          <a:ln w="20275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30000"/>
              </a:prstClr>
            </a:outerShdw>
          </a:effectLst>
        </p:spPr>
        <p:txBody>
          <a:bodyPr lIns="360000" rtlCol="0" anchor="ctr"/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8" name="그래픽 61">
            <a:extLst>
              <a:ext uri="{FF2B5EF4-FFF2-40B4-BE49-F238E27FC236}">
                <a16:creationId xmlns:a16="http://schemas.microsoft.com/office/drawing/2014/main" id="{F1125C9C-92F4-4F67-86D7-9C20A641A157}"/>
              </a:ext>
            </a:extLst>
          </p:cNvPr>
          <p:cNvSpPr/>
          <p:nvPr/>
        </p:nvSpPr>
        <p:spPr>
          <a:xfrm>
            <a:off x="6251534" y="2851660"/>
            <a:ext cx="1462162" cy="1096624"/>
          </a:xfrm>
          <a:prstGeom prst="homePlate">
            <a:avLst/>
          </a:prstGeom>
          <a:solidFill>
            <a:schemeClr val="bg1"/>
          </a:solidFill>
          <a:ln w="20275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30000"/>
              </a:prstClr>
            </a:outerShdw>
          </a:effectLst>
        </p:spPr>
        <p:txBody>
          <a:bodyPr lIns="360000" rtlCol="0" anchor="ctr"/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03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9" name="그래픽 62">
            <a:extLst>
              <a:ext uri="{FF2B5EF4-FFF2-40B4-BE49-F238E27FC236}">
                <a16:creationId xmlns:a16="http://schemas.microsoft.com/office/drawing/2014/main" id="{F0917DFF-EB57-4649-9296-94934412EED8}"/>
              </a:ext>
            </a:extLst>
          </p:cNvPr>
          <p:cNvSpPr/>
          <p:nvPr/>
        </p:nvSpPr>
        <p:spPr>
          <a:xfrm>
            <a:off x="8835136" y="2851660"/>
            <a:ext cx="1462162" cy="1096624"/>
          </a:xfrm>
          <a:prstGeom prst="homePlate">
            <a:avLst/>
          </a:prstGeom>
          <a:solidFill>
            <a:schemeClr val="bg1"/>
          </a:solidFill>
          <a:ln w="20275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30000"/>
              </a:prstClr>
            </a:outerShdw>
          </a:effectLst>
        </p:spPr>
        <p:txBody>
          <a:bodyPr lIns="360000" rtlCol="0" anchor="ctr"/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04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4941B1-1E38-479F-AF78-12509E8857BB}"/>
              </a:ext>
            </a:extLst>
          </p:cNvPr>
          <p:cNvSpPr txBox="1"/>
          <p:nvPr/>
        </p:nvSpPr>
        <p:spPr>
          <a:xfrm>
            <a:off x="1084415" y="4215782"/>
            <a:ext cx="2443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latin typeface="+mj-lt"/>
              </a:defRPr>
            </a:lvl1pPr>
          </a:lstStyle>
          <a:p>
            <a:r>
              <a:rPr lang="en-US" altLang="ko-KR" sz="20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190B44-6FC0-4474-A692-5E0C5679C5B1}"/>
              </a:ext>
            </a:extLst>
          </p:cNvPr>
          <p:cNvSpPr txBox="1"/>
          <p:nvPr/>
        </p:nvSpPr>
        <p:spPr>
          <a:xfrm>
            <a:off x="1084415" y="4650737"/>
            <a:ext cx="24431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DE332D-0CB2-4CF2-B0BC-82E2E7F30F46}"/>
              </a:ext>
            </a:extLst>
          </p:cNvPr>
          <p:cNvSpPr txBox="1"/>
          <p:nvPr/>
        </p:nvSpPr>
        <p:spPr>
          <a:xfrm>
            <a:off x="3668019" y="4215782"/>
            <a:ext cx="2443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latin typeface="+mj-lt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DE937B-C076-4FCB-B69F-B96C77CA69D4}"/>
              </a:ext>
            </a:extLst>
          </p:cNvPr>
          <p:cNvSpPr txBox="1"/>
          <p:nvPr/>
        </p:nvSpPr>
        <p:spPr>
          <a:xfrm>
            <a:off x="3668019" y="4650737"/>
            <a:ext cx="24431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D25FC3-C479-47DC-901D-367BDF0BB133}"/>
              </a:ext>
            </a:extLst>
          </p:cNvPr>
          <p:cNvSpPr txBox="1"/>
          <p:nvPr/>
        </p:nvSpPr>
        <p:spPr>
          <a:xfrm>
            <a:off x="6251534" y="4215782"/>
            <a:ext cx="2443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latin typeface="+mj-lt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CAB6F3-9058-44DF-8EC9-6397A5C1B8C0}"/>
              </a:ext>
            </a:extLst>
          </p:cNvPr>
          <p:cNvSpPr txBox="1"/>
          <p:nvPr/>
        </p:nvSpPr>
        <p:spPr>
          <a:xfrm>
            <a:off x="6251534" y="4650737"/>
            <a:ext cx="24431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751A55-3869-4556-B500-DC74DBEF426E}"/>
              </a:ext>
            </a:extLst>
          </p:cNvPr>
          <p:cNvSpPr txBox="1"/>
          <p:nvPr/>
        </p:nvSpPr>
        <p:spPr>
          <a:xfrm>
            <a:off x="8835225" y="4215782"/>
            <a:ext cx="2443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latin typeface="+mj-lt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CA0ED9-7CE2-436B-9593-14E419723A71}"/>
              </a:ext>
            </a:extLst>
          </p:cNvPr>
          <p:cNvSpPr txBox="1"/>
          <p:nvPr/>
        </p:nvSpPr>
        <p:spPr>
          <a:xfrm>
            <a:off x="8835225" y="4650737"/>
            <a:ext cx="24431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8695A8FE-A6BB-4608-9FF7-0E865979684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20004" y="3102708"/>
            <a:ext cx="627084" cy="627086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7F6E239-94FF-4455-8CAA-8D9986DCC23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387210" y="3087947"/>
            <a:ext cx="599878" cy="60105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C4065180-D857-48D3-80A7-9B8462F7DDC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823766" y="3079081"/>
            <a:ext cx="520482" cy="564591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E84B5400-19D8-4D33-AD2D-A4AD073FD8B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596036" y="3051257"/>
            <a:ext cx="620240" cy="62023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6F686F2-3BBF-42DE-997F-201EDB375C2B}"/>
              </a:ext>
            </a:extLst>
          </p:cNvPr>
          <p:cNvSpPr txBox="1"/>
          <p:nvPr/>
        </p:nvSpPr>
        <p:spPr>
          <a:xfrm>
            <a:off x="2387599" y="380711"/>
            <a:ext cx="7416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Ways to </a:t>
            </a:r>
            <a:r>
              <a:rPr lang="en-US" altLang="ko-KR" dirty="0">
                <a:solidFill>
                  <a:srgbClr val="15C286"/>
                </a:solidFill>
              </a:rPr>
              <a:t>Generate Great IDEAS</a:t>
            </a:r>
            <a:endParaRPr lang="ko-KR" altLang="en-US" dirty="0">
              <a:solidFill>
                <a:srgbClr val="15C2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169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26F698-B3B8-4F49-BB2C-D435ABEBFEFB}"/>
              </a:ext>
            </a:extLst>
          </p:cNvPr>
          <p:cNvSpPr txBox="1"/>
          <p:nvPr/>
        </p:nvSpPr>
        <p:spPr>
          <a:xfrm>
            <a:off x="2387599" y="380711"/>
            <a:ext cx="7416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Why is Being </a:t>
            </a:r>
            <a:r>
              <a:rPr lang="en-US" altLang="ko-KR" dirty="0">
                <a:solidFill>
                  <a:srgbClr val="FFC107"/>
                </a:solidFill>
              </a:rPr>
              <a:t>Creative Important?</a:t>
            </a:r>
            <a:endParaRPr lang="ko-KR" altLang="en-US" dirty="0">
              <a:solidFill>
                <a:srgbClr val="FFC107"/>
              </a:solidFill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0C4C3EC6-E2DB-426A-A6FB-15D82AF85A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3275" y="2001426"/>
            <a:ext cx="377825" cy="3778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2E8A42-89F0-4D5C-BC70-CB193587C534}"/>
              </a:ext>
            </a:extLst>
          </p:cNvPr>
          <p:cNvSpPr txBox="1"/>
          <p:nvPr/>
        </p:nvSpPr>
        <p:spPr>
          <a:xfrm>
            <a:off x="2895600" y="1963326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6BDD6708-347C-4BBA-AE3D-18810C795DCA}"/>
              </a:ext>
            </a:extLst>
          </p:cNvPr>
          <p:cNvSpPr/>
          <p:nvPr/>
        </p:nvSpPr>
        <p:spPr>
          <a:xfrm>
            <a:off x="2070822" y="5492499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EA433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42F8A0-3B2A-43F3-B19F-CEAB4FB94168}"/>
              </a:ext>
            </a:extLst>
          </p:cNvPr>
          <p:cNvSpPr txBox="1"/>
          <p:nvPr/>
        </p:nvSpPr>
        <p:spPr>
          <a:xfrm>
            <a:off x="2895600" y="3127118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71EF84-7F9D-454E-8EB5-730835042C8D}"/>
              </a:ext>
            </a:extLst>
          </p:cNvPr>
          <p:cNvSpPr txBox="1"/>
          <p:nvPr/>
        </p:nvSpPr>
        <p:spPr>
          <a:xfrm>
            <a:off x="2895600" y="4290910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0D3B57-64B2-4C92-9992-9E33DD329A5D}"/>
              </a:ext>
            </a:extLst>
          </p:cNvPr>
          <p:cNvSpPr txBox="1"/>
          <p:nvPr/>
        </p:nvSpPr>
        <p:spPr>
          <a:xfrm>
            <a:off x="2895600" y="5454702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EA098D08-4309-4ED5-9FE9-9E989AD39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3275" y="3164915"/>
            <a:ext cx="377825" cy="377825"/>
          </a:xfrm>
          <a:prstGeom prst="rect">
            <a:avLst/>
          </a:prstGeom>
        </p:spPr>
      </p:pic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C829670D-07F9-4781-8370-9CA7FF96BB2A}"/>
              </a:ext>
            </a:extLst>
          </p:cNvPr>
          <p:cNvSpPr/>
          <p:nvPr/>
        </p:nvSpPr>
        <p:spPr>
          <a:xfrm>
            <a:off x="2070822" y="4328707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EA433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7719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08400" y="3510839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68664" y="4236187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01:00pm ~ 01:30pm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21703"/>
            <a:ext cx="1027384" cy="1170074"/>
            <a:chOff x="6830083" y="5571172"/>
            <a:chExt cx="342900" cy="390525"/>
          </a:xfrm>
          <a:solidFill>
            <a:srgbClr val="15C286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FC107"/>
            </a:solidFill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FFC107"/>
            </a:solidFill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FC107"/>
            </a:solidFill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FC107"/>
            </a:solidFill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0638856-3C2C-4154-9B34-282CEB456A3F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19050" cap="flat">
              <a:solidFill>
                <a:srgbClr val="F6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A4335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5C286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285F4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4FEFDD79-41AF-41D7-8802-2D8EF6310953}"/>
              </a:ext>
            </a:extLst>
          </p:cNvPr>
          <p:cNvSpPr txBox="1"/>
          <p:nvPr/>
        </p:nvSpPr>
        <p:spPr>
          <a:xfrm>
            <a:off x="1664261" y="3941283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863DBA85-B4FC-48D8-8EC0-B626B545EB01}"/>
              </a:ext>
            </a:extLst>
          </p:cNvPr>
          <p:cNvSpPr/>
          <p:nvPr/>
        </p:nvSpPr>
        <p:spPr>
          <a:xfrm>
            <a:off x="1664260" y="3389883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BB9A44B3-4706-4233-A702-87CB71A2F9A8}"/>
              </a:ext>
            </a:extLst>
          </p:cNvPr>
          <p:cNvSpPr/>
          <p:nvPr/>
        </p:nvSpPr>
        <p:spPr>
          <a:xfrm>
            <a:off x="1612481" y="2805108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01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96AA591-60F1-4BCD-99CC-403F589B0DF6}"/>
              </a:ext>
            </a:extLst>
          </p:cNvPr>
          <p:cNvSpPr txBox="1"/>
          <p:nvPr/>
        </p:nvSpPr>
        <p:spPr>
          <a:xfrm>
            <a:off x="4060467" y="3941283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4F4B6985-9295-45CA-8657-3F6AE005846B}"/>
              </a:ext>
            </a:extLst>
          </p:cNvPr>
          <p:cNvSpPr/>
          <p:nvPr/>
        </p:nvSpPr>
        <p:spPr>
          <a:xfrm>
            <a:off x="4060466" y="3389883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26A71AB9-C573-43EC-943B-A7A6384FAC2F}"/>
              </a:ext>
            </a:extLst>
          </p:cNvPr>
          <p:cNvSpPr/>
          <p:nvPr/>
        </p:nvSpPr>
        <p:spPr>
          <a:xfrm>
            <a:off x="4008687" y="2805108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02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4EC4020-6389-4F32-AD9C-3D14676EDA8A}"/>
              </a:ext>
            </a:extLst>
          </p:cNvPr>
          <p:cNvSpPr txBox="1"/>
          <p:nvPr/>
        </p:nvSpPr>
        <p:spPr>
          <a:xfrm>
            <a:off x="6456673" y="3941283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91789FE6-CA7E-4B4C-8A60-F9B5143892C6}"/>
              </a:ext>
            </a:extLst>
          </p:cNvPr>
          <p:cNvSpPr/>
          <p:nvPr/>
        </p:nvSpPr>
        <p:spPr>
          <a:xfrm>
            <a:off x="6456672" y="3389883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6CB9FF33-D6EC-4B24-801F-06F49ABAFBA4}"/>
              </a:ext>
            </a:extLst>
          </p:cNvPr>
          <p:cNvSpPr/>
          <p:nvPr/>
        </p:nvSpPr>
        <p:spPr>
          <a:xfrm>
            <a:off x="6404893" y="2805108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03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A08AC93-8DF2-4CA6-8256-39DF2EDBF8D2}"/>
              </a:ext>
            </a:extLst>
          </p:cNvPr>
          <p:cNvSpPr txBox="1"/>
          <p:nvPr/>
        </p:nvSpPr>
        <p:spPr>
          <a:xfrm>
            <a:off x="8852880" y="3941283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5EED4E86-F2ED-44D1-8337-1E7BEC756A3E}"/>
              </a:ext>
            </a:extLst>
          </p:cNvPr>
          <p:cNvSpPr/>
          <p:nvPr/>
        </p:nvSpPr>
        <p:spPr>
          <a:xfrm>
            <a:off x="8852879" y="3389883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B92B2D97-00F8-4F46-97C1-4081F46869E3}"/>
              </a:ext>
            </a:extLst>
          </p:cNvPr>
          <p:cNvSpPr/>
          <p:nvPr/>
        </p:nvSpPr>
        <p:spPr>
          <a:xfrm>
            <a:off x="8801100" y="2805108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04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4DEDAD-810A-43FE-A306-E29598C8D99E}"/>
              </a:ext>
            </a:extLst>
          </p:cNvPr>
          <p:cNvSpPr txBox="1"/>
          <p:nvPr/>
        </p:nvSpPr>
        <p:spPr>
          <a:xfrm>
            <a:off x="1191309" y="380711"/>
            <a:ext cx="6149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>
            <a:extLst>
              <a:ext uri="{FF2B5EF4-FFF2-40B4-BE49-F238E27FC236}">
                <a16:creationId xmlns:a16="http://schemas.microsoft.com/office/drawing/2014/main" id="{D8964DAD-A92E-4249-AF90-3609797A6B21}"/>
              </a:ext>
            </a:extLst>
          </p:cNvPr>
          <p:cNvGrpSpPr/>
          <p:nvPr/>
        </p:nvGrpSpPr>
        <p:grpSpPr>
          <a:xfrm>
            <a:off x="7892799" y="895661"/>
            <a:ext cx="2476500" cy="5039389"/>
            <a:chOff x="7892799" y="1060761"/>
            <a:chExt cx="2476500" cy="5039389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140845DB-09CC-4B21-818F-3B1519B21310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64268D5E-34E4-4279-8F40-286697974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D496FB3-AD4B-4CC5-A4E4-F0CF973FE2B3}"/>
              </a:ext>
            </a:extLst>
          </p:cNvPr>
          <p:cNvSpPr txBox="1"/>
          <p:nvPr/>
        </p:nvSpPr>
        <p:spPr>
          <a:xfrm>
            <a:off x="1221015" y="2544006"/>
            <a:ext cx="50176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32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477D6B-0AA4-411F-B569-089DFDB48B9D}"/>
              </a:ext>
            </a:extLst>
          </p:cNvPr>
          <p:cNvSpPr txBox="1"/>
          <p:nvPr/>
        </p:nvSpPr>
        <p:spPr>
          <a:xfrm>
            <a:off x="1221015" y="3621224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600" dirty="0">
                <a:solidFill>
                  <a:schemeClr val="bg1"/>
                </a:solidFill>
              </a:rPr>
              <a:t>Ut </a:t>
            </a:r>
            <a:r>
              <a:rPr lang="en-US" altLang="ko-KR" sz="1600" dirty="0" err="1">
                <a:solidFill>
                  <a:schemeClr val="bg1"/>
                </a:solidFill>
              </a:rPr>
              <a:t>enim</a:t>
            </a:r>
            <a:r>
              <a:rPr lang="en-US" altLang="ko-KR" sz="1600" dirty="0">
                <a:solidFill>
                  <a:schemeClr val="bg1"/>
                </a:solidFill>
              </a:rPr>
              <a:t> ad minim </a:t>
            </a:r>
            <a:r>
              <a:rPr lang="en-US" altLang="ko-KR" sz="1600" dirty="0" err="1">
                <a:solidFill>
                  <a:schemeClr val="bg1"/>
                </a:solidFill>
              </a:rPr>
              <a:t>veniam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quis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nostrud</a:t>
            </a:r>
            <a:r>
              <a:rPr lang="en-US" altLang="ko-KR" sz="1600" dirty="0">
                <a:solidFill>
                  <a:schemeClr val="bg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bg1"/>
                </a:solidFill>
              </a:rPr>
              <a:t>ullamco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laboris</a:t>
            </a:r>
            <a:r>
              <a:rPr lang="en-US" altLang="ko-KR" sz="1600" dirty="0">
                <a:solidFill>
                  <a:schemeClr val="bg1"/>
                </a:solidFill>
              </a:rPr>
              <a:t> nisi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aliquip</a:t>
            </a:r>
            <a:r>
              <a:rPr lang="en-US" altLang="ko-KR" sz="1600" dirty="0">
                <a:solidFill>
                  <a:schemeClr val="bg1"/>
                </a:solidFill>
              </a:rPr>
              <a:t> ex </a:t>
            </a:r>
            <a:r>
              <a:rPr lang="en-US" altLang="ko-KR" sz="1600" dirty="0" err="1">
                <a:solidFill>
                  <a:schemeClr val="bg1"/>
                </a:solidFill>
              </a:rPr>
              <a:t>ea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commodo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consequat</a:t>
            </a:r>
            <a:r>
              <a:rPr lang="en-US" altLang="ko-KR" sz="1600" dirty="0">
                <a:solidFill>
                  <a:schemeClr val="bg1"/>
                </a:solidFill>
              </a:rPr>
              <a:t>. Duis </a:t>
            </a:r>
            <a:r>
              <a:rPr lang="en-US" altLang="ko-KR" sz="1600" dirty="0" err="1">
                <a:solidFill>
                  <a:schemeClr val="bg1"/>
                </a:solidFill>
              </a:rPr>
              <a:t>aute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irure</a:t>
            </a:r>
            <a:r>
              <a:rPr lang="en-US" altLang="ko-KR" sz="1600" dirty="0">
                <a:solidFill>
                  <a:schemeClr val="bg1"/>
                </a:solidFill>
              </a:rPr>
              <a:t> dolor in </a:t>
            </a:r>
            <a:r>
              <a:rPr lang="en-US" altLang="ko-KR" sz="16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600" dirty="0">
                <a:solidFill>
                  <a:schemeClr val="bg1"/>
                </a:solidFill>
              </a:rPr>
              <a:t> in </a:t>
            </a:r>
            <a:r>
              <a:rPr lang="en-US" altLang="ko-KR" sz="1600" dirty="0" err="1">
                <a:solidFill>
                  <a:schemeClr val="bg1"/>
                </a:solidFill>
              </a:rPr>
              <a:t>voluptate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velit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esse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cillum</a:t>
            </a:r>
            <a:r>
              <a:rPr lang="en-US" altLang="ko-KR" sz="1600" dirty="0">
                <a:solidFill>
                  <a:schemeClr val="bg1"/>
                </a:solidFill>
              </a:rPr>
              <a:t> dolore </a:t>
            </a:r>
            <a:r>
              <a:rPr lang="en-US" altLang="ko-KR" sz="1600" dirty="0" err="1">
                <a:solidFill>
                  <a:schemeClr val="bg1"/>
                </a:solidFill>
              </a:rPr>
              <a:t>eu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fugiat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nulla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pariatur</a:t>
            </a:r>
            <a:r>
              <a:rPr lang="en-US" altLang="ko-KR" sz="16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chemeClr val="bg1"/>
                </a:solidFill>
              </a:rPr>
              <a:t>Excepteur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sint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occaecat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cupidatat</a:t>
            </a:r>
            <a:r>
              <a:rPr lang="en-US" altLang="ko-KR" sz="1600" dirty="0">
                <a:solidFill>
                  <a:schemeClr val="bg1"/>
                </a:solidFill>
              </a:rPr>
              <a:t> non </a:t>
            </a:r>
            <a:r>
              <a:rPr lang="en-US" altLang="ko-KR" sz="1600" dirty="0" err="1">
                <a:solidFill>
                  <a:schemeClr val="bg1"/>
                </a:solidFill>
              </a:rPr>
              <a:t>proident</a:t>
            </a:r>
            <a:r>
              <a:rPr lang="en-US" altLang="ko-KR" sz="16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456155E-1C02-4059-ACDD-B7E6455DCE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>
            <a:extLst>
              <a:ext uri="{FF2B5EF4-FFF2-40B4-BE49-F238E27FC236}">
                <a16:creationId xmlns:a16="http://schemas.microsoft.com/office/drawing/2014/main" id="{380A7BAD-5FB3-4087-8450-73CBD96CDADF}"/>
              </a:ext>
            </a:extLst>
          </p:cNvPr>
          <p:cNvGrpSpPr/>
          <p:nvPr/>
        </p:nvGrpSpPr>
        <p:grpSpPr>
          <a:xfrm>
            <a:off x="6784975" y="482705"/>
            <a:ext cx="4175125" cy="5477621"/>
            <a:chOff x="7077075" y="724005"/>
            <a:chExt cx="4175125" cy="5477621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41A5D48B-7F05-4D4C-B62F-09BA5EDAEAC7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8BC262CA-35DB-447A-A316-AA5E2FF0D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A8062FF-D22D-4073-A110-18ACC4F88E29}"/>
              </a:ext>
            </a:extLst>
          </p:cNvPr>
          <p:cNvSpPr txBox="1"/>
          <p:nvPr/>
        </p:nvSpPr>
        <p:spPr>
          <a:xfrm>
            <a:off x="872672" y="2544006"/>
            <a:ext cx="50176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32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3B5D574-F225-4B10-A864-F8843C046FA0}"/>
              </a:ext>
            </a:extLst>
          </p:cNvPr>
          <p:cNvSpPr txBox="1"/>
          <p:nvPr/>
        </p:nvSpPr>
        <p:spPr>
          <a:xfrm>
            <a:off x="872672" y="3621224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600" dirty="0">
                <a:solidFill>
                  <a:schemeClr val="bg1"/>
                </a:solidFill>
              </a:rPr>
              <a:t>Ut </a:t>
            </a:r>
            <a:r>
              <a:rPr lang="en-US" altLang="ko-KR" sz="1600" dirty="0" err="1">
                <a:solidFill>
                  <a:schemeClr val="bg1"/>
                </a:solidFill>
              </a:rPr>
              <a:t>enim</a:t>
            </a:r>
            <a:r>
              <a:rPr lang="en-US" altLang="ko-KR" sz="1600" dirty="0">
                <a:solidFill>
                  <a:schemeClr val="bg1"/>
                </a:solidFill>
              </a:rPr>
              <a:t> ad minim </a:t>
            </a:r>
            <a:r>
              <a:rPr lang="en-US" altLang="ko-KR" sz="1600" dirty="0" err="1">
                <a:solidFill>
                  <a:schemeClr val="bg1"/>
                </a:solidFill>
              </a:rPr>
              <a:t>veniam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quis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nostrud</a:t>
            </a:r>
            <a:r>
              <a:rPr lang="en-US" altLang="ko-KR" sz="1600" dirty="0">
                <a:solidFill>
                  <a:schemeClr val="bg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bg1"/>
                </a:solidFill>
              </a:rPr>
              <a:t>ullamco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laboris</a:t>
            </a:r>
            <a:r>
              <a:rPr lang="en-US" altLang="ko-KR" sz="1600" dirty="0">
                <a:solidFill>
                  <a:schemeClr val="bg1"/>
                </a:solidFill>
              </a:rPr>
              <a:t> nisi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aliquip</a:t>
            </a:r>
            <a:r>
              <a:rPr lang="en-US" altLang="ko-KR" sz="1600" dirty="0">
                <a:solidFill>
                  <a:schemeClr val="bg1"/>
                </a:solidFill>
              </a:rPr>
              <a:t> ex </a:t>
            </a:r>
            <a:r>
              <a:rPr lang="en-US" altLang="ko-KR" sz="1600" dirty="0" err="1">
                <a:solidFill>
                  <a:schemeClr val="bg1"/>
                </a:solidFill>
              </a:rPr>
              <a:t>ea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commodo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consequat</a:t>
            </a:r>
            <a:r>
              <a:rPr lang="en-US" altLang="ko-KR" sz="1600" dirty="0">
                <a:solidFill>
                  <a:schemeClr val="bg1"/>
                </a:solidFill>
              </a:rPr>
              <a:t>. Duis </a:t>
            </a:r>
            <a:r>
              <a:rPr lang="en-US" altLang="ko-KR" sz="1600" dirty="0" err="1">
                <a:solidFill>
                  <a:schemeClr val="bg1"/>
                </a:solidFill>
              </a:rPr>
              <a:t>aute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irure</a:t>
            </a:r>
            <a:r>
              <a:rPr lang="en-US" altLang="ko-KR" sz="1600" dirty="0">
                <a:solidFill>
                  <a:schemeClr val="bg1"/>
                </a:solidFill>
              </a:rPr>
              <a:t> dolor in </a:t>
            </a:r>
            <a:r>
              <a:rPr lang="en-US" altLang="ko-KR" sz="16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600" dirty="0">
                <a:solidFill>
                  <a:schemeClr val="bg1"/>
                </a:solidFill>
              </a:rPr>
              <a:t> in </a:t>
            </a:r>
            <a:r>
              <a:rPr lang="en-US" altLang="ko-KR" sz="1600" dirty="0" err="1">
                <a:solidFill>
                  <a:schemeClr val="bg1"/>
                </a:solidFill>
              </a:rPr>
              <a:t>voluptate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velit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esse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cillum</a:t>
            </a:r>
            <a:r>
              <a:rPr lang="en-US" altLang="ko-KR" sz="1600" dirty="0">
                <a:solidFill>
                  <a:schemeClr val="bg1"/>
                </a:solidFill>
              </a:rPr>
              <a:t> dolore </a:t>
            </a:r>
            <a:r>
              <a:rPr lang="en-US" altLang="ko-KR" sz="1600" dirty="0" err="1">
                <a:solidFill>
                  <a:schemeClr val="bg1"/>
                </a:solidFill>
              </a:rPr>
              <a:t>eu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fugiat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nulla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pariatur</a:t>
            </a:r>
            <a:r>
              <a:rPr lang="en-US" altLang="ko-KR" sz="16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chemeClr val="bg1"/>
                </a:solidFill>
              </a:rPr>
              <a:t>Excepteur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sint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occaecat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cupidatat</a:t>
            </a:r>
            <a:r>
              <a:rPr lang="en-US" altLang="ko-KR" sz="1600" dirty="0">
                <a:solidFill>
                  <a:schemeClr val="bg1"/>
                </a:solidFill>
              </a:rPr>
              <a:t> non </a:t>
            </a:r>
            <a:r>
              <a:rPr lang="en-US" altLang="ko-KR" sz="1600" dirty="0" err="1">
                <a:solidFill>
                  <a:schemeClr val="bg1"/>
                </a:solidFill>
              </a:rPr>
              <a:t>proident</a:t>
            </a:r>
            <a:r>
              <a:rPr lang="en-US" altLang="ko-KR" sz="16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F8A1263-FA84-49D5-99F6-0860141C96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5986656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A1E60086-E4A4-484D-80F6-4C0AD325380D}"/>
              </a:ext>
            </a:extLst>
          </p:cNvPr>
          <p:cNvGrpSpPr/>
          <p:nvPr/>
        </p:nvGrpSpPr>
        <p:grpSpPr>
          <a:xfrm>
            <a:off x="4290203" y="490086"/>
            <a:ext cx="6814550" cy="5654862"/>
            <a:chOff x="4665181" y="845686"/>
            <a:chExt cx="6814550" cy="5654862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C41F95F6-195E-48C0-88D8-FA2D83152525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8" name="그래픽 17">
              <a:extLst>
                <a:ext uri="{FF2B5EF4-FFF2-40B4-BE49-F238E27FC236}">
                  <a16:creationId xmlns:a16="http://schemas.microsoft.com/office/drawing/2014/main" id="{E3FF6783-2F98-49FB-8575-0C030D3BB5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7BDCB19-F599-40E4-8560-5594EF41A4C5}"/>
              </a:ext>
            </a:extLst>
          </p:cNvPr>
          <p:cNvSpPr txBox="1"/>
          <p:nvPr/>
        </p:nvSpPr>
        <p:spPr>
          <a:xfrm>
            <a:off x="553356" y="2598003"/>
            <a:ext cx="327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57F54D-C637-4DE4-9E95-3811544B1EB3}"/>
              </a:ext>
            </a:extLst>
          </p:cNvPr>
          <p:cNvSpPr txBox="1"/>
          <p:nvPr/>
        </p:nvSpPr>
        <p:spPr>
          <a:xfrm>
            <a:off x="553356" y="3429000"/>
            <a:ext cx="32765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B7AB3F8-3B5C-40F2-89D8-A5F945FAF6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6515636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4194562" y="2773735"/>
            <a:ext cx="3802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4195217" y="3653377"/>
            <a:ext cx="3802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Etiam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mi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lacinia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 template by 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582A5E65-287E-4637-A635-CA1472965A3D}"/>
              </a:ext>
            </a:extLst>
          </p:cNvPr>
          <p:cNvSpPr/>
          <p:nvPr/>
        </p:nvSpPr>
        <p:spPr>
          <a:xfrm>
            <a:off x="4166491" y="2863224"/>
            <a:ext cx="1131551" cy="1131551"/>
          </a:xfrm>
          <a:prstGeom prst="ellipse">
            <a:avLst/>
          </a:prstGeom>
          <a:solidFill>
            <a:srgbClr val="EA43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570B19-AFEE-47B2-9F27-3FA9049DB5AB}"/>
              </a:ext>
            </a:extLst>
          </p:cNvPr>
          <p:cNvSpPr txBox="1"/>
          <p:nvPr/>
        </p:nvSpPr>
        <p:spPr>
          <a:xfrm>
            <a:off x="3551817" y="4735271"/>
            <a:ext cx="23608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4868142-E3EC-4946-B140-E2892E6469DE}"/>
              </a:ext>
            </a:extLst>
          </p:cNvPr>
          <p:cNvSpPr/>
          <p:nvPr/>
        </p:nvSpPr>
        <p:spPr>
          <a:xfrm>
            <a:off x="3551816" y="4307468"/>
            <a:ext cx="2360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Lorem ipsum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AE87A91A-F6DC-4F7B-B636-AF08D75CF584}"/>
              </a:ext>
            </a:extLst>
          </p:cNvPr>
          <p:cNvGrpSpPr/>
          <p:nvPr/>
        </p:nvGrpSpPr>
        <p:grpSpPr>
          <a:xfrm>
            <a:off x="4476784" y="3159238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5323414B-2DBB-4B62-848D-1EFC187A1C30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4432A9DC-AA48-4F46-8EEA-453904E999D1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C13E3348-EE8B-44FE-A6E7-47479C818430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30851C9-2926-4F26-BE8E-AFCDC9D8CDDE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" name="타원 9">
            <a:extLst>
              <a:ext uri="{FF2B5EF4-FFF2-40B4-BE49-F238E27FC236}">
                <a16:creationId xmlns:a16="http://schemas.microsoft.com/office/drawing/2014/main" id="{F1D2B1E8-AAA2-4C0D-8EB4-82BB437C4C53}"/>
              </a:ext>
            </a:extLst>
          </p:cNvPr>
          <p:cNvSpPr/>
          <p:nvPr/>
        </p:nvSpPr>
        <p:spPr>
          <a:xfrm>
            <a:off x="9621428" y="2863224"/>
            <a:ext cx="1131551" cy="1131551"/>
          </a:xfrm>
          <a:prstGeom prst="ellipse">
            <a:avLst/>
          </a:prstGeom>
          <a:solidFill>
            <a:srgbClr val="EA43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85B444-2628-4396-870E-D20DC5BACAB6}"/>
              </a:ext>
            </a:extLst>
          </p:cNvPr>
          <p:cNvSpPr txBox="1"/>
          <p:nvPr/>
        </p:nvSpPr>
        <p:spPr>
          <a:xfrm>
            <a:off x="9006754" y="4735271"/>
            <a:ext cx="23608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D51932A-C7BA-4997-B603-C990633DA1E0}"/>
              </a:ext>
            </a:extLst>
          </p:cNvPr>
          <p:cNvSpPr/>
          <p:nvPr/>
        </p:nvSpPr>
        <p:spPr>
          <a:xfrm>
            <a:off x="9006753" y="4307468"/>
            <a:ext cx="2360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Lorem ipsum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432EC5A-5775-4FEF-81FC-41927CC8DB16}"/>
              </a:ext>
            </a:extLst>
          </p:cNvPr>
          <p:cNvGrpSpPr/>
          <p:nvPr/>
        </p:nvGrpSpPr>
        <p:grpSpPr>
          <a:xfrm>
            <a:off x="9921837" y="3167301"/>
            <a:ext cx="530730" cy="50870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4BE5DFE2-5C7C-400E-9F69-ACEF92F75BEB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C6F82CB2-DF89-477E-8F1D-1C80BBB2194B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16" name="타원 15">
            <a:extLst>
              <a:ext uri="{FF2B5EF4-FFF2-40B4-BE49-F238E27FC236}">
                <a16:creationId xmlns:a16="http://schemas.microsoft.com/office/drawing/2014/main" id="{9358091D-0605-4481-A481-8DEF3EDF3FF4}"/>
              </a:ext>
            </a:extLst>
          </p:cNvPr>
          <p:cNvSpPr/>
          <p:nvPr/>
        </p:nvSpPr>
        <p:spPr>
          <a:xfrm>
            <a:off x="1439021" y="2863224"/>
            <a:ext cx="1131551" cy="1131551"/>
          </a:xfrm>
          <a:prstGeom prst="ellipse">
            <a:avLst/>
          </a:prstGeom>
          <a:solidFill>
            <a:srgbClr val="EA43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134BFE-EBA4-4EAB-B412-473070AD8FBE}"/>
              </a:ext>
            </a:extLst>
          </p:cNvPr>
          <p:cNvSpPr txBox="1"/>
          <p:nvPr/>
        </p:nvSpPr>
        <p:spPr>
          <a:xfrm>
            <a:off x="824348" y="4735271"/>
            <a:ext cx="23608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D58A40A-1FD8-4012-9ECC-022AC66701F9}"/>
              </a:ext>
            </a:extLst>
          </p:cNvPr>
          <p:cNvSpPr/>
          <p:nvPr/>
        </p:nvSpPr>
        <p:spPr>
          <a:xfrm>
            <a:off x="824347" y="4307468"/>
            <a:ext cx="2360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Lorem ipsum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7D038427-3E11-4B5E-8187-AFABE06113E5}"/>
              </a:ext>
            </a:extLst>
          </p:cNvPr>
          <p:cNvGrpSpPr/>
          <p:nvPr/>
        </p:nvGrpSpPr>
        <p:grpSpPr>
          <a:xfrm>
            <a:off x="1804008" y="3153894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5B55096D-E5A9-4896-93A5-4216EC4D90D4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8872B35-2273-46F9-A063-8094C9E639A1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2" name="타원 21">
            <a:extLst>
              <a:ext uri="{FF2B5EF4-FFF2-40B4-BE49-F238E27FC236}">
                <a16:creationId xmlns:a16="http://schemas.microsoft.com/office/drawing/2014/main" id="{BCCB5886-D552-486A-8114-82629B907525}"/>
              </a:ext>
            </a:extLst>
          </p:cNvPr>
          <p:cNvSpPr/>
          <p:nvPr/>
        </p:nvSpPr>
        <p:spPr>
          <a:xfrm>
            <a:off x="6893960" y="2863224"/>
            <a:ext cx="1131551" cy="1131551"/>
          </a:xfrm>
          <a:prstGeom prst="ellipse">
            <a:avLst/>
          </a:prstGeom>
          <a:solidFill>
            <a:srgbClr val="EA43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4ACC48-CAA3-40F4-A467-4C5B6A1CC2B4}"/>
              </a:ext>
            </a:extLst>
          </p:cNvPr>
          <p:cNvSpPr txBox="1"/>
          <p:nvPr/>
        </p:nvSpPr>
        <p:spPr>
          <a:xfrm>
            <a:off x="6279286" y="4735271"/>
            <a:ext cx="23608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61E95365-73F6-443C-B223-3BCB7B91F0E0}"/>
              </a:ext>
            </a:extLst>
          </p:cNvPr>
          <p:cNvSpPr/>
          <p:nvPr/>
        </p:nvSpPr>
        <p:spPr>
          <a:xfrm>
            <a:off x="6279285" y="4307468"/>
            <a:ext cx="2360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Lorem ipsum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29B92C1E-45DF-4EB3-96E9-764191AABB25}"/>
              </a:ext>
            </a:extLst>
          </p:cNvPr>
          <p:cNvGrpSpPr/>
          <p:nvPr/>
        </p:nvGrpSpPr>
        <p:grpSpPr>
          <a:xfrm>
            <a:off x="7176874" y="3156097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AA09016-1FFB-4545-93CC-DF4A93A6DDD6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EC87AD5F-2767-4E4C-BB9A-1369CEEDF8C4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AD31B604-378C-4D12-AB68-B321AD0B0E05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AC2EB1C8-D8DD-4F49-AA78-C300502360D9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F56E3B60-8E82-46A3-B682-3CC61B275663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25AB19FF-3635-447B-A744-ECB1DA0922CB}"/>
              </a:ext>
            </a:extLst>
          </p:cNvPr>
          <p:cNvSpPr txBox="1"/>
          <p:nvPr/>
        </p:nvSpPr>
        <p:spPr>
          <a:xfrm>
            <a:off x="2387599" y="380711"/>
            <a:ext cx="7416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717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998A20-D4C9-4914-8BE6-C7AE9484123D}"/>
              </a:ext>
            </a:extLst>
          </p:cNvPr>
          <p:cNvSpPr txBox="1"/>
          <p:nvPr/>
        </p:nvSpPr>
        <p:spPr>
          <a:xfrm>
            <a:off x="3078741" y="2387631"/>
            <a:ext cx="60362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BE5C0B-8B10-4808-8943-DBDDBED95420}"/>
              </a:ext>
            </a:extLst>
          </p:cNvPr>
          <p:cNvSpPr txBox="1"/>
          <p:nvPr/>
        </p:nvSpPr>
        <p:spPr>
          <a:xfrm>
            <a:off x="3080143" y="3892591"/>
            <a:ext cx="6020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2552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04FBBB55-62A8-4D7C-886E-57B49C1DA319}"/>
              </a:ext>
            </a:extLst>
          </p:cNvPr>
          <p:cNvSpPr txBox="1"/>
          <p:nvPr userDrawn="1"/>
        </p:nvSpPr>
        <p:spPr>
          <a:xfrm>
            <a:off x="1549400" y="1161141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7A34C3C-5AFC-4A9C-AC0E-D5513F1FC5B7}"/>
              </a:ext>
            </a:extLst>
          </p:cNvPr>
          <p:cNvSpPr txBox="1"/>
          <p:nvPr userDrawn="1"/>
        </p:nvSpPr>
        <p:spPr>
          <a:xfrm>
            <a:off x="1549399" y="2219231"/>
            <a:ext cx="37657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572BB93-9A25-449F-A83A-F38CE74D0F1F}"/>
              </a:ext>
            </a:extLst>
          </p:cNvPr>
          <p:cNvSpPr txBox="1"/>
          <p:nvPr userDrawn="1"/>
        </p:nvSpPr>
        <p:spPr>
          <a:xfrm>
            <a:off x="6223513" y="2118085"/>
            <a:ext cx="24021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386ED12B-1695-4E11-8766-B2DB62CFF08E}"/>
              </a:ext>
            </a:extLst>
          </p:cNvPr>
          <p:cNvSpPr/>
          <p:nvPr userDrawn="1"/>
        </p:nvSpPr>
        <p:spPr>
          <a:xfrm>
            <a:off x="6223512" y="1712128"/>
            <a:ext cx="24021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366940C3-C0DC-47FD-B782-39FFFBAD2AEE}"/>
              </a:ext>
            </a:extLst>
          </p:cNvPr>
          <p:cNvSpPr/>
          <p:nvPr userDrawn="1"/>
        </p:nvSpPr>
        <p:spPr>
          <a:xfrm>
            <a:off x="6210812" y="1173841"/>
            <a:ext cx="2402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01.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B757B20-0EFC-4262-8810-D737E922EBE8}"/>
              </a:ext>
            </a:extLst>
          </p:cNvPr>
          <p:cNvSpPr txBox="1"/>
          <p:nvPr userDrawn="1"/>
        </p:nvSpPr>
        <p:spPr>
          <a:xfrm>
            <a:off x="9053291" y="2118085"/>
            <a:ext cx="24021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82588E9F-CD72-42D5-96FB-7CFADF875A47}"/>
              </a:ext>
            </a:extLst>
          </p:cNvPr>
          <p:cNvSpPr/>
          <p:nvPr userDrawn="1"/>
        </p:nvSpPr>
        <p:spPr>
          <a:xfrm>
            <a:off x="9053290" y="1712128"/>
            <a:ext cx="24021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4E3C7059-6447-4AE2-8F47-8CE772D38440}"/>
              </a:ext>
            </a:extLst>
          </p:cNvPr>
          <p:cNvSpPr/>
          <p:nvPr userDrawn="1"/>
        </p:nvSpPr>
        <p:spPr>
          <a:xfrm>
            <a:off x="9040590" y="1173841"/>
            <a:ext cx="2402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02.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F595437-D19B-45E0-A133-F08C56C81C0D}"/>
              </a:ext>
            </a:extLst>
          </p:cNvPr>
          <p:cNvSpPr txBox="1"/>
          <p:nvPr userDrawn="1"/>
        </p:nvSpPr>
        <p:spPr>
          <a:xfrm>
            <a:off x="6223513" y="4466326"/>
            <a:ext cx="24021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8755B40-11D9-4B37-A3C2-40948D2E305E}"/>
              </a:ext>
            </a:extLst>
          </p:cNvPr>
          <p:cNvSpPr/>
          <p:nvPr userDrawn="1"/>
        </p:nvSpPr>
        <p:spPr>
          <a:xfrm>
            <a:off x="6223512" y="4060369"/>
            <a:ext cx="24021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1CEAAFE7-2A3F-4B31-A801-B1CDEB9E75ED}"/>
              </a:ext>
            </a:extLst>
          </p:cNvPr>
          <p:cNvSpPr/>
          <p:nvPr userDrawn="1"/>
        </p:nvSpPr>
        <p:spPr>
          <a:xfrm>
            <a:off x="6210812" y="3522082"/>
            <a:ext cx="2402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03.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3046554-1CA0-41A3-B864-5BA5C3B23422}"/>
              </a:ext>
            </a:extLst>
          </p:cNvPr>
          <p:cNvSpPr txBox="1"/>
          <p:nvPr userDrawn="1"/>
        </p:nvSpPr>
        <p:spPr>
          <a:xfrm>
            <a:off x="9053291" y="4466326"/>
            <a:ext cx="24021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EF03F734-76BF-4684-AAF3-AEE2D45E1030}"/>
              </a:ext>
            </a:extLst>
          </p:cNvPr>
          <p:cNvSpPr/>
          <p:nvPr userDrawn="1"/>
        </p:nvSpPr>
        <p:spPr>
          <a:xfrm>
            <a:off x="9053290" y="4060369"/>
            <a:ext cx="24021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F017C9E4-0CC8-40C6-B826-CC400DD7DA1A}"/>
              </a:ext>
            </a:extLst>
          </p:cNvPr>
          <p:cNvSpPr/>
          <p:nvPr userDrawn="1"/>
        </p:nvSpPr>
        <p:spPr>
          <a:xfrm>
            <a:off x="9040590" y="3522082"/>
            <a:ext cx="2402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262527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6242C63F-77AE-4968-BCEE-AB9C1BBB38E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D0CBA46-5160-4820-BC68-772F6D676564}"/>
              </a:ext>
            </a:extLst>
          </p:cNvPr>
          <p:cNvSpPr txBox="1"/>
          <p:nvPr/>
        </p:nvSpPr>
        <p:spPr>
          <a:xfrm>
            <a:off x="5658071" y="3107660"/>
            <a:ext cx="4541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3D58D6-5A38-438C-B560-A3465AAEF2C8}"/>
              </a:ext>
            </a:extLst>
          </p:cNvPr>
          <p:cNvSpPr txBox="1"/>
          <p:nvPr/>
        </p:nvSpPr>
        <p:spPr>
          <a:xfrm>
            <a:off x="5658070" y="3504048"/>
            <a:ext cx="4541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AD9A13-76C2-4C71-854F-7EF08BA94B83}"/>
              </a:ext>
            </a:extLst>
          </p:cNvPr>
          <p:cNvSpPr txBox="1"/>
          <p:nvPr/>
        </p:nvSpPr>
        <p:spPr>
          <a:xfrm>
            <a:off x="5658071" y="4548544"/>
            <a:ext cx="4541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Duis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aute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irure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dolor in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reprehenderit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9F0F02-CE6E-4A5E-A7C1-F705466A94CC}"/>
              </a:ext>
            </a:extLst>
          </p:cNvPr>
          <p:cNvSpPr txBox="1"/>
          <p:nvPr/>
        </p:nvSpPr>
        <p:spPr>
          <a:xfrm>
            <a:off x="5658070" y="4950598"/>
            <a:ext cx="4541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Duis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aute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irure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dolor in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reprehenderit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voluptate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esse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cillum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dolore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fugiat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nulla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pariatur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1CB805-EE21-44A8-843B-C7C9391747F6}"/>
              </a:ext>
            </a:extLst>
          </p:cNvPr>
          <p:cNvSpPr txBox="1"/>
          <p:nvPr/>
        </p:nvSpPr>
        <p:spPr>
          <a:xfrm>
            <a:off x="5581870" y="1820318"/>
            <a:ext cx="4541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About</a:t>
            </a:r>
            <a:r>
              <a:rPr lang="en-US" altLang="ko-KR" sz="3200" dirty="0">
                <a:solidFill>
                  <a:srgbClr val="EA4335"/>
                </a:solidFill>
                <a:latin typeface="+mj-lt"/>
                <a:cs typeface="Arial" panose="020B0604020202020204" pitchFamily="34" charset="0"/>
              </a:rPr>
              <a:t> Creative</a:t>
            </a:r>
            <a:endParaRPr lang="ko-KR" altLang="en-US" sz="3200" dirty="0">
              <a:solidFill>
                <a:srgbClr val="EA4335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54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F8B5C25-10E4-478A-90B7-F5AE0BF3A06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096000" cy="6858000"/>
          </a:xfrm>
        </p:spPr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1CB805-EE21-44A8-843B-C7C9391747F6}"/>
              </a:ext>
            </a:extLst>
          </p:cNvPr>
          <p:cNvSpPr txBox="1"/>
          <p:nvPr/>
        </p:nvSpPr>
        <p:spPr>
          <a:xfrm>
            <a:off x="6931699" y="1415686"/>
            <a:ext cx="45418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What does it mean</a:t>
            </a:r>
          </a:p>
          <a:p>
            <a:r>
              <a:rPr lang="en-US" altLang="ko-KR" sz="3200" dirty="0">
                <a:solidFill>
                  <a:srgbClr val="4285F4"/>
                </a:solidFill>
                <a:latin typeface="+mj-lt"/>
                <a:cs typeface="Arial" panose="020B0604020202020204" pitchFamily="34" charset="0"/>
              </a:rPr>
              <a:t>To be Creative?</a:t>
            </a:r>
            <a:endParaRPr lang="ko-KR" altLang="en-US" sz="3200" dirty="0">
              <a:solidFill>
                <a:srgbClr val="4285F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1BABA379-7895-4BC6-9591-95D9F6D15398}"/>
              </a:ext>
            </a:extLst>
          </p:cNvPr>
          <p:cNvSpPr/>
          <p:nvPr/>
        </p:nvSpPr>
        <p:spPr>
          <a:xfrm>
            <a:off x="6825012" y="3429000"/>
            <a:ext cx="898591" cy="898591"/>
          </a:xfrm>
          <a:prstGeom prst="ellipse">
            <a:avLst/>
          </a:prstGeom>
          <a:solidFill>
            <a:srgbClr val="4285F4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24CCB6-B927-44BB-86D8-95B381C00E0A}"/>
              </a:ext>
            </a:extLst>
          </p:cNvPr>
          <p:cNvSpPr txBox="1"/>
          <p:nvPr/>
        </p:nvSpPr>
        <p:spPr>
          <a:xfrm>
            <a:off x="8053522" y="3767561"/>
            <a:ext cx="37248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83451C0-B9F9-47AA-983E-5EE614A9838A}"/>
              </a:ext>
            </a:extLst>
          </p:cNvPr>
          <p:cNvSpPr/>
          <p:nvPr/>
        </p:nvSpPr>
        <p:spPr>
          <a:xfrm>
            <a:off x="8053521" y="3429000"/>
            <a:ext cx="37167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B69863B6-A6D0-4F10-BBBB-79D9E9EA399F}"/>
              </a:ext>
            </a:extLst>
          </p:cNvPr>
          <p:cNvSpPr/>
          <p:nvPr/>
        </p:nvSpPr>
        <p:spPr>
          <a:xfrm>
            <a:off x="6825012" y="4885286"/>
            <a:ext cx="898591" cy="898591"/>
          </a:xfrm>
          <a:prstGeom prst="ellipse">
            <a:avLst/>
          </a:prstGeom>
          <a:solidFill>
            <a:srgbClr val="4285F4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A72CE82-C375-4BDE-9BCF-651B3648400C}"/>
              </a:ext>
            </a:extLst>
          </p:cNvPr>
          <p:cNvSpPr txBox="1"/>
          <p:nvPr/>
        </p:nvSpPr>
        <p:spPr>
          <a:xfrm>
            <a:off x="8053522" y="5223847"/>
            <a:ext cx="37248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36DDD80-FE87-4F9F-A737-4CA7EAF91A03}"/>
              </a:ext>
            </a:extLst>
          </p:cNvPr>
          <p:cNvSpPr/>
          <p:nvPr/>
        </p:nvSpPr>
        <p:spPr>
          <a:xfrm>
            <a:off x="8053521" y="4885286"/>
            <a:ext cx="37167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899E62CC-F096-4C98-A61D-37698184B067}"/>
              </a:ext>
            </a:extLst>
          </p:cNvPr>
          <p:cNvGrpSpPr/>
          <p:nvPr/>
        </p:nvGrpSpPr>
        <p:grpSpPr>
          <a:xfrm>
            <a:off x="7081664" y="513874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3BB5836-9692-48B4-A080-87D564D8EB7B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99E493F-7C21-403F-9594-28E5B4E7CEAE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1DD0C5D1-13CE-4344-B49E-D7FBE727DF4C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FD46D35A-9FCF-4447-B72F-AF58F635702B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B45D8B99-74E9-4A2E-ADBD-0A67BF19B783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96F2748-73B1-4300-A482-199335B09C65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03E4DDA4-0DC7-48C0-918B-3AC4EC0A0D4F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3C7732ED-43C1-419A-B94E-732EBEFEC191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28EDCADB-62EB-471E-94BB-60DBD69EDA8D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56EA732-E80C-4DFE-95D5-B5BE6D30BC1B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13501919-E11C-4BC9-9D81-9F49E2E408A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4E0113BA-A499-4F25-ADDC-03C5E9159580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E665F170-A79C-4C17-BBEE-F61C95D3581C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A717B69-6955-4FD1-94D2-4A2798320A88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71C3AAFE-79ED-454B-8CBF-EB11AE50D2B5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55895263-28F2-4C56-BAF7-508411145295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0DF9FDD7-DCDF-4685-B9CC-80FC6CFB31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957E42BA-E437-4444-8B15-77104B9C092E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47FCBC14-5793-4998-BA1E-DB8AE05DFF08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468594C4-256B-4F71-A642-FFF469C1FDAA}"/>
              </a:ext>
            </a:extLst>
          </p:cNvPr>
          <p:cNvGrpSpPr/>
          <p:nvPr/>
        </p:nvGrpSpPr>
        <p:grpSpPr>
          <a:xfrm>
            <a:off x="7145720" y="3677265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71FCDA2-093D-4244-99FE-D4E809EC9931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7D4FE65A-9A37-4137-A50A-3FC9C61E23C1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6E901B43-DDDB-4329-8DA9-EA60DDA5661C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C7259737-F042-4484-9803-E0BB495D16DC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00174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7F08E53-FF26-48C5-A72B-A607D5102F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49D628-B9E8-4BF3-ABB0-91B657412FFB}"/>
              </a:ext>
            </a:extLst>
          </p:cNvPr>
          <p:cNvSpPr txBox="1"/>
          <p:nvPr/>
        </p:nvSpPr>
        <p:spPr>
          <a:xfrm>
            <a:off x="689098" y="5286189"/>
            <a:ext cx="3771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504FFF2-E9E6-428E-809C-566FAF26D108}"/>
              </a:ext>
            </a:extLst>
          </p:cNvPr>
          <p:cNvSpPr/>
          <p:nvPr/>
        </p:nvSpPr>
        <p:spPr>
          <a:xfrm>
            <a:off x="689097" y="4795228"/>
            <a:ext cx="37636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8768A5-0623-41B1-905D-24CBCFF77499}"/>
              </a:ext>
            </a:extLst>
          </p:cNvPr>
          <p:cNvSpPr txBox="1"/>
          <p:nvPr/>
        </p:nvSpPr>
        <p:spPr>
          <a:xfrm>
            <a:off x="689098" y="3458296"/>
            <a:ext cx="3771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E35AF1F-D099-4D83-9B0C-56F77776BD9B}"/>
              </a:ext>
            </a:extLst>
          </p:cNvPr>
          <p:cNvSpPr/>
          <p:nvPr/>
        </p:nvSpPr>
        <p:spPr>
          <a:xfrm>
            <a:off x="689097" y="2967335"/>
            <a:ext cx="37636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970602-2876-42F7-B669-557EE9B638E0}"/>
              </a:ext>
            </a:extLst>
          </p:cNvPr>
          <p:cNvSpPr txBox="1"/>
          <p:nvPr/>
        </p:nvSpPr>
        <p:spPr>
          <a:xfrm>
            <a:off x="689097" y="1139941"/>
            <a:ext cx="37718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Facts About</a:t>
            </a:r>
          </a:p>
          <a:p>
            <a:r>
              <a:rPr lang="en-US" altLang="ko-KR" sz="3200" dirty="0">
                <a:solidFill>
                  <a:srgbClr val="15C286"/>
                </a:solidFill>
                <a:latin typeface="+mj-lt"/>
                <a:cs typeface="Arial" panose="020B0604020202020204" pitchFamily="34" charset="0"/>
              </a:rPr>
              <a:t>Creative Thinking</a:t>
            </a:r>
            <a:endParaRPr lang="ko-KR" altLang="en-US" sz="3200" dirty="0">
              <a:solidFill>
                <a:srgbClr val="15C286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262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14275DC-8F97-45F5-8DC6-B4620F6F2F9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417CA92A-CC1A-4C98-ABC6-685C9A1E7488}"/>
              </a:ext>
            </a:extLst>
          </p:cNvPr>
          <p:cNvSpPr/>
          <p:nvPr/>
        </p:nvSpPr>
        <p:spPr>
          <a:xfrm>
            <a:off x="6442197" y="3575867"/>
            <a:ext cx="1025403" cy="1025403"/>
          </a:xfrm>
          <a:prstGeom prst="ellipse">
            <a:avLst/>
          </a:prstGeom>
          <a:solidFill>
            <a:srgbClr val="FFC107"/>
          </a:solidFill>
          <a:ln w="76200" cap="flat">
            <a:noFill/>
            <a:prstDash val="solid"/>
            <a:miter/>
          </a:ln>
          <a:effectLst/>
        </p:spPr>
        <p:txBody>
          <a:bodyPr rtlCol="0" anchor="ctr" anchorCtr="1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A5E777-7185-450B-9CE6-7EF64C8C04E4}"/>
              </a:ext>
            </a:extLst>
          </p:cNvPr>
          <p:cNvSpPr txBox="1"/>
          <p:nvPr/>
        </p:nvSpPr>
        <p:spPr>
          <a:xfrm>
            <a:off x="6442198" y="5128619"/>
            <a:ext cx="2669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094DF7C-199C-48B4-9376-A63E7519A2E0}"/>
              </a:ext>
            </a:extLst>
          </p:cNvPr>
          <p:cNvSpPr/>
          <p:nvPr/>
        </p:nvSpPr>
        <p:spPr>
          <a:xfrm>
            <a:off x="6442197" y="4637658"/>
            <a:ext cx="26637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D087A75A-E54B-47D3-99BB-3A8510572722}"/>
              </a:ext>
            </a:extLst>
          </p:cNvPr>
          <p:cNvSpPr/>
          <p:nvPr/>
        </p:nvSpPr>
        <p:spPr>
          <a:xfrm>
            <a:off x="9261597" y="3575867"/>
            <a:ext cx="1025403" cy="1025403"/>
          </a:xfrm>
          <a:prstGeom prst="ellipse">
            <a:avLst/>
          </a:prstGeom>
          <a:solidFill>
            <a:srgbClr val="FFC107"/>
          </a:solidFill>
          <a:ln w="76200" cap="flat">
            <a:noFill/>
            <a:prstDash val="solid"/>
            <a:miter/>
          </a:ln>
          <a:effectLst/>
        </p:spPr>
        <p:txBody>
          <a:bodyPr rtlCol="0" anchor="ctr" anchorCtr="1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2FFAA9-8B23-4F71-B853-53EDD639B114}"/>
              </a:ext>
            </a:extLst>
          </p:cNvPr>
          <p:cNvSpPr txBox="1"/>
          <p:nvPr/>
        </p:nvSpPr>
        <p:spPr>
          <a:xfrm>
            <a:off x="9261598" y="5128619"/>
            <a:ext cx="2669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E4FEEF6-2B16-42D7-B734-8D146C99DE9C}"/>
              </a:ext>
            </a:extLst>
          </p:cNvPr>
          <p:cNvSpPr/>
          <p:nvPr/>
        </p:nvSpPr>
        <p:spPr>
          <a:xfrm>
            <a:off x="9261597" y="4637658"/>
            <a:ext cx="26637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E9420A-564C-4F4D-A155-C6A605A8F95B}"/>
              </a:ext>
            </a:extLst>
          </p:cNvPr>
          <p:cNvSpPr txBox="1"/>
          <p:nvPr/>
        </p:nvSpPr>
        <p:spPr>
          <a:xfrm>
            <a:off x="6442197" y="1139941"/>
            <a:ext cx="37718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What are</a:t>
            </a:r>
          </a:p>
          <a:p>
            <a:r>
              <a:rPr lang="en-US" altLang="ko-KR" sz="3200" dirty="0">
                <a:solidFill>
                  <a:srgbClr val="FFC107"/>
                </a:solidFill>
                <a:latin typeface="+mj-lt"/>
                <a:cs typeface="Arial" panose="020B0604020202020204" pitchFamily="34" charset="0"/>
              </a:rPr>
              <a:t>Creative Skills?</a:t>
            </a:r>
            <a:endParaRPr lang="ko-KR" altLang="en-US" sz="3200" dirty="0">
              <a:solidFill>
                <a:srgbClr val="FFC107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982919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Calibri Light">
      <a:majorFont>
        <a:latin typeface="Fredoka One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5400" cap="flat">
          <a:solidFill>
            <a:srgbClr val="15C286"/>
          </a:solidFill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3453</TotalTime>
  <Words>1258</Words>
  <Application>Microsoft Office PowerPoint</Application>
  <PresentationFormat>와이드스크린</PresentationFormat>
  <Paragraphs>177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Calibri Light</vt:lpstr>
      <vt:lpstr>Fredoka One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238</cp:revision>
  <dcterms:created xsi:type="dcterms:W3CDTF">2019-04-06T05:20:47Z</dcterms:created>
  <dcterms:modified xsi:type="dcterms:W3CDTF">2020-08-15T05:08:00Z</dcterms:modified>
</cp:coreProperties>
</file>