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401" r:id="rId3"/>
    <p:sldId id="400" r:id="rId4"/>
    <p:sldId id="384" r:id="rId5"/>
    <p:sldId id="385" r:id="rId6"/>
    <p:sldId id="386" r:id="rId7"/>
    <p:sldId id="406" r:id="rId8"/>
    <p:sldId id="424" r:id="rId9"/>
    <p:sldId id="426" r:id="rId10"/>
    <p:sldId id="427" r:id="rId11"/>
    <p:sldId id="428" r:id="rId12"/>
    <p:sldId id="429" r:id="rId13"/>
    <p:sldId id="425" r:id="rId14"/>
    <p:sldId id="431" r:id="rId15"/>
    <p:sldId id="432" r:id="rId16"/>
    <p:sldId id="434" r:id="rId17"/>
    <p:sldId id="433" r:id="rId18"/>
    <p:sldId id="292" r:id="rId19"/>
    <p:sldId id="287" r:id="rId20"/>
    <p:sldId id="288" r:id="rId21"/>
    <p:sldId id="435" r:id="rId22"/>
    <p:sldId id="436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Lobster" panose="00000500000000000000" pitchFamily="2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33F"/>
    <a:srgbClr val="5259FF"/>
    <a:srgbClr val="91D9FF"/>
    <a:srgbClr val="FEDD4F"/>
    <a:srgbClr val="FF6674"/>
    <a:srgbClr val="1B172C"/>
    <a:srgbClr val="7A86F4"/>
    <a:srgbClr val="FDEEEA"/>
    <a:srgbClr val="FF6C63"/>
    <a:srgbClr val="553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66" d="100"/>
          <a:sy n="66" d="100"/>
        </p:scale>
        <p:origin x="1518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2020-12-01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30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25.png"/><Relationship Id="rId10" Type="http://schemas.openxmlformats.org/officeDocument/2006/relationships/image" Target="../media/image14.svg"/><Relationship Id="rId19" Type="http://schemas.openxmlformats.org/officeDocument/2006/relationships/image" Target="../media/image31.pn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2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9.png"/><Relationship Id="rId5" Type="http://schemas.openxmlformats.org/officeDocument/2006/relationships/image" Target="../media/image5.png"/><Relationship Id="rId15" Type="http://schemas.openxmlformats.org/officeDocument/2006/relationships/image" Target="../media/image27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2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svg"/><Relationship Id="rId4" Type="http://schemas.openxmlformats.org/officeDocument/2006/relationships/image" Target="../media/image2.sv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1.png"/><Relationship Id="rId7" Type="http://schemas.openxmlformats.org/officeDocument/2006/relationships/image" Target="../media/image85.png"/><Relationship Id="rId12" Type="http://schemas.openxmlformats.org/officeDocument/2006/relationships/image" Target="../media/image12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4.svg"/><Relationship Id="rId11" Type="http://schemas.openxmlformats.org/officeDocument/2006/relationships/image" Target="../media/image127.png"/><Relationship Id="rId5" Type="http://schemas.openxmlformats.org/officeDocument/2006/relationships/image" Target="../media/image83.png"/><Relationship Id="rId10" Type="http://schemas.openxmlformats.org/officeDocument/2006/relationships/image" Target="../media/image90.svg"/><Relationship Id="rId4" Type="http://schemas.openxmlformats.org/officeDocument/2006/relationships/image" Target="../media/image2.svg"/><Relationship Id="rId9" Type="http://schemas.openxmlformats.org/officeDocument/2006/relationships/image" Target="../media/image89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13" Type="http://schemas.openxmlformats.org/officeDocument/2006/relationships/image" Target="../media/image117.png"/><Relationship Id="rId18" Type="http://schemas.openxmlformats.org/officeDocument/2006/relationships/image" Target="../media/image124.svg"/><Relationship Id="rId3" Type="http://schemas.openxmlformats.org/officeDocument/2006/relationships/image" Target="../media/image1.png"/><Relationship Id="rId7" Type="http://schemas.openxmlformats.org/officeDocument/2006/relationships/image" Target="../media/image97.png"/><Relationship Id="rId12" Type="http://schemas.openxmlformats.org/officeDocument/2006/relationships/image" Target="../media/image116.svg"/><Relationship Id="rId17" Type="http://schemas.openxmlformats.org/officeDocument/2006/relationships/image" Target="../media/image1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6.svg"/><Relationship Id="rId11" Type="http://schemas.openxmlformats.org/officeDocument/2006/relationships/image" Target="../media/image115.png"/><Relationship Id="rId5" Type="http://schemas.openxmlformats.org/officeDocument/2006/relationships/image" Target="../media/image95.png"/><Relationship Id="rId15" Type="http://schemas.openxmlformats.org/officeDocument/2006/relationships/image" Target="../media/image121.png"/><Relationship Id="rId10" Type="http://schemas.openxmlformats.org/officeDocument/2006/relationships/image" Target="../media/image100.svg"/><Relationship Id="rId4" Type="http://schemas.openxmlformats.org/officeDocument/2006/relationships/image" Target="../media/image2.svg"/><Relationship Id="rId9" Type="http://schemas.openxmlformats.org/officeDocument/2006/relationships/image" Target="../media/image99.png"/><Relationship Id="rId14" Type="http://schemas.openxmlformats.org/officeDocument/2006/relationships/image" Target="../media/image118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13" Type="http://schemas.openxmlformats.org/officeDocument/2006/relationships/image" Target="../media/image113.png"/><Relationship Id="rId18" Type="http://schemas.openxmlformats.org/officeDocument/2006/relationships/image" Target="../media/image126.svg"/><Relationship Id="rId3" Type="http://schemas.openxmlformats.org/officeDocument/2006/relationships/image" Target="../media/image1.png"/><Relationship Id="rId7" Type="http://schemas.openxmlformats.org/officeDocument/2006/relationships/image" Target="../media/image101.png"/><Relationship Id="rId12" Type="http://schemas.openxmlformats.org/officeDocument/2006/relationships/image" Target="../media/image130.svg"/><Relationship Id="rId17" Type="http://schemas.openxmlformats.org/officeDocument/2006/relationships/image" Target="../media/image12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8.svg"/><Relationship Id="rId11" Type="http://schemas.openxmlformats.org/officeDocument/2006/relationships/image" Target="../media/image129.png"/><Relationship Id="rId5" Type="http://schemas.openxmlformats.org/officeDocument/2006/relationships/image" Target="../media/image87.png"/><Relationship Id="rId15" Type="http://schemas.openxmlformats.org/officeDocument/2006/relationships/image" Target="../media/image119.png"/><Relationship Id="rId10" Type="http://schemas.openxmlformats.org/officeDocument/2006/relationships/image" Target="../media/image104.svg"/><Relationship Id="rId4" Type="http://schemas.openxmlformats.org/officeDocument/2006/relationships/image" Target="../media/image2.svg"/><Relationship Id="rId9" Type="http://schemas.openxmlformats.org/officeDocument/2006/relationships/image" Target="../media/image103.png"/><Relationship Id="rId14" Type="http://schemas.openxmlformats.org/officeDocument/2006/relationships/image" Target="../media/image114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18" Type="http://schemas.openxmlformats.org/officeDocument/2006/relationships/image" Target="../media/image30.sv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17" Type="http://schemas.openxmlformats.org/officeDocument/2006/relationships/image" Target="../media/image29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6.svg"/><Relationship Id="rId20" Type="http://schemas.openxmlformats.org/officeDocument/2006/relationships/image" Target="../media/image3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5.png"/><Relationship Id="rId5" Type="http://schemas.openxmlformats.org/officeDocument/2006/relationships/image" Target="../media/image3.png"/><Relationship Id="rId15" Type="http://schemas.openxmlformats.org/officeDocument/2006/relationships/image" Target="../media/image25.png"/><Relationship Id="rId10" Type="http://schemas.openxmlformats.org/officeDocument/2006/relationships/image" Target="../media/image14.svg"/><Relationship Id="rId19" Type="http://schemas.openxmlformats.org/officeDocument/2006/relationships/image" Target="../media/image31.png"/><Relationship Id="rId4" Type="http://schemas.openxmlformats.org/officeDocument/2006/relationships/image" Target="../media/image2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20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11" Type="http://schemas.openxmlformats.org/officeDocument/2006/relationships/image" Target="../media/image19.png"/><Relationship Id="rId5" Type="http://schemas.openxmlformats.org/officeDocument/2006/relationships/image" Target="../media/image5.png"/><Relationship Id="rId15" Type="http://schemas.openxmlformats.org/officeDocument/2006/relationships/image" Target="../media/image27.png"/><Relationship Id="rId10" Type="http://schemas.openxmlformats.org/officeDocument/2006/relationships/image" Target="../media/image10.svg"/><Relationship Id="rId4" Type="http://schemas.openxmlformats.org/officeDocument/2006/relationships/image" Target="../media/image2.svg"/><Relationship Id="rId9" Type="http://schemas.openxmlformats.org/officeDocument/2006/relationships/image" Target="../media/image9.png"/><Relationship Id="rId14" Type="http://schemas.openxmlformats.org/officeDocument/2006/relationships/image" Target="../media/image2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image" Target="../media/image34.sv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image" Target="../media/image33.png"/><Relationship Id="rId16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39.png"/><Relationship Id="rId5" Type="http://schemas.openxmlformats.org/officeDocument/2006/relationships/image" Target="../media/image1.png"/><Relationship Id="rId15" Type="http://schemas.openxmlformats.org/officeDocument/2006/relationships/image" Target="../media/image43.png"/><Relationship Id="rId10" Type="http://schemas.openxmlformats.org/officeDocument/2006/relationships/image" Target="../media/image38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55.png"/><Relationship Id="rId3" Type="http://schemas.openxmlformats.org/officeDocument/2006/relationships/image" Target="../media/image1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5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8.sv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svg"/><Relationship Id="rId4" Type="http://schemas.openxmlformats.org/officeDocument/2006/relationships/image" Target="../media/image2.svg"/><Relationship Id="rId9" Type="http://schemas.openxmlformats.org/officeDocument/2006/relationships/image" Target="../media/image51.png"/><Relationship Id="rId14" Type="http://schemas.openxmlformats.org/officeDocument/2006/relationships/image" Target="../media/image5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13" Type="http://schemas.openxmlformats.org/officeDocument/2006/relationships/image" Target="../media/image67.png"/><Relationship Id="rId18" Type="http://schemas.openxmlformats.org/officeDocument/2006/relationships/image" Target="../media/image72.svg"/><Relationship Id="rId3" Type="http://schemas.openxmlformats.org/officeDocument/2006/relationships/image" Target="../media/image60.svg"/><Relationship Id="rId21" Type="http://schemas.openxmlformats.org/officeDocument/2006/relationships/image" Target="../media/image75.png"/><Relationship Id="rId7" Type="http://schemas.openxmlformats.org/officeDocument/2006/relationships/image" Target="../media/image61.png"/><Relationship Id="rId12" Type="http://schemas.openxmlformats.org/officeDocument/2006/relationships/image" Target="../media/image66.svg"/><Relationship Id="rId17" Type="http://schemas.openxmlformats.org/officeDocument/2006/relationships/image" Target="../media/image71.png"/><Relationship Id="rId2" Type="http://schemas.openxmlformats.org/officeDocument/2006/relationships/image" Target="../media/image59.png"/><Relationship Id="rId16" Type="http://schemas.openxmlformats.org/officeDocument/2006/relationships/image" Target="../media/image70.svg"/><Relationship Id="rId20" Type="http://schemas.openxmlformats.org/officeDocument/2006/relationships/image" Target="../media/image7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65.png"/><Relationship Id="rId5" Type="http://schemas.openxmlformats.org/officeDocument/2006/relationships/image" Target="../media/image1.png"/><Relationship Id="rId15" Type="http://schemas.openxmlformats.org/officeDocument/2006/relationships/image" Target="../media/image69.png"/><Relationship Id="rId10" Type="http://schemas.openxmlformats.org/officeDocument/2006/relationships/image" Target="../media/image64.svg"/><Relationship Id="rId19" Type="http://schemas.openxmlformats.org/officeDocument/2006/relationships/image" Target="../media/image73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63.png"/><Relationship Id="rId14" Type="http://schemas.openxmlformats.org/officeDocument/2006/relationships/image" Target="../media/image68.svg"/><Relationship Id="rId22" Type="http://schemas.openxmlformats.org/officeDocument/2006/relationships/image" Target="../media/image7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80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8.svg"/><Relationship Id="rId11" Type="http://schemas.openxmlformats.org/officeDocument/2006/relationships/image" Target="../media/image79.png"/><Relationship Id="rId5" Type="http://schemas.openxmlformats.org/officeDocument/2006/relationships/image" Target="../media/image77.png"/><Relationship Id="rId10" Type="http://schemas.openxmlformats.org/officeDocument/2006/relationships/image" Target="../media/image32.svg"/><Relationship Id="rId4" Type="http://schemas.openxmlformats.org/officeDocument/2006/relationships/image" Target="../media/image2.svg"/><Relationship Id="rId9" Type="http://schemas.openxmlformats.org/officeDocument/2006/relationships/image" Target="../media/image31.png"/></Relationships>
</file>

<file path=ppt/slideLayouts/_rels/slideLayout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9.png"/><Relationship Id="rId18" Type="http://schemas.openxmlformats.org/officeDocument/2006/relationships/image" Target="../media/image94.svg"/><Relationship Id="rId26" Type="http://schemas.openxmlformats.org/officeDocument/2006/relationships/image" Target="../media/image102.svg"/><Relationship Id="rId39" Type="http://schemas.openxmlformats.org/officeDocument/2006/relationships/image" Target="../media/image115.png"/><Relationship Id="rId3" Type="http://schemas.openxmlformats.org/officeDocument/2006/relationships/image" Target="../media/image82.svg"/><Relationship Id="rId21" Type="http://schemas.openxmlformats.org/officeDocument/2006/relationships/image" Target="../media/image97.png"/><Relationship Id="rId34" Type="http://schemas.openxmlformats.org/officeDocument/2006/relationships/image" Target="../media/image110.svg"/><Relationship Id="rId42" Type="http://schemas.openxmlformats.org/officeDocument/2006/relationships/image" Target="../media/image118.svg"/><Relationship Id="rId47" Type="http://schemas.openxmlformats.org/officeDocument/2006/relationships/image" Target="../media/image123.png"/><Relationship Id="rId50" Type="http://schemas.openxmlformats.org/officeDocument/2006/relationships/image" Target="../media/image126.svg"/><Relationship Id="rId7" Type="http://schemas.openxmlformats.org/officeDocument/2006/relationships/image" Target="../media/image83.png"/><Relationship Id="rId12" Type="http://schemas.openxmlformats.org/officeDocument/2006/relationships/image" Target="../media/image88.svg"/><Relationship Id="rId17" Type="http://schemas.openxmlformats.org/officeDocument/2006/relationships/image" Target="../media/image93.png"/><Relationship Id="rId25" Type="http://schemas.openxmlformats.org/officeDocument/2006/relationships/image" Target="../media/image101.png"/><Relationship Id="rId33" Type="http://schemas.openxmlformats.org/officeDocument/2006/relationships/image" Target="../media/image109.png"/><Relationship Id="rId38" Type="http://schemas.openxmlformats.org/officeDocument/2006/relationships/image" Target="../media/image114.svg"/><Relationship Id="rId46" Type="http://schemas.openxmlformats.org/officeDocument/2006/relationships/image" Target="../media/image122.svg"/><Relationship Id="rId2" Type="http://schemas.openxmlformats.org/officeDocument/2006/relationships/image" Target="../media/image81.png"/><Relationship Id="rId16" Type="http://schemas.openxmlformats.org/officeDocument/2006/relationships/image" Target="../media/image92.svg"/><Relationship Id="rId20" Type="http://schemas.openxmlformats.org/officeDocument/2006/relationships/image" Target="../media/image96.svg"/><Relationship Id="rId29" Type="http://schemas.openxmlformats.org/officeDocument/2006/relationships/image" Target="../media/image105.png"/><Relationship Id="rId41" Type="http://schemas.openxmlformats.org/officeDocument/2006/relationships/image" Target="../media/image11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87.png"/><Relationship Id="rId24" Type="http://schemas.openxmlformats.org/officeDocument/2006/relationships/image" Target="../media/image100.svg"/><Relationship Id="rId32" Type="http://schemas.openxmlformats.org/officeDocument/2006/relationships/image" Target="../media/image108.svg"/><Relationship Id="rId37" Type="http://schemas.openxmlformats.org/officeDocument/2006/relationships/image" Target="../media/image113.png"/><Relationship Id="rId40" Type="http://schemas.openxmlformats.org/officeDocument/2006/relationships/image" Target="../media/image116.svg"/><Relationship Id="rId45" Type="http://schemas.openxmlformats.org/officeDocument/2006/relationships/image" Target="../media/image121.png"/><Relationship Id="rId5" Type="http://schemas.openxmlformats.org/officeDocument/2006/relationships/image" Target="../media/image1.png"/><Relationship Id="rId15" Type="http://schemas.openxmlformats.org/officeDocument/2006/relationships/image" Target="../media/image91.png"/><Relationship Id="rId23" Type="http://schemas.openxmlformats.org/officeDocument/2006/relationships/image" Target="../media/image99.png"/><Relationship Id="rId28" Type="http://schemas.openxmlformats.org/officeDocument/2006/relationships/image" Target="../media/image104.svg"/><Relationship Id="rId36" Type="http://schemas.openxmlformats.org/officeDocument/2006/relationships/image" Target="../media/image112.svg"/><Relationship Id="rId49" Type="http://schemas.openxmlformats.org/officeDocument/2006/relationships/image" Target="../media/image125.png"/><Relationship Id="rId10" Type="http://schemas.openxmlformats.org/officeDocument/2006/relationships/image" Target="../media/image86.svg"/><Relationship Id="rId19" Type="http://schemas.openxmlformats.org/officeDocument/2006/relationships/image" Target="../media/image95.png"/><Relationship Id="rId31" Type="http://schemas.openxmlformats.org/officeDocument/2006/relationships/image" Target="../media/image107.png"/><Relationship Id="rId44" Type="http://schemas.openxmlformats.org/officeDocument/2006/relationships/image" Target="../media/image120.svg"/><Relationship Id="rId52" Type="http://schemas.openxmlformats.org/officeDocument/2006/relationships/image" Target="../media/image128.sv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85.png"/><Relationship Id="rId14" Type="http://schemas.openxmlformats.org/officeDocument/2006/relationships/image" Target="../media/image90.svg"/><Relationship Id="rId22" Type="http://schemas.openxmlformats.org/officeDocument/2006/relationships/image" Target="../media/image98.svg"/><Relationship Id="rId27" Type="http://schemas.openxmlformats.org/officeDocument/2006/relationships/image" Target="../media/image103.png"/><Relationship Id="rId30" Type="http://schemas.openxmlformats.org/officeDocument/2006/relationships/image" Target="../media/image106.svg"/><Relationship Id="rId35" Type="http://schemas.openxmlformats.org/officeDocument/2006/relationships/image" Target="../media/image111.png"/><Relationship Id="rId43" Type="http://schemas.openxmlformats.org/officeDocument/2006/relationships/image" Target="../media/image119.png"/><Relationship Id="rId48" Type="http://schemas.openxmlformats.org/officeDocument/2006/relationships/image" Target="../media/image124.svg"/><Relationship Id="rId8" Type="http://schemas.openxmlformats.org/officeDocument/2006/relationships/image" Target="../media/image84.svg"/><Relationship Id="rId51" Type="http://schemas.openxmlformats.org/officeDocument/2006/relationships/image" Target="../media/image12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1.png"/><Relationship Id="rId7" Type="http://schemas.openxmlformats.org/officeDocument/2006/relationships/image" Target="../media/image85.png"/><Relationship Id="rId12" Type="http://schemas.openxmlformats.org/officeDocument/2006/relationships/image" Target="../media/image128.sv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4.svg"/><Relationship Id="rId11" Type="http://schemas.openxmlformats.org/officeDocument/2006/relationships/image" Target="../media/image127.png"/><Relationship Id="rId5" Type="http://schemas.openxmlformats.org/officeDocument/2006/relationships/image" Target="../media/image83.png"/><Relationship Id="rId10" Type="http://schemas.openxmlformats.org/officeDocument/2006/relationships/image" Target="../media/image90.svg"/><Relationship Id="rId4" Type="http://schemas.openxmlformats.org/officeDocument/2006/relationships/image" Target="../media/image2.svg"/><Relationship Id="rId9" Type="http://schemas.openxmlformats.org/officeDocument/2006/relationships/image" Target="../media/image8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13" Type="http://schemas.openxmlformats.org/officeDocument/2006/relationships/image" Target="../media/image117.png"/><Relationship Id="rId18" Type="http://schemas.openxmlformats.org/officeDocument/2006/relationships/image" Target="../media/image124.svg"/><Relationship Id="rId3" Type="http://schemas.openxmlformats.org/officeDocument/2006/relationships/image" Target="../media/image1.png"/><Relationship Id="rId7" Type="http://schemas.openxmlformats.org/officeDocument/2006/relationships/image" Target="../media/image97.png"/><Relationship Id="rId12" Type="http://schemas.openxmlformats.org/officeDocument/2006/relationships/image" Target="../media/image116.svg"/><Relationship Id="rId17" Type="http://schemas.openxmlformats.org/officeDocument/2006/relationships/image" Target="../media/image123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6.svg"/><Relationship Id="rId11" Type="http://schemas.openxmlformats.org/officeDocument/2006/relationships/image" Target="../media/image115.png"/><Relationship Id="rId5" Type="http://schemas.openxmlformats.org/officeDocument/2006/relationships/image" Target="../media/image95.png"/><Relationship Id="rId15" Type="http://schemas.openxmlformats.org/officeDocument/2006/relationships/image" Target="../media/image121.png"/><Relationship Id="rId10" Type="http://schemas.openxmlformats.org/officeDocument/2006/relationships/image" Target="../media/image100.svg"/><Relationship Id="rId4" Type="http://schemas.openxmlformats.org/officeDocument/2006/relationships/image" Target="../media/image2.svg"/><Relationship Id="rId9" Type="http://schemas.openxmlformats.org/officeDocument/2006/relationships/image" Target="../media/image99.png"/><Relationship Id="rId14" Type="http://schemas.openxmlformats.org/officeDocument/2006/relationships/image" Target="../media/image118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13" Type="http://schemas.openxmlformats.org/officeDocument/2006/relationships/image" Target="../media/image113.png"/><Relationship Id="rId18" Type="http://schemas.openxmlformats.org/officeDocument/2006/relationships/image" Target="../media/image126.svg"/><Relationship Id="rId3" Type="http://schemas.openxmlformats.org/officeDocument/2006/relationships/image" Target="../media/image1.png"/><Relationship Id="rId7" Type="http://schemas.openxmlformats.org/officeDocument/2006/relationships/image" Target="../media/image101.png"/><Relationship Id="rId12" Type="http://schemas.openxmlformats.org/officeDocument/2006/relationships/image" Target="../media/image106.svg"/><Relationship Id="rId17" Type="http://schemas.openxmlformats.org/officeDocument/2006/relationships/image" Target="../media/image125.png"/><Relationship Id="rId2" Type="http://schemas.openxmlformats.org/officeDocument/2006/relationships/hyperlink" Target="http://www.pptmon.com/" TargetMode="External"/><Relationship Id="rId16" Type="http://schemas.openxmlformats.org/officeDocument/2006/relationships/image" Target="../media/image12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8.svg"/><Relationship Id="rId11" Type="http://schemas.openxmlformats.org/officeDocument/2006/relationships/image" Target="../media/image105.png"/><Relationship Id="rId5" Type="http://schemas.openxmlformats.org/officeDocument/2006/relationships/image" Target="../media/image87.png"/><Relationship Id="rId15" Type="http://schemas.openxmlformats.org/officeDocument/2006/relationships/image" Target="../media/image119.png"/><Relationship Id="rId10" Type="http://schemas.openxmlformats.org/officeDocument/2006/relationships/image" Target="../media/image104.svg"/><Relationship Id="rId4" Type="http://schemas.openxmlformats.org/officeDocument/2006/relationships/image" Target="../media/image2.svg"/><Relationship Id="rId9" Type="http://schemas.openxmlformats.org/officeDocument/2006/relationships/image" Target="../media/image103.png"/><Relationship Id="rId14" Type="http://schemas.openxmlformats.org/officeDocument/2006/relationships/image" Target="../media/image11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EA3AFFA-49C5-4DCA-AA80-65D78FA9C7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8831"/>
          <a:stretch/>
        </p:blipFill>
        <p:spPr>
          <a:xfrm>
            <a:off x="10513781" y="2306542"/>
            <a:ext cx="1678219" cy="2207985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E9E0A9DE-F5E9-420B-9856-993A8A7E91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904305" y="218454"/>
            <a:ext cx="981075" cy="76200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48FD21D3-31D5-4C6A-A3C5-5537D8FB16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6514"/>
          <a:stretch/>
        </p:blipFill>
        <p:spPr>
          <a:xfrm>
            <a:off x="4951417" y="5945239"/>
            <a:ext cx="1614483" cy="91276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5518318D-8BE4-483F-A274-20C2C50ACF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7905"/>
          <a:stretch/>
        </p:blipFill>
        <p:spPr>
          <a:xfrm>
            <a:off x="6026120" y="5994805"/>
            <a:ext cx="800160" cy="86319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3F856C7-14E2-4355-8899-B7486CD050B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15987" y="1947634"/>
            <a:ext cx="733425" cy="523875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17034F4E-0DB2-45A3-B716-78F77617D9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41819" t="30214"/>
          <a:stretch/>
        </p:blipFill>
        <p:spPr>
          <a:xfrm>
            <a:off x="0" y="0"/>
            <a:ext cx="1934058" cy="1176544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8395CBF9-B375-47BE-8C82-6F5E68F5B6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38976"/>
          <a:stretch/>
        </p:blipFill>
        <p:spPr>
          <a:xfrm rot="16200000">
            <a:off x="91429" y="5487500"/>
            <a:ext cx="723900" cy="906758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9D58E587-1E14-4278-86C4-DAEC3E2C227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96925" y="5218338"/>
            <a:ext cx="990600" cy="1352550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5289C821-96B9-46A4-9D00-14E47E5C8C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7197"/>
          <a:stretch/>
        </p:blipFill>
        <p:spPr>
          <a:xfrm>
            <a:off x="10935041" y="5448435"/>
            <a:ext cx="1256960" cy="1409565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40CC6B52-1174-4F67-9401-19FB1421EA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39403"/>
          <a:stretch/>
        </p:blipFill>
        <p:spPr>
          <a:xfrm>
            <a:off x="4202339" y="-1"/>
            <a:ext cx="1657350" cy="975441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FAB09232-1116-49F1-9E34-4BB753EF0870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628900" y="1528951"/>
            <a:ext cx="6934200" cy="3800098"/>
          </a:xfrm>
          <a:prstGeom prst="rect">
            <a:avLst/>
          </a:prstGeom>
        </p:spPr>
      </p:pic>
      <p:pic>
        <p:nvPicPr>
          <p:cNvPr id="78" name="그래픽 77">
            <a:extLst>
              <a:ext uri="{FF2B5EF4-FFF2-40B4-BE49-F238E27FC236}">
                <a16:creationId xmlns:a16="http://schemas.microsoft.com/office/drawing/2014/main" id="{DCF22C73-3FBC-4CC8-9B8C-AA016608ED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t="42967"/>
          <a:stretch/>
        </p:blipFill>
        <p:spPr>
          <a:xfrm rot="16200000">
            <a:off x="-217320" y="3071416"/>
            <a:ext cx="733425" cy="298785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8B92D6DF-E2B2-42FB-8E97-8025536ACE28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776068" y="3587521"/>
            <a:ext cx="409718" cy="482410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B0489993-25C6-4260-9A8F-E57502717B63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475912" y="1086987"/>
            <a:ext cx="541886" cy="330418"/>
          </a:xfrm>
          <a:prstGeom prst="rect">
            <a:avLst/>
          </a:prstGeom>
        </p:spPr>
      </p:pic>
      <p:pic>
        <p:nvPicPr>
          <p:cNvPr id="82" name="그래픽 81">
            <a:extLst>
              <a:ext uri="{FF2B5EF4-FFF2-40B4-BE49-F238E27FC236}">
                <a16:creationId xmlns:a16="http://schemas.microsoft.com/office/drawing/2014/main" id="{E02281EF-620E-4081-95FC-F684F605342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784613" y="1287746"/>
            <a:ext cx="403110" cy="48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9BEE0420-1022-4BB0-96EA-DF8470114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8831" b="9045"/>
          <a:stretch/>
        </p:blipFill>
        <p:spPr>
          <a:xfrm>
            <a:off x="10935040" y="5353827"/>
            <a:ext cx="1256960" cy="150417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4CA8B11-4EC4-4614-A768-03E931F4D92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0213" y="1754123"/>
            <a:ext cx="577620" cy="41258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E7E6766-68DB-4C87-A3C4-7E9116AA5E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819" t="30214"/>
          <a:stretch/>
        </p:blipFill>
        <p:spPr>
          <a:xfrm>
            <a:off x="0" y="0"/>
            <a:ext cx="1205638" cy="73342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06B3893-9F4C-4272-B702-87F16E0A3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8976"/>
          <a:stretch/>
        </p:blipFill>
        <p:spPr>
          <a:xfrm rot="16200000">
            <a:off x="65789" y="5829328"/>
            <a:ext cx="520886" cy="65246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D0CDF40-8F30-41F6-A3BA-F841A142F21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33762" y="5733143"/>
            <a:ext cx="712791" cy="97323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C7C3788A-4743-4391-89B3-D5848B20A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42967"/>
          <a:stretch/>
        </p:blipFill>
        <p:spPr>
          <a:xfrm rot="16200000">
            <a:off x="-171154" y="3181053"/>
            <a:ext cx="577621" cy="23531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2762906-3F0E-4AA7-98F3-9D4226163AC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84568" y="403007"/>
            <a:ext cx="477324" cy="29105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D5E6B56-C848-4AE3-8DCC-90255DA2460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76735" y="603766"/>
            <a:ext cx="355082" cy="42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7402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11B93C68-E625-491A-B1A7-4A4F4BC6747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35041" y="5813321"/>
            <a:ext cx="981075" cy="7620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17CC06FD-B4C4-40D8-99D2-21476F18B0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514"/>
          <a:stretch/>
        </p:blipFill>
        <p:spPr>
          <a:xfrm>
            <a:off x="0" y="5945238"/>
            <a:ext cx="1614483" cy="91276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B9E626A-355D-4175-BF97-DBA9F89F61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7905"/>
          <a:stretch/>
        </p:blipFill>
        <p:spPr>
          <a:xfrm>
            <a:off x="1074703" y="5994804"/>
            <a:ext cx="800160" cy="86319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CBE24EB9-B3F2-432C-AC04-159771C5C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7197"/>
          <a:stretch/>
        </p:blipFill>
        <p:spPr>
          <a:xfrm>
            <a:off x="10935041" y="162735"/>
            <a:ext cx="1256960" cy="140956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0160C2E-2523-4F10-86CA-1BCF394AA5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9403"/>
          <a:stretch/>
        </p:blipFill>
        <p:spPr>
          <a:xfrm>
            <a:off x="217513" y="0"/>
            <a:ext cx="1657350" cy="97544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22C21A0-DEDB-4A39-A9B8-769A04896D8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7137" y="734236"/>
            <a:ext cx="409718" cy="48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490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FED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17E34255-6C23-4781-942A-2166107DC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78156" y="59149"/>
            <a:ext cx="1397019" cy="1147985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BA04AAB3-5B4A-4761-A2B9-51F6F8BF49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9334" b="40027"/>
          <a:stretch/>
        </p:blipFill>
        <p:spPr>
          <a:xfrm>
            <a:off x="10504527" y="6291902"/>
            <a:ext cx="1687473" cy="566098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E9F33BB-71D6-49F1-8E8C-AF829E917D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b="8845"/>
          <a:stretch/>
        </p:blipFill>
        <p:spPr>
          <a:xfrm>
            <a:off x="1566277" y="5969160"/>
            <a:ext cx="402223" cy="88884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FF450D07-D0EC-4BD1-94FB-4B59D82DC8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3826"/>
          <a:stretch/>
        </p:blipFill>
        <p:spPr>
          <a:xfrm>
            <a:off x="11031102" y="5918280"/>
            <a:ext cx="1160898" cy="321218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CA4C83B2-5206-4D5B-B39F-A48A7EDA43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386" b="12168"/>
          <a:stretch/>
        </p:blipFill>
        <p:spPr>
          <a:xfrm>
            <a:off x="0" y="5481234"/>
            <a:ext cx="1587171" cy="1376766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DD43DCE7-BB93-4824-85D0-67AFDD459BB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39007"/>
            <a:ext cx="987267" cy="1147985"/>
          </a:xfrm>
          <a:prstGeom prst="rect">
            <a:avLst/>
          </a:prstGeom>
        </p:spPr>
      </p:pic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FFEB0307-F02E-4F1E-A4DC-580765B992E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655649" y="2042209"/>
            <a:ext cx="3601176" cy="3601172"/>
          </a:xfrm>
          <a:prstGeom prst="roundRect">
            <a:avLst>
              <a:gd name="adj" fmla="val 571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35835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FF66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B9B056CD-AF10-4903-ABCB-E989C9AF3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15857" y="189723"/>
            <a:ext cx="685800" cy="60007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6D70F34-2B1D-4125-A6D2-DE6D2CFB0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791" b="10411"/>
          <a:stretch/>
        </p:blipFill>
        <p:spPr>
          <a:xfrm>
            <a:off x="10755923" y="5085987"/>
            <a:ext cx="1436077" cy="177201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19655402-A8C4-40B3-BFE6-A89B859377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091" b="13674"/>
          <a:stretch/>
        </p:blipFill>
        <p:spPr>
          <a:xfrm>
            <a:off x="0" y="5131261"/>
            <a:ext cx="1524350" cy="1726739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A53D2BAF-E7A3-46C9-A780-E31BCC556BF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826" y="0"/>
            <a:ext cx="842576" cy="1513076"/>
          </a:xfrm>
          <a:prstGeom prst="rect">
            <a:avLst/>
          </a:prstGeom>
        </p:spPr>
      </p:pic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EFE60E90-E677-4A6A-92C7-5BF4EF7F28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B3280B9C-0CD7-416F-BE29-C85A189F46F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46656" y="1624449"/>
            <a:ext cx="2342426" cy="430153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03500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CD355A33-8AD5-4378-AE5D-81764CE5D6B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79582" y="347882"/>
            <a:ext cx="314438" cy="41711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89B7A605-DEA1-4C18-889A-29242B076A4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4072" y="739503"/>
            <a:ext cx="385026" cy="417112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B4BE93E9-6639-44C0-8C04-C8E357C8C7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86879" y="367133"/>
            <a:ext cx="308022" cy="397861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1B9F46-302E-482A-BE7E-D7CE29307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708" t="10366"/>
          <a:stretch/>
        </p:blipFill>
        <p:spPr>
          <a:xfrm>
            <a:off x="-1" y="-1"/>
            <a:ext cx="997327" cy="948059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305F6622-00C7-47ED-9738-B500E21AB56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6562" y="5792025"/>
            <a:ext cx="1699566" cy="881025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85EE4A00-8CDE-4758-8157-3DFA9C3609A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20204373">
            <a:off x="10958285" y="5793859"/>
            <a:ext cx="509396" cy="984204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4B8385B0-01DE-4F39-BF32-E592965E802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80503" y="5733274"/>
            <a:ext cx="437075" cy="647751"/>
          </a:xfrm>
          <a:prstGeom prst="rect">
            <a:avLst/>
          </a:prstGeom>
        </p:spPr>
      </p:pic>
      <p:sp>
        <p:nvSpPr>
          <p:cNvPr id="11" name="그림 개체 틀 17">
            <a:extLst>
              <a:ext uri="{FF2B5EF4-FFF2-40B4-BE49-F238E27FC236}">
                <a16:creationId xmlns:a16="http://schemas.microsoft.com/office/drawing/2014/main" id="{7E8F24AE-155B-49EF-80E3-37B0BE7D74C8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365544" y="2006020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7">
            <a:extLst>
              <a:ext uri="{FF2B5EF4-FFF2-40B4-BE49-F238E27FC236}">
                <a16:creationId xmlns:a16="http://schemas.microsoft.com/office/drawing/2014/main" id="{E254C54B-2424-470A-9C1E-220A12D3DDD2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4861560" y="2006020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5791C533-74FC-410C-BE41-6EB7B7412B8F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8357576" y="2006020"/>
            <a:ext cx="2468880" cy="246887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14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975738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FED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3D3DFDCA-E1B4-4C13-8DD3-9087D19763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78633" y="5573591"/>
            <a:ext cx="1043895" cy="120527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97A9B5B0-836A-444D-A2B6-30032A3CA94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487" y="723964"/>
            <a:ext cx="360133" cy="368135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D9322D04-1F64-4057-9E77-37A5649240A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0925" y="683949"/>
            <a:ext cx="360133" cy="448165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82113A3C-D75E-48CC-A185-2E3BB1B9352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7582" y="290818"/>
            <a:ext cx="392144" cy="456168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336BCD50-7FC5-43BB-9331-EBC714460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1148590" y="5494453"/>
            <a:ext cx="1043410" cy="1363547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C5E026CC-9BB1-4810-8DFC-8CB7670F59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7204"/>
          <a:stretch/>
        </p:blipFill>
        <p:spPr>
          <a:xfrm>
            <a:off x="203488" y="5379688"/>
            <a:ext cx="1299988" cy="1478312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C4A990CE-3078-4BB8-83B4-D4A9CE8E766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415664">
            <a:off x="11147829" y="223740"/>
            <a:ext cx="669976" cy="992914"/>
          </a:xfrm>
          <a:prstGeom prst="rect">
            <a:avLst/>
          </a:prstGeom>
        </p:spPr>
      </p:pic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62E6EED8-EC2C-4B27-A263-3703B351792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8007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9BEE0420-1022-4BB0-96EA-DF8470114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r="18831" b="9045"/>
          <a:stretch/>
        </p:blipFill>
        <p:spPr>
          <a:xfrm>
            <a:off x="10935040" y="5353827"/>
            <a:ext cx="1256960" cy="150417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4CA8B11-4EC4-4614-A768-03E931F4D92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0213" y="1754123"/>
            <a:ext cx="577620" cy="412586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E7E6766-68DB-4C87-A3C4-7E9116AA5E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1819" t="30214"/>
          <a:stretch/>
        </p:blipFill>
        <p:spPr>
          <a:xfrm>
            <a:off x="0" y="0"/>
            <a:ext cx="1205638" cy="73342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06B3893-9F4C-4272-B702-87F16E0A37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8976"/>
          <a:stretch/>
        </p:blipFill>
        <p:spPr>
          <a:xfrm rot="16200000">
            <a:off x="91429" y="5487500"/>
            <a:ext cx="723900" cy="90675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8D0CDF40-8F30-41F6-A3BA-F841A142F21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96925" y="5218338"/>
            <a:ext cx="990600" cy="135255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C7C3788A-4743-4391-89B3-D5848B20AD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42967"/>
          <a:stretch/>
        </p:blipFill>
        <p:spPr>
          <a:xfrm rot="16200000">
            <a:off x="-171154" y="3181053"/>
            <a:ext cx="577621" cy="235313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52762906-3F0E-4AA7-98F3-9D4226163AC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84568" y="403007"/>
            <a:ext cx="477324" cy="29105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D5E6B56-C848-4AE3-8DCC-90255DA2460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676735" y="603766"/>
            <a:ext cx="355082" cy="424934"/>
          </a:xfrm>
          <a:prstGeom prst="rect">
            <a:avLst/>
          </a:prstGeom>
        </p:spPr>
      </p:pic>
      <p:sp>
        <p:nvSpPr>
          <p:cNvPr id="12" name="그림 개체 틀 5">
            <a:extLst>
              <a:ext uri="{FF2B5EF4-FFF2-40B4-BE49-F238E27FC236}">
                <a16:creationId xmlns:a16="http://schemas.microsoft.com/office/drawing/2014/main" id="{AC8DE3C4-EFE8-422C-B750-01168FEF9C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26863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FF66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11B93C68-E625-491A-B1A7-4A4F4BC6747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35041" y="5813321"/>
            <a:ext cx="981075" cy="7620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17CC06FD-B4C4-40D8-99D2-21476F18B0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514"/>
          <a:stretch/>
        </p:blipFill>
        <p:spPr>
          <a:xfrm>
            <a:off x="0" y="5945238"/>
            <a:ext cx="1614483" cy="91276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B9E626A-355D-4175-BF97-DBA9F89F61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47905"/>
          <a:stretch/>
        </p:blipFill>
        <p:spPr>
          <a:xfrm>
            <a:off x="1074703" y="5994804"/>
            <a:ext cx="800160" cy="86319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CBE24EB9-B3F2-432C-AC04-159771C5C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7197"/>
          <a:stretch/>
        </p:blipFill>
        <p:spPr>
          <a:xfrm>
            <a:off x="10935041" y="162735"/>
            <a:ext cx="1256960" cy="140956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0160C2E-2523-4F10-86CA-1BCF394AA5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9403"/>
          <a:stretch/>
        </p:blipFill>
        <p:spPr>
          <a:xfrm>
            <a:off x="217513" y="0"/>
            <a:ext cx="1657350" cy="97544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22C21A0-DEDB-4A39-A9B8-769A04896D8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77137" y="734236"/>
            <a:ext cx="409718" cy="482410"/>
          </a:xfrm>
          <a:prstGeom prst="rect">
            <a:avLst/>
          </a:prstGeom>
        </p:spPr>
      </p:pic>
      <p:sp>
        <p:nvSpPr>
          <p:cNvPr id="10" name="그림 개체 틀 8">
            <a:extLst>
              <a:ext uri="{FF2B5EF4-FFF2-40B4-BE49-F238E27FC236}">
                <a16:creationId xmlns:a16="http://schemas.microsoft.com/office/drawing/2014/main" id="{A65229C8-E3DE-4C96-80BF-80BF3F859F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24410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래픽 2">
            <a:extLst>
              <a:ext uri="{FF2B5EF4-FFF2-40B4-BE49-F238E27FC236}">
                <a16:creationId xmlns:a16="http://schemas.microsoft.com/office/drawing/2014/main" id="{8D1C8797-4ED6-4681-8242-4587557E80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7895" y="391667"/>
            <a:ext cx="10856210" cy="6074666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1DA6C9D6-E9F4-49C0-A311-33CA60C409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2727" y="728670"/>
            <a:ext cx="638175" cy="65722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FF0AC1D6-A3BB-4E0B-BAFD-D1921F275AA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547" y="1268579"/>
            <a:ext cx="695325" cy="59055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E9FAE874-61AE-4C86-8E51-CF6074402A2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7800" y="6143897"/>
            <a:ext cx="1000125" cy="73342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A317548D-4EB0-4B63-9C00-C81F5EF359C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2187" y="5519146"/>
            <a:ext cx="581025" cy="1076325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ADB6E6C5-D2EB-4BBF-A6C8-4E057C511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4711"/>
          <a:stretch/>
        </p:blipFill>
        <p:spPr>
          <a:xfrm>
            <a:off x="0" y="-1"/>
            <a:ext cx="1447800" cy="1125447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AFE6C219-8C77-4B26-9C7A-1CD6091D7A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168" b="9159"/>
          <a:stretch/>
        </p:blipFill>
        <p:spPr>
          <a:xfrm>
            <a:off x="10691492" y="5660337"/>
            <a:ext cx="1500508" cy="119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275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FEDD4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17E34255-6C23-4781-942A-2166107DC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78156" y="59149"/>
            <a:ext cx="1397019" cy="1147985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BA04AAB3-5B4A-4761-A2B9-51F6F8BF49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9334" b="40027"/>
          <a:stretch/>
        </p:blipFill>
        <p:spPr>
          <a:xfrm>
            <a:off x="10504527" y="6291902"/>
            <a:ext cx="1687473" cy="566098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8E9F33BB-71D6-49F1-8E8C-AF829E917D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1" b="8845"/>
          <a:stretch/>
        </p:blipFill>
        <p:spPr>
          <a:xfrm>
            <a:off x="1566277" y="5969160"/>
            <a:ext cx="402223" cy="888840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FF450D07-D0EC-4BD1-94FB-4B59D82DC8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3826"/>
          <a:stretch/>
        </p:blipFill>
        <p:spPr>
          <a:xfrm>
            <a:off x="11031102" y="5918280"/>
            <a:ext cx="1160898" cy="321218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CA4C83B2-5206-4D5B-B39F-A48A7EDA43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6386" b="12168"/>
          <a:stretch/>
        </p:blipFill>
        <p:spPr>
          <a:xfrm>
            <a:off x="0" y="5481234"/>
            <a:ext cx="1587171" cy="1376766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DD43DCE7-BB93-4824-85D0-67AFDD459BB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39007"/>
            <a:ext cx="987267" cy="114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9301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C4B72F30-DF8B-456A-88A0-5E9D2912FC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88737" y="1509768"/>
            <a:ext cx="5144278" cy="4000460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5EE3EDAE-D81F-47EA-8687-75316301A58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50145" y="5336455"/>
            <a:ext cx="581025" cy="107632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FEAE6108-36E1-4026-BC10-6346915428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1252301">
            <a:off x="5740416" y="1329110"/>
            <a:ext cx="419100" cy="695325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303F1DB5-1E52-4CFE-A287-1D4A83D56F7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51746" y="77336"/>
            <a:ext cx="1238250" cy="523875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96914FBB-CA01-4CAB-BFAB-9FFE6B250A0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04492" y="0"/>
            <a:ext cx="685800" cy="1171575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2EE1AA50-3FBC-41C7-93F0-6FA3CCA93F8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32520" y="181386"/>
            <a:ext cx="987266" cy="1907496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2C5EF240-F431-4647-B4DD-384DCB0FD46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445829" y="5510228"/>
            <a:ext cx="581026" cy="1247677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438D0E02-D89C-4280-A8D0-D8D318F083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8958" b="11801"/>
          <a:stretch/>
        </p:blipFill>
        <p:spPr>
          <a:xfrm>
            <a:off x="-1" y="5648270"/>
            <a:ext cx="1387467" cy="120973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22085815-AAF4-4567-9843-4F72E5C79C3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22977" y="523930"/>
            <a:ext cx="1317255" cy="78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08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7F25F4EA-91A8-4BC9-B6E4-6D4407782A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26065" r="44133"/>
          <a:stretch/>
        </p:blipFill>
        <p:spPr>
          <a:xfrm>
            <a:off x="11521511" y="-1"/>
            <a:ext cx="670489" cy="1183099"/>
          </a:xfrm>
          <a:prstGeom prst="rect">
            <a:avLst/>
          </a:prstGeom>
        </p:spPr>
      </p:pic>
      <p:sp>
        <p:nvSpPr>
          <p:cNvPr id="39" name="그림 개체 틀 12">
            <a:extLst>
              <a:ext uri="{FF2B5EF4-FFF2-40B4-BE49-F238E27FC236}">
                <a16:creationId xmlns:a16="http://schemas.microsoft.com/office/drawing/2014/main" id="{E21535CF-422D-4227-8DAA-1B44419E810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18066" y="986971"/>
            <a:ext cx="4179418" cy="4884058"/>
          </a:xfrm>
          <a:prstGeom prst="roundRect">
            <a:avLst>
              <a:gd name="adj" fmla="val 607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50" name="그래픽 49">
            <a:extLst>
              <a:ext uri="{FF2B5EF4-FFF2-40B4-BE49-F238E27FC236}">
                <a16:creationId xmlns:a16="http://schemas.microsoft.com/office/drawing/2014/main" id="{B8624BCA-F487-4B3A-BC25-E795EF628B2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7765" y="136437"/>
            <a:ext cx="541886" cy="330418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F5DB87EA-DD50-4BED-A14C-7722B44ED34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6466" y="337196"/>
            <a:ext cx="403110" cy="48241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348A833-11C9-4480-9CFF-2DD375BE9AC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3251" y="790578"/>
            <a:ext cx="5508388" cy="551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150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E4CAD78D-D554-4BD8-94DC-A22D3B0B75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60699"/>
            <a:ext cx="11277600" cy="6336602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B9B056CD-AF10-4903-ABCB-E989C9AF367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17647" y="-1017176"/>
            <a:ext cx="685800" cy="60007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6D70F34-2B1D-4125-A6D2-DE6D2CFB0BE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881198" y="2838906"/>
            <a:ext cx="1952625" cy="2533650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3D3DFDCA-E1B4-4C13-8DD3-9087D197639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2364695" y="2205265"/>
            <a:ext cx="1043895" cy="120527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19655402-A8C4-40B3-BFE6-A89B8593775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2823099" y="6169730"/>
            <a:ext cx="1695450" cy="200025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91A4C18D-C043-4F0D-81FC-7CD14F13CF9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3383611" y="4324806"/>
            <a:ext cx="1638300" cy="209550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76C3BD46-898B-4E37-A0D8-101AD7561DC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617647" y="5103367"/>
            <a:ext cx="1522947" cy="1727245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CD355A33-8AD5-4378-AE5D-81764CE5D6B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366076" y="-3318257"/>
            <a:ext cx="466725" cy="619125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89B7A605-DEA1-4C18-889A-29242B076A4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843051" y="-2234788"/>
            <a:ext cx="571500" cy="619125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B4BE93E9-6639-44C0-8C04-C8E357C8C71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756498" y="-2220500"/>
            <a:ext cx="457200" cy="59055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97A9B5B0-836A-444D-A2B6-30032A3CA94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301907" y="-2144300"/>
            <a:ext cx="428625" cy="438150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D9322D04-1F64-4057-9E77-37A5649240A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072479" y="-2191925"/>
            <a:ext cx="428625" cy="53340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82113A3C-D75E-48CC-A185-2E3BB1B9352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555647" y="-2196688"/>
            <a:ext cx="466725" cy="542925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BF904358-BDAC-409F-9931-8F44D395E0AF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06409" y="49297"/>
            <a:ext cx="725397" cy="1119789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C528369C-35BC-4FC8-A90A-D28C89486F05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51406" y="6170290"/>
            <a:ext cx="1225428" cy="500031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905FFF4D-7604-49B9-9DEA-D5BD353A7A5D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20432" y="53861"/>
            <a:ext cx="985977" cy="901465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336BCD50-7FC5-43BB-9331-EBC71446015F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-4606265" y="-467521"/>
            <a:ext cx="1676400" cy="2190750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1B9F46-302E-482A-BE7E-D7CE29307617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4363196" y="-1179113"/>
            <a:ext cx="1866900" cy="1866900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305F6622-00C7-47ED-9738-B500E21AB566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3504112" y="-3028125"/>
            <a:ext cx="1699566" cy="881025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C5E026CC-9BB1-4810-8DFC-8CB7670F59C5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9154122" y="7923088"/>
            <a:ext cx="1299988" cy="1593076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85EE4A00-8CDE-4758-8157-3DFA9C3609AA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16986222" y="-2221842"/>
            <a:ext cx="987266" cy="1907496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4B8385B0-01DE-4F39-BF32-E592965E802E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>
            <a:off x="16632756" y="1536368"/>
            <a:ext cx="847099" cy="1255413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C4A990CE-3078-4BB8-83B4-D4A9CE8E7663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4986724" y="1049065"/>
            <a:ext cx="847099" cy="1255413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A53D2BAF-E7A3-46C9-A780-E31BCC556BF8}"/>
              </a:ext>
            </a:extLst>
          </p:cNvPr>
          <p:cNvPicPr>
            <a:picLocks noChangeAspect="1"/>
          </p:cNvPicPr>
          <p:nvPr userDrawn="1"/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tretch>
            <a:fillRect/>
          </a:stretch>
        </p:blipFill>
        <p:spPr>
          <a:xfrm>
            <a:off x="15998572" y="-4318381"/>
            <a:ext cx="135255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528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FF66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B9B056CD-AF10-4903-ABCB-E989C9AF367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215857" y="189723"/>
            <a:ext cx="685800" cy="60007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6D70F34-2B1D-4125-A6D2-DE6D2CFB0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5791" b="10411"/>
          <a:stretch/>
        </p:blipFill>
        <p:spPr>
          <a:xfrm>
            <a:off x="10755923" y="5085987"/>
            <a:ext cx="1436077" cy="1772013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19655402-A8C4-40B3-BFE6-A89B859377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091" b="13674"/>
          <a:stretch/>
        </p:blipFill>
        <p:spPr>
          <a:xfrm>
            <a:off x="0" y="5131261"/>
            <a:ext cx="1524350" cy="1726739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A53D2BAF-E7A3-46C9-A780-E31BCC556BF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826" y="0"/>
            <a:ext cx="842576" cy="151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912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CD355A33-8AD5-4378-AE5D-81764CE5D6B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79582" y="347882"/>
            <a:ext cx="314438" cy="41711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89B7A605-DEA1-4C18-889A-29242B076A4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84072" y="739503"/>
            <a:ext cx="385026" cy="417112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B4BE93E9-6639-44C0-8C04-C8E357C8C7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86879" y="367133"/>
            <a:ext cx="308022" cy="397861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AE1B9F46-302E-482A-BE7E-D7CE293076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708" t="10366"/>
          <a:stretch/>
        </p:blipFill>
        <p:spPr>
          <a:xfrm>
            <a:off x="-1" y="-1"/>
            <a:ext cx="997327" cy="948059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305F6622-00C7-47ED-9738-B500E21AB56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6562" y="5792025"/>
            <a:ext cx="1699566" cy="881025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85EE4A00-8CDE-4758-8157-3DFA9C3609A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20204373">
            <a:off x="10408681" y="5238200"/>
            <a:ext cx="672112" cy="1298587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4B8385B0-01DE-4F39-BF32-E592965E802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21459" y="5460162"/>
            <a:ext cx="576689" cy="85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892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3D3DFDCA-E1B4-4C13-8DD3-9087D19763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78633" y="5573591"/>
            <a:ext cx="1043895" cy="1205270"/>
          </a:xfrm>
          <a:prstGeom prst="rect">
            <a:avLst/>
          </a:prstGeom>
        </p:spPr>
      </p:pic>
      <p:pic>
        <p:nvPicPr>
          <p:cNvPr id="44" name="그래픽 43">
            <a:extLst>
              <a:ext uri="{FF2B5EF4-FFF2-40B4-BE49-F238E27FC236}">
                <a16:creationId xmlns:a16="http://schemas.microsoft.com/office/drawing/2014/main" id="{97A9B5B0-836A-444D-A2B6-30032A3CA94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487" y="723964"/>
            <a:ext cx="360133" cy="368135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D9322D04-1F64-4057-9E77-37A5649240A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0925" y="683949"/>
            <a:ext cx="360133" cy="448165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82113A3C-D75E-48CC-A185-2E3BB1B9352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67582" y="290818"/>
            <a:ext cx="392144" cy="456168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336BCD50-7FC5-43BB-9331-EBC7144601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1148590" y="5494453"/>
            <a:ext cx="1043410" cy="1363547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C5E026CC-9BB1-4810-8DFC-8CB7670F59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7204"/>
          <a:stretch/>
        </p:blipFill>
        <p:spPr>
          <a:xfrm>
            <a:off x="203488" y="5379688"/>
            <a:ext cx="1299988" cy="1478312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C4A990CE-3078-4BB8-83B4-D4A9CE8E766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415664">
            <a:off x="11147829" y="223740"/>
            <a:ext cx="669976" cy="99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001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5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687" r:id="rId18"/>
    <p:sldLayoutId id="2147483664" r:id="rId1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sv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svg"/><Relationship Id="rId7" Type="http://schemas.openxmlformats.org/officeDocument/2006/relationships/image" Target="../media/image140.sv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png"/><Relationship Id="rId5" Type="http://schemas.openxmlformats.org/officeDocument/2006/relationships/image" Target="../media/image138.svg"/><Relationship Id="rId4" Type="http://schemas.openxmlformats.org/officeDocument/2006/relationships/image" Target="../media/image1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sv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4.svg"/><Relationship Id="rId4" Type="http://schemas.openxmlformats.org/officeDocument/2006/relationships/image" Target="../media/image14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Lobster" TargetMode="External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9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sv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65D3C7E-02FF-474C-BF55-1AC2B745C16E}"/>
              </a:ext>
            </a:extLst>
          </p:cNvPr>
          <p:cNvSpPr txBox="1"/>
          <p:nvPr/>
        </p:nvSpPr>
        <p:spPr>
          <a:xfrm>
            <a:off x="2699657" y="2385412"/>
            <a:ext cx="6792686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dirty="0">
                <a:solidFill>
                  <a:srgbClr val="00033F"/>
                </a:solidFill>
                <a:latin typeface="+mj-lt"/>
                <a:cs typeface="Arial" panose="020B0604020202020204" pitchFamily="34" charset="0"/>
              </a:rPr>
              <a:t>Back to School</a:t>
            </a:r>
            <a:endParaRPr lang="ko-KR" altLang="en-US" sz="7200" dirty="0">
              <a:solidFill>
                <a:srgbClr val="00033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581EFA55-3EFB-4BD4-BD15-DC76A23DFF70}"/>
              </a:ext>
            </a:extLst>
          </p:cNvPr>
          <p:cNvSpPr/>
          <p:nvPr/>
        </p:nvSpPr>
        <p:spPr>
          <a:xfrm>
            <a:off x="4862818" y="4205892"/>
            <a:ext cx="2466363" cy="395512"/>
          </a:xfrm>
          <a:prstGeom prst="roundRect">
            <a:avLst>
              <a:gd name="adj" fmla="val 50000"/>
            </a:avLst>
          </a:prstGeom>
          <a:solidFill>
            <a:srgbClr val="525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E370AA-EA0C-48E8-8294-723468F2CE6B}"/>
              </a:ext>
            </a:extLst>
          </p:cNvPr>
          <p:cNvSpPr txBox="1"/>
          <p:nvPr/>
        </p:nvSpPr>
        <p:spPr>
          <a:xfrm>
            <a:off x="2311400" y="3585741"/>
            <a:ext cx="756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033F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rgbClr val="00033F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Timeline</a:t>
            </a:r>
          </a:p>
        </p:txBody>
      </p:sp>
      <p:sp>
        <p:nvSpPr>
          <p:cNvPr id="4" name="그래픽 1">
            <a:extLst>
              <a:ext uri="{FF2B5EF4-FFF2-40B4-BE49-F238E27FC236}">
                <a16:creationId xmlns:a16="http://schemas.microsoft.com/office/drawing/2014/main" id="{FDF6CF27-4726-420A-B4BA-74DA805BCED7}"/>
              </a:ext>
            </a:extLst>
          </p:cNvPr>
          <p:cNvSpPr/>
          <p:nvPr/>
        </p:nvSpPr>
        <p:spPr>
          <a:xfrm>
            <a:off x="1781001" y="2984486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25400" cap="rnd">
            <a:solidFill>
              <a:srgbClr val="FF667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D13AF1EB-2964-43D5-A437-D0BA781A852A}"/>
              </a:ext>
            </a:extLst>
          </p:cNvPr>
          <p:cNvSpPr/>
          <p:nvPr/>
        </p:nvSpPr>
        <p:spPr>
          <a:xfrm>
            <a:off x="1508644" y="20551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667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5259FF"/>
                </a:solidFill>
                <a:latin typeface="+mj-lt"/>
              </a:rPr>
              <a:t>Jan</a:t>
            </a:r>
            <a:endParaRPr lang="ko-KR" altLang="en-US" sz="2000" dirty="0">
              <a:solidFill>
                <a:srgbClr val="5259FF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85D7DB23-33EF-4426-AD11-1E6FEC21D396}"/>
              </a:ext>
            </a:extLst>
          </p:cNvPr>
          <p:cNvSpPr/>
          <p:nvPr/>
        </p:nvSpPr>
        <p:spPr>
          <a:xfrm>
            <a:off x="4179770" y="33799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667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5259FF"/>
                </a:solidFill>
                <a:latin typeface="+mj-lt"/>
              </a:rPr>
              <a:t>Feb</a:t>
            </a:r>
            <a:endParaRPr lang="ko-KR" altLang="en-US" sz="2000" dirty="0">
              <a:solidFill>
                <a:srgbClr val="5259FF"/>
              </a:solidFill>
              <a:latin typeface="+mj-lt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D4BEC2D-5490-43FF-A0D7-0EA50C58B099}"/>
              </a:ext>
            </a:extLst>
          </p:cNvPr>
          <p:cNvSpPr/>
          <p:nvPr/>
        </p:nvSpPr>
        <p:spPr>
          <a:xfrm>
            <a:off x="6826312" y="2055118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667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5259FF"/>
                </a:solidFill>
                <a:latin typeface="+mj-lt"/>
              </a:rPr>
              <a:t>Mar</a:t>
            </a:r>
            <a:endParaRPr lang="ko-KR" altLang="en-US" sz="2000" dirty="0">
              <a:solidFill>
                <a:srgbClr val="5259FF"/>
              </a:solidFill>
              <a:latin typeface="+mj-lt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A98A27E-584B-4252-9070-669AEEF28510}"/>
              </a:ext>
            </a:extLst>
          </p:cNvPr>
          <p:cNvSpPr/>
          <p:nvPr/>
        </p:nvSpPr>
        <p:spPr>
          <a:xfrm>
            <a:off x="9411272" y="3379910"/>
            <a:ext cx="1083248" cy="1083248"/>
          </a:xfrm>
          <a:prstGeom prst="ellipse">
            <a:avLst/>
          </a:prstGeom>
          <a:solidFill>
            <a:schemeClr val="bg1"/>
          </a:solidFill>
          <a:ln w="127000" cap="rnd">
            <a:solidFill>
              <a:srgbClr val="FF6674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5259FF"/>
                </a:solidFill>
                <a:latin typeface="+mj-lt"/>
              </a:rPr>
              <a:t>Apr</a:t>
            </a:r>
            <a:endParaRPr lang="ko-KR" altLang="en-US" sz="2000" dirty="0">
              <a:solidFill>
                <a:srgbClr val="5259FF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C1F4F3-838C-48EF-B1B7-CD0E7DFC3A6D}"/>
              </a:ext>
            </a:extLst>
          </p:cNvPr>
          <p:cNvSpPr txBox="1"/>
          <p:nvPr/>
        </p:nvSpPr>
        <p:spPr>
          <a:xfrm>
            <a:off x="939597" y="4205089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CF87E36-B982-4117-95D4-36B2CCB233D5}"/>
              </a:ext>
            </a:extLst>
          </p:cNvPr>
          <p:cNvSpPr/>
          <p:nvPr/>
        </p:nvSpPr>
        <p:spPr>
          <a:xfrm>
            <a:off x="939597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0ED0A0-E0B9-4982-98AC-02F88A1D438E}"/>
              </a:ext>
            </a:extLst>
          </p:cNvPr>
          <p:cNvSpPr txBox="1"/>
          <p:nvPr/>
        </p:nvSpPr>
        <p:spPr>
          <a:xfrm>
            <a:off x="3610723" y="5254286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7B05254-EB8F-44F1-A21F-90452AB63904}"/>
              </a:ext>
            </a:extLst>
          </p:cNvPr>
          <p:cNvSpPr/>
          <p:nvPr/>
        </p:nvSpPr>
        <p:spPr>
          <a:xfrm>
            <a:off x="3610723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11D797-268F-40D9-929F-4027EAC7E411}"/>
              </a:ext>
            </a:extLst>
          </p:cNvPr>
          <p:cNvSpPr txBox="1"/>
          <p:nvPr/>
        </p:nvSpPr>
        <p:spPr>
          <a:xfrm>
            <a:off x="6257265" y="4205089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CC85D0E-9F01-4F7C-AF43-835098EFD47A}"/>
              </a:ext>
            </a:extLst>
          </p:cNvPr>
          <p:cNvSpPr/>
          <p:nvPr/>
        </p:nvSpPr>
        <p:spPr>
          <a:xfrm>
            <a:off x="6257265" y="3809385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297285C-C12B-461D-8EAD-7C4FD3BCB8FE}"/>
              </a:ext>
            </a:extLst>
          </p:cNvPr>
          <p:cNvSpPr txBox="1"/>
          <p:nvPr/>
        </p:nvSpPr>
        <p:spPr>
          <a:xfrm>
            <a:off x="8842225" y="5254286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EAA7412-0586-4E6A-ABCF-6E8CE55018FC}"/>
              </a:ext>
            </a:extLst>
          </p:cNvPr>
          <p:cNvSpPr/>
          <p:nvPr/>
        </p:nvSpPr>
        <p:spPr>
          <a:xfrm>
            <a:off x="8842225" y="4858582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19181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FF6674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rgbClr val="FF667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C1A96208-3B6A-4551-8A79-D85126EE9CA7}"/>
              </a:ext>
            </a:extLst>
          </p:cNvPr>
          <p:cNvSpPr/>
          <p:nvPr/>
        </p:nvSpPr>
        <p:spPr>
          <a:xfrm>
            <a:off x="1819637" y="2314419"/>
            <a:ext cx="1446078" cy="1446078"/>
          </a:xfrm>
          <a:prstGeom prst="ellipse">
            <a:avLst/>
          </a:pr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E39C1D-6600-4B4A-B1FF-ADAED9D33819}"/>
              </a:ext>
            </a:extLst>
          </p:cNvPr>
          <p:cNvSpPr txBox="1"/>
          <p:nvPr/>
        </p:nvSpPr>
        <p:spPr>
          <a:xfrm>
            <a:off x="1190170" y="4574828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0033F"/>
                </a:solidFill>
              </a:rPr>
              <a:t>amet</a:t>
            </a:r>
            <a:r>
              <a:rPr lang="en-US" altLang="ko-KR" sz="1800" dirty="0">
                <a:solidFill>
                  <a:srgbClr val="00033F"/>
                </a:solidFill>
              </a:rPr>
              <a:t>, </a:t>
            </a:r>
            <a:r>
              <a:rPr lang="en-US" altLang="ko-KR" sz="18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800" dirty="0">
                <a:solidFill>
                  <a:srgbClr val="00033F"/>
                </a:solidFill>
              </a:rPr>
              <a:t> </a:t>
            </a:r>
            <a:r>
              <a:rPr lang="en-US" altLang="ko-KR" sz="1800" dirty="0" err="1">
                <a:solidFill>
                  <a:srgbClr val="00033F"/>
                </a:solidFill>
              </a:rPr>
              <a:t>adipiscing</a:t>
            </a:r>
            <a:r>
              <a:rPr lang="en-US" altLang="ko-KR" sz="1800" dirty="0">
                <a:solidFill>
                  <a:srgbClr val="00033F"/>
                </a:solidFill>
              </a:rPr>
              <a:t> </a:t>
            </a:r>
            <a:r>
              <a:rPr lang="en-US" altLang="ko-KR" sz="1800" dirty="0" err="1">
                <a:solidFill>
                  <a:srgbClr val="00033F"/>
                </a:solidFill>
              </a:rPr>
              <a:t>elit</a:t>
            </a:r>
            <a:r>
              <a:rPr lang="en-US" altLang="ko-KR" sz="1800" dirty="0">
                <a:solidFill>
                  <a:srgbClr val="00033F"/>
                </a:solidFill>
              </a:rPr>
              <a:t>, sed do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0A06FDC-AC18-4B71-A70F-A5A32FC6F1C5}"/>
              </a:ext>
            </a:extLst>
          </p:cNvPr>
          <p:cNvSpPr/>
          <p:nvPr/>
        </p:nvSpPr>
        <p:spPr>
          <a:xfrm>
            <a:off x="1190170" y="4032878"/>
            <a:ext cx="2705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 dolor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2E295D4F-BC5E-48EA-B856-398493BCDECF}"/>
              </a:ext>
            </a:extLst>
          </p:cNvPr>
          <p:cNvGrpSpPr/>
          <p:nvPr/>
        </p:nvGrpSpPr>
        <p:grpSpPr>
          <a:xfrm>
            <a:off x="2282516" y="2652862"/>
            <a:ext cx="708404" cy="70616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7A207E4-DB80-4244-99B0-187C77873F31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48C8A77-3BBF-488C-9CC8-C6D24B113466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8B2E783-9988-4E26-8776-2D8C828CF0E3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FA70A72-078C-4B6D-8434-18F02320759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4A8BB1E-103D-42FE-BB3C-3C3EA537284F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2F8BC9B-1251-4556-B230-1A3C5E932366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타원 13">
            <a:extLst>
              <a:ext uri="{FF2B5EF4-FFF2-40B4-BE49-F238E27FC236}">
                <a16:creationId xmlns:a16="http://schemas.microsoft.com/office/drawing/2014/main" id="{9B177317-4C7C-489B-A75D-9415F7870FA4}"/>
              </a:ext>
            </a:extLst>
          </p:cNvPr>
          <p:cNvSpPr/>
          <p:nvPr/>
        </p:nvSpPr>
        <p:spPr>
          <a:xfrm>
            <a:off x="8926285" y="2314419"/>
            <a:ext cx="1446078" cy="1446078"/>
          </a:xfrm>
          <a:prstGeom prst="ellipse">
            <a:avLst/>
          </a:pr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FF4D5A-B92F-45CB-B906-A356BBB6B666}"/>
              </a:ext>
            </a:extLst>
          </p:cNvPr>
          <p:cNvSpPr txBox="1"/>
          <p:nvPr/>
        </p:nvSpPr>
        <p:spPr>
          <a:xfrm>
            <a:off x="8296818" y="4574828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0033F"/>
                </a:solidFill>
              </a:rPr>
              <a:t>amet</a:t>
            </a:r>
            <a:r>
              <a:rPr lang="en-US" altLang="ko-KR" sz="1800" dirty="0">
                <a:solidFill>
                  <a:srgbClr val="00033F"/>
                </a:solidFill>
              </a:rPr>
              <a:t>, </a:t>
            </a:r>
            <a:r>
              <a:rPr lang="en-US" altLang="ko-KR" sz="18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800" dirty="0">
                <a:solidFill>
                  <a:srgbClr val="00033F"/>
                </a:solidFill>
              </a:rPr>
              <a:t> </a:t>
            </a:r>
            <a:r>
              <a:rPr lang="en-US" altLang="ko-KR" sz="1800" dirty="0" err="1">
                <a:solidFill>
                  <a:srgbClr val="00033F"/>
                </a:solidFill>
              </a:rPr>
              <a:t>adipiscing</a:t>
            </a:r>
            <a:r>
              <a:rPr lang="en-US" altLang="ko-KR" sz="1800" dirty="0">
                <a:solidFill>
                  <a:srgbClr val="00033F"/>
                </a:solidFill>
              </a:rPr>
              <a:t> </a:t>
            </a:r>
            <a:r>
              <a:rPr lang="en-US" altLang="ko-KR" sz="1800" dirty="0" err="1">
                <a:solidFill>
                  <a:srgbClr val="00033F"/>
                </a:solidFill>
              </a:rPr>
              <a:t>elit</a:t>
            </a:r>
            <a:r>
              <a:rPr lang="en-US" altLang="ko-KR" sz="1800" dirty="0">
                <a:solidFill>
                  <a:srgbClr val="00033F"/>
                </a:solidFill>
              </a:rPr>
              <a:t>, sed do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B06AA3F-9802-4172-AD3F-7649CDF9BF87}"/>
              </a:ext>
            </a:extLst>
          </p:cNvPr>
          <p:cNvSpPr/>
          <p:nvPr/>
        </p:nvSpPr>
        <p:spPr>
          <a:xfrm>
            <a:off x="8296818" y="4032878"/>
            <a:ext cx="2705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 dolor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1DF2846-7208-4D36-A7CA-449B76DDEE6C}"/>
              </a:ext>
            </a:extLst>
          </p:cNvPr>
          <p:cNvGrpSpPr/>
          <p:nvPr/>
        </p:nvGrpSpPr>
        <p:grpSpPr>
          <a:xfrm>
            <a:off x="9299236" y="2701772"/>
            <a:ext cx="700173" cy="671373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CDA33A1-E09E-410D-A2A3-A3BAFB644787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226603B-5B70-4160-BC25-1A0B00BA5BED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D05780E-F0F6-40CB-BEC7-024975093F0F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D21E682-A441-4475-877C-5DE213F2232A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0ACCC74-2A2F-4E54-8C5A-0D5064E9A0AD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766AE72-D8E3-46FB-9440-D1DD0FE7A8B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6DE0440-4AB9-4DDA-B9D6-EEEB6D4C5045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16E6405-0A91-4D76-848B-52B16C1A1600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05A689E-256F-4896-BCB1-9226273F85F1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" name="타원 26">
            <a:extLst>
              <a:ext uri="{FF2B5EF4-FFF2-40B4-BE49-F238E27FC236}">
                <a16:creationId xmlns:a16="http://schemas.microsoft.com/office/drawing/2014/main" id="{C159E657-D322-4B25-B421-9C3E3774400E}"/>
              </a:ext>
            </a:extLst>
          </p:cNvPr>
          <p:cNvSpPr/>
          <p:nvPr/>
        </p:nvSpPr>
        <p:spPr>
          <a:xfrm>
            <a:off x="5372961" y="2314419"/>
            <a:ext cx="1446078" cy="1446078"/>
          </a:xfrm>
          <a:prstGeom prst="ellipse">
            <a:avLst/>
          </a:pr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C95351-BF76-43F9-AB1C-A55C71CC7842}"/>
              </a:ext>
            </a:extLst>
          </p:cNvPr>
          <p:cNvSpPr txBox="1"/>
          <p:nvPr/>
        </p:nvSpPr>
        <p:spPr>
          <a:xfrm>
            <a:off x="4743494" y="4574828"/>
            <a:ext cx="27050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800" dirty="0" err="1">
                <a:solidFill>
                  <a:srgbClr val="00033F"/>
                </a:solidFill>
              </a:rPr>
              <a:t>amet</a:t>
            </a:r>
            <a:r>
              <a:rPr lang="en-US" altLang="ko-KR" sz="1800" dirty="0">
                <a:solidFill>
                  <a:srgbClr val="00033F"/>
                </a:solidFill>
              </a:rPr>
              <a:t>, </a:t>
            </a:r>
            <a:r>
              <a:rPr lang="en-US" altLang="ko-KR" sz="18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800" dirty="0">
                <a:solidFill>
                  <a:srgbClr val="00033F"/>
                </a:solidFill>
              </a:rPr>
              <a:t> </a:t>
            </a:r>
            <a:r>
              <a:rPr lang="en-US" altLang="ko-KR" sz="1800" dirty="0" err="1">
                <a:solidFill>
                  <a:srgbClr val="00033F"/>
                </a:solidFill>
              </a:rPr>
              <a:t>adipiscing</a:t>
            </a:r>
            <a:r>
              <a:rPr lang="en-US" altLang="ko-KR" sz="1800" dirty="0">
                <a:solidFill>
                  <a:srgbClr val="00033F"/>
                </a:solidFill>
              </a:rPr>
              <a:t> </a:t>
            </a:r>
            <a:r>
              <a:rPr lang="en-US" altLang="ko-KR" sz="1800" dirty="0" err="1">
                <a:solidFill>
                  <a:srgbClr val="00033F"/>
                </a:solidFill>
              </a:rPr>
              <a:t>elit</a:t>
            </a:r>
            <a:r>
              <a:rPr lang="en-US" altLang="ko-KR" sz="1800" dirty="0">
                <a:solidFill>
                  <a:srgbClr val="00033F"/>
                </a:solidFill>
              </a:rPr>
              <a:t>, sed do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E315DBD0-15F8-429C-8781-4B2665B1E80C}"/>
              </a:ext>
            </a:extLst>
          </p:cNvPr>
          <p:cNvSpPr/>
          <p:nvPr/>
        </p:nvSpPr>
        <p:spPr>
          <a:xfrm>
            <a:off x="4743494" y="4032878"/>
            <a:ext cx="2705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 dolor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C850C8CB-49F2-4912-9F0F-7C479B08227A}"/>
              </a:ext>
            </a:extLst>
          </p:cNvPr>
          <p:cNvGrpSpPr/>
          <p:nvPr/>
        </p:nvGrpSpPr>
        <p:grpSpPr>
          <a:xfrm>
            <a:off x="5742917" y="2619501"/>
            <a:ext cx="706165" cy="688942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C5FB5CC-4F32-4176-9E69-2C2637FD3D34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2975A584-0C74-4A00-A586-CBF5A058AA36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5D87465-0F1D-4BCA-992A-325C9D51E00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5016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FEDD4F"/>
                </a:solidFill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solidFill>
                <a:srgbClr val="FEDD4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47B668-34DF-46CD-AA99-46074EE1007B}"/>
              </a:ext>
            </a:extLst>
          </p:cNvPr>
          <p:cNvSpPr txBox="1"/>
          <p:nvPr/>
        </p:nvSpPr>
        <p:spPr>
          <a:xfrm>
            <a:off x="1567542" y="2520635"/>
            <a:ext cx="3889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CE0CA6-2ECC-42CB-84F8-FDDE7F896799}"/>
              </a:ext>
            </a:extLst>
          </p:cNvPr>
          <p:cNvSpPr txBox="1"/>
          <p:nvPr/>
        </p:nvSpPr>
        <p:spPr>
          <a:xfrm>
            <a:off x="1567542" y="3108406"/>
            <a:ext cx="38898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E22D1D-0DED-4067-AC8D-DFA6894682F8}"/>
              </a:ext>
            </a:extLst>
          </p:cNvPr>
          <p:cNvSpPr txBox="1"/>
          <p:nvPr/>
        </p:nvSpPr>
        <p:spPr>
          <a:xfrm>
            <a:off x="1715981" y="4206739"/>
            <a:ext cx="3750247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4D71B71-42B8-4638-8CB1-6FEE879CD8A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FE29B129-9151-4FC5-BF7E-0B02638B34A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165424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Use a To-Do List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D4507309-7C2F-421B-9871-D7451991E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1658" y="2809312"/>
            <a:ext cx="498476" cy="4984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77DFF8-2FD6-4A36-8152-3929618C4068}"/>
              </a:ext>
            </a:extLst>
          </p:cNvPr>
          <p:cNvSpPr txBox="1"/>
          <p:nvPr/>
        </p:nvSpPr>
        <p:spPr>
          <a:xfrm>
            <a:off x="2271908" y="2690336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7DB6871E-C61F-4847-AA4F-890DA66D2723}"/>
              </a:ext>
            </a:extLst>
          </p:cNvPr>
          <p:cNvSpPr/>
          <p:nvPr/>
        </p:nvSpPr>
        <p:spPr>
          <a:xfrm>
            <a:off x="6364091" y="463905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E36B05-6AC0-4EF4-89CA-119FCC4F6527}"/>
              </a:ext>
            </a:extLst>
          </p:cNvPr>
          <p:cNvSpPr txBox="1"/>
          <p:nvPr/>
        </p:nvSpPr>
        <p:spPr>
          <a:xfrm>
            <a:off x="7094733" y="2690336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0DBEBC-0146-4607-A640-25352708CD20}"/>
              </a:ext>
            </a:extLst>
          </p:cNvPr>
          <p:cNvSpPr txBox="1"/>
          <p:nvPr/>
        </p:nvSpPr>
        <p:spPr>
          <a:xfrm>
            <a:off x="2271908" y="4520774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E99BDF-1FCF-431F-9B3E-9006AAF5862A}"/>
              </a:ext>
            </a:extLst>
          </p:cNvPr>
          <p:cNvSpPr txBox="1"/>
          <p:nvPr/>
        </p:nvSpPr>
        <p:spPr>
          <a:xfrm>
            <a:off x="7097186" y="4520774"/>
            <a:ext cx="355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BA37645-FC83-4234-9491-A5724E07D7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64483" y="2809009"/>
            <a:ext cx="498476" cy="498474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995725F-84A5-4CBC-B222-6791A883DEA2}"/>
              </a:ext>
            </a:extLst>
          </p:cNvPr>
          <p:cNvSpPr/>
          <p:nvPr/>
        </p:nvSpPr>
        <p:spPr>
          <a:xfrm>
            <a:off x="1538813" y="4639054"/>
            <a:ext cx="501712" cy="501712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409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872375" y="924339"/>
            <a:ext cx="8447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5259FF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rgbClr val="5259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E618E711-A2FF-434B-A46F-12F535B0120A}"/>
              </a:ext>
            </a:extLst>
          </p:cNvPr>
          <p:cNvSpPr/>
          <p:nvPr/>
        </p:nvSpPr>
        <p:spPr>
          <a:xfrm>
            <a:off x="6742299" y="2642231"/>
            <a:ext cx="990692" cy="2148640"/>
          </a:xfrm>
          <a:custGeom>
            <a:avLst/>
            <a:gdLst>
              <a:gd name="connsiteX0" fmla="*/ 55730 w 1274336"/>
              <a:gd name="connsiteY0" fmla="*/ 2169213 h 2763818"/>
              <a:gd name="connsiteX1" fmla="*/ 598399 w 1274336"/>
              <a:gd name="connsiteY1" fmla="*/ 2711882 h 2763818"/>
              <a:gd name="connsiteX2" fmla="*/ 820994 w 1274336"/>
              <a:gd name="connsiteY2" fmla="*/ 2698642 h 2763818"/>
              <a:gd name="connsiteX3" fmla="*/ 820994 w 1274336"/>
              <a:gd name="connsiteY3" fmla="*/ 69207 h 2763818"/>
              <a:gd name="connsiteX4" fmla="*/ 598399 w 1274336"/>
              <a:gd name="connsiteY4" fmla="*/ 55968 h 2763818"/>
              <a:gd name="connsiteX5" fmla="*/ 55730 w 1274336"/>
              <a:gd name="connsiteY5" fmla="*/ 598636 h 2763818"/>
              <a:gd name="connsiteX6" fmla="*/ 38849 w 1274336"/>
              <a:gd name="connsiteY6" fmla="*/ 789124 h 2763818"/>
              <a:gd name="connsiteX7" fmla="*/ 38849 w 1274336"/>
              <a:gd name="connsiteY7" fmla="*/ 1978890 h 2763818"/>
              <a:gd name="connsiteX8" fmla="*/ 55730 w 1274336"/>
              <a:gd name="connsiteY8" fmla="*/ 2169213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4336" h="2763818">
                <a:moveTo>
                  <a:pt x="55730" y="2169213"/>
                </a:moveTo>
                <a:lnTo>
                  <a:pt x="598399" y="2711882"/>
                </a:lnTo>
                <a:cubicBezTo>
                  <a:pt x="661619" y="2775102"/>
                  <a:pt x="765387" y="2768482"/>
                  <a:pt x="820994" y="2698642"/>
                </a:cubicBezTo>
                <a:cubicBezTo>
                  <a:pt x="1430855" y="1931723"/>
                  <a:pt x="1430855" y="835960"/>
                  <a:pt x="820994" y="69207"/>
                </a:cubicBezTo>
                <a:cubicBezTo>
                  <a:pt x="765387" y="-633"/>
                  <a:pt x="661619" y="-7253"/>
                  <a:pt x="598399" y="55968"/>
                </a:cubicBezTo>
                <a:lnTo>
                  <a:pt x="55730" y="598636"/>
                </a:lnTo>
                <a:cubicBezTo>
                  <a:pt x="4757" y="649609"/>
                  <a:pt x="-1698" y="729545"/>
                  <a:pt x="38849" y="789124"/>
                </a:cubicBezTo>
                <a:cubicBezTo>
                  <a:pt x="282959" y="1146931"/>
                  <a:pt x="282959" y="1621083"/>
                  <a:pt x="38849" y="1978890"/>
                </a:cubicBezTo>
                <a:cubicBezTo>
                  <a:pt x="-1698" y="2038304"/>
                  <a:pt x="4757" y="2118240"/>
                  <a:pt x="55730" y="2169213"/>
                </a:cubicBezTo>
                <a:close/>
              </a:path>
            </a:pathLst>
          </a:custGeom>
          <a:solidFill>
            <a:srgbClr val="525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2EB9A94B-C9FA-452F-BC72-F6871EE3FF35}"/>
              </a:ext>
            </a:extLst>
          </p:cNvPr>
          <p:cNvSpPr/>
          <p:nvPr/>
        </p:nvSpPr>
        <p:spPr>
          <a:xfrm>
            <a:off x="4440677" y="2642231"/>
            <a:ext cx="1003557" cy="2148640"/>
          </a:xfrm>
          <a:custGeom>
            <a:avLst/>
            <a:gdLst>
              <a:gd name="connsiteX0" fmla="*/ 1235072 w 1290886"/>
              <a:gd name="connsiteY0" fmla="*/ 598636 h 2763818"/>
              <a:gd name="connsiteX1" fmla="*/ 692403 w 1290886"/>
              <a:gd name="connsiteY1" fmla="*/ 55968 h 2763818"/>
              <a:gd name="connsiteX2" fmla="*/ 469808 w 1290886"/>
              <a:gd name="connsiteY2" fmla="*/ 69207 h 2763818"/>
              <a:gd name="connsiteX3" fmla="*/ 469808 w 1290886"/>
              <a:gd name="connsiteY3" fmla="*/ 2698642 h 2763818"/>
              <a:gd name="connsiteX4" fmla="*/ 692403 w 1290886"/>
              <a:gd name="connsiteY4" fmla="*/ 2711882 h 2763818"/>
              <a:gd name="connsiteX5" fmla="*/ 1235072 w 1290886"/>
              <a:gd name="connsiteY5" fmla="*/ 2169213 h 2763818"/>
              <a:gd name="connsiteX6" fmla="*/ 1251953 w 1290886"/>
              <a:gd name="connsiteY6" fmla="*/ 1978725 h 2763818"/>
              <a:gd name="connsiteX7" fmla="*/ 1251953 w 1290886"/>
              <a:gd name="connsiteY7" fmla="*/ 788959 h 2763818"/>
              <a:gd name="connsiteX8" fmla="*/ 1235072 w 1290886"/>
              <a:gd name="connsiteY8" fmla="*/ 598636 h 276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886" h="2763818">
                <a:moveTo>
                  <a:pt x="1235072" y="598636"/>
                </a:moveTo>
                <a:lnTo>
                  <a:pt x="692403" y="55968"/>
                </a:lnTo>
                <a:cubicBezTo>
                  <a:pt x="629183" y="-7253"/>
                  <a:pt x="525416" y="-633"/>
                  <a:pt x="469808" y="69207"/>
                </a:cubicBezTo>
                <a:cubicBezTo>
                  <a:pt x="-140053" y="836126"/>
                  <a:pt x="-140053" y="1931889"/>
                  <a:pt x="469808" y="2698642"/>
                </a:cubicBezTo>
                <a:cubicBezTo>
                  <a:pt x="525416" y="2768482"/>
                  <a:pt x="629183" y="2775102"/>
                  <a:pt x="692403" y="2711882"/>
                </a:cubicBezTo>
                <a:lnTo>
                  <a:pt x="1235072" y="2169213"/>
                </a:lnTo>
                <a:cubicBezTo>
                  <a:pt x="1286046" y="2118240"/>
                  <a:pt x="1292500" y="2038470"/>
                  <a:pt x="1251953" y="1978725"/>
                </a:cubicBezTo>
                <a:cubicBezTo>
                  <a:pt x="1007843" y="1620918"/>
                  <a:pt x="1007843" y="1146766"/>
                  <a:pt x="1251953" y="788959"/>
                </a:cubicBezTo>
                <a:cubicBezTo>
                  <a:pt x="1292666" y="729380"/>
                  <a:pt x="1286211" y="649609"/>
                  <a:pt x="1235072" y="598636"/>
                </a:cubicBezTo>
                <a:close/>
              </a:path>
            </a:pathLst>
          </a:custGeom>
          <a:solidFill>
            <a:srgbClr val="5259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F1FE2FD3-4498-4ED5-BB23-08E47093D04B}"/>
              </a:ext>
            </a:extLst>
          </p:cNvPr>
          <p:cNvSpPr/>
          <p:nvPr/>
        </p:nvSpPr>
        <p:spPr>
          <a:xfrm>
            <a:off x="5017411" y="4367140"/>
            <a:ext cx="2148643" cy="1003556"/>
          </a:xfrm>
          <a:custGeom>
            <a:avLst/>
            <a:gdLst>
              <a:gd name="connsiteX0" fmla="*/ 598636 w 2763820"/>
              <a:gd name="connsiteY0" fmla="*/ 55701 h 1290885"/>
              <a:gd name="connsiteX1" fmla="*/ 55968 w 2763820"/>
              <a:gd name="connsiteY1" fmla="*/ 598534 h 1290885"/>
              <a:gd name="connsiteX2" fmla="*/ 69208 w 2763820"/>
              <a:gd name="connsiteY2" fmla="*/ 821129 h 1290885"/>
              <a:gd name="connsiteX3" fmla="*/ 2698644 w 2763820"/>
              <a:gd name="connsiteY3" fmla="*/ 821129 h 1290885"/>
              <a:gd name="connsiteX4" fmla="*/ 2711884 w 2763820"/>
              <a:gd name="connsiteY4" fmla="*/ 598534 h 1290885"/>
              <a:gd name="connsiteX5" fmla="*/ 2169215 w 2763820"/>
              <a:gd name="connsiteY5" fmla="*/ 55866 h 1290885"/>
              <a:gd name="connsiteX6" fmla="*/ 1978726 w 2763820"/>
              <a:gd name="connsiteY6" fmla="*/ 38985 h 1290885"/>
              <a:gd name="connsiteX7" fmla="*/ 788959 w 2763820"/>
              <a:gd name="connsiteY7" fmla="*/ 38985 h 1290885"/>
              <a:gd name="connsiteX8" fmla="*/ 598636 w 2763820"/>
              <a:gd name="connsiteY8" fmla="*/ 5570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598636" y="55701"/>
                </a:moveTo>
                <a:lnTo>
                  <a:pt x="55968" y="598534"/>
                </a:lnTo>
                <a:cubicBezTo>
                  <a:pt x="-7253" y="661755"/>
                  <a:pt x="-633" y="765522"/>
                  <a:pt x="69208" y="821129"/>
                </a:cubicBezTo>
                <a:cubicBezTo>
                  <a:pt x="836127" y="1430990"/>
                  <a:pt x="1931890" y="1430990"/>
                  <a:pt x="2698644" y="821129"/>
                </a:cubicBezTo>
                <a:cubicBezTo>
                  <a:pt x="2768484" y="765522"/>
                  <a:pt x="2775104" y="661755"/>
                  <a:pt x="2711884" y="598534"/>
                </a:cubicBezTo>
                <a:lnTo>
                  <a:pt x="2169215" y="55866"/>
                </a:lnTo>
                <a:cubicBezTo>
                  <a:pt x="2118242" y="4893"/>
                  <a:pt x="2038306" y="-1562"/>
                  <a:pt x="1978726" y="38985"/>
                </a:cubicBezTo>
                <a:cubicBezTo>
                  <a:pt x="1620919" y="283095"/>
                  <a:pt x="1146767" y="283095"/>
                  <a:pt x="788959" y="38985"/>
                </a:cubicBezTo>
                <a:cubicBezTo>
                  <a:pt x="729380" y="-1727"/>
                  <a:pt x="649610" y="4727"/>
                  <a:pt x="598636" y="55701"/>
                </a:cubicBezTo>
                <a:close/>
              </a:path>
            </a:pathLst>
          </a:cu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6CFF588-537A-49EE-8FAE-0D8582D35681}"/>
              </a:ext>
            </a:extLst>
          </p:cNvPr>
          <p:cNvSpPr/>
          <p:nvPr/>
        </p:nvSpPr>
        <p:spPr>
          <a:xfrm>
            <a:off x="5017411" y="2065498"/>
            <a:ext cx="2148643" cy="1003556"/>
          </a:xfrm>
          <a:custGeom>
            <a:avLst/>
            <a:gdLst>
              <a:gd name="connsiteX0" fmla="*/ 2169215 w 2763820"/>
              <a:gd name="connsiteY0" fmla="*/ 1235071 h 1290885"/>
              <a:gd name="connsiteX1" fmla="*/ 2711884 w 2763820"/>
              <a:gd name="connsiteY1" fmla="*/ 692403 h 1290885"/>
              <a:gd name="connsiteX2" fmla="*/ 2698644 w 2763820"/>
              <a:gd name="connsiteY2" fmla="*/ 469808 h 1290885"/>
              <a:gd name="connsiteX3" fmla="*/ 69208 w 2763820"/>
              <a:gd name="connsiteY3" fmla="*/ 469808 h 1290885"/>
              <a:gd name="connsiteX4" fmla="*/ 55968 w 2763820"/>
              <a:gd name="connsiteY4" fmla="*/ 692403 h 1290885"/>
              <a:gd name="connsiteX5" fmla="*/ 598636 w 2763820"/>
              <a:gd name="connsiteY5" fmla="*/ 1235071 h 1290885"/>
              <a:gd name="connsiteX6" fmla="*/ 789125 w 2763820"/>
              <a:gd name="connsiteY6" fmla="*/ 1251952 h 1290885"/>
              <a:gd name="connsiteX7" fmla="*/ 1978892 w 2763820"/>
              <a:gd name="connsiteY7" fmla="*/ 1251952 h 1290885"/>
              <a:gd name="connsiteX8" fmla="*/ 2169215 w 2763820"/>
              <a:gd name="connsiteY8" fmla="*/ 1235071 h 129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63820" h="1290885">
                <a:moveTo>
                  <a:pt x="2169215" y="1235071"/>
                </a:moveTo>
                <a:lnTo>
                  <a:pt x="2711884" y="692403"/>
                </a:lnTo>
                <a:cubicBezTo>
                  <a:pt x="2775104" y="629183"/>
                  <a:pt x="2768484" y="525415"/>
                  <a:pt x="2698644" y="469808"/>
                </a:cubicBezTo>
                <a:cubicBezTo>
                  <a:pt x="1931725" y="-140053"/>
                  <a:pt x="835961" y="-140053"/>
                  <a:pt x="69208" y="469808"/>
                </a:cubicBezTo>
                <a:cubicBezTo>
                  <a:pt x="-633" y="525415"/>
                  <a:pt x="-7253" y="629183"/>
                  <a:pt x="55968" y="692403"/>
                </a:cubicBezTo>
                <a:lnTo>
                  <a:pt x="598636" y="1235071"/>
                </a:lnTo>
                <a:cubicBezTo>
                  <a:pt x="649610" y="1286045"/>
                  <a:pt x="729546" y="1292499"/>
                  <a:pt x="789125" y="1251952"/>
                </a:cubicBezTo>
                <a:cubicBezTo>
                  <a:pt x="1146932" y="1007842"/>
                  <a:pt x="1621085" y="1007842"/>
                  <a:pt x="1978892" y="1251952"/>
                </a:cubicBezTo>
                <a:cubicBezTo>
                  <a:pt x="2038306" y="1292664"/>
                  <a:pt x="2118242" y="1286210"/>
                  <a:pt x="2169215" y="1235071"/>
                </a:cubicBezTo>
                <a:close/>
              </a:path>
            </a:pathLst>
          </a:cu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FCFFFC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FCFFFC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86740A-481B-4743-B723-3980990EB4C3}"/>
              </a:ext>
            </a:extLst>
          </p:cNvPr>
          <p:cNvSpPr txBox="1"/>
          <p:nvPr/>
        </p:nvSpPr>
        <p:spPr>
          <a:xfrm>
            <a:off x="8050453" y="2245149"/>
            <a:ext cx="2269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endParaRPr lang="en-US" altLang="ko-KR" sz="1400" dirty="0">
              <a:solidFill>
                <a:srgbClr val="00033F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5D4E480-5598-44D5-BC70-43A8D515D2F0}"/>
              </a:ext>
            </a:extLst>
          </p:cNvPr>
          <p:cNvSpPr/>
          <p:nvPr/>
        </p:nvSpPr>
        <p:spPr>
          <a:xfrm>
            <a:off x="8050452" y="1774372"/>
            <a:ext cx="2269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033F"/>
                </a:solidFill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022257-2CBF-41D9-B912-84CF833F0AF4}"/>
              </a:ext>
            </a:extLst>
          </p:cNvPr>
          <p:cNvSpPr txBox="1"/>
          <p:nvPr/>
        </p:nvSpPr>
        <p:spPr>
          <a:xfrm>
            <a:off x="8050453" y="4990972"/>
            <a:ext cx="2269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endParaRPr lang="en-US" altLang="ko-KR" sz="1400" dirty="0">
              <a:solidFill>
                <a:srgbClr val="00033F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23EB88D-5F46-4DBA-97D4-B03350E004E9}"/>
              </a:ext>
            </a:extLst>
          </p:cNvPr>
          <p:cNvSpPr/>
          <p:nvPr/>
        </p:nvSpPr>
        <p:spPr>
          <a:xfrm>
            <a:off x="8050452" y="4520195"/>
            <a:ext cx="2269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00033F"/>
                </a:solidFill>
                <a:latin typeface="+mj-lt"/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634DE1-2FAC-4D42-B6A9-37D2DF0AD1B7}"/>
              </a:ext>
            </a:extLst>
          </p:cNvPr>
          <p:cNvSpPr txBox="1"/>
          <p:nvPr/>
        </p:nvSpPr>
        <p:spPr>
          <a:xfrm>
            <a:off x="1872376" y="2245149"/>
            <a:ext cx="2269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endParaRPr lang="en-US" altLang="ko-KR" sz="1400" dirty="0">
              <a:solidFill>
                <a:srgbClr val="00033F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6E414E6-EC23-4088-BAAA-972652C648E2}"/>
              </a:ext>
            </a:extLst>
          </p:cNvPr>
          <p:cNvSpPr/>
          <p:nvPr/>
        </p:nvSpPr>
        <p:spPr>
          <a:xfrm>
            <a:off x="1872375" y="1774372"/>
            <a:ext cx="2269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00033F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9DF35C-EDCC-4D21-9D11-A9B98DACB69D}"/>
              </a:ext>
            </a:extLst>
          </p:cNvPr>
          <p:cNvSpPr txBox="1"/>
          <p:nvPr/>
        </p:nvSpPr>
        <p:spPr>
          <a:xfrm>
            <a:off x="1872376" y="4990972"/>
            <a:ext cx="22691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endParaRPr lang="en-US" altLang="ko-KR" sz="1400" dirty="0">
              <a:solidFill>
                <a:srgbClr val="00033F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8D3ECB6-2099-4F33-BB14-C7C5454E7940}"/>
              </a:ext>
            </a:extLst>
          </p:cNvPr>
          <p:cNvSpPr/>
          <p:nvPr/>
        </p:nvSpPr>
        <p:spPr>
          <a:xfrm>
            <a:off x="1872375" y="4520195"/>
            <a:ext cx="22691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rgbClr val="00033F"/>
                </a:solidFill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C0F8FE2-4D76-4572-9C6D-3218C46D8343}"/>
              </a:ext>
            </a:extLst>
          </p:cNvPr>
          <p:cNvSpPr/>
          <p:nvPr/>
        </p:nvSpPr>
        <p:spPr>
          <a:xfrm>
            <a:off x="5256336" y="3241043"/>
            <a:ext cx="1659140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00033F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877360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FEDD4F"/>
                </a:solidFill>
                <a:latin typeface="+mj-lt"/>
                <a:cs typeface="Arial" panose="020B0604020202020204" pitchFamily="34" charset="0"/>
              </a:rPr>
              <a:t>Make Your Title Here</a:t>
            </a:r>
            <a:endParaRPr lang="ko-KR" altLang="en-US" sz="3200" dirty="0">
              <a:solidFill>
                <a:srgbClr val="FEDD4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F80419-4BA8-4748-BBBC-7F8EE632195D}"/>
              </a:ext>
            </a:extLst>
          </p:cNvPr>
          <p:cNvSpPr txBox="1"/>
          <p:nvPr/>
        </p:nvSpPr>
        <p:spPr>
          <a:xfrm>
            <a:off x="1126942" y="5145690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482894D-EFA0-4245-9375-62FFB6A7485F}"/>
              </a:ext>
            </a:extLst>
          </p:cNvPr>
          <p:cNvSpPr/>
          <p:nvPr/>
        </p:nvSpPr>
        <p:spPr>
          <a:xfrm>
            <a:off x="1126942" y="4603740"/>
            <a:ext cx="294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97E6D6-E386-41A9-8882-1B4115C6C8E8}"/>
              </a:ext>
            </a:extLst>
          </p:cNvPr>
          <p:cNvSpPr txBox="1"/>
          <p:nvPr/>
        </p:nvSpPr>
        <p:spPr>
          <a:xfrm>
            <a:off x="4622958" y="5145690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320FFF3-E37E-4C9D-9005-847716EF0751}"/>
              </a:ext>
            </a:extLst>
          </p:cNvPr>
          <p:cNvSpPr/>
          <p:nvPr/>
        </p:nvSpPr>
        <p:spPr>
          <a:xfrm>
            <a:off x="4622958" y="4603740"/>
            <a:ext cx="294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87B104-19C4-4201-9165-CA0453CC1A95}"/>
              </a:ext>
            </a:extLst>
          </p:cNvPr>
          <p:cNvSpPr txBox="1"/>
          <p:nvPr/>
        </p:nvSpPr>
        <p:spPr>
          <a:xfrm>
            <a:off x="8118974" y="5145690"/>
            <a:ext cx="29460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9CBC68-736D-4BF4-824B-D99A8359AD4A}"/>
              </a:ext>
            </a:extLst>
          </p:cNvPr>
          <p:cNvSpPr/>
          <p:nvPr/>
        </p:nvSpPr>
        <p:spPr>
          <a:xfrm>
            <a:off x="8118974" y="4603740"/>
            <a:ext cx="294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A7FB201-E4F4-4D47-8F27-9D09A057E0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589410E-078E-4521-B3A4-DE1063D79B8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491361B-EBEF-4C2A-8250-EBF275F5FDC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576458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FEDD4F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Slide Title Here</a:t>
            </a:r>
            <a:endParaRPr lang="ko-KR" altLang="en-US" dirty="0"/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EF7DBC6E-FDF3-4A67-8AFC-0BB4CD72E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593593" y="1907529"/>
            <a:ext cx="1742596" cy="1991538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3E9958F9-B036-4CFF-986D-3BA64809C0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525868" y="3790109"/>
            <a:ext cx="1742596" cy="199153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19F085A-94F2-45E3-8071-2A4FA5D7B2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3661320" y="3790110"/>
            <a:ext cx="1742596" cy="19915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65D87E-DCE1-4E68-9106-05C56C228DC9}"/>
              </a:ext>
            </a:extLst>
          </p:cNvPr>
          <p:cNvSpPr txBox="1"/>
          <p:nvPr/>
        </p:nvSpPr>
        <p:spPr>
          <a:xfrm>
            <a:off x="2769802" y="2752542"/>
            <a:ext cx="1390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rgbClr val="00033F"/>
                </a:solidFill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EA388-CE84-4574-A5BB-7670C50E86EA}"/>
              </a:ext>
            </a:extLst>
          </p:cNvPr>
          <p:cNvSpPr txBox="1"/>
          <p:nvPr/>
        </p:nvSpPr>
        <p:spPr>
          <a:xfrm>
            <a:off x="1702077" y="4654396"/>
            <a:ext cx="1390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rgbClr val="00033F"/>
                </a:solidFill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E44A90-3EDF-4F42-AAB8-B8E3C6B75269}"/>
              </a:ext>
            </a:extLst>
          </p:cNvPr>
          <p:cNvSpPr txBox="1"/>
          <p:nvPr/>
        </p:nvSpPr>
        <p:spPr>
          <a:xfrm>
            <a:off x="3837529" y="4654396"/>
            <a:ext cx="1390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rgbClr val="1F2025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3600" dirty="0">
                <a:solidFill>
                  <a:srgbClr val="00033F"/>
                </a:solidFill>
              </a:rPr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86FFF2-3907-486D-B193-02C10312CA12}"/>
              </a:ext>
            </a:extLst>
          </p:cNvPr>
          <p:cNvSpPr txBox="1"/>
          <p:nvPr/>
        </p:nvSpPr>
        <p:spPr>
          <a:xfrm>
            <a:off x="6874245" y="2456936"/>
            <a:ext cx="39306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D98C6F8-5584-45B6-ACB6-4BC17551717D}"/>
              </a:ext>
            </a:extLst>
          </p:cNvPr>
          <p:cNvSpPr/>
          <p:nvPr/>
        </p:nvSpPr>
        <p:spPr>
          <a:xfrm>
            <a:off x="6873008" y="2057859"/>
            <a:ext cx="3922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EDD4F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EDD4F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47549D-5627-4B35-AD83-EC4650102AC6}"/>
              </a:ext>
            </a:extLst>
          </p:cNvPr>
          <p:cNvSpPr txBox="1"/>
          <p:nvPr/>
        </p:nvSpPr>
        <p:spPr>
          <a:xfrm>
            <a:off x="6874245" y="3850757"/>
            <a:ext cx="39306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2D9538A-2787-41A7-9CCF-38EAF75EF91F}"/>
              </a:ext>
            </a:extLst>
          </p:cNvPr>
          <p:cNvSpPr/>
          <p:nvPr/>
        </p:nvSpPr>
        <p:spPr>
          <a:xfrm>
            <a:off x="6873008" y="3451680"/>
            <a:ext cx="3922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EDD4F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EDD4F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B784263-B2EF-4517-8544-2C74A4741E26}"/>
              </a:ext>
            </a:extLst>
          </p:cNvPr>
          <p:cNvSpPr txBox="1"/>
          <p:nvPr/>
        </p:nvSpPr>
        <p:spPr>
          <a:xfrm>
            <a:off x="6874245" y="5244576"/>
            <a:ext cx="39306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C68CE74-8F17-47F8-9347-D3C1B3644377}"/>
              </a:ext>
            </a:extLst>
          </p:cNvPr>
          <p:cNvSpPr/>
          <p:nvPr/>
        </p:nvSpPr>
        <p:spPr>
          <a:xfrm>
            <a:off x="6873008" y="4845499"/>
            <a:ext cx="3922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FEDD4F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FEDD4F"/>
              </a:solidFill>
              <a:latin typeface="+mj-lt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0EAB2E8-715E-4EB1-B946-0335FDE8E63D}"/>
              </a:ext>
            </a:extLst>
          </p:cNvPr>
          <p:cNvSpPr/>
          <p:nvPr/>
        </p:nvSpPr>
        <p:spPr>
          <a:xfrm flipH="1" flipV="1">
            <a:off x="6452738" y="2164543"/>
            <a:ext cx="239067" cy="239067"/>
          </a:xfrm>
          <a:prstGeom prst="ellipse">
            <a:avLst/>
          </a:prstGeom>
          <a:solidFill>
            <a:srgbClr val="FEDD4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3786D1C4-92E2-4D82-A9F6-032814AB7440}"/>
              </a:ext>
            </a:extLst>
          </p:cNvPr>
          <p:cNvSpPr/>
          <p:nvPr/>
        </p:nvSpPr>
        <p:spPr>
          <a:xfrm flipH="1" flipV="1">
            <a:off x="6452738" y="3558363"/>
            <a:ext cx="239067" cy="239067"/>
          </a:xfrm>
          <a:prstGeom prst="ellipse">
            <a:avLst/>
          </a:prstGeom>
          <a:solidFill>
            <a:srgbClr val="91D9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9A2608BF-99DB-4DDE-B9B6-2302725599F5}"/>
              </a:ext>
            </a:extLst>
          </p:cNvPr>
          <p:cNvSpPr/>
          <p:nvPr/>
        </p:nvSpPr>
        <p:spPr>
          <a:xfrm flipH="1" flipV="1">
            <a:off x="6452738" y="4952184"/>
            <a:ext cx="239067" cy="239067"/>
          </a:xfrm>
          <a:prstGeom prst="ellipse">
            <a:avLst/>
          </a:prstGeom>
          <a:solidFill>
            <a:srgbClr val="5259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09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99439B-5C60-41BE-B22D-0F3EB204A787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7A86F4"/>
                </a:solidFill>
                <a:latin typeface="+mj-lt"/>
                <a:cs typeface="Arial" panose="020B0604020202020204" pitchFamily="34" charset="0"/>
              </a:rPr>
              <a:t>Awards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CA769F84-DFBE-4B92-A853-C55EDD755A24}"/>
              </a:ext>
            </a:extLst>
          </p:cNvPr>
          <p:cNvSpPr/>
          <p:nvPr/>
        </p:nvSpPr>
        <p:spPr>
          <a:xfrm>
            <a:off x="9329994" y="2349655"/>
            <a:ext cx="1157262" cy="1157258"/>
          </a:xfrm>
          <a:prstGeom prst="roundRect">
            <a:avLst/>
          </a:prstGeom>
          <a:solidFill>
            <a:srgbClr val="FF6C63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41C4565-B499-4304-8481-1BFCC8BC5D2A}"/>
              </a:ext>
            </a:extLst>
          </p:cNvPr>
          <p:cNvSpPr/>
          <p:nvPr/>
        </p:nvSpPr>
        <p:spPr>
          <a:xfrm>
            <a:off x="8844447" y="3829592"/>
            <a:ext cx="212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F6C2839-5B60-40C5-8CE2-D21B55558F62}"/>
              </a:ext>
            </a:extLst>
          </p:cNvPr>
          <p:cNvSpPr/>
          <p:nvPr/>
        </p:nvSpPr>
        <p:spPr>
          <a:xfrm>
            <a:off x="8844447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FFB6345D-5F20-4D9E-887F-3CEADD2603FE}"/>
              </a:ext>
            </a:extLst>
          </p:cNvPr>
          <p:cNvSpPr/>
          <p:nvPr/>
        </p:nvSpPr>
        <p:spPr>
          <a:xfrm>
            <a:off x="1704747" y="2349655"/>
            <a:ext cx="1157262" cy="1157258"/>
          </a:xfrm>
          <a:prstGeom prst="roundRect">
            <a:avLst/>
          </a:prstGeom>
          <a:solidFill>
            <a:srgbClr val="FF6C63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B356705-8E5A-4F13-9B8E-11B4E41AD4B0}"/>
              </a:ext>
            </a:extLst>
          </p:cNvPr>
          <p:cNvSpPr/>
          <p:nvPr/>
        </p:nvSpPr>
        <p:spPr>
          <a:xfrm>
            <a:off x="1219200" y="3829592"/>
            <a:ext cx="212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5378DE9-803E-47A6-A8FD-6A9CAED6FE36}"/>
              </a:ext>
            </a:extLst>
          </p:cNvPr>
          <p:cNvSpPr/>
          <p:nvPr/>
        </p:nvSpPr>
        <p:spPr>
          <a:xfrm>
            <a:off x="1219200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45AB9FA-AF69-4B91-AD4B-E87C27435625}"/>
              </a:ext>
            </a:extLst>
          </p:cNvPr>
          <p:cNvSpPr/>
          <p:nvPr/>
        </p:nvSpPr>
        <p:spPr>
          <a:xfrm>
            <a:off x="4246496" y="2349655"/>
            <a:ext cx="1157262" cy="1157258"/>
          </a:xfrm>
          <a:prstGeom prst="roundRect">
            <a:avLst/>
          </a:prstGeom>
          <a:solidFill>
            <a:srgbClr val="FF6C63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ABE7ACA-755E-4AFA-99A8-0D4B9D8582C3}"/>
              </a:ext>
            </a:extLst>
          </p:cNvPr>
          <p:cNvSpPr/>
          <p:nvPr/>
        </p:nvSpPr>
        <p:spPr>
          <a:xfrm>
            <a:off x="3760949" y="3829592"/>
            <a:ext cx="212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C052BD-6520-4AAE-A7A3-8FF71020D128}"/>
              </a:ext>
            </a:extLst>
          </p:cNvPr>
          <p:cNvSpPr/>
          <p:nvPr/>
        </p:nvSpPr>
        <p:spPr>
          <a:xfrm>
            <a:off x="3760949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D2D81C5-D51A-4CE4-B058-C759C66CEAA8}"/>
              </a:ext>
            </a:extLst>
          </p:cNvPr>
          <p:cNvSpPr/>
          <p:nvPr/>
        </p:nvSpPr>
        <p:spPr>
          <a:xfrm>
            <a:off x="6788244" y="2349655"/>
            <a:ext cx="1157262" cy="1157258"/>
          </a:xfrm>
          <a:prstGeom prst="roundRect">
            <a:avLst/>
          </a:prstGeom>
          <a:solidFill>
            <a:srgbClr val="FF6C63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317AA1D-AF67-4208-8F8B-D7FC9CD743AE}"/>
              </a:ext>
            </a:extLst>
          </p:cNvPr>
          <p:cNvSpPr/>
          <p:nvPr/>
        </p:nvSpPr>
        <p:spPr>
          <a:xfrm>
            <a:off x="6302697" y="3829592"/>
            <a:ext cx="212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D2DCA2A-51B0-4518-94CB-E6038879B622}"/>
              </a:ext>
            </a:extLst>
          </p:cNvPr>
          <p:cNvSpPr/>
          <p:nvPr/>
        </p:nvSpPr>
        <p:spPr>
          <a:xfrm>
            <a:off x="6302697" y="4311665"/>
            <a:ext cx="212835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8463C47-B354-4F6C-B17C-5641F2B229CE}"/>
              </a:ext>
            </a:extLst>
          </p:cNvPr>
          <p:cNvSpPr/>
          <p:nvPr/>
        </p:nvSpPr>
        <p:spPr>
          <a:xfrm>
            <a:off x="2033749" y="2618141"/>
            <a:ext cx="499258" cy="620286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E486248-D6E3-4698-82E4-087BC09FA0EA}"/>
              </a:ext>
            </a:extLst>
          </p:cNvPr>
          <p:cNvGrpSpPr/>
          <p:nvPr/>
        </p:nvGrpSpPr>
        <p:grpSpPr>
          <a:xfrm>
            <a:off x="4598192" y="2618140"/>
            <a:ext cx="453870" cy="620288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42F782F-4E6F-4668-B0DD-64A97F205F59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CB53144-5BB3-4CF6-9C58-0519CB2E911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0" name="그래픽 19">
            <a:extLst>
              <a:ext uri="{FF2B5EF4-FFF2-40B4-BE49-F238E27FC236}">
                <a16:creationId xmlns:a16="http://schemas.microsoft.com/office/drawing/2014/main" id="{598E8FD1-DD71-4FEF-821F-23FE9D0BF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53108" y="2672772"/>
            <a:ext cx="711034" cy="644374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9BE7DBF-7201-487C-A863-928C5516CF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75240" y="2572766"/>
            <a:ext cx="583270" cy="711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953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690257"/>
            <a:ext cx="360547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rgbClr val="00033F"/>
                </a:solidFill>
              </a:rPr>
              <a:t>Break Section</a:t>
            </a:r>
            <a:endParaRPr lang="ko-KR" altLang="en-US" sz="3200" dirty="0">
              <a:solidFill>
                <a:srgbClr val="00033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394094"/>
            <a:ext cx="3553622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00033F"/>
                </a:solidFill>
              </a:rPr>
              <a:t>01:00pm ~ 01:30pm</a:t>
            </a:r>
            <a:endParaRPr lang="ko-KR" altLang="en-US" sz="1600" dirty="0">
              <a:solidFill>
                <a:srgbClr val="00033F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401121"/>
            <a:ext cx="1027384" cy="1170074"/>
            <a:chOff x="6830083" y="5571172"/>
            <a:chExt cx="342900" cy="390525"/>
          </a:xfrm>
          <a:solidFill>
            <a:srgbClr val="FF6674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FF9CA273-DA57-4B34-9E4D-85040D5ED7A6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FEDD4F"/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FE9DA102-B988-4DA0-B884-F1A7520DEE2C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E9D714FA-602D-4346-93B0-6F18A2340DA7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4B3F9551-C8C4-41DA-B53F-60977AD59B4B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4B4A9A4-2461-426E-ADB6-E50B366D3C23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24C20BDD-91FC-45C7-AC5B-FBBB3821F8B8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517DA943-7F3E-4849-AFE8-5A8E848DA04C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E299A824-0898-47EC-824B-DFABA12B3E0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1F198F8-83C5-40E4-AA38-12A5A8EC589E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08DACA88-336A-4C9F-B1D0-349ACB04A4E1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3DDABDC8-1931-414C-B423-98F32151F67E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6148DADC-AFD2-4CA3-8130-FFCB8607C4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0F231D99-AB4E-4826-93E2-8370AC1320E6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5B1F3698-CACB-46C5-BB3C-FA7796167CEF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1FB45773-B53B-436C-8D30-DE9FB07D9FCB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8B67B63-641F-4B3B-A0AF-EF03B4B88D26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E6217402-5655-4286-859E-3EDF08BEF65B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801F8066-8A5C-4276-B71C-AD81205F70B8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DC9C5894-B897-4A8A-B6F9-1F4A305987C1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E77B4F78-0EA8-4C7C-8318-FB5D42BF021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17C3AD45-EFF7-4578-AFDB-721331986040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B5ECA4A6-2A70-4B18-BBF7-38A4632CF7AA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755A082E-4EDF-4A98-982B-53E0BAB14436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63CE8159-F824-4963-A3D6-A8BB21F75B69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E020640C-71BF-48D0-AE6C-85D7D2C3D5C0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A2F8A3EE-4F22-4369-8617-3C50C680DAB7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B885B65A-8924-4A3B-850C-DC8460613D9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CFF4C99C-485F-4CDD-A7BB-7EECBCDA6226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7B046ABB-0084-42B1-8DC8-18014AEABFF3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149A2F29-A623-4018-B61C-C2C55CEF374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7EF6B98-0F28-4528-9AB7-334BC279E454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D2B5104D-681F-4284-825C-7E9FBF0633C5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9731280A-854D-423D-A5DC-5276A965F3AF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A933B10-B578-422B-BC36-28346130AD74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BF53ABEB-A67E-45DD-8295-F55D197CAED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7474F3E8-A00A-4C0D-A535-DB0042B0362C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3B79E9BD-76AA-4C5D-AC9E-C58018E38B8E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010F812-0045-4E4C-9A11-75354D1FBCC7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B30F8C58-9DA4-4647-938B-371CD3CC934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A920AB02-AA68-4281-A000-AD4497AF6C7C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5373FE81-6F03-4C59-9363-EA037888B409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41977995-F096-4B4B-A9D3-3A8042715765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EFA1E49E-7873-4869-8100-B2F5F310BA96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3E0AC28-AF06-4DBC-BA3D-360218F63E0A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207AB116-4B9D-442B-A249-79A7308C9867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9DD06803-929B-4E5D-AC9F-CDF6634A4245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A78433EA-4067-43E3-B458-B68A796C614B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CE949B93-BEDE-4719-AF43-625E43D20230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E0DC85A8-6D28-4D14-8F8C-3ABA36A5DD9C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8AF320CF-731E-48A3-8184-87EDB41CF835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2C900A3-12DE-4F79-8AF5-1077C17D8A6A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5BA62EF7-C583-49C0-8B2A-04C7C584AA7E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FC952234-F8A2-489F-8987-0531E855317E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EA5FA9E5-6546-4773-B754-50374C3C3BD7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3755CAC1-6950-433F-8110-9B820C0B5996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3FC08DBB-A796-4BBE-8396-C3F26C5C4666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FD320139-CC35-4447-ACEE-259727A4CB65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E1CABE8C-8D16-4AB4-BA75-78E9866CA0D5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ED191EC6-2D5E-4E98-809F-F59BAAA96B66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86E4BFFE-A43D-472F-B86A-5CBCE3AD60DD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7E569714-7EC1-4CCA-B70F-8133CE1FB52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D7D4CCAE-B535-49CA-A59D-DF6A0B46CA6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49767FFC-0684-4951-ACBB-287B7E478559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8E149EE1-A80B-4214-AE7A-A36A3D1911CE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DDA2BAE-B4EA-4594-BC11-069920562CC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67356A2-8A1B-42F7-9A5D-7B0815E12F8B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8BA4B756-2EA1-4309-A932-29652C3E456D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0450306-A6AA-42A9-81CF-F21DF0AC85C4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A57A0342-1B85-4546-B8CA-2D5BF81138E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7961745F-2590-43E8-8A18-1DFFA3514324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39175C29-DA34-43DB-B0AA-9E99AF4425C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C951904-3044-42A8-96F6-B1969F2A36E5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0CF9355A-079B-41FC-B059-6D7604BD9CA3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5EF9D3CD-A1AE-4789-93E1-8A488DD31733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03333797-8E6B-43CE-AA62-ED7CE0B9C73D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8B1E8A39-53F8-4B5E-9F69-CF5BD888D6D9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89DCAB19-7240-44B3-9088-6115FBD5F7A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475DCF57-912E-4A7B-908D-D9CD0256EBC5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B79A2F7-C052-4E3D-B675-22D80E2EB1A6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B77F6410-3769-4853-A53E-42F12C3A148A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08A1B864-9C5C-487F-9BC9-8BDD2117FE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D4B5C24B-7DCE-4E15-8772-13F369D06B72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E51AED00-0269-47BD-A09B-DB439F899E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B393801-16A3-470F-A912-0A6E171BCC41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E4A8DCEE-3A1F-4DEC-9E1C-D18F3818DBB4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C683BCE3-ADEC-4189-B1DA-2EBD75652AB6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D386EFF-01AC-48B1-871D-D3079E5AA67C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001A034-F376-4102-9DCA-70BF55F0AA40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78120DC4-39E7-453D-B7A8-0CAB9C7AE547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B1012C7A-8A07-42CB-8DF7-B65A7FF3EFF1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D14BC828-CE65-4307-AFAD-DFF0BBECB7E7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80A414F4-9002-4F9E-93EB-31E5C1DB7678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4607FDA6-FAD5-4F1C-B224-748C003E76A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0868FFDE-22B3-40EC-A305-B63A5DE74FC9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7F35B2C9-5E9F-4658-A18C-0182EC558435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3E031692-886A-47D1-9E2C-761D322E0304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3A2BFD00-913A-4365-B62F-8E73FC542926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EE2DABBE-95D8-4484-A2D6-5BEBF4B206D4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8370717-4077-4014-A359-44A475326D9A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59687649-8484-4BF9-BB98-E7B2DB3030B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219CC446-2917-40BE-A3DE-4532E53909F9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D060D4ED-8079-4DEA-A777-912D2407BB76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4F9EF51F-E285-449C-B3F9-E4352DA94CBC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BB974B26-62B9-4FB8-8E4A-766E2B92D4D0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61C9406C-F5CA-45FB-87E2-A5793DE2EAA9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1FE8CC37-32B6-4CB2-BA06-B6AF80FAFFB3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F4019FCD-34D0-4785-BBB0-0C827847BF24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6650B017-F140-4F4C-8C30-C0241976DD88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1DDD27BB-F8A0-4054-8B90-87C2F6FA66C3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3DC34398-8711-4D21-9DE5-AE41C980FC7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5D4D276F-680E-433A-8AAB-B6F1CB4A4EF5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06089BF-D2A5-420E-8F97-BFC4493A92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5FD65A0D-4C79-4123-9B84-B16278F783FE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B4659915-B8BA-4E37-A2F1-B56620F72E8E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B880C75A-1595-434C-8A84-AD35EC58624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EEEB66E-7907-48B2-B50A-50DC746AF1C3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96F3F509-D40E-4E13-A49F-3CDD9AAEA856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3A921E90-CFFE-41E0-8C1B-193811963A15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A4F534F6-7522-409A-B43E-CC9604F2F3F9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8ED9C4D7-5F6D-490B-897A-E12E61DBA3AB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9F1F7346-008D-440F-9059-01BFFB1B1CA5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D85570D7-C690-4232-857B-49312C2E0DC3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97BFFD8B-B5AD-4A0B-B105-9B77F142CA09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D4DA6520-12B1-4D32-B6D3-CADBBDAC9188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D866D27-C6D3-4B45-A420-574A418811C9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33279419-1488-4DBE-BE54-7A07B606D2B1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FF6674"/>
            </a:solidFill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1E761E6D-F997-465C-8C53-007D2A892141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A3131C02-9295-443F-A793-CC31605FDE14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B99762C9-4107-47AC-8BDD-7FCD27058593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C87E8E8A-46C8-42DD-9621-628C8141D10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9966A16-F9C3-4BDD-8052-4BA0CAF7E21F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F25896A4-103A-4055-8F0D-50DDAAEB85D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FF6674"/>
            </a:solidFill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595B9A8-7F5D-4CEC-856B-82BC98A505A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FF6674"/>
            </a:solidFill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585C9CA4-4F8F-4295-9A69-DFD26C6059C6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B4B3F9E2-CBA0-4AFE-8931-1734B6571320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FB885F8-0C80-45E3-AE4A-EE9B4D641909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6E1D5C16-A1DF-4A40-876A-B37369D34F7E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97A2A73-583D-4866-83E4-B1AEE67FA3D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1D4FA7DF-872E-43C0-A2A0-10E2CE1DE504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BD6B6590-578D-4253-9732-CB3AA869CE49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C18483C2-5D65-47AD-89BC-A64387B17705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6C5B17B7-D459-442E-BC3B-243F1A818AE6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FB615CD-F5D7-4162-A1B8-3561A5DC438F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BEFBAF-7D48-44FE-9335-69E1A06AFBF7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5018C952-A53C-46D7-8F68-58028764DFFF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90C7BBEC-51BF-4EB8-A30D-840B47F26593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0724A719-4236-4AFF-851E-A45662BC1F24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59ED9ECF-3964-41EC-AFD6-AB1477880286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3F12DC36-F198-4CB5-BE5B-8B93222317D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3DF54B57-AC13-4171-84BD-ECE54302E6A3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B4BA6E63-CDC2-4482-A22C-3A70EA4FD1C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8B51EB80-7593-4E99-BD9A-99D93A0907E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FF6674"/>
            </a:solidFill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AA542A69-B6A5-4E4E-A0C3-D8F454B9EED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3FEC0B2-5EEC-4D2D-BAF3-35FDE04E3CF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7BC4F932-6DFF-46D5-9851-D54CCAF23B9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17D48B05-57DB-4A42-8803-12AA51EF90D2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37AA37A1-13F4-419A-997B-5D4F98E38DC4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8D2E3836-80B9-499F-B4E7-301991AD8555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406F9BA-ADD7-445F-9131-0DFDC170AF4B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0A4D2274-E427-4611-889E-EC8ED074956E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FCC0E731-9CDE-4896-B407-CA6D3131F4A4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492A45E-1DB1-4C30-BBD4-D7DE126F036C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FC9B59B9-7EA8-4715-83A9-16D73DA5C9CC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A414E77E-9CB6-4615-AD65-6F7E014CD258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A5B96CE1-830E-4D76-89E9-FD2355DC3612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D9577352-C734-4BA9-BCE0-B2997D248E5C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0EE8291E-9B8A-4A7D-8BA4-8536116199ED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B80F91A9-6FF7-41AA-8BAF-12B11511199F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8493F3A8-EC87-420D-8D45-DFE43A467837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5C179B61-BF61-49D4-A726-0167E3DC07E3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4965FE4A-4D59-4A09-8842-51191279ECDE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C391F77E-86BD-4E3D-AB5B-390DEA0ADC75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829A33F6-24C1-45C2-82A1-C7D3F67036A0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D73E6278-96AD-47EC-9B1E-0B4386807564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1D995D32-21D9-4096-B760-D598219081AD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1E75483C-1F6C-4EC4-AD26-5008AFC38949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5259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5AADEDB4-8628-495C-8195-3F8C031A748A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033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BDE3D0CB-81A9-425C-A29D-012B0B461E14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033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A7B9300C-1E58-4E44-AF80-A22F15B02793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033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19B3F7D4-F2E7-4B32-BF04-967A7B639E88}"/>
              </a:ext>
            </a:extLst>
          </p:cNvPr>
          <p:cNvSpPr txBox="1"/>
          <p:nvPr/>
        </p:nvSpPr>
        <p:spPr>
          <a:xfrm>
            <a:off x="2484726" y="439312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A1BA1AF-16E8-488B-A32F-CD3C197461CB}"/>
              </a:ext>
            </a:extLst>
          </p:cNvPr>
          <p:cNvSpPr txBox="1"/>
          <p:nvPr/>
        </p:nvSpPr>
        <p:spPr>
          <a:xfrm>
            <a:off x="1975519" y="1094821"/>
            <a:ext cx="4929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00033F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solidFill>
                <a:srgbClr val="00033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5C8D262-6D9A-409E-A962-FFE1609E95B4}"/>
              </a:ext>
            </a:extLst>
          </p:cNvPr>
          <p:cNvSpPr txBox="1"/>
          <p:nvPr/>
        </p:nvSpPr>
        <p:spPr>
          <a:xfrm>
            <a:off x="2661870" y="2956817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FE15130-5D55-4683-BD48-C10FF55B0313}"/>
              </a:ext>
            </a:extLst>
          </p:cNvPr>
          <p:cNvSpPr/>
          <p:nvPr/>
        </p:nvSpPr>
        <p:spPr>
          <a:xfrm>
            <a:off x="1975519" y="25420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A86F4"/>
                </a:solidFill>
                <a:latin typeface="+mj-lt"/>
              </a:rPr>
              <a:t>01.</a:t>
            </a:r>
            <a:endParaRPr lang="ko-KR" altLang="en-US" sz="2800" dirty="0">
              <a:solidFill>
                <a:srgbClr val="7A86F4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DAC7DC2-DBB9-42EE-ADAB-EADA9A580D42}"/>
              </a:ext>
            </a:extLst>
          </p:cNvPr>
          <p:cNvSpPr/>
          <p:nvPr/>
        </p:nvSpPr>
        <p:spPr>
          <a:xfrm>
            <a:off x="2641876" y="25420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033F"/>
                </a:solidFill>
              </a:rPr>
              <a:t>Lorem ipsum</a:t>
            </a:r>
            <a:endParaRPr lang="ko-KR" altLang="en-US" sz="2000" dirty="0">
              <a:solidFill>
                <a:srgbClr val="00033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21FE2D-1B7E-47D4-986D-BE48CACDCEC9}"/>
              </a:ext>
            </a:extLst>
          </p:cNvPr>
          <p:cNvSpPr txBox="1"/>
          <p:nvPr/>
        </p:nvSpPr>
        <p:spPr>
          <a:xfrm>
            <a:off x="2661870" y="4823717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ECC2AA5-35E4-4018-B1FA-1AF40DF5C1EB}"/>
              </a:ext>
            </a:extLst>
          </p:cNvPr>
          <p:cNvSpPr/>
          <p:nvPr/>
        </p:nvSpPr>
        <p:spPr>
          <a:xfrm>
            <a:off x="1975519" y="44089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A86F4"/>
                </a:solidFill>
                <a:latin typeface="+mj-lt"/>
              </a:rPr>
              <a:t>02.</a:t>
            </a:r>
            <a:endParaRPr lang="ko-KR" altLang="en-US" sz="2800" dirty="0">
              <a:solidFill>
                <a:srgbClr val="7A86F4"/>
              </a:solidFill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9746F20-7095-41EE-A8A7-3829A1D5AA87}"/>
              </a:ext>
            </a:extLst>
          </p:cNvPr>
          <p:cNvSpPr/>
          <p:nvPr/>
        </p:nvSpPr>
        <p:spPr>
          <a:xfrm>
            <a:off x="2641876" y="44089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033F"/>
                </a:solidFill>
              </a:rPr>
              <a:t>Lorem ipsum</a:t>
            </a:r>
            <a:endParaRPr lang="ko-KR" altLang="en-US" sz="2000" dirty="0">
              <a:solidFill>
                <a:srgbClr val="00033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7F0A4E-1B1D-4128-B7E3-05B01D2E890A}"/>
              </a:ext>
            </a:extLst>
          </p:cNvPr>
          <p:cNvSpPr txBox="1"/>
          <p:nvPr/>
        </p:nvSpPr>
        <p:spPr>
          <a:xfrm>
            <a:off x="7468704" y="2956817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37FC4CA6-7EA9-4BD9-AF0F-B1AB83D00DFC}"/>
              </a:ext>
            </a:extLst>
          </p:cNvPr>
          <p:cNvSpPr/>
          <p:nvPr/>
        </p:nvSpPr>
        <p:spPr>
          <a:xfrm>
            <a:off x="6782353" y="25420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A86F4"/>
                </a:solidFill>
                <a:latin typeface="+mj-lt"/>
              </a:rPr>
              <a:t>03.</a:t>
            </a:r>
            <a:endParaRPr lang="ko-KR" altLang="en-US" sz="2800" dirty="0">
              <a:solidFill>
                <a:srgbClr val="7A86F4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14819CC7-CB0E-4C09-B053-B0A8212BDC50}"/>
              </a:ext>
            </a:extLst>
          </p:cNvPr>
          <p:cNvSpPr/>
          <p:nvPr/>
        </p:nvSpPr>
        <p:spPr>
          <a:xfrm>
            <a:off x="7448710" y="25420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033F"/>
                </a:solidFill>
              </a:rPr>
              <a:t>Lorem ipsum</a:t>
            </a:r>
            <a:endParaRPr lang="ko-KR" altLang="en-US" sz="2000" dirty="0">
              <a:solidFill>
                <a:srgbClr val="00033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94BC578-6DEE-434F-B6C7-075EC7B5B57C}"/>
              </a:ext>
            </a:extLst>
          </p:cNvPr>
          <p:cNvSpPr txBox="1"/>
          <p:nvPr/>
        </p:nvSpPr>
        <p:spPr>
          <a:xfrm>
            <a:off x="7468704" y="4823717"/>
            <a:ext cx="2983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9588801-F3C2-40A7-9468-7AB434D96D00}"/>
              </a:ext>
            </a:extLst>
          </p:cNvPr>
          <p:cNvSpPr/>
          <p:nvPr/>
        </p:nvSpPr>
        <p:spPr>
          <a:xfrm>
            <a:off x="6782353" y="4408956"/>
            <a:ext cx="8521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A86F4"/>
                </a:solidFill>
                <a:latin typeface="+mj-lt"/>
              </a:rPr>
              <a:t>04.</a:t>
            </a:r>
            <a:endParaRPr lang="ko-KR" altLang="en-US" sz="2800" dirty="0">
              <a:solidFill>
                <a:srgbClr val="7A86F4"/>
              </a:solidFill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BB1C01-A329-4EE8-8928-027D510083B3}"/>
              </a:ext>
            </a:extLst>
          </p:cNvPr>
          <p:cNvSpPr/>
          <p:nvPr/>
        </p:nvSpPr>
        <p:spPr>
          <a:xfrm>
            <a:off x="7448710" y="4408956"/>
            <a:ext cx="30033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033F"/>
                </a:solidFill>
              </a:rPr>
              <a:t>Lorem ipsum</a:t>
            </a:r>
            <a:endParaRPr lang="ko-KR" altLang="en-US" sz="2000" dirty="0">
              <a:solidFill>
                <a:srgbClr val="0003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79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B031E68-A0CE-454F-A942-1B813DA5FB6B}"/>
              </a:ext>
            </a:extLst>
          </p:cNvPr>
          <p:cNvSpPr txBox="1"/>
          <p:nvPr/>
        </p:nvSpPr>
        <p:spPr>
          <a:xfrm>
            <a:off x="5655921" y="92617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FF6674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FF6674"/>
                </a:solidFill>
              </a:rPr>
              <a:t>Mobile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62A598-C20B-40A1-A668-AE5CF70B73BC}"/>
              </a:ext>
            </a:extLst>
          </p:cNvPr>
          <p:cNvSpPr txBox="1"/>
          <p:nvPr/>
        </p:nvSpPr>
        <p:spPr>
          <a:xfrm>
            <a:off x="5655921" y="200339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r>
              <a:rPr lang="en-US" altLang="ko-KR" sz="1400" dirty="0">
                <a:solidFill>
                  <a:srgbClr val="00033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3F"/>
                </a:solidFill>
              </a:rPr>
              <a:t>aliqua</a:t>
            </a:r>
            <a:r>
              <a:rPr lang="en-US" altLang="ko-KR" sz="1400" dirty="0">
                <a:solidFill>
                  <a:srgbClr val="00033F"/>
                </a:solidFill>
              </a:rPr>
              <a:t>. </a:t>
            </a:r>
          </a:p>
          <a:p>
            <a:r>
              <a:rPr lang="en-US" altLang="ko-KR" sz="1400" dirty="0">
                <a:solidFill>
                  <a:srgbClr val="00033F"/>
                </a:solidFill>
              </a:rPr>
              <a:t>Ut </a:t>
            </a:r>
            <a:r>
              <a:rPr lang="en-US" altLang="ko-KR" sz="1400" dirty="0" err="1">
                <a:solidFill>
                  <a:srgbClr val="00033F"/>
                </a:solidFill>
              </a:rPr>
              <a:t>enim</a:t>
            </a:r>
            <a:r>
              <a:rPr lang="en-US" altLang="ko-KR" sz="1400" dirty="0">
                <a:solidFill>
                  <a:srgbClr val="00033F"/>
                </a:solidFill>
              </a:rPr>
              <a:t> ad minim </a:t>
            </a:r>
            <a:r>
              <a:rPr lang="en-US" altLang="ko-KR" sz="1400" dirty="0" err="1">
                <a:solidFill>
                  <a:srgbClr val="00033F"/>
                </a:solidFill>
              </a:rPr>
              <a:t>veniam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quis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nostrud</a:t>
            </a:r>
            <a:r>
              <a:rPr lang="en-US" altLang="ko-KR" sz="1400" dirty="0">
                <a:solidFill>
                  <a:srgbClr val="00033F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033F"/>
                </a:solidFill>
              </a:rPr>
              <a:t>ullamco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laboris</a:t>
            </a:r>
            <a:r>
              <a:rPr lang="en-US" altLang="ko-KR" sz="1400" dirty="0">
                <a:solidFill>
                  <a:srgbClr val="00033F"/>
                </a:solidFill>
              </a:rPr>
              <a:t> nisi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aliquip</a:t>
            </a:r>
            <a:r>
              <a:rPr lang="en-US" altLang="ko-KR" sz="1400" dirty="0">
                <a:solidFill>
                  <a:srgbClr val="00033F"/>
                </a:solidFill>
              </a:rPr>
              <a:t> ex </a:t>
            </a:r>
            <a:r>
              <a:rPr lang="en-US" altLang="ko-KR" sz="1400" dirty="0" err="1">
                <a:solidFill>
                  <a:srgbClr val="00033F"/>
                </a:solidFill>
              </a:rPr>
              <a:t>ea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commodo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consequat</a:t>
            </a:r>
            <a:r>
              <a:rPr lang="en-US" altLang="ko-KR" sz="1400" dirty="0">
                <a:solidFill>
                  <a:srgbClr val="00033F"/>
                </a:solidFill>
              </a:rPr>
              <a:t>. Duis </a:t>
            </a:r>
            <a:r>
              <a:rPr lang="en-US" altLang="ko-KR" sz="1400" dirty="0" err="1">
                <a:solidFill>
                  <a:srgbClr val="00033F"/>
                </a:solidFill>
              </a:rPr>
              <a:t>aute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irure</a:t>
            </a:r>
            <a:r>
              <a:rPr lang="en-US" altLang="ko-KR" sz="1400" dirty="0">
                <a:solidFill>
                  <a:srgbClr val="00033F"/>
                </a:solidFill>
              </a:rPr>
              <a:t> dolor in </a:t>
            </a:r>
            <a:r>
              <a:rPr lang="en-US" altLang="ko-KR" sz="1400" dirty="0" err="1">
                <a:solidFill>
                  <a:srgbClr val="00033F"/>
                </a:solidFill>
              </a:rPr>
              <a:t>reprehenderit</a:t>
            </a:r>
            <a:r>
              <a:rPr lang="en-US" altLang="ko-KR" sz="1400" dirty="0">
                <a:solidFill>
                  <a:srgbClr val="00033F"/>
                </a:solidFill>
              </a:rPr>
              <a:t> in </a:t>
            </a:r>
            <a:r>
              <a:rPr lang="en-US" altLang="ko-KR" sz="1400" dirty="0" err="1">
                <a:solidFill>
                  <a:srgbClr val="00033F"/>
                </a:solidFill>
              </a:rPr>
              <a:t>voluptate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velit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esse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cillum</a:t>
            </a:r>
            <a:r>
              <a:rPr lang="en-US" altLang="ko-KR" sz="1400" dirty="0">
                <a:solidFill>
                  <a:srgbClr val="00033F"/>
                </a:solidFill>
              </a:rPr>
              <a:t> dolore </a:t>
            </a:r>
            <a:r>
              <a:rPr lang="en-US" altLang="ko-KR" sz="1400" dirty="0" err="1">
                <a:solidFill>
                  <a:srgbClr val="00033F"/>
                </a:solidFill>
              </a:rPr>
              <a:t>eu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fugiat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nulla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pariatur</a:t>
            </a:r>
            <a:r>
              <a:rPr lang="en-US" altLang="ko-KR" sz="1400" dirty="0">
                <a:solidFill>
                  <a:srgbClr val="00033F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rgbClr val="00033F"/>
                </a:solidFill>
              </a:rPr>
              <a:t>Excepteur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sint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occaecat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cupidatat</a:t>
            </a:r>
            <a:r>
              <a:rPr lang="en-US" altLang="ko-KR" sz="1400" dirty="0">
                <a:solidFill>
                  <a:srgbClr val="00033F"/>
                </a:solidFill>
              </a:rPr>
              <a:t> non </a:t>
            </a:r>
            <a:r>
              <a:rPr lang="en-US" altLang="ko-KR" sz="1400" dirty="0" err="1">
                <a:solidFill>
                  <a:srgbClr val="00033F"/>
                </a:solidFill>
              </a:rPr>
              <a:t>proident</a:t>
            </a:r>
            <a:r>
              <a:rPr lang="en-US" altLang="ko-KR" sz="1400" dirty="0">
                <a:solidFill>
                  <a:srgbClr val="00033F"/>
                </a:solidFill>
              </a:rPr>
              <a:t>!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DEB60A4A-C0AB-42DB-8E9F-E93439C9E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B416107-FB9E-4981-A45E-F689ABD96F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C50CC3E0-5CF1-46E7-BAA7-FC972E30EF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F6A9B3F-70D5-45B7-B816-0E3814F66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A27C4B-3BF3-42DF-B029-2FA16368C93D}"/>
              </a:ext>
            </a:extLst>
          </p:cNvPr>
          <p:cNvSpPr txBox="1"/>
          <p:nvPr/>
        </p:nvSpPr>
        <p:spPr>
          <a:xfrm>
            <a:off x="6096000" y="1020753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91D9FF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91D9FF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06F7AC-2C9F-45BC-A477-597CB78F5D14}"/>
              </a:ext>
            </a:extLst>
          </p:cNvPr>
          <p:cNvSpPr txBox="1"/>
          <p:nvPr/>
        </p:nvSpPr>
        <p:spPr>
          <a:xfrm>
            <a:off x="6096000" y="2097971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280DE7A-FCCD-4692-AC8F-E98CFDCFDD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821350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9EF2B12-0A73-4FF1-A852-74E40DA15246}"/>
              </a:ext>
            </a:extLst>
          </p:cNvPr>
          <p:cNvSpPr txBox="1"/>
          <p:nvPr/>
        </p:nvSpPr>
        <p:spPr>
          <a:xfrm>
            <a:off x="7788214" y="1778199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FEDD4F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FEDD4F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9F067B-5C32-4F31-A4DD-D7B0866A2F4E}"/>
              </a:ext>
            </a:extLst>
          </p:cNvPr>
          <p:cNvSpPr txBox="1"/>
          <p:nvPr/>
        </p:nvSpPr>
        <p:spPr>
          <a:xfrm>
            <a:off x="7788215" y="2609196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00033F"/>
                </a:solidFill>
              </a:rPr>
              <a:t>amet</a:t>
            </a:r>
            <a:r>
              <a:rPr lang="en-US" altLang="ko-KR" sz="1200" dirty="0">
                <a:solidFill>
                  <a:srgbClr val="00033F"/>
                </a:solidFill>
              </a:rPr>
              <a:t>, </a:t>
            </a:r>
            <a:r>
              <a:rPr lang="en-US" altLang="ko-KR" sz="12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adipiscing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elit</a:t>
            </a:r>
            <a:r>
              <a:rPr lang="en-US" altLang="ko-KR" sz="1200" dirty="0">
                <a:solidFill>
                  <a:srgbClr val="00033F"/>
                </a:solidFill>
              </a:rPr>
              <a:t>, sed do </a:t>
            </a:r>
            <a:r>
              <a:rPr lang="en-US" altLang="ko-KR" sz="1200" dirty="0" err="1">
                <a:solidFill>
                  <a:srgbClr val="00033F"/>
                </a:solidFill>
              </a:rPr>
              <a:t>eiusmod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tempor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incididunt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ut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labore</a:t>
            </a:r>
            <a:r>
              <a:rPr lang="en-US" altLang="ko-KR" sz="1200" dirty="0">
                <a:solidFill>
                  <a:srgbClr val="00033F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00033F"/>
                </a:solidFill>
              </a:rPr>
              <a:t>aliqua</a:t>
            </a:r>
            <a:r>
              <a:rPr lang="en-US" altLang="ko-KR" sz="1200" dirty="0">
                <a:solidFill>
                  <a:srgbClr val="00033F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00033F"/>
                </a:solidFill>
              </a:rPr>
              <a:t>Ut </a:t>
            </a:r>
            <a:r>
              <a:rPr lang="en-US" altLang="ko-KR" sz="1200" dirty="0" err="1">
                <a:solidFill>
                  <a:srgbClr val="00033F"/>
                </a:solidFill>
              </a:rPr>
              <a:t>enim</a:t>
            </a:r>
            <a:r>
              <a:rPr lang="en-US" altLang="ko-KR" sz="1200" dirty="0">
                <a:solidFill>
                  <a:srgbClr val="00033F"/>
                </a:solidFill>
              </a:rPr>
              <a:t> ad minim </a:t>
            </a:r>
            <a:r>
              <a:rPr lang="en-US" altLang="ko-KR" sz="1200" dirty="0" err="1">
                <a:solidFill>
                  <a:srgbClr val="00033F"/>
                </a:solidFill>
              </a:rPr>
              <a:t>veniam</a:t>
            </a:r>
            <a:r>
              <a:rPr lang="en-US" altLang="ko-KR" sz="1200" dirty="0">
                <a:solidFill>
                  <a:srgbClr val="00033F"/>
                </a:solidFill>
              </a:rPr>
              <a:t>, </a:t>
            </a:r>
            <a:r>
              <a:rPr lang="en-US" altLang="ko-KR" sz="1200" dirty="0" err="1">
                <a:solidFill>
                  <a:srgbClr val="00033F"/>
                </a:solidFill>
              </a:rPr>
              <a:t>quis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nostrud</a:t>
            </a:r>
            <a:r>
              <a:rPr lang="en-US" altLang="ko-KR" sz="1200" dirty="0">
                <a:solidFill>
                  <a:srgbClr val="00033F"/>
                </a:solidFill>
              </a:rPr>
              <a:t> exercitation </a:t>
            </a:r>
            <a:r>
              <a:rPr lang="en-US" altLang="ko-KR" sz="1200" dirty="0" err="1">
                <a:solidFill>
                  <a:srgbClr val="00033F"/>
                </a:solidFill>
              </a:rPr>
              <a:t>ullamco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laboris</a:t>
            </a:r>
            <a:r>
              <a:rPr lang="en-US" altLang="ko-KR" sz="1200" dirty="0">
                <a:solidFill>
                  <a:srgbClr val="00033F"/>
                </a:solidFill>
              </a:rPr>
              <a:t> nisi </a:t>
            </a:r>
            <a:r>
              <a:rPr lang="en-US" altLang="ko-KR" sz="1200" dirty="0" err="1">
                <a:solidFill>
                  <a:srgbClr val="00033F"/>
                </a:solidFill>
              </a:rPr>
              <a:t>ut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aliquip</a:t>
            </a:r>
            <a:r>
              <a:rPr lang="en-US" altLang="ko-KR" sz="1200" dirty="0">
                <a:solidFill>
                  <a:srgbClr val="00033F"/>
                </a:solidFill>
              </a:rPr>
              <a:t> ex </a:t>
            </a:r>
            <a:r>
              <a:rPr lang="en-US" altLang="ko-KR" sz="1200" dirty="0" err="1">
                <a:solidFill>
                  <a:srgbClr val="00033F"/>
                </a:solidFill>
              </a:rPr>
              <a:t>ea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commodo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consequat</a:t>
            </a:r>
            <a:r>
              <a:rPr lang="en-US" altLang="ko-KR" sz="1200" dirty="0">
                <a:solidFill>
                  <a:srgbClr val="00033F"/>
                </a:solidFill>
              </a:rPr>
              <a:t>. Duis </a:t>
            </a:r>
            <a:r>
              <a:rPr lang="en-US" altLang="ko-KR" sz="1200" dirty="0" err="1">
                <a:solidFill>
                  <a:srgbClr val="00033F"/>
                </a:solidFill>
              </a:rPr>
              <a:t>aute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irure</a:t>
            </a:r>
            <a:r>
              <a:rPr lang="en-US" altLang="ko-KR" sz="1200" dirty="0">
                <a:solidFill>
                  <a:srgbClr val="00033F"/>
                </a:solidFill>
              </a:rPr>
              <a:t> dolor in </a:t>
            </a:r>
            <a:r>
              <a:rPr lang="en-US" altLang="ko-KR" sz="1200" dirty="0" err="1">
                <a:solidFill>
                  <a:srgbClr val="00033F"/>
                </a:solidFill>
              </a:rPr>
              <a:t>reprehenderit</a:t>
            </a:r>
            <a:r>
              <a:rPr lang="en-US" altLang="ko-KR" sz="1200" dirty="0">
                <a:solidFill>
                  <a:srgbClr val="00033F"/>
                </a:solidFill>
              </a:rPr>
              <a:t> in </a:t>
            </a:r>
            <a:r>
              <a:rPr lang="en-US" altLang="ko-KR" sz="1200" dirty="0" err="1">
                <a:solidFill>
                  <a:srgbClr val="00033F"/>
                </a:solidFill>
              </a:rPr>
              <a:t>voluptate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velit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esse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cillum</a:t>
            </a:r>
            <a:r>
              <a:rPr lang="en-US" altLang="ko-KR" sz="1200" dirty="0">
                <a:solidFill>
                  <a:srgbClr val="00033F"/>
                </a:solidFill>
              </a:rPr>
              <a:t> dolore </a:t>
            </a:r>
            <a:r>
              <a:rPr lang="en-US" altLang="ko-KR" sz="1200" dirty="0" err="1">
                <a:solidFill>
                  <a:srgbClr val="00033F"/>
                </a:solidFill>
              </a:rPr>
              <a:t>eu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fugiat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nulla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pariatur</a:t>
            </a:r>
            <a:r>
              <a:rPr lang="en-US" altLang="ko-KR" sz="1200" dirty="0">
                <a:solidFill>
                  <a:srgbClr val="00033F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00033F"/>
                </a:solidFill>
              </a:rPr>
              <a:t>Excepteur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sint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occaecat</a:t>
            </a:r>
            <a:r>
              <a:rPr lang="en-US" altLang="ko-KR" sz="1200" dirty="0">
                <a:solidFill>
                  <a:srgbClr val="00033F"/>
                </a:solidFill>
              </a:rPr>
              <a:t> </a:t>
            </a:r>
            <a:r>
              <a:rPr lang="en-US" altLang="ko-KR" sz="1200" dirty="0" err="1">
                <a:solidFill>
                  <a:srgbClr val="00033F"/>
                </a:solidFill>
              </a:rPr>
              <a:t>cupidatat</a:t>
            </a:r>
            <a:r>
              <a:rPr lang="en-US" altLang="ko-KR" sz="1200" dirty="0">
                <a:solidFill>
                  <a:srgbClr val="00033F"/>
                </a:solidFill>
              </a:rPr>
              <a:t> non </a:t>
            </a:r>
            <a:r>
              <a:rPr lang="en-US" altLang="ko-KR" sz="1200" dirty="0" err="1">
                <a:solidFill>
                  <a:srgbClr val="00033F"/>
                </a:solidFill>
              </a:rPr>
              <a:t>proident</a:t>
            </a:r>
            <a:r>
              <a:rPr lang="en-US" altLang="ko-KR" sz="1200" dirty="0">
                <a:solidFill>
                  <a:srgbClr val="00033F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A38FDC5-4BBC-4C86-ABBF-87E0B7A68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146E369-8E31-48E5-8DBC-6B3950CB1E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406329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5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24A23ACA-9E50-4012-AF7E-A24180AE62F7}"/>
              </a:ext>
            </a:extLst>
          </p:cNvPr>
          <p:cNvSpPr txBox="1"/>
          <p:nvPr/>
        </p:nvSpPr>
        <p:spPr>
          <a:xfrm>
            <a:off x="8978001" y="3743503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720D25DE-A480-4E12-8577-327977728144}"/>
              </a:ext>
            </a:extLst>
          </p:cNvPr>
          <p:cNvSpPr txBox="1"/>
          <p:nvPr/>
        </p:nvSpPr>
        <p:spPr>
          <a:xfrm>
            <a:off x="9037297" y="432748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5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7E32ADD2-A206-4AC0-BCBE-FC2A684633AC}"/>
              </a:ext>
            </a:extLst>
          </p:cNvPr>
          <p:cNvSpPr txBox="1"/>
          <p:nvPr/>
        </p:nvSpPr>
        <p:spPr>
          <a:xfrm>
            <a:off x="8978001" y="3743503"/>
            <a:ext cx="2682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24A1CD2A-77D3-4352-88A1-5EDDFFB0B6AD}"/>
              </a:ext>
            </a:extLst>
          </p:cNvPr>
          <p:cNvSpPr txBox="1"/>
          <p:nvPr/>
        </p:nvSpPr>
        <p:spPr>
          <a:xfrm>
            <a:off x="9037297" y="432748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3846286" y="2567225"/>
            <a:ext cx="4499428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dirty="0">
                <a:solidFill>
                  <a:srgbClr val="00033F"/>
                </a:solidFill>
              </a:rPr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3846989" y="3767554"/>
            <a:ext cx="449880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. </a:t>
            </a:r>
            <a:r>
              <a:rPr lang="en-US" altLang="ko-KR" sz="1400" dirty="0" err="1">
                <a:solidFill>
                  <a:srgbClr val="00033F"/>
                </a:solidFill>
              </a:rPr>
              <a:t>Etiam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aliquet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eu</a:t>
            </a:r>
            <a:r>
              <a:rPr lang="en-US" altLang="ko-KR" sz="1400" dirty="0">
                <a:solidFill>
                  <a:srgbClr val="00033F"/>
                </a:solidFill>
              </a:rPr>
              <a:t> mi </a:t>
            </a:r>
            <a:r>
              <a:rPr lang="en-US" altLang="ko-KR" sz="1400" dirty="0" err="1">
                <a:solidFill>
                  <a:srgbClr val="00033F"/>
                </a:solidFill>
              </a:rPr>
              <a:t>quis</a:t>
            </a:r>
            <a:r>
              <a:rPr lang="en-US" altLang="ko-KR" sz="1400" dirty="0">
                <a:solidFill>
                  <a:srgbClr val="00033F"/>
                </a:solidFill>
              </a:rPr>
              <a:t> lacinia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9880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00033F"/>
                </a:solidFill>
              </a:rPr>
              <a:t>Presentation template by </a:t>
            </a:r>
            <a:endParaRPr lang="ko-KR" altLang="en-US" sz="1100" dirty="0">
              <a:solidFill>
                <a:srgbClr val="00033F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36341" y="3570863"/>
            <a:ext cx="362150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033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00033F"/>
                </a:solidFill>
              </a:rPr>
              <a:t> Ctrl + Click</a:t>
            </a:r>
            <a:r>
              <a:rPr lang="ko-KR" altLang="en-US" sz="1100" dirty="0">
                <a:solidFill>
                  <a:srgbClr val="00033F"/>
                </a:solidFill>
              </a:rPr>
              <a:t> </a:t>
            </a:r>
            <a:r>
              <a:rPr lang="en-US" altLang="ko-KR" sz="1100" dirty="0">
                <a:solidFill>
                  <a:srgbClr val="00033F"/>
                </a:solidFill>
              </a:rPr>
              <a:t>to follow link</a:t>
            </a:r>
            <a:endParaRPr lang="ko-KR" altLang="en-US" sz="1100" dirty="0">
              <a:solidFill>
                <a:srgbClr val="0003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47211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3425896" y="2722272"/>
            <a:ext cx="39655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00033F"/>
                </a:solidFill>
              </a:rPr>
              <a:t>Lobster Font and Poppins Fonts download by </a:t>
            </a:r>
            <a:endParaRPr lang="ko-KR" altLang="en-US" sz="1100" dirty="0">
              <a:solidFill>
                <a:srgbClr val="00033F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191503" y="3570863"/>
            <a:ext cx="59111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solidFill>
                  <a:srgbClr val="00033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https://fonts.google.com/specimen/Lobster</a:t>
            </a:r>
            <a:r>
              <a:rPr lang="en-US" altLang="ko-KR" sz="1100" dirty="0">
                <a:solidFill>
                  <a:srgbClr val="00033F"/>
                </a:solidFill>
              </a:rPr>
              <a:t> Ctrl + Click</a:t>
            </a:r>
            <a:r>
              <a:rPr lang="ko-KR" altLang="en-US" sz="1100" dirty="0">
                <a:solidFill>
                  <a:srgbClr val="00033F"/>
                </a:solidFill>
              </a:rPr>
              <a:t> </a:t>
            </a:r>
            <a:r>
              <a:rPr lang="en-US" altLang="ko-KR" sz="1100" dirty="0">
                <a:solidFill>
                  <a:srgbClr val="00033F"/>
                </a:solidFill>
              </a:rPr>
              <a:t>to follow link</a:t>
            </a:r>
          </a:p>
          <a:p>
            <a:pPr algn="ctr"/>
            <a:r>
              <a:rPr lang="en-US" altLang="ko-KR" sz="1100" dirty="0">
                <a:solidFill>
                  <a:srgbClr val="00033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>
                <a:solidFill>
                  <a:srgbClr val="00033F"/>
                </a:solidFill>
              </a:rPr>
              <a:t> Ctrl + Click</a:t>
            </a:r>
            <a:r>
              <a:rPr lang="ko-KR" altLang="en-US" sz="1100" dirty="0">
                <a:solidFill>
                  <a:srgbClr val="00033F"/>
                </a:solidFill>
              </a:rPr>
              <a:t> </a:t>
            </a:r>
            <a:r>
              <a:rPr lang="en-US" altLang="ko-KR" sz="1100" dirty="0">
                <a:solidFill>
                  <a:srgbClr val="00033F"/>
                </a:solidFill>
              </a:rPr>
              <a:t>to follow link</a:t>
            </a: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4E21B0C-9E61-4958-8728-5D201BC17953}"/>
              </a:ext>
            </a:extLst>
          </p:cNvPr>
          <p:cNvSpPr txBox="1"/>
          <p:nvPr/>
        </p:nvSpPr>
        <p:spPr>
          <a:xfrm>
            <a:off x="2356068" y="1094821"/>
            <a:ext cx="7479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00033F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solidFill>
                <a:srgbClr val="00033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B6E604E-869C-488B-B143-647AA98EDB8A}"/>
              </a:ext>
            </a:extLst>
          </p:cNvPr>
          <p:cNvSpPr txBox="1"/>
          <p:nvPr/>
        </p:nvSpPr>
        <p:spPr>
          <a:xfrm>
            <a:off x="1516487" y="43491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40E45DB9-167F-41CD-9F11-D455159B5743}"/>
              </a:ext>
            </a:extLst>
          </p:cNvPr>
          <p:cNvSpPr/>
          <p:nvPr/>
        </p:nvSpPr>
        <p:spPr>
          <a:xfrm>
            <a:off x="1516488" y="38651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</a:rPr>
              <a:t>Lorem ipsum</a:t>
            </a:r>
            <a:endParaRPr lang="ko-KR" altLang="en-US" sz="2000" dirty="0">
              <a:solidFill>
                <a:srgbClr val="00033F"/>
              </a:solidFill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481D6B22-50E3-4E58-8821-29DDA717F11D}"/>
              </a:ext>
            </a:extLst>
          </p:cNvPr>
          <p:cNvSpPr/>
          <p:nvPr/>
        </p:nvSpPr>
        <p:spPr>
          <a:xfrm>
            <a:off x="2355438" y="2486157"/>
            <a:ext cx="1125000" cy="1125000"/>
          </a:xfrm>
          <a:prstGeom prst="ellipse">
            <a:avLst/>
          </a:prstGeom>
          <a:solidFill>
            <a:srgbClr val="FF6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FDC736F-8106-4603-8BAB-2867B9D0B8DC}"/>
              </a:ext>
            </a:extLst>
          </p:cNvPr>
          <p:cNvGrpSpPr/>
          <p:nvPr/>
        </p:nvGrpSpPr>
        <p:grpSpPr>
          <a:xfrm>
            <a:off x="2746842" y="2820106"/>
            <a:ext cx="409596" cy="409096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17D0121-3646-4A65-AA23-45A1FD7B8D6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45935FB-A7E3-40A3-B182-04A033C2FDCE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4F304BF-F261-4B29-973D-E4CF814DC06C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65CFE8D-7191-4290-AAAA-2831692178D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59E919B-874E-4793-B01A-F468E784F0B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91F57E2-DC97-486F-AA5C-822F9E8C88D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4E620C1-2AAE-471E-AA54-36C187210CC7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3778072E-878F-46BB-8E1B-6818C88D740C}"/>
              </a:ext>
            </a:extLst>
          </p:cNvPr>
          <p:cNvSpPr/>
          <p:nvPr/>
        </p:nvSpPr>
        <p:spPr>
          <a:xfrm>
            <a:off x="8710932" y="2486157"/>
            <a:ext cx="1125000" cy="1125000"/>
          </a:xfrm>
          <a:prstGeom prst="ellipse">
            <a:avLst/>
          </a:prstGeom>
          <a:solidFill>
            <a:srgbClr val="FF6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B9D8B00-4A50-422B-97A0-612FFFA9FAF2}"/>
              </a:ext>
            </a:extLst>
          </p:cNvPr>
          <p:cNvGrpSpPr/>
          <p:nvPr/>
        </p:nvGrpSpPr>
        <p:grpSpPr>
          <a:xfrm>
            <a:off x="9067678" y="2812539"/>
            <a:ext cx="411504" cy="41150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F5A77F4-0AB7-49E4-A6C1-BB2BB158BC46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2D729AB-43B5-475F-8E71-D529638B808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368EC105-3966-4B06-BA3B-E7543569315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5BD4856-9CED-459C-995A-96195EC152A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4A50C5A-1FAC-4967-AE37-AEE10F94B4AF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5" name="타원 84">
            <a:extLst>
              <a:ext uri="{FF2B5EF4-FFF2-40B4-BE49-F238E27FC236}">
                <a16:creationId xmlns:a16="http://schemas.microsoft.com/office/drawing/2014/main" id="{14593B38-0825-4D6E-9838-6993BC2CCA43}"/>
              </a:ext>
            </a:extLst>
          </p:cNvPr>
          <p:cNvSpPr/>
          <p:nvPr/>
        </p:nvSpPr>
        <p:spPr>
          <a:xfrm>
            <a:off x="5533185" y="2486157"/>
            <a:ext cx="1125000" cy="1125000"/>
          </a:xfrm>
          <a:prstGeom prst="ellipse">
            <a:avLst/>
          </a:prstGeom>
          <a:solidFill>
            <a:srgbClr val="FF66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schemeClr val="bg1"/>
              </a:solidFill>
            </a:endParaRP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6051D14A-65E1-4A98-8D2D-11053A3A1386}"/>
              </a:ext>
            </a:extLst>
          </p:cNvPr>
          <p:cNvGrpSpPr/>
          <p:nvPr/>
        </p:nvGrpSpPr>
        <p:grpSpPr>
          <a:xfrm>
            <a:off x="5908496" y="2851586"/>
            <a:ext cx="411204" cy="394142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EF32114A-9A44-4695-ABC7-240681B2720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438D425-9F26-47CB-AA66-0C34403AD1D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309E66B0-8A93-4C34-9C8D-DCAD50486E0A}"/>
              </a:ext>
            </a:extLst>
          </p:cNvPr>
          <p:cNvSpPr txBox="1"/>
          <p:nvPr/>
        </p:nvSpPr>
        <p:spPr>
          <a:xfrm>
            <a:off x="4694234" y="43491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A8E3DDEC-B99A-4B89-BC66-7B1547B92847}"/>
              </a:ext>
            </a:extLst>
          </p:cNvPr>
          <p:cNvSpPr/>
          <p:nvPr/>
        </p:nvSpPr>
        <p:spPr>
          <a:xfrm>
            <a:off x="4694235" y="38651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</a:rPr>
              <a:t>Lorem ipsum</a:t>
            </a:r>
            <a:endParaRPr lang="ko-KR" altLang="en-US" sz="2000" dirty="0">
              <a:solidFill>
                <a:srgbClr val="00033F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514A44E-C6CB-4524-9B26-94DDB56B4CFC}"/>
              </a:ext>
            </a:extLst>
          </p:cNvPr>
          <p:cNvSpPr txBox="1"/>
          <p:nvPr/>
        </p:nvSpPr>
        <p:spPr>
          <a:xfrm>
            <a:off x="7871981" y="4349190"/>
            <a:ext cx="28029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815EF8C3-8C28-4F43-9CA4-0628BA60D748}"/>
              </a:ext>
            </a:extLst>
          </p:cNvPr>
          <p:cNvSpPr/>
          <p:nvPr/>
        </p:nvSpPr>
        <p:spPr>
          <a:xfrm>
            <a:off x="7871982" y="3865128"/>
            <a:ext cx="28029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3F"/>
                </a:solidFill>
              </a:rPr>
              <a:t>Lorem ipsum</a:t>
            </a:r>
            <a:endParaRPr lang="ko-KR" altLang="en-US" sz="2000" dirty="0">
              <a:solidFill>
                <a:srgbClr val="0003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77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A86662-321D-447C-AAB4-EB36CA494596}"/>
              </a:ext>
            </a:extLst>
          </p:cNvPr>
          <p:cNvSpPr txBox="1"/>
          <p:nvPr/>
        </p:nvSpPr>
        <p:spPr>
          <a:xfrm rot="21311051">
            <a:off x="3610321" y="2472381"/>
            <a:ext cx="4927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00033F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00033F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00033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2324AB-F0D8-4C1C-BE11-98A126780BDC}"/>
              </a:ext>
            </a:extLst>
          </p:cNvPr>
          <p:cNvSpPr txBox="1"/>
          <p:nvPr/>
        </p:nvSpPr>
        <p:spPr>
          <a:xfrm rot="21311051">
            <a:off x="3698147" y="4038893"/>
            <a:ext cx="491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endParaRPr lang="en-US" altLang="ko-KR" sz="1400" dirty="0">
              <a:solidFill>
                <a:srgbClr val="0003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24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8C34F5-9CC3-439B-BAD6-29DDDEB88051}"/>
              </a:ext>
            </a:extLst>
          </p:cNvPr>
          <p:cNvSpPr txBox="1"/>
          <p:nvPr/>
        </p:nvSpPr>
        <p:spPr>
          <a:xfrm>
            <a:off x="624114" y="990687"/>
            <a:ext cx="109437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033F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solidFill>
                <a:srgbClr val="00033F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7ADC27B3-7C8B-48EB-AF0B-13EFC667DCE6}"/>
              </a:ext>
            </a:extLst>
          </p:cNvPr>
          <p:cNvCxnSpPr>
            <a:cxnSpLocks/>
          </p:cNvCxnSpPr>
          <p:nvPr/>
        </p:nvCxnSpPr>
        <p:spPr>
          <a:xfrm>
            <a:off x="2452914" y="3926413"/>
            <a:ext cx="709748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2D36086-43D8-4996-A925-4E8B2C7B4468}"/>
              </a:ext>
            </a:extLst>
          </p:cNvPr>
          <p:cNvSpPr txBox="1"/>
          <p:nvPr/>
        </p:nvSpPr>
        <p:spPr>
          <a:xfrm>
            <a:off x="3074973" y="2594844"/>
            <a:ext cx="297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endParaRPr lang="en-US" altLang="ko-KR" sz="1400" dirty="0">
              <a:solidFill>
                <a:srgbClr val="00033F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endParaRPr lang="en-US" altLang="ko-KR" sz="1400" dirty="0">
              <a:solidFill>
                <a:srgbClr val="00033F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03656926-3240-444F-8500-0036A1136B77}"/>
              </a:ext>
            </a:extLst>
          </p:cNvPr>
          <p:cNvSpPr/>
          <p:nvPr/>
        </p:nvSpPr>
        <p:spPr>
          <a:xfrm>
            <a:off x="2998773" y="2132344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C1E17EB-5641-4CE3-A9D5-63C47813037A}"/>
              </a:ext>
            </a:extLst>
          </p:cNvPr>
          <p:cNvSpPr/>
          <p:nvPr/>
        </p:nvSpPr>
        <p:spPr>
          <a:xfrm>
            <a:off x="2343130" y="20124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A86F4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7A86F4"/>
              </a:solidFill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17B5E2-BFB0-4616-B627-33B6205B0E69}"/>
              </a:ext>
            </a:extLst>
          </p:cNvPr>
          <p:cNvSpPr txBox="1"/>
          <p:nvPr/>
        </p:nvSpPr>
        <p:spPr>
          <a:xfrm>
            <a:off x="3074973" y="4735441"/>
            <a:ext cx="297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endParaRPr lang="en-US" altLang="ko-KR" sz="1400" dirty="0">
              <a:solidFill>
                <a:srgbClr val="00033F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endParaRPr lang="en-US" altLang="ko-KR" sz="1400" dirty="0">
              <a:solidFill>
                <a:srgbClr val="00033F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867E4BA3-883A-4F0B-A13C-DF93ED36A4D4}"/>
              </a:ext>
            </a:extLst>
          </p:cNvPr>
          <p:cNvSpPr/>
          <p:nvPr/>
        </p:nvSpPr>
        <p:spPr>
          <a:xfrm>
            <a:off x="2998773" y="4272941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9690637-72BF-4CE5-9E51-7EAF5A7774BE}"/>
              </a:ext>
            </a:extLst>
          </p:cNvPr>
          <p:cNvSpPr/>
          <p:nvPr/>
        </p:nvSpPr>
        <p:spPr>
          <a:xfrm>
            <a:off x="2343130" y="41530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A86F4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7A86F4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C170DC-A04E-4120-B4EE-9FEB8622D6BB}"/>
              </a:ext>
            </a:extLst>
          </p:cNvPr>
          <p:cNvSpPr txBox="1"/>
          <p:nvPr/>
        </p:nvSpPr>
        <p:spPr>
          <a:xfrm>
            <a:off x="6871386" y="2594844"/>
            <a:ext cx="297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endParaRPr lang="en-US" altLang="ko-KR" sz="1400" dirty="0">
              <a:solidFill>
                <a:srgbClr val="00033F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endParaRPr lang="en-US" altLang="ko-KR" sz="1400" dirty="0">
              <a:solidFill>
                <a:srgbClr val="00033F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0270553-0848-44C9-8DC4-7D979FCA2AA6}"/>
              </a:ext>
            </a:extLst>
          </p:cNvPr>
          <p:cNvSpPr/>
          <p:nvPr/>
        </p:nvSpPr>
        <p:spPr>
          <a:xfrm>
            <a:off x="6795186" y="2132344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EA8F31A-420C-4BD4-B84B-7B09E325F4B1}"/>
              </a:ext>
            </a:extLst>
          </p:cNvPr>
          <p:cNvSpPr/>
          <p:nvPr/>
        </p:nvSpPr>
        <p:spPr>
          <a:xfrm>
            <a:off x="6139543" y="2012414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A86F4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7A86F4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BD317E-BCAF-49BA-96F9-CA46F31879F1}"/>
              </a:ext>
            </a:extLst>
          </p:cNvPr>
          <p:cNvSpPr txBox="1"/>
          <p:nvPr/>
        </p:nvSpPr>
        <p:spPr>
          <a:xfrm>
            <a:off x="6871386" y="4735441"/>
            <a:ext cx="2977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endParaRPr lang="en-US" altLang="ko-KR" sz="1400" dirty="0">
              <a:solidFill>
                <a:srgbClr val="00033F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endParaRPr lang="en-US" altLang="ko-KR" sz="1400" dirty="0">
              <a:solidFill>
                <a:srgbClr val="00033F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32C9D48-3B86-428F-806E-7767E13A1684}"/>
              </a:ext>
            </a:extLst>
          </p:cNvPr>
          <p:cNvSpPr/>
          <p:nvPr/>
        </p:nvSpPr>
        <p:spPr>
          <a:xfrm>
            <a:off x="6795186" y="4272941"/>
            <a:ext cx="3053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00033F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0E16450-4E94-4D00-A3A9-A75F8454AA61}"/>
              </a:ext>
            </a:extLst>
          </p:cNvPr>
          <p:cNvSpPr/>
          <p:nvPr/>
        </p:nvSpPr>
        <p:spPr>
          <a:xfrm>
            <a:off x="6139543" y="4153011"/>
            <a:ext cx="731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7A86F4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7A86F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5178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8A662C60-0DCC-4B5D-ADD9-AB9EE33F1705}"/>
              </a:ext>
            </a:extLst>
          </p:cNvPr>
          <p:cNvSpPr txBox="1"/>
          <p:nvPr/>
        </p:nvSpPr>
        <p:spPr>
          <a:xfrm>
            <a:off x="1320804" y="4186717"/>
            <a:ext cx="416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00033F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rgbClr val="00033F"/>
                </a:solidFill>
                <a:latin typeface="+mj-lt"/>
              </a:rPr>
              <a:t>amet</a:t>
            </a:r>
            <a:endParaRPr lang="en-US" altLang="ko-KR" dirty="0">
              <a:solidFill>
                <a:srgbClr val="00033F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DBABCF-1D18-4562-9EA7-B53404C48907}"/>
              </a:ext>
            </a:extLst>
          </p:cNvPr>
          <p:cNvSpPr txBox="1"/>
          <p:nvPr/>
        </p:nvSpPr>
        <p:spPr>
          <a:xfrm>
            <a:off x="1320803" y="4621672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033F"/>
                </a:solidFill>
              </a:rPr>
              <a:t>Ut </a:t>
            </a:r>
            <a:r>
              <a:rPr lang="en-US" altLang="ko-KR" sz="1400" dirty="0" err="1">
                <a:solidFill>
                  <a:srgbClr val="00033F"/>
                </a:solidFill>
              </a:rPr>
              <a:t>enim</a:t>
            </a:r>
            <a:r>
              <a:rPr lang="en-US" altLang="ko-KR" sz="1400" dirty="0">
                <a:solidFill>
                  <a:srgbClr val="00033F"/>
                </a:solidFill>
              </a:rPr>
              <a:t> ad minim </a:t>
            </a:r>
            <a:r>
              <a:rPr lang="en-US" altLang="ko-KR" sz="1400" dirty="0" err="1">
                <a:solidFill>
                  <a:srgbClr val="00033F"/>
                </a:solidFill>
              </a:rPr>
              <a:t>veniam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quis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nostrud</a:t>
            </a:r>
            <a:r>
              <a:rPr lang="en-US" altLang="ko-KR" sz="1400" dirty="0">
                <a:solidFill>
                  <a:srgbClr val="00033F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033F"/>
                </a:solidFill>
              </a:rPr>
              <a:t>ullamco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laboris</a:t>
            </a:r>
            <a:r>
              <a:rPr lang="en-US" altLang="ko-KR" sz="1400" dirty="0">
                <a:solidFill>
                  <a:srgbClr val="00033F"/>
                </a:solidFill>
              </a:rPr>
              <a:t> nisi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aliquip</a:t>
            </a:r>
            <a:r>
              <a:rPr lang="en-US" altLang="ko-KR" sz="1400" dirty="0">
                <a:solidFill>
                  <a:srgbClr val="00033F"/>
                </a:solidFill>
              </a:rPr>
              <a:t> ex </a:t>
            </a:r>
            <a:r>
              <a:rPr lang="en-US" altLang="ko-KR" sz="1400" dirty="0" err="1">
                <a:solidFill>
                  <a:srgbClr val="00033F"/>
                </a:solidFill>
              </a:rPr>
              <a:t>ea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commodo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consequat</a:t>
            </a:r>
            <a:r>
              <a:rPr lang="en-US" altLang="ko-KR" sz="1400" dirty="0">
                <a:solidFill>
                  <a:srgbClr val="00033F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49C98-122E-4D25-A07F-59D9FAB1FFC9}"/>
              </a:ext>
            </a:extLst>
          </p:cNvPr>
          <p:cNvSpPr txBox="1"/>
          <p:nvPr/>
        </p:nvSpPr>
        <p:spPr>
          <a:xfrm>
            <a:off x="1320803" y="1886337"/>
            <a:ext cx="4180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00033F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solidFill>
                <a:srgbClr val="00033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5BB1E2-4D5D-4C81-B16C-360399262658}"/>
              </a:ext>
            </a:extLst>
          </p:cNvPr>
          <p:cNvSpPr txBox="1"/>
          <p:nvPr/>
        </p:nvSpPr>
        <p:spPr>
          <a:xfrm>
            <a:off x="1320803" y="2503268"/>
            <a:ext cx="41698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r>
              <a:rPr lang="en-US" altLang="ko-KR" sz="1400" dirty="0">
                <a:solidFill>
                  <a:srgbClr val="00033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3F"/>
                </a:solidFill>
              </a:rPr>
              <a:t>aliqua</a:t>
            </a:r>
            <a:r>
              <a:rPr lang="en-US" altLang="ko-KR" sz="1400" dirty="0">
                <a:solidFill>
                  <a:srgbClr val="00033F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818F650-FABD-4988-B91A-64617C0E8C8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3BE83233-DF54-4AE0-90F7-A5BC125C88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135" b="12017"/>
          <a:stretch/>
        </p:blipFill>
        <p:spPr>
          <a:xfrm>
            <a:off x="10555647" y="5263711"/>
            <a:ext cx="1636353" cy="1594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77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2F2601DE-72B7-41A8-9EC7-54BEB7BF1206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5259FF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solidFill>
                <a:srgbClr val="5259F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EF21E-1E82-442A-BC58-956DDBE01E50}"/>
              </a:ext>
            </a:extLst>
          </p:cNvPr>
          <p:cNvSpPr txBox="1"/>
          <p:nvPr/>
        </p:nvSpPr>
        <p:spPr>
          <a:xfrm>
            <a:off x="6096001" y="2579123"/>
            <a:ext cx="49911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r>
              <a:rPr lang="en-US" altLang="ko-KR" sz="1400" dirty="0">
                <a:solidFill>
                  <a:srgbClr val="00033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3F"/>
                </a:solidFill>
              </a:rPr>
              <a:t>aliqua</a:t>
            </a:r>
            <a:r>
              <a:rPr lang="en-US" altLang="ko-KR" sz="1400" dirty="0">
                <a:solidFill>
                  <a:srgbClr val="00033F"/>
                </a:solidFill>
              </a:rPr>
              <a:t>.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DAC7685-F197-4949-B469-3606EAA2468E}"/>
              </a:ext>
            </a:extLst>
          </p:cNvPr>
          <p:cNvSpPr/>
          <p:nvPr/>
        </p:nvSpPr>
        <p:spPr>
          <a:xfrm>
            <a:off x="6096000" y="2197288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5259FF"/>
                </a:solidFill>
                <a:latin typeface="+mj-lt"/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3C5B4B5-60D8-47A8-B2AA-22DF9D084DAC}"/>
              </a:ext>
            </a:extLst>
          </p:cNvPr>
          <p:cNvSpPr/>
          <p:nvPr/>
        </p:nvSpPr>
        <p:spPr>
          <a:xfrm>
            <a:off x="5813470" y="2319683"/>
            <a:ext cx="124542" cy="124542"/>
          </a:xfrm>
          <a:prstGeom prst="rect">
            <a:avLst/>
          </a:pr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7902F0-1D78-41E8-9605-CA90299E083C}"/>
              </a:ext>
            </a:extLst>
          </p:cNvPr>
          <p:cNvSpPr txBox="1"/>
          <p:nvPr/>
        </p:nvSpPr>
        <p:spPr>
          <a:xfrm>
            <a:off x="6096001" y="3808828"/>
            <a:ext cx="49911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r>
              <a:rPr lang="en-US" altLang="ko-KR" sz="1400" dirty="0">
                <a:solidFill>
                  <a:srgbClr val="00033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3F"/>
                </a:solidFill>
              </a:rPr>
              <a:t>aliqua</a:t>
            </a:r>
            <a:r>
              <a:rPr lang="en-US" altLang="ko-KR" sz="1400" dirty="0">
                <a:solidFill>
                  <a:srgbClr val="00033F"/>
                </a:solidFill>
              </a:rPr>
              <a:t>.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2BD2DC7-5F99-4C16-BDB6-5A483B6FE323}"/>
              </a:ext>
            </a:extLst>
          </p:cNvPr>
          <p:cNvSpPr/>
          <p:nvPr/>
        </p:nvSpPr>
        <p:spPr>
          <a:xfrm>
            <a:off x="6096000" y="3426993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5259FF"/>
                </a:solidFill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5D4E7C8-07EA-4623-AAB6-4FC0AB3F9C05}"/>
              </a:ext>
            </a:extLst>
          </p:cNvPr>
          <p:cNvSpPr/>
          <p:nvPr/>
        </p:nvSpPr>
        <p:spPr>
          <a:xfrm>
            <a:off x="5813470" y="3549388"/>
            <a:ext cx="124542" cy="124542"/>
          </a:xfrm>
          <a:prstGeom prst="rect">
            <a:avLst/>
          </a:pr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22C508-4E0D-4517-B183-85998C870205}"/>
              </a:ext>
            </a:extLst>
          </p:cNvPr>
          <p:cNvSpPr txBox="1"/>
          <p:nvPr/>
        </p:nvSpPr>
        <p:spPr>
          <a:xfrm>
            <a:off x="6096001" y="5038533"/>
            <a:ext cx="499110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033F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3F"/>
                </a:solidFill>
              </a:rPr>
              <a:t>amet</a:t>
            </a:r>
            <a:r>
              <a:rPr lang="en-US" altLang="ko-KR" sz="1400" dirty="0">
                <a:solidFill>
                  <a:srgbClr val="00033F"/>
                </a:solidFill>
              </a:rPr>
              <a:t>, </a:t>
            </a:r>
            <a:r>
              <a:rPr lang="en-US" altLang="ko-KR" sz="1400" dirty="0" err="1">
                <a:solidFill>
                  <a:srgbClr val="00033F"/>
                </a:solidFill>
              </a:rPr>
              <a:t>consectetur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adipisicing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elit</a:t>
            </a:r>
            <a:r>
              <a:rPr lang="en-US" altLang="ko-KR" sz="1400" dirty="0">
                <a:solidFill>
                  <a:srgbClr val="00033F"/>
                </a:solidFill>
              </a:rPr>
              <a:t>, sed do </a:t>
            </a:r>
            <a:r>
              <a:rPr lang="en-US" altLang="ko-KR" sz="1400" dirty="0" err="1">
                <a:solidFill>
                  <a:srgbClr val="00033F"/>
                </a:solidFill>
              </a:rPr>
              <a:t>eiusmod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tempor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incididunt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ut</a:t>
            </a:r>
            <a:r>
              <a:rPr lang="en-US" altLang="ko-KR" sz="1400" dirty="0">
                <a:solidFill>
                  <a:srgbClr val="00033F"/>
                </a:solidFill>
              </a:rPr>
              <a:t> </a:t>
            </a:r>
            <a:r>
              <a:rPr lang="en-US" altLang="ko-KR" sz="1400" dirty="0" err="1">
                <a:solidFill>
                  <a:srgbClr val="00033F"/>
                </a:solidFill>
              </a:rPr>
              <a:t>labore</a:t>
            </a:r>
            <a:r>
              <a:rPr lang="en-US" altLang="ko-KR" sz="1400" dirty="0">
                <a:solidFill>
                  <a:srgbClr val="00033F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3F"/>
                </a:solidFill>
              </a:rPr>
              <a:t>aliqua</a:t>
            </a:r>
            <a:r>
              <a:rPr lang="en-US" altLang="ko-KR" sz="1400" dirty="0">
                <a:solidFill>
                  <a:srgbClr val="00033F"/>
                </a:solidFill>
              </a:rPr>
              <a:t>.</a:t>
            </a:r>
            <a:endParaRPr lang="ko-KR" altLang="en-US" sz="1400" dirty="0">
              <a:solidFill>
                <a:srgbClr val="00033F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D5CAFE17-88C6-4C08-8FAB-1643431D6522}"/>
              </a:ext>
            </a:extLst>
          </p:cNvPr>
          <p:cNvSpPr/>
          <p:nvPr/>
        </p:nvSpPr>
        <p:spPr>
          <a:xfrm>
            <a:off x="6096000" y="4656698"/>
            <a:ext cx="499110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5259FF"/>
                </a:solidFill>
                <a:latin typeface="+mj-lt"/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414726C-2ED6-452C-A930-FCA8991A4B5B}"/>
              </a:ext>
            </a:extLst>
          </p:cNvPr>
          <p:cNvSpPr/>
          <p:nvPr/>
        </p:nvSpPr>
        <p:spPr>
          <a:xfrm>
            <a:off x="5813470" y="4773972"/>
            <a:ext cx="124542" cy="124542"/>
          </a:xfrm>
          <a:prstGeom prst="rect">
            <a:avLst/>
          </a:prstGeom>
          <a:solidFill>
            <a:srgbClr val="FF6674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785353D-A04A-49A4-A831-F6BB4543AC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5666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816A7B5-13B4-4F37-B08F-885762FE306E}"/>
              </a:ext>
            </a:extLst>
          </p:cNvPr>
          <p:cNvSpPr txBox="1"/>
          <p:nvPr/>
        </p:nvSpPr>
        <p:spPr>
          <a:xfrm>
            <a:off x="1436914" y="1127535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FEDD4F"/>
                </a:solidFill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solidFill>
                <a:srgbClr val="FEDD4F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28D97FBE-D857-44B2-88A8-D865B8224A2B}"/>
              </a:ext>
            </a:extLst>
          </p:cNvPr>
          <p:cNvSpPr/>
          <p:nvPr/>
        </p:nvSpPr>
        <p:spPr>
          <a:xfrm>
            <a:off x="2327492" y="2305881"/>
            <a:ext cx="1228508" cy="1228508"/>
          </a:xfrm>
          <a:prstGeom prst="ellipse">
            <a:avLst/>
          </a:prstGeom>
          <a:solidFill>
            <a:srgbClr val="5259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C48C73D2-84CC-4F6B-A602-B55B1B48BBE8}"/>
              </a:ext>
            </a:extLst>
          </p:cNvPr>
          <p:cNvGrpSpPr/>
          <p:nvPr/>
        </p:nvGrpSpPr>
        <p:grpSpPr>
          <a:xfrm>
            <a:off x="2771865" y="2680420"/>
            <a:ext cx="339763" cy="453091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B8ED60B-BAD4-45A1-B58A-6B61971FB17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826ECBD-59BA-41BA-B3E9-52ACDD3441B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5" name="타원 34">
            <a:extLst>
              <a:ext uri="{FF2B5EF4-FFF2-40B4-BE49-F238E27FC236}">
                <a16:creationId xmlns:a16="http://schemas.microsoft.com/office/drawing/2014/main" id="{ED3CFAA4-AC05-4ED6-B379-34C860BF6E49}"/>
              </a:ext>
            </a:extLst>
          </p:cNvPr>
          <p:cNvSpPr/>
          <p:nvPr/>
        </p:nvSpPr>
        <p:spPr>
          <a:xfrm>
            <a:off x="2327492" y="4091647"/>
            <a:ext cx="1228508" cy="1228508"/>
          </a:xfrm>
          <a:prstGeom prst="ellipse">
            <a:avLst/>
          </a:prstGeom>
          <a:solidFill>
            <a:srgbClr val="5259FF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C7FCAAC-9840-41DE-9A12-D227744DD26E}"/>
              </a:ext>
            </a:extLst>
          </p:cNvPr>
          <p:cNvGrpSpPr/>
          <p:nvPr/>
        </p:nvGrpSpPr>
        <p:grpSpPr>
          <a:xfrm>
            <a:off x="2707189" y="4468895"/>
            <a:ext cx="432879" cy="44404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54AF74E1-BE93-44A3-AC94-A8C5AA01868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065234F-F969-4CD2-8793-B8875217303F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88E8E55-2E6B-4B90-8CCE-8369408F982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99A61226-59B1-4655-A005-7C5C469AE56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EAD586E-B132-46C9-9A4B-EC80AF682967}"/>
              </a:ext>
            </a:extLst>
          </p:cNvPr>
          <p:cNvSpPr txBox="1"/>
          <p:nvPr/>
        </p:nvSpPr>
        <p:spPr>
          <a:xfrm>
            <a:off x="3887970" y="2822242"/>
            <a:ext cx="6357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CB327108-C174-4B8A-8C23-4B4D72F3E388}"/>
              </a:ext>
            </a:extLst>
          </p:cNvPr>
          <p:cNvSpPr/>
          <p:nvPr/>
        </p:nvSpPr>
        <p:spPr>
          <a:xfrm>
            <a:off x="3887969" y="2280483"/>
            <a:ext cx="63434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EDD4F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DD4F"/>
              </a:solidFill>
              <a:latin typeface="+mj-lt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A673706-FB90-4435-8F97-D06818171B96}"/>
              </a:ext>
            </a:extLst>
          </p:cNvPr>
          <p:cNvSpPr txBox="1"/>
          <p:nvPr/>
        </p:nvSpPr>
        <p:spPr>
          <a:xfrm>
            <a:off x="3887970" y="4608008"/>
            <a:ext cx="6357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67D9E2A2-E96F-4FD5-8790-8F74B87680A8}"/>
              </a:ext>
            </a:extLst>
          </p:cNvPr>
          <p:cNvSpPr/>
          <p:nvPr/>
        </p:nvSpPr>
        <p:spPr>
          <a:xfrm>
            <a:off x="3887969" y="4066249"/>
            <a:ext cx="63434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FEDD4F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DD4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0084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EB29-46EA-4C9F-B025-7B64644F43C7}"/>
              </a:ext>
            </a:extLst>
          </p:cNvPr>
          <p:cNvSpPr txBox="1"/>
          <p:nvPr/>
        </p:nvSpPr>
        <p:spPr>
          <a:xfrm>
            <a:off x="1436914" y="697326"/>
            <a:ext cx="6357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Schedule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18BAE9C5-53AF-4EA5-A6ED-F39543DFE651}"/>
              </a:ext>
            </a:extLst>
          </p:cNvPr>
          <p:cNvCxnSpPr>
            <a:cxnSpLocks/>
            <a:stCxn id="5" idx="6"/>
            <a:endCxn id="7" idx="2"/>
          </p:cNvCxnSpPr>
          <p:nvPr/>
        </p:nvCxnSpPr>
        <p:spPr>
          <a:xfrm>
            <a:off x="2787650" y="2088018"/>
            <a:ext cx="6616700" cy="0"/>
          </a:xfrm>
          <a:prstGeom prst="line">
            <a:avLst/>
          </a:prstGeom>
          <a:ln w="25400" cap="rnd">
            <a:solidFill>
              <a:srgbClr val="FF667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타원 4">
            <a:extLst>
              <a:ext uri="{FF2B5EF4-FFF2-40B4-BE49-F238E27FC236}">
                <a16:creationId xmlns:a16="http://schemas.microsoft.com/office/drawing/2014/main" id="{F3F849BB-647A-4E69-8979-6629F4996E32}"/>
              </a:ext>
            </a:extLst>
          </p:cNvPr>
          <p:cNvSpPr/>
          <p:nvPr/>
        </p:nvSpPr>
        <p:spPr>
          <a:xfrm>
            <a:off x="2114550" y="1751468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5259FF"/>
                </a:solidFill>
              </a:rPr>
              <a:t>Mon</a:t>
            </a:r>
            <a:endParaRPr lang="ko-KR" altLang="en-US" sz="1600" dirty="0">
              <a:solidFill>
                <a:srgbClr val="5259FF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AAF6410-718B-4DA6-A288-A941E87ED7B2}"/>
              </a:ext>
            </a:extLst>
          </p:cNvPr>
          <p:cNvSpPr/>
          <p:nvPr/>
        </p:nvSpPr>
        <p:spPr>
          <a:xfrm>
            <a:off x="5759450" y="1751468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5259FF"/>
                </a:solidFill>
              </a:rPr>
              <a:t>Tue</a:t>
            </a:r>
            <a:endParaRPr lang="ko-KR" altLang="en-US" sz="1600" dirty="0">
              <a:solidFill>
                <a:srgbClr val="5259FF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09BC4C14-91BD-4A89-AFEF-DCD920D3DD21}"/>
              </a:ext>
            </a:extLst>
          </p:cNvPr>
          <p:cNvSpPr/>
          <p:nvPr/>
        </p:nvSpPr>
        <p:spPr>
          <a:xfrm>
            <a:off x="9404350" y="1751468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5259FF"/>
                </a:solidFill>
              </a:rPr>
              <a:t>Wed</a:t>
            </a:r>
            <a:endParaRPr lang="ko-KR" altLang="en-US" sz="1600" dirty="0">
              <a:solidFill>
                <a:srgbClr val="5259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1D5D-EEE3-4194-93A9-0572DFC8BE44}"/>
              </a:ext>
            </a:extLst>
          </p:cNvPr>
          <p:cNvSpPr txBox="1"/>
          <p:nvPr/>
        </p:nvSpPr>
        <p:spPr>
          <a:xfrm>
            <a:off x="1333866" y="2883795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F9DF82F-34B8-43BA-AA7E-99EC1F79DE51}"/>
              </a:ext>
            </a:extLst>
          </p:cNvPr>
          <p:cNvSpPr/>
          <p:nvPr/>
        </p:nvSpPr>
        <p:spPr>
          <a:xfrm>
            <a:off x="1333866" y="2556106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08:00 – 10:00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54A623-F222-45B5-8C66-19ACAB85C840}"/>
              </a:ext>
            </a:extLst>
          </p:cNvPr>
          <p:cNvSpPr txBox="1"/>
          <p:nvPr/>
        </p:nvSpPr>
        <p:spPr>
          <a:xfrm>
            <a:off x="4984933" y="2883795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4978567-C2EA-4A51-B309-653BF02485A9}"/>
              </a:ext>
            </a:extLst>
          </p:cNvPr>
          <p:cNvSpPr/>
          <p:nvPr/>
        </p:nvSpPr>
        <p:spPr>
          <a:xfrm>
            <a:off x="4984933" y="2556106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09:00 – 10:30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31EA1C-8FA3-4C38-A5FA-108A3D6059E3}"/>
              </a:ext>
            </a:extLst>
          </p:cNvPr>
          <p:cNvSpPr txBox="1"/>
          <p:nvPr/>
        </p:nvSpPr>
        <p:spPr>
          <a:xfrm>
            <a:off x="8636002" y="2883795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BBA4827-8646-4A17-ACF0-8158FCDC3C60}"/>
              </a:ext>
            </a:extLst>
          </p:cNvPr>
          <p:cNvSpPr/>
          <p:nvPr/>
        </p:nvSpPr>
        <p:spPr>
          <a:xfrm>
            <a:off x="8636002" y="2556106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11:30 – 13:00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DF11518-1DC8-47CE-B776-8914DB723E83}"/>
              </a:ext>
            </a:extLst>
          </p:cNvPr>
          <p:cNvCxnSpPr>
            <a:cxnSpLocks/>
            <a:stCxn id="15" idx="6"/>
            <a:endCxn id="17" idx="2"/>
          </p:cNvCxnSpPr>
          <p:nvPr/>
        </p:nvCxnSpPr>
        <p:spPr>
          <a:xfrm>
            <a:off x="2787650" y="4533900"/>
            <a:ext cx="6616700" cy="0"/>
          </a:xfrm>
          <a:prstGeom prst="line">
            <a:avLst/>
          </a:prstGeom>
          <a:ln w="25400" cap="rnd">
            <a:solidFill>
              <a:srgbClr val="FF667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타원 14">
            <a:extLst>
              <a:ext uri="{FF2B5EF4-FFF2-40B4-BE49-F238E27FC236}">
                <a16:creationId xmlns:a16="http://schemas.microsoft.com/office/drawing/2014/main" id="{906ACE4D-1FD0-4C99-AE3C-BB5CA5D26F4A}"/>
              </a:ext>
            </a:extLst>
          </p:cNvPr>
          <p:cNvSpPr/>
          <p:nvPr/>
        </p:nvSpPr>
        <p:spPr>
          <a:xfrm>
            <a:off x="2114550" y="4197350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5259FF"/>
                </a:solidFill>
              </a:rPr>
              <a:t>Thu</a:t>
            </a:r>
            <a:endParaRPr lang="ko-KR" altLang="en-US" sz="1600" dirty="0">
              <a:solidFill>
                <a:srgbClr val="5259FF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D035560-E77E-4F62-8B76-8C6E212D3338}"/>
              </a:ext>
            </a:extLst>
          </p:cNvPr>
          <p:cNvSpPr/>
          <p:nvPr/>
        </p:nvSpPr>
        <p:spPr>
          <a:xfrm>
            <a:off x="5759450" y="4197350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5259FF"/>
                </a:solidFill>
              </a:rPr>
              <a:t>Fri</a:t>
            </a:r>
            <a:endParaRPr lang="ko-KR" altLang="en-US" sz="1600" dirty="0">
              <a:solidFill>
                <a:srgbClr val="5259FF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B9CC829-A8F0-49F1-8BB3-3DF29AA41198}"/>
              </a:ext>
            </a:extLst>
          </p:cNvPr>
          <p:cNvSpPr/>
          <p:nvPr/>
        </p:nvSpPr>
        <p:spPr>
          <a:xfrm>
            <a:off x="9404350" y="4197350"/>
            <a:ext cx="673100" cy="67310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6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dirty="0">
                <a:solidFill>
                  <a:srgbClr val="5259FF"/>
                </a:solidFill>
              </a:rPr>
              <a:t>Sat</a:t>
            </a:r>
            <a:endParaRPr lang="ko-KR" altLang="en-US" sz="1600" dirty="0">
              <a:solidFill>
                <a:srgbClr val="5259FF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4B1C04-1F2D-4093-8822-0ABA40D5A15F}"/>
              </a:ext>
            </a:extLst>
          </p:cNvPr>
          <p:cNvSpPr txBox="1"/>
          <p:nvPr/>
        </p:nvSpPr>
        <p:spPr>
          <a:xfrm>
            <a:off x="1333866" y="5329677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endParaRPr lang="en-US" altLang="ko-KR" sz="16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050D2B9-3560-4A17-8BD9-2E711BF06554}"/>
              </a:ext>
            </a:extLst>
          </p:cNvPr>
          <p:cNvSpPr/>
          <p:nvPr/>
        </p:nvSpPr>
        <p:spPr>
          <a:xfrm>
            <a:off x="1333866" y="50019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09:00 – 10:30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3C3A51-8DE4-46F5-B48A-C28B95AA1D8D}"/>
              </a:ext>
            </a:extLst>
          </p:cNvPr>
          <p:cNvSpPr txBox="1"/>
          <p:nvPr/>
        </p:nvSpPr>
        <p:spPr>
          <a:xfrm>
            <a:off x="4984933" y="5329677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93F9BE1-A60C-4AD4-A7B1-04415981FD48}"/>
              </a:ext>
            </a:extLst>
          </p:cNvPr>
          <p:cNvSpPr/>
          <p:nvPr/>
        </p:nvSpPr>
        <p:spPr>
          <a:xfrm>
            <a:off x="4984933" y="50019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11:00 – 12:30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E84904-E622-4148-9969-8A316A669803}"/>
              </a:ext>
            </a:extLst>
          </p:cNvPr>
          <p:cNvSpPr txBox="1"/>
          <p:nvPr/>
        </p:nvSpPr>
        <p:spPr>
          <a:xfrm>
            <a:off x="8636002" y="5329677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B1F2651-0F25-48C2-ADFD-F3AFD3F585E5}"/>
              </a:ext>
            </a:extLst>
          </p:cNvPr>
          <p:cNvSpPr/>
          <p:nvPr/>
        </p:nvSpPr>
        <p:spPr>
          <a:xfrm>
            <a:off x="8636002" y="5001988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10:30 – 14:00</a:t>
            </a:r>
          </a:p>
        </p:txBody>
      </p:sp>
    </p:spTree>
    <p:extLst>
      <p:ext uri="{BB962C8B-B14F-4D97-AF65-F5344CB8AC3E}">
        <p14:creationId xmlns:p14="http://schemas.microsoft.com/office/powerpoint/2010/main" val="12127813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obster - Poppins Light">
      <a:majorFont>
        <a:latin typeface="Lobster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674"/>
        </a:solidFill>
        <a:ln>
          <a:noFill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3217</TotalTime>
  <Words>1307</Words>
  <Application>Microsoft Office PowerPoint</Application>
  <PresentationFormat>와이드스크린</PresentationFormat>
  <Paragraphs>186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맑은 고딕</vt:lpstr>
      <vt:lpstr>Poppins Light</vt:lpstr>
      <vt:lpstr>Wingdings</vt:lpstr>
      <vt:lpstr>Arial</vt:lpstr>
      <vt:lpstr>Lobster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236</cp:revision>
  <dcterms:created xsi:type="dcterms:W3CDTF">2019-04-06T05:20:47Z</dcterms:created>
  <dcterms:modified xsi:type="dcterms:W3CDTF">2020-12-01T07:49:14Z</dcterms:modified>
</cp:coreProperties>
</file>