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Raleway"/>
      <p:regular r:id="rId34"/>
      <p:bold r:id="rId35"/>
      <p:italic r:id="rId36"/>
      <p:boldItalic r:id="rId37"/>
    </p:embeddedFont>
    <p:embeddedFont>
      <p:font typeface="Gloria Hallelujah"/>
      <p:regular r:id="rId38"/>
    </p:embeddedFont>
    <p:embeddedFont>
      <p:font typeface="Dancing Script"/>
      <p:regular r:id="rId39"/>
      <p:bold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0328F77-D079-4099-8C54-28F7B498CEFF}">
  <a:tblStyle styleId="{70328F77-D079-4099-8C54-28F7B498CEF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DancingScript-bold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bold.fntdata"/><Relationship Id="rId12" Type="http://schemas.openxmlformats.org/officeDocument/2006/relationships/slide" Target="slides/slide7.xml"/><Relationship Id="rId34" Type="http://schemas.openxmlformats.org/officeDocument/2006/relationships/font" Target="fonts/Raleway-regular.fntdata"/><Relationship Id="rId15" Type="http://schemas.openxmlformats.org/officeDocument/2006/relationships/slide" Target="slides/slide10.xml"/><Relationship Id="rId37" Type="http://schemas.openxmlformats.org/officeDocument/2006/relationships/font" Target="fonts/Raleway-boldItalic.fntdata"/><Relationship Id="rId14" Type="http://schemas.openxmlformats.org/officeDocument/2006/relationships/slide" Target="slides/slide9.xml"/><Relationship Id="rId36" Type="http://schemas.openxmlformats.org/officeDocument/2006/relationships/font" Target="fonts/Raleway-italic.fntdata"/><Relationship Id="rId17" Type="http://schemas.openxmlformats.org/officeDocument/2006/relationships/slide" Target="slides/slide12.xml"/><Relationship Id="rId39" Type="http://schemas.openxmlformats.org/officeDocument/2006/relationships/font" Target="fonts/DancingScript-regular.fntdata"/><Relationship Id="rId16" Type="http://schemas.openxmlformats.org/officeDocument/2006/relationships/slide" Target="slides/slide11.xml"/><Relationship Id="rId38" Type="http://schemas.openxmlformats.org/officeDocument/2006/relationships/font" Target="fonts/GloriaHallelujah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Google Shape;3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Google Shape;42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19053529db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19053529db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18d0a283f7_2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18d0a283f7_2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5965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5965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rgbClr val="FFFFFF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29492"/>
            <a:ext cx="9144001" cy="71401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 txBox="1"/>
          <p:nvPr>
            <p:ph idx="12" type="sldNum"/>
          </p:nvPr>
        </p:nvSpPr>
        <p:spPr>
          <a:xfrm>
            <a:off x="8481983" y="458969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buNone/>
              <a:defRPr>
                <a:solidFill>
                  <a:srgbClr val="FFFFFF"/>
                </a:solidFill>
              </a:defRPr>
            </a:lvl1pPr>
            <a:lvl2pPr lvl="1" algn="ctr">
              <a:buNone/>
              <a:defRPr>
                <a:solidFill>
                  <a:srgbClr val="FFFFFF"/>
                </a:solidFill>
              </a:defRPr>
            </a:lvl2pPr>
            <a:lvl3pPr lvl="2" algn="ctr">
              <a:buNone/>
              <a:defRPr>
                <a:solidFill>
                  <a:srgbClr val="FFFFFF"/>
                </a:solidFill>
              </a:defRPr>
            </a:lvl3pPr>
            <a:lvl4pPr lvl="3" algn="ctr">
              <a:buNone/>
              <a:defRPr>
                <a:solidFill>
                  <a:srgbClr val="FFFFFF"/>
                </a:solidFill>
              </a:defRPr>
            </a:lvl4pPr>
            <a:lvl5pPr lvl="4" algn="ctr">
              <a:buNone/>
              <a:defRPr>
                <a:solidFill>
                  <a:srgbClr val="FFFFFF"/>
                </a:solidFill>
              </a:defRPr>
            </a:lvl5pPr>
            <a:lvl6pPr lvl="5" algn="ctr">
              <a:buNone/>
              <a:defRPr>
                <a:solidFill>
                  <a:srgbClr val="FFFFFF"/>
                </a:solidFill>
              </a:defRPr>
            </a:lvl6pPr>
            <a:lvl7pPr lvl="6" algn="ctr">
              <a:buNone/>
              <a:defRPr>
                <a:solidFill>
                  <a:srgbClr val="FFFFFF"/>
                </a:solidFill>
              </a:defRPr>
            </a:lvl7pPr>
            <a:lvl8pPr lvl="7" algn="ctr">
              <a:buNone/>
              <a:defRPr>
                <a:solidFill>
                  <a:srgbClr val="FFFFFF"/>
                </a:solidFill>
              </a:defRPr>
            </a:lvl8pPr>
            <a:lvl9pPr lvl="8" algn="ctr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8481983" y="45688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2" type="sldNum"/>
          </p:nvPr>
        </p:nvSpPr>
        <p:spPr>
          <a:xfrm>
            <a:off x="84724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8" name="Google Shape;28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8472458" y="456899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8" name="Google Shape;8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0" y="4429492"/>
            <a:ext cx="9144001" cy="71401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8480584" y="458970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buNone/>
              <a:defRPr sz="1300">
                <a:solidFill>
                  <a:srgbClr val="FFFFFF"/>
                </a:solidFill>
              </a:defRPr>
            </a:lvl1pPr>
            <a:lvl2pPr lvl="1" algn="ctr">
              <a:buNone/>
              <a:defRPr sz="1300">
                <a:solidFill>
                  <a:srgbClr val="FFFFFF"/>
                </a:solidFill>
              </a:defRPr>
            </a:lvl2pPr>
            <a:lvl3pPr lvl="2" algn="ctr">
              <a:buNone/>
              <a:defRPr sz="1300">
                <a:solidFill>
                  <a:srgbClr val="FFFFFF"/>
                </a:solidFill>
              </a:defRPr>
            </a:lvl3pPr>
            <a:lvl4pPr lvl="3" algn="ctr">
              <a:buNone/>
              <a:defRPr sz="1300">
                <a:solidFill>
                  <a:srgbClr val="FFFFFF"/>
                </a:solidFill>
              </a:defRPr>
            </a:lvl4pPr>
            <a:lvl5pPr lvl="4" algn="ctr">
              <a:buNone/>
              <a:defRPr sz="1300">
                <a:solidFill>
                  <a:srgbClr val="FFFFFF"/>
                </a:solidFill>
              </a:defRPr>
            </a:lvl5pPr>
            <a:lvl6pPr lvl="5" algn="ctr">
              <a:buNone/>
              <a:defRPr sz="1300">
                <a:solidFill>
                  <a:srgbClr val="FFFFFF"/>
                </a:solidFill>
              </a:defRPr>
            </a:lvl6pPr>
            <a:lvl7pPr lvl="6" algn="ctr">
              <a:buNone/>
              <a:defRPr sz="1300">
                <a:solidFill>
                  <a:srgbClr val="FFFFFF"/>
                </a:solidFill>
              </a:defRPr>
            </a:lvl7pPr>
            <a:lvl8pPr lvl="7" algn="ctr">
              <a:buNone/>
              <a:defRPr sz="1300">
                <a:solidFill>
                  <a:srgbClr val="FFFFFF"/>
                </a:solidFill>
              </a:defRPr>
            </a:lvl8pPr>
            <a:lvl9pPr lvl="8" algn="ctr">
              <a:buNone/>
              <a:defRPr sz="1300"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3.jpg"/><Relationship Id="rId4" Type="http://schemas.openxmlformats.org/officeDocument/2006/relationships/image" Target="../media/image19.png"/><Relationship Id="rId5" Type="http://schemas.openxmlformats.org/officeDocument/2006/relationships/image" Target="../media/image1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Relationship Id="rId4" Type="http://schemas.openxmlformats.org/officeDocument/2006/relationships/image" Target="../media/image2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Relationship Id="rId4" Type="http://schemas.openxmlformats.org/officeDocument/2006/relationships/image" Target="../media/image37.png"/><Relationship Id="rId5" Type="http://schemas.openxmlformats.org/officeDocument/2006/relationships/image" Target="../media/image2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pn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1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Relationship Id="rId4" Type="http://schemas.openxmlformats.org/officeDocument/2006/relationships/image" Target="../media/image31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6.jpg"/><Relationship Id="rId4" Type="http://schemas.openxmlformats.org/officeDocument/2006/relationships/image" Target="../media/image3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hyperlink" Target="https://www.slidespower.com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0.png"/><Relationship Id="rId4" Type="http://schemas.openxmlformats.org/officeDocument/2006/relationships/image" Target="../media/image57.jpg"/><Relationship Id="rId5" Type="http://schemas.openxmlformats.org/officeDocument/2006/relationships/image" Target="../media/image4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0.png"/><Relationship Id="rId4" Type="http://schemas.openxmlformats.org/officeDocument/2006/relationships/image" Target="../media/image35.png"/><Relationship Id="rId5" Type="http://schemas.openxmlformats.org/officeDocument/2006/relationships/image" Target="../media/image34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pexels.com" TargetMode="External"/><Relationship Id="rId4" Type="http://schemas.openxmlformats.org/officeDocument/2006/relationships/hyperlink" Target="http://pexels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hyperlink" Target="http://www.slidespower.com" TargetMode="External"/></Relationships>
</file>

<file path=ppt/slides/_rels/slide27.xml.rels><?xml version="1.0" encoding="UTF-8" standalone="yes"?><Relationships xmlns="http://schemas.openxmlformats.org/package/2006/relationships"><Relationship Id="rId11" Type="http://schemas.openxmlformats.org/officeDocument/2006/relationships/image" Target="../media/image48.png"/><Relationship Id="rId10" Type="http://schemas.openxmlformats.org/officeDocument/2006/relationships/image" Target="../media/image50.png"/><Relationship Id="rId13" Type="http://schemas.openxmlformats.org/officeDocument/2006/relationships/image" Target="../media/image55.png"/><Relationship Id="rId1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2.png"/><Relationship Id="rId4" Type="http://schemas.openxmlformats.org/officeDocument/2006/relationships/image" Target="../media/image58.png"/><Relationship Id="rId9" Type="http://schemas.openxmlformats.org/officeDocument/2006/relationships/image" Target="../media/image44.png"/><Relationship Id="rId15" Type="http://schemas.openxmlformats.org/officeDocument/2006/relationships/image" Target="../media/image52.png"/><Relationship Id="rId14" Type="http://schemas.openxmlformats.org/officeDocument/2006/relationships/image" Target="../media/image51.png"/><Relationship Id="rId5" Type="http://schemas.openxmlformats.org/officeDocument/2006/relationships/image" Target="../media/image45.png"/><Relationship Id="rId6" Type="http://schemas.openxmlformats.org/officeDocument/2006/relationships/image" Target="../media/image43.png"/><Relationship Id="rId7" Type="http://schemas.openxmlformats.org/officeDocument/2006/relationships/image" Target="../media/image46.png"/><Relationship Id="rId8" Type="http://schemas.openxmlformats.org/officeDocument/2006/relationships/image" Target="../media/image5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3.jpg"/><Relationship Id="rId4" Type="http://schemas.openxmlformats.org/officeDocument/2006/relationships/image" Target="../media/image54.png"/><Relationship Id="rId9" Type="http://schemas.openxmlformats.org/officeDocument/2006/relationships/image" Target="../media/image19.png"/><Relationship Id="rId5" Type="http://schemas.openxmlformats.org/officeDocument/2006/relationships/image" Target="../media/image53.png"/><Relationship Id="rId6" Type="http://schemas.openxmlformats.org/officeDocument/2006/relationships/image" Target="../media/image56.png"/><Relationship Id="rId7" Type="http://schemas.openxmlformats.org/officeDocument/2006/relationships/image" Target="../media/image49.png"/><Relationship Id="rId8" Type="http://schemas.openxmlformats.org/officeDocument/2006/relationships/image" Target="../media/image60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14.png"/><Relationship Id="rId10" Type="http://schemas.openxmlformats.org/officeDocument/2006/relationships/image" Target="../media/image7.png"/><Relationship Id="rId13" Type="http://schemas.openxmlformats.org/officeDocument/2006/relationships/image" Target="../media/image5.png"/><Relationship Id="rId1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hyperlink" Target="mailto:pablo@miemail.com" TargetMode="External"/><Relationship Id="rId9" Type="http://schemas.openxmlformats.org/officeDocument/2006/relationships/image" Target="../media/image17.png"/><Relationship Id="rId15" Type="http://schemas.openxmlformats.org/officeDocument/2006/relationships/image" Target="../media/image13.png"/><Relationship Id="rId14" Type="http://schemas.openxmlformats.org/officeDocument/2006/relationships/image" Target="../media/image9.png"/><Relationship Id="rId5" Type="http://schemas.openxmlformats.org/officeDocument/2006/relationships/image" Target="../media/image15.jpg"/><Relationship Id="rId6" Type="http://schemas.openxmlformats.org/officeDocument/2006/relationships/image" Target="../media/image10.jpg"/><Relationship Id="rId7" Type="http://schemas.openxmlformats.org/officeDocument/2006/relationships/image" Target="../media/image6.png"/><Relationship Id="rId8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png"/><Relationship Id="rId4" Type="http://schemas.openxmlformats.org/officeDocument/2006/relationships/image" Target="../media/image21.png"/><Relationship Id="rId5" Type="http://schemas.openxmlformats.org/officeDocument/2006/relationships/image" Target="../media/image6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EAD3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8"/>
          <p:cNvPicPr preferRelativeResize="0"/>
          <p:nvPr/>
        </p:nvPicPr>
        <p:blipFill rotWithShape="1">
          <a:blip r:embed="rId3">
            <a:alphaModFix/>
          </a:blip>
          <a:srcRect b="12729" l="0" r="0" t="2967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8"/>
          <p:cNvSpPr/>
          <p:nvPr/>
        </p:nvSpPr>
        <p:spPr>
          <a:xfrm>
            <a:off x="128550" y="123750"/>
            <a:ext cx="8886900" cy="4896000"/>
          </a:xfrm>
          <a:prstGeom prst="rect">
            <a:avLst/>
          </a:prstGeom>
          <a:noFill/>
          <a:ln cap="flat" cmpd="sng" w="9525">
            <a:solidFill>
              <a:srgbClr val="D9EA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" name="Google Shape;36;p8"/>
          <p:cNvPicPr preferRelativeResize="0"/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 rot="-3377817">
            <a:off x="3585277" y="252460"/>
            <a:ext cx="2955644" cy="2877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8"/>
          <p:cNvPicPr preferRelativeResize="0"/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 rot="-3377802">
            <a:off x="2579757" y="740924"/>
            <a:ext cx="1952185" cy="1900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8"/>
          <p:cNvPicPr preferRelativeResize="0"/>
          <p:nvPr/>
        </p:nvPicPr>
        <p:blipFill>
          <a:blip r:embed="rId5">
            <a:alphaModFix amt="83000"/>
          </a:blip>
          <a:stretch>
            <a:fillRect/>
          </a:stretch>
        </p:blipFill>
        <p:spPr>
          <a:xfrm>
            <a:off x="485775" y="1667327"/>
            <a:ext cx="7820026" cy="227837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8"/>
          <p:cNvSpPr txBox="1"/>
          <p:nvPr/>
        </p:nvSpPr>
        <p:spPr>
          <a:xfrm>
            <a:off x="1365100" y="2254063"/>
            <a:ext cx="5715000" cy="11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666666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Presentation Title</a:t>
            </a:r>
            <a:endParaRPr sz="4800">
              <a:solidFill>
                <a:srgbClr val="666666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Infographic Diagram</a:t>
            </a:r>
            <a:endParaRPr sz="30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89" name="Google Shape;189;p17"/>
          <p:cNvSpPr txBox="1"/>
          <p:nvPr>
            <p:ph idx="12" type="sldNum"/>
          </p:nvPr>
        </p:nvSpPr>
        <p:spPr>
          <a:xfrm>
            <a:off x="84724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0" name="Google Shape;190;p17"/>
          <p:cNvSpPr/>
          <p:nvPr/>
        </p:nvSpPr>
        <p:spPr>
          <a:xfrm>
            <a:off x="108100" y="1246650"/>
            <a:ext cx="3107754" cy="2882574"/>
          </a:xfrm>
          <a:prstGeom prst="irregularSeal2">
            <a:avLst/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solidFill>
                  <a:schemeClr val="dk2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LOREM IPSUM</a:t>
            </a:r>
            <a:endParaRPr b="1" sz="1200">
              <a:solidFill>
                <a:schemeClr val="dk2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Eodem modo typi, qui nunc nobis videntur parum clari.</a:t>
            </a:r>
            <a:endParaRPr sz="1200"/>
          </a:p>
        </p:txBody>
      </p:sp>
      <p:sp>
        <p:nvSpPr>
          <p:cNvPr id="191" name="Google Shape;191;p17"/>
          <p:cNvSpPr/>
          <p:nvPr/>
        </p:nvSpPr>
        <p:spPr>
          <a:xfrm>
            <a:off x="3018125" y="1130463"/>
            <a:ext cx="3107754" cy="2882574"/>
          </a:xfrm>
          <a:prstGeom prst="irregularSeal2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chemeClr val="dk2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LOREM IPSUM</a:t>
            </a:r>
            <a:endParaRPr b="1" sz="1200">
              <a:solidFill>
                <a:schemeClr val="dk2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Eodem modo typi, qui nunc nobis videntur parum clari.</a:t>
            </a:r>
            <a:endParaRPr sz="1200"/>
          </a:p>
        </p:txBody>
      </p:sp>
      <p:sp>
        <p:nvSpPr>
          <p:cNvPr id="192" name="Google Shape;192;p17"/>
          <p:cNvSpPr/>
          <p:nvPr/>
        </p:nvSpPr>
        <p:spPr>
          <a:xfrm>
            <a:off x="5808625" y="1130463"/>
            <a:ext cx="3107754" cy="2882574"/>
          </a:xfrm>
          <a:prstGeom prst="irregularSeal2">
            <a:avLst/>
          </a:prstGeom>
          <a:solidFill>
            <a:srgbClr val="FFE5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chemeClr val="dk2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LOREM IPSUM</a:t>
            </a:r>
            <a:endParaRPr b="1" sz="1200">
              <a:solidFill>
                <a:schemeClr val="dk2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Eodem modo typi, qui nunc nobis videntur parum clari.</a:t>
            </a:r>
            <a:endParaRPr sz="1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8"/>
          <p:cNvSpPr txBox="1"/>
          <p:nvPr>
            <p:ph type="title"/>
          </p:nvPr>
        </p:nvSpPr>
        <p:spPr>
          <a:xfrm>
            <a:off x="328800" y="570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n-GB" sz="30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Three Column Text</a:t>
            </a:r>
            <a:endParaRPr b="1" sz="30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98" name="Google Shape;198;p18"/>
          <p:cNvSpPr txBox="1"/>
          <p:nvPr/>
        </p:nvSpPr>
        <p:spPr>
          <a:xfrm>
            <a:off x="447700" y="1737850"/>
            <a:ext cx="25707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38761D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Less is More.</a:t>
            </a:r>
            <a:endParaRPr b="1" sz="1800">
              <a:solidFill>
                <a:srgbClr val="38761D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The less information you give, better remember your audience. Create shorts and concise messages.</a:t>
            </a:r>
            <a:endParaRPr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99" name="Google Shape;199;p18"/>
          <p:cNvSpPr txBox="1"/>
          <p:nvPr/>
        </p:nvSpPr>
        <p:spPr>
          <a:xfrm>
            <a:off x="3062700" y="1756488"/>
            <a:ext cx="27339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38761D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The Contrast</a:t>
            </a:r>
            <a:r>
              <a:rPr lang="en-GB" sz="1800">
                <a:solidFill>
                  <a:srgbClr val="38761D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. </a:t>
            </a:r>
            <a:endParaRPr sz="1800">
              <a:solidFill>
                <a:srgbClr val="38761D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The contrast gives you the option to call attention to what you want to highlight. Use the size, colour, composition. </a:t>
            </a:r>
            <a:endParaRPr b="1" sz="18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00" name="Google Shape;200;p18"/>
          <p:cNvSpPr txBox="1"/>
          <p:nvPr/>
        </p:nvSpPr>
        <p:spPr>
          <a:xfrm>
            <a:off x="5840900" y="1775000"/>
            <a:ext cx="28554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38761D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Use a Good Template</a:t>
            </a:r>
            <a:r>
              <a:rPr lang="en-GB" sz="1800">
                <a:solidFill>
                  <a:srgbClr val="38761D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endParaRPr sz="1800">
              <a:solidFill>
                <a:srgbClr val="38761D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You must choose a template that suits the type of work your are about to submit.</a:t>
            </a:r>
            <a:endParaRPr b="1"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01" name="Google Shape;201;p18"/>
          <p:cNvSpPr txBox="1"/>
          <p:nvPr>
            <p:ph idx="12" type="sldNum"/>
          </p:nvPr>
        </p:nvSpPr>
        <p:spPr>
          <a:xfrm>
            <a:off x="84724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19"/>
          <p:cNvPicPr preferRelativeResize="0"/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3860775" y="-2"/>
            <a:ext cx="52832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19"/>
          <p:cNvSpPr txBox="1"/>
          <p:nvPr>
            <p:ph type="title"/>
          </p:nvPr>
        </p:nvSpPr>
        <p:spPr>
          <a:xfrm>
            <a:off x="580275" y="2834700"/>
            <a:ext cx="7592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USE IMAGES</a:t>
            </a:r>
            <a:endParaRPr sz="30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08" name="Google Shape;208;p19"/>
          <p:cNvSpPr txBox="1"/>
          <p:nvPr/>
        </p:nvSpPr>
        <p:spPr>
          <a:xfrm>
            <a:off x="643975" y="3513400"/>
            <a:ext cx="7976100" cy="12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 good image in your presentation is worth a thousand words.</a:t>
            </a:r>
            <a:endParaRPr sz="1800"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alibri"/>
              <a:buNone/>
            </a:pPr>
            <a:r>
              <a:rPr lang="en-GB" sz="1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Choose good themes for your presentations.</a:t>
            </a:r>
            <a:endParaRPr sz="17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09" name="Google Shape;209;p19"/>
          <p:cNvSpPr txBox="1"/>
          <p:nvPr>
            <p:ph idx="12" type="sldNum"/>
          </p:nvPr>
        </p:nvSpPr>
        <p:spPr>
          <a:xfrm>
            <a:off x="84724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powerpoint-background.png" id="210" name="Google Shape;210;p19"/>
          <p:cNvPicPr preferRelativeResize="0"/>
          <p:nvPr/>
        </p:nvPicPr>
        <p:blipFill rotWithShape="1">
          <a:blip r:embed="rId4">
            <a:alphaModFix/>
          </a:blip>
          <a:srcRect b="49" l="0" r="0" t="49"/>
          <a:stretch/>
        </p:blipFill>
        <p:spPr>
          <a:xfrm>
            <a:off x="2793588" y="386625"/>
            <a:ext cx="3165466" cy="252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ckground-for-powerpoint-template.jpg" id="215" name="Google Shape;215;p20"/>
          <p:cNvPicPr preferRelativeResize="0"/>
          <p:nvPr/>
        </p:nvPicPr>
        <p:blipFill rotWithShape="1">
          <a:blip r:embed="rId3">
            <a:alphaModFix/>
          </a:blip>
          <a:srcRect b="7813" l="0" r="0" t="7813"/>
          <a:stretch/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0"/>
          <p:cNvSpPr/>
          <p:nvPr/>
        </p:nvSpPr>
        <p:spPr>
          <a:xfrm>
            <a:off x="0" y="301375"/>
            <a:ext cx="9244500" cy="647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0"/>
          <p:cNvSpPr txBox="1"/>
          <p:nvPr/>
        </p:nvSpPr>
        <p:spPr>
          <a:xfrm>
            <a:off x="25" y="398875"/>
            <a:ext cx="9144000" cy="5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With a good image you can explain a complex concept in a simple way.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18" name="Google Shape;218;p20"/>
          <p:cNvSpPr txBox="1"/>
          <p:nvPr>
            <p:ph idx="12" type="sldNum"/>
          </p:nvPr>
        </p:nvSpPr>
        <p:spPr>
          <a:xfrm>
            <a:off x="84724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21"/>
          <p:cNvPicPr preferRelativeResize="0"/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3860775" y="-2"/>
            <a:ext cx="52832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1"/>
          <p:cNvSpPr txBox="1"/>
          <p:nvPr>
            <p:ph type="title"/>
          </p:nvPr>
        </p:nvSpPr>
        <p:spPr>
          <a:xfrm>
            <a:off x="311575" y="34252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USE TABLES</a:t>
            </a:r>
            <a:endParaRPr sz="30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25" name="Google Shape;225;p21"/>
          <p:cNvSpPr txBox="1"/>
          <p:nvPr/>
        </p:nvSpPr>
        <p:spPr>
          <a:xfrm>
            <a:off x="351675" y="3997950"/>
            <a:ext cx="8020800" cy="6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The tables are very useful for displaying information ordered.</a:t>
            </a:r>
            <a:endParaRPr sz="17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graphicFrame>
        <p:nvGraphicFramePr>
          <p:cNvPr id="226" name="Google Shape;226;p21"/>
          <p:cNvGraphicFramePr/>
          <p:nvPr/>
        </p:nvGraphicFramePr>
        <p:xfrm>
          <a:off x="3860775" y="1606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{70328F77-D079-4099-8C54-28F7B498CEFF}</a:tableStyleId>
              </a:tblPr>
              <a:tblGrid>
                <a:gridCol w="819225"/>
                <a:gridCol w="1180325"/>
                <a:gridCol w="939925"/>
                <a:gridCol w="855225"/>
              </a:tblGrid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CAPITAL</a:t>
                      </a:r>
                      <a:endParaRPr sz="9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</a:rPr>
                        <a:t>CITIZENS</a:t>
                      </a:r>
                      <a:endParaRPr sz="9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700">
                          <a:solidFill>
                            <a:schemeClr val="dk1"/>
                          </a:solidFill>
                        </a:rPr>
                        <a:t>(MILLIONS)</a:t>
                      </a:r>
                      <a:endParaRPr sz="7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</a:rPr>
                        <a:t>CURRENCY</a:t>
                      </a:r>
                      <a:endParaRPr sz="9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MÉXICO</a:t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CIUDAD DE MÉXICO</a:t>
                      </a:r>
                      <a:endParaRPr sz="8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122</a:t>
                      </a:r>
                      <a:endParaRPr sz="8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PESO</a:t>
                      </a:r>
                      <a:endParaRPr sz="8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U.S.A</a:t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WASHINGTON</a:t>
                      </a:r>
                      <a:endParaRPr sz="8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270</a:t>
                      </a:r>
                      <a:endParaRPr sz="8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DOLLAR</a:t>
                      </a:r>
                      <a:endParaRPr sz="8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GERMANY</a:t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BERLIN</a:t>
                      </a:r>
                      <a:endParaRPr sz="8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82</a:t>
                      </a:r>
                      <a:endParaRPr sz="8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EURO</a:t>
                      </a:r>
                      <a:endParaRPr sz="8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27" name="Google Shape;227;p21"/>
          <p:cNvSpPr txBox="1"/>
          <p:nvPr>
            <p:ph idx="12" type="sldNum"/>
          </p:nvPr>
        </p:nvSpPr>
        <p:spPr>
          <a:xfrm>
            <a:off x="84724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frame-Slides power.png" id="228" name="Google Shape;22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9175" y="2065943"/>
            <a:ext cx="1257450" cy="1255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22"/>
          <p:cNvPicPr preferRelativeResize="0"/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3860775" y="-2"/>
            <a:ext cx="52832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2"/>
          <p:cNvSpPr txBox="1"/>
          <p:nvPr>
            <p:ph type="title"/>
          </p:nvPr>
        </p:nvSpPr>
        <p:spPr>
          <a:xfrm>
            <a:off x="816400" y="3132500"/>
            <a:ext cx="7908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USE CHARTS</a:t>
            </a:r>
            <a:endParaRPr sz="30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35" name="Google Shape;235;p22"/>
          <p:cNvSpPr txBox="1"/>
          <p:nvPr/>
        </p:nvSpPr>
        <p:spPr>
          <a:xfrm>
            <a:off x="882750" y="3754050"/>
            <a:ext cx="7842300" cy="96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Graphics help us to understand the relationships between numerical values.</a:t>
            </a:r>
            <a:endParaRPr sz="18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36" name="Google Shape;236;p22"/>
          <p:cNvSpPr txBox="1"/>
          <p:nvPr>
            <p:ph idx="12" type="sldNum"/>
          </p:nvPr>
        </p:nvSpPr>
        <p:spPr>
          <a:xfrm>
            <a:off x="84724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37" name="Google Shape;237;p22" title="Points scored"/>
          <p:cNvPicPr preferRelativeResize="0"/>
          <p:nvPr/>
        </p:nvPicPr>
        <p:blipFill rotWithShape="1">
          <a:blip r:embed="rId4">
            <a:alphaModFix/>
          </a:blip>
          <a:srcRect b="0" l="13002" r="13451" t="0"/>
          <a:stretch/>
        </p:blipFill>
        <p:spPr>
          <a:xfrm>
            <a:off x="4364050" y="496350"/>
            <a:ext cx="3008650" cy="3053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fico barras.png" id="238" name="Google Shape;238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2750" y="2264187"/>
            <a:ext cx="1149376" cy="61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23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87504" y="447650"/>
            <a:ext cx="5365350" cy="331757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3"/>
          <p:cNvSpPr txBox="1"/>
          <p:nvPr/>
        </p:nvSpPr>
        <p:spPr>
          <a:xfrm>
            <a:off x="3505628" y="3493475"/>
            <a:ext cx="29142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You can insert graphs from </a:t>
            </a:r>
            <a:r>
              <a:rPr lang="en-GB" u="sng">
                <a:solidFill>
                  <a:srgbClr val="0B5394"/>
                </a:solidFill>
                <a:latin typeface="Gloria Hallelujah"/>
                <a:ea typeface="Gloria Hallelujah"/>
                <a:cs typeface="Gloria Hallelujah"/>
                <a:sym typeface="Gloria Hallelujah"/>
                <a:hlinkClick r:id="rId4"/>
              </a:rPr>
              <a:t>Google Sheets </a:t>
            </a:r>
            <a:endParaRPr>
              <a:solidFill>
                <a:srgbClr val="0B5394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245" name="Google Shape;245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5962" y="3657126"/>
            <a:ext cx="429650" cy="42965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3"/>
          <p:cNvSpPr txBox="1"/>
          <p:nvPr>
            <p:ph idx="12" type="sldNum"/>
          </p:nvPr>
        </p:nvSpPr>
        <p:spPr>
          <a:xfrm>
            <a:off x="84724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24"/>
          <p:cNvPicPr preferRelativeResize="0"/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3860775" y="-2"/>
            <a:ext cx="52832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4"/>
          <p:cNvSpPr txBox="1"/>
          <p:nvPr>
            <p:ph type="title"/>
          </p:nvPr>
        </p:nvSpPr>
        <p:spPr>
          <a:xfrm>
            <a:off x="654475" y="3077850"/>
            <a:ext cx="8118000" cy="5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FLOW CHARTS (Process)</a:t>
            </a:r>
            <a:endParaRPr sz="30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53" name="Google Shape;253;p24"/>
          <p:cNvSpPr txBox="1"/>
          <p:nvPr/>
        </p:nvSpPr>
        <p:spPr>
          <a:xfrm>
            <a:off x="722575" y="3731599"/>
            <a:ext cx="7445700" cy="9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Flowcharts are used to graphically represent the flow or sequences of simple routines.</a:t>
            </a:r>
            <a:endParaRPr sz="17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254" name="Google Shape;25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2363" y="750375"/>
            <a:ext cx="1889525" cy="16061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4"/>
          <p:cNvSpPr/>
          <p:nvPr/>
        </p:nvSpPr>
        <p:spPr>
          <a:xfrm>
            <a:off x="857700" y="406525"/>
            <a:ext cx="2354100" cy="2293800"/>
          </a:xfrm>
          <a:prstGeom prst="ellipse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24"/>
          <p:cNvSpPr txBox="1"/>
          <p:nvPr>
            <p:ph idx="12" type="sldNum"/>
          </p:nvPr>
        </p:nvSpPr>
        <p:spPr>
          <a:xfrm>
            <a:off x="84724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PA.jpg" id="261" name="Google Shape;26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5"/>
          <p:cNvSpPr txBox="1"/>
          <p:nvPr>
            <p:ph type="title"/>
          </p:nvPr>
        </p:nvSpPr>
        <p:spPr>
          <a:xfrm>
            <a:off x="568750" y="35152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EFEFE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MAPS</a:t>
            </a:r>
            <a:endParaRPr sz="3000">
              <a:solidFill>
                <a:srgbClr val="EFEFEF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263" name="Google Shape;263;p25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777950" y="2431275"/>
            <a:ext cx="1083975" cy="108397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5"/>
          <p:cNvSpPr txBox="1"/>
          <p:nvPr>
            <p:ph idx="12" type="sldNum"/>
          </p:nvPr>
        </p:nvSpPr>
        <p:spPr>
          <a:xfrm>
            <a:off x="84724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26"/>
          <p:cNvPicPr preferRelativeResize="0"/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3860775" y="-2"/>
            <a:ext cx="52832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6"/>
          <p:cNvSpPr txBox="1"/>
          <p:nvPr>
            <p:ph type="title"/>
          </p:nvPr>
        </p:nvSpPr>
        <p:spPr>
          <a:xfrm>
            <a:off x="997375" y="3013125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TECHNOLOGY PRESENTATIONS</a:t>
            </a:r>
            <a:endParaRPr sz="30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71" name="Google Shape;271;p26"/>
          <p:cNvSpPr txBox="1"/>
          <p:nvPr/>
        </p:nvSpPr>
        <p:spPr>
          <a:xfrm>
            <a:off x="1037475" y="3691825"/>
            <a:ext cx="6687300" cy="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Below we provide a set of slides for your Apps or Web presentations.</a:t>
            </a:r>
            <a:endParaRPr sz="18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72" name="Google Shape;272;p26"/>
          <p:cNvSpPr txBox="1"/>
          <p:nvPr>
            <p:ph idx="12" type="sldNum"/>
          </p:nvPr>
        </p:nvSpPr>
        <p:spPr>
          <a:xfrm>
            <a:off x="84724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/>
          <p:nvPr/>
        </p:nvSpPr>
        <p:spPr>
          <a:xfrm>
            <a:off x="2350200" y="4044075"/>
            <a:ext cx="4443600" cy="37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5" name="Google Shape;45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5375" y="4072198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9"/>
          <p:cNvSpPr txBox="1"/>
          <p:nvPr>
            <p:ph idx="4294967295" type="title"/>
          </p:nvPr>
        </p:nvSpPr>
        <p:spPr>
          <a:xfrm>
            <a:off x="1137900" y="445025"/>
            <a:ext cx="769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38761D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INSTRUCTIONS FOR USE</a:t>
            </a:r>
            <a:endParaRPr sz="3000">
              <a:solidFill>
                <a:srgbClr val="38761D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8761D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47" name="Google Shape;47;p9"/>
          <p:cNvSpPr txBox="1"/>
          <p:nvPr>
            <p:ph idx="4294967295" type="body"/>
          </p:nvPr>
        </p:nvSpPr>
        <p:spPr>
          <a:xfrm>
            <a:off x="1137900" y="1152475"/>
            <a:ext cx="7694400" cy="25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Open this document in Google Slides, or click on the button “use this template”. To do this you must be logged in with your google.</a:t>
            </a:r>
            <a:endParaRPr sz="1200"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666666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EDIT IN GOOGLE SLIDES</a:t>
            </a:r>
            <a:endParaRPr b="1" sz="1200">
              <a:solidFill>
                <a:srgbClr val="666666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Open File menu and select make a copy.</a:t>
            </a:r>
            <a:endParaRPr sz="1200"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That will open a copy of this template in your google drive you can edit, add or delete.</a:t>
            </a:r>
            <a:endParaRPr sz="1200"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666666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EDIT IN POWERPOINT</a:t>
            </a:r>
            <a:endParaRPr b="1" sz="1200">
              <a:solidFill>
                <a:srgbClr val="666666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Open File menu and select Download as a Microsoft Powerpoint. You will download a PPTX file that you can edit in Powerpoint.</a:t>
            </a:r>
            <a:endParaRPr sz="1200">
              <a:solidFill>
                <a:srgbClr val="666666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48" name="Google Shape;48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571" y="1857425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6885" y="2795950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9"/>
          <p:cNvSpPr txBox="1"/>
          <p:nvPr/>
        </p:nvSpPr>
        <p:spPr>
          <a:xfrm>
            <a:off x="2813400" y="4044075"/>
            <a:ext cx="43305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38761D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For Further information, go to </a:t>
            </a:r>
            <a:r>
              <a:rPr lang="en-GB" sz="1000" u="sng">
                <a:solidFill>
                  <a:schemeClr val="hlink"/>
                </a:solidFill>
                <a:latin typeface="Gloria Hallelujah"/>
                <a:ea typeface="Gloria Hallelujah"/>
                <a:cs typeface="Gloria Hallelujah"/>
                <a:sym typeface="Gloria Hallelujah"/>
                <a:hlinkClick r:id="rId6"/>
              </a:rPr>
              <a:t>https://www.slidespower.com</a:t>
            </a:r>
            <a:endParaRPr>
              <a:solidFill>
                <a:srgbClr val="38761D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481983" y="458969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27"/>
          <p:cNvGrpSpPr/>
          <p:nvPr/>
        </p:nvGrpSpPr>
        <p:grpSpPr>
          <a:xfrm>
            <a:off x="6144278" y="567909"/>
            <a:ext cx="1895094" cy="3652114"/>
            <a:chOff x="6144278" y="567909"/>
            <a:chExt cx="1895094" cy="3652114"/>
          </a:xfrm>
        </p:grpSpPr>
        <p:pic>
          <p:nvPicPr>
            <p:cNvPr descr="iphone.png" id="278" name="Google Shape;278;p27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6144278" y="567909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79" name="Google Shape;279;p27"/>
            <p:cNvPicPr preferRelativeResize="0"/>
            <p:nvPr/>
          </p:nvPicPr>
          <p:blipFill rotWithShape="1">
            <a:blip r:embed="rId4">
              <a:alphaModFix/>
            </a:blip>
            <a:srcRect b="0" l="18346" r="18346" t="0"/>
            <a:stretch/>
          </p:blipFill>
          <p:spPr>
            <a:xfrm>
              <a:off x="6320893" y="1144084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0" name="Google Shape;280;p27"/>
          <p:cNvSpPr txBox="1"/>
          <p:nvPr/>
        </p:nvSpPr>
        <p:spPr>
          <a:xfrm>
            <a:off x="1283225" y="225937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Introduce your app using this template.</a:t>
            </a:r>
            <a:endParaRPr sz="1800"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You can change the picture or introduce a text.</a:t>
            </a:r>
            <a:endParaRPr sz="18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281" name="Google Shape;281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83225" y="858900"/>
            <a:ext cx="3501175" cy="1400475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7"/>
          <p:cNvSpPr txBox="1"/>
          <p:nvPr>
            <p:ph idx="12" type="sldNum"/>
          </p:nvPr>
        </p:nvSpPr>
        <p:spPr>
          <a:xfrm>
            <a:off x="84724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8"/>
          <p:cNvSpPr txBox="1"/>
          <p:nvPr/>
        </p:nvSpPr>
        <p:spPr>
          <a:xfrm>
            <a:off x="1276350" y="2468925"/>
            <a:ext cx="48960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Introduce your app using this template.</a:t>
            </a:r>
            <a:endParaRPr sz="1800"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You can change the picture or introduce a text.</a:t>
            </a:r>
            <a:endParaRPr sz="18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288" name="Google Shape;288;p28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462501" y="588750"/>
            <a:ext cx="1851525" cy="172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9" name="Google Shape;289;p28"/>
          <p:cNvGrpSpPr/>
          <p:nvPr/>
        </p:nvGrpSpPr>
        <p:grpSpPr>
          <a:xfrm>
            <a:off x="6333603" y="406638"/>
            <a:ext cx="1851519" cy="3902202"/>
            <a:chOff x="6333603" y="406638"/>
            <a:chExt cx="1851519" cy="3902202"/>
          </a:xfrm>
        </p:grpSpPr>
        <p:pic>
          <p:nvPicPr>
            <p:cNvPr descr="iphone.png" id="290" name="Google Shape;290;p28"/>
            <p:cNvPicPr preferRelativeResize="0"/>
            <p:nvPr/>
          </p:nvPicPr>
          <p:blipFill rotWithShape="1">
            <a:blip r:embed="rId4">
              <a:alphaModFix/>
            </a:blip>
            <a:srcRect b="0" l="76275" r="0" t="0"/>
            <a:stretch/>
          </p:blipFill>
          <p:spPr>
            <a:xfrm>
              <a:off x="6333603" y="406638"/>
              <a:ext cx="1851519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91" name="Google Shape;291;p28"/>
            <p:cNvPicPr preferRelativeResize="0"/>
            <p:nvPr/>
          </p:nvPicPr>
          <p:blipFill rotWithShape="1">
            <a:blip r:embed="rId5">
              <a:alphaModFix/>
            </a:blip>
            <a:srcRect b="0" l="18950" r="18956" t="0"/>
            <a:stretch/>
          </p:blipFill>
          <p:spPr>
            <a:xfrm>
              <a:off x="6406166" y="8921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2" name="Google Shape;292;p28"/>
          <p:cNvSpPr txBox="1"/>
          <p:nvPr>
            <p:ph idx="12" type="sldNum"/>
          </p:nvPr>
        </p:nvSpPr>
        <p:spPr>
          <a:xfrm>
            <a:off x="84724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9"/>
          <p:cNvSpPr txBox="1"/>
          <p:nvPr/>
        </p:nvSpPr>
        <p:spPr>
          <a:xfrm>
            <a:off x="295275" y="2468925"/>
            <a:ext cx="50577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Introduce your app using this template.</a:t>
            </a:r>
            <a:endParaRPr sz="1800"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You can change the picture or introduce a text.</a:t>
            </a:r>
            <a:endParaRPr sz="18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descr="Fondo-para-presentaciones-tecnológica.png" id="298" name="Google Shape;298;p29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5268275" y="1305001"/>
            <a:ext cx="3581950" cy="2533474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29"/>
          <p:cNvSpPr txBox="1"/>
          <p:nvPr/>
        </p:nvSpPr>
        <p:spPr>
          <a:xfrm>
            <a:off x="5542177" y="2244948"/>
            <a:ext cx="30045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www.slidespower.com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300" name="Google Shape;300;p29"/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570500" y="808600"/>
            <a:ext cx="1436349" cy="1436349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29"/>
          <p:cNvSpPr txBox="1"/>
          <p:nvPr>
            <p:ph idx="12" type="sldNum"/>
          </p:nvPr>
        </p:nvSpPr>
        <p:spPr>
          <a:xfrm>
            <a:off x="84724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0"/>
          <p:cNvSpPr txBox="1"/>
          <p:nvPr>
            <p:ph type="title"/>
          </p:nvPr>
        </p:nvSpPr>
        <p:spPr>
          <a:xfrm>
            <a:off x="311575" y="418900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n-GB" sz="30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FINAL CONCLUSIONS</a:t>
            </a:r>
            <a:endParaRPr b="1" sz="30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07" name="Google Shape;307;p30"/>
          <p:cNvSpPr txBox="1"/>
          <p:nvPr/>
        </p:nvSpPr>
        <p:spPr>
          <a:xfrm>
            <a:off x="351675" y="1097600"/>
            <a:ext cx="5441400" cy="8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We proceed to make a summary of the main points discussed in the presentation.</a:t>
            </a:r>
            <a:endParaRPr sz="18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08" name="Google Shape;308;p30"/>
          <p:cNvSpPr txBox="1"/>
          <p:nvPr/>
        </p:nvSpPr>
        <p:spPr>
          <a:xfrm>
            <a:off x="484450" y="2272900"/>
            <a:ext cx="18570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FONTS</a:t>
            </a:r>
            <a:endParaRPr b="1" sz="12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38761D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It is important to use fonts that read well, without being in bold. Example: helvética.</a:t>
            </a:r>
            <a:endParaRPr b="1" sz="1200"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09" name="Google Shape;309;p30"/>
          <p:cNvSpPr txBox="1"/>
          <p:nvPr/>
        </p:nvSpPr>
        <p:spPr>
          <a:xfrm>
            <a:off x="2613950" y="2272900"/>
            <a:ext cx="18066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DESIGN</a:t>
            </a:r>
            <a:endParaRPr b="1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38761D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 well-designed template is an ideal way to communicate a message simply and clearly.</a:t>
            </a:r>
            <a:endParaRPr>
              <a:solidFill>
                <a:srgbClr val="38761D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rgbClr val="38761D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10" name="Google Shape;310;p30"/>
          <p:cNvSpPr txBox="1"/>
          <p:nvPr/>
        </p:nvSpPr>
        <p:spPr>
          <a:xfrm>
            <a:off x="4693050" y="2272900"/>
            <a:ext cx="1897500" cy="20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TIME PER SLIDE</a:t>
            </a:r>
            <a:endParaRPr b="1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38761D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In a quality slideshow, the time of exposure should not exceed 30 seconds.</a:t>
            </a:r>
            <a:endParaRPr>
              <a:solidFill>
                <a:srgbClr val="38761D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11" name="Google Shape;311;p30"/>
          <p:cNvSpPr txBox="1"/>
          <p:nvPr/>
        </p:nvSpPr>
        <p:spPr>
          <a:xfrm>
            <a:off x="6863050" y="2272900"/>
            <a:ext cx="2149800" cy="228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PREPARATION</a:t>
            </a:r>
            <a:endParaRPr b="1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38761D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Out of respect for the audience, it is essential to prepare well the presentation and try not to leave anything to chance.</a:t>
            </a:r>
            <a:endParaRPr>
              <a:solidFill>
                <a:srgbClr val="38761D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12" name="Google Shape;312;p30"/>
          <p:cNvSpPr/>
          <p:nvPr/>
        </p:nvSpPr>
        <p:spPr>
          <a:xfrm>
            <a:off x="484450" y="217195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30"/>
          <p:cNvSpPr/>
          <p:nvPr/>
        </p:nvSpPr>
        <p:spPr>
          <a:xfrm>
            <a:off x="2613950" y="2171950"/>
            <a:ext cx="1503900" cy="10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30"/>
          <p:cNvSpPr/>
          <p:nvPr/>
        </p:nvSpPr>
        <p:spPr>
          <a:xfrm>
            <a:off x="4693050" y="2171950"/>
            <a:ext cx="1503900" cy="100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30"/>
          <p:cNvSpPr/>
          <p:nvPr/>
        </p:nvSpPr>
        <p:spPr>
          <a:xfrm>
            <a:off x="6863050" y="2171950"/>
            <a:ext cx="1503900" cy="1008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30"/>
          <p:cNvSpPr txBox="1"/>
          <p:nvPr>
            <p:ph idx="12" type="sldNum"/>
          </p:nvPr>
        </p:nvSpPr>
        <p:spPr>
          <a:xfrm>
            <a:off x="84724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hank-you.png" id="321" name="Google Shape;32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99137">
            <a:off x="3060315" y="876423"/>
            <a:ext cx="2805302" cy="2906203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31"/>
          <p:cNvSpPr txBox="1"/>
          <p:nvPr>
            <p:ph idx="12" type="sldNum"/>
          </p:nvPr>
        </p:nvSpPr>
        <p:spPr>
          <a:xfrm>
            <a:off x="84724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2"/>
          <p:cNvSpPr txBox="1"/>
          <p:nvPr/>
        </p:nvSpPr>
        <p:spPr>
          <a:xfrm>
            <a:off x="5173749" y="989100"/>
            <a:ext cx="32988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Gloria Hallelujah"/>
              <a:buChar char="•"/>
            </a:pPr>
            <a:r>
              <a:rPr lang="en-GB" sz="12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Google Images.</a:t>
            </a:r>
            <a:endParaRPr sz="12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Gloria Hallelujah"/>
              <a:buChar char="•"/>
            </a:pPr>
            <a:r>
              <a:rPr lang="en-GB" sz="12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Prof. Reynel A. Llanes Belett.</a:t>
            </a:r>
            <a:endParaRPr sz="12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Gloria Hallelujah"/>
              <a:buChar char="•"/>
            </a:pPr>
            <a:r>
              <a:rPr lang="en-GB" sz="12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Google Images.</a:t>
            </a:r>
            <a:endParaRPr sz="12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Gloria Hallelujah"/>
              <a:buChar char="•"/>
            </a:pPr>
            <a:r>
              <a:rPr lang="en-GB" sz="12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Prof. Reynel A. Llanes Belett.a</a:t>
            </a:r>
            <a:endParaRPr sz="12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28" name="Google Shape;328;p32"/>
          <p:cNvSpPr txBox="1"/>
          <p:nvPr/>
        </p:nvSpPr>
        <p:spPr>
          <a:xfrm>
            <a:off x="869000" y="989100"/>
            <a:ext cx="32988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BIBLIOGRAPHY</a:t>
            </a:r>
            <a:endParaRPr sz="30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29" name="Google Shape;329;p32"/>
          <p:cNvSpPr txBox="1"/>
          <p:nvPr>
            <p:ph idx="12" type="sldNum"/>
          </p:nvPr>
        </p:nvSpPr>
        <p:spPr>
          <a:xfrm>
            <a:off x="84724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3"/>
          <p:cNvSpPr txBox="1"/>
          <p:nvPr/>
        </p:nvSpPr>
        <p:spPr>
          <a:xfrm>
            <a:off x="4642209" y="741150"/>
            <a:ext cx="4225500" cy="337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Gloria Hallelujah"/>
              <a:buChar char="●"/>
            </a:pP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FONT</a:t>
            </a: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:</a:t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	</a:t>
            </a:r>
            <a:r>
              <a:rPr lang="en-GB">
                <a:solidFill>
                  <a:srgbClr val="6FA8D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Gloria Hallelujah</a:t>
            </a:r>
            <a:endParaRPr>
              <a:solidFill>
                <a:srgbClr val="6FA8DC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Gloria Hallelujah"/>
              <a:buChar char="●"/>
            </a:pP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IMAGES:</a:t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latin typeface="Gloria Hallelujah"/>
                <a:ea typeface="Gloria Hallelujah"/>
                <a:cs typeface="Gloria Hallelujah"/>
                <a:sym typeface="Gloria Hallelujah"/>
                <a:hlinkClick r:id="rId3"/>
              </a:rPr>
              <a:t>www.</a:t>
            </a:r>
            <a:r>
              <a:rPr lang="en-GB">
                <a:solidFill>
                  <a:srgbClr val="6FA8DC"/>
                </a:solidFill>
                <a:uFill>
                  <a:noFill/>
                </a:uFill>
                <a:latin typeface="Gloria Hallelujah"/>
                <a:ea typeface="Gloria Hallelujah"/>
                <a:cs typeface="Gloria Hallelujah"/>
                <a:sym typeface="Gloria Hallelujah"/>
                <a:hlinkClick r:id="rId4"/>
              </a:rPr>
              <a:t>pexels.com</a:t>
            </a:r>
            <a:endParaRPr>
              <a:solidFill>
                <a:srgbClr val="6FA8DC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Gloria Hallelujah"/>
              <a:buChar char="●"/>
            </a:pP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ICONS:</a:t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latin typeface="Gloria Hallelujah"/>
                <a:ea typeface="Gloria Hallelujah"/>
                <a:cs typeface="Gloria Hallelujah"/>
                <a:sym typeface="Gloria Hallelujah"/>
                <a:hlinkClick r:id="rId5"/>
              </a:rPr>
              <a:t>www.iconfinder.com</a:t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Gloria Hallelujah"/>
              <a:buChar char="●"/>
            </a:pP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PRESENTATION DESIGN BY</a:t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latin typeface="Gloria Hallelujah"/>
                <a:ea typeface="Gloria Hallelujah"/>
                <a:cs typeface="Gloria Hallelujah"/>
                <a:sym typeface="Gloria Hallelujah"/>
                <a:hlinkClick r:id="rId6"/>
              </a:rPr>
              <a:t>www.slidespower.com</a:t>
            </a:r>
            <a:endParaRPr>
              <a:solidFill>
                <a:srgbClr val="6FA8DC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35" name="Google Shape;335;p33"/>
          <p:cNvSpPr txBox="1"/>
          <p:nvPr/>
        </p:nvSpPr>
        <p:spPr>
          <a:xfrm>
            <a:off x="727675" y="930450"/>
            <a:ext cx="40176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PRESENTATION DESIGN</a:t>
            </a:r>
            <a:endParaRPr sz="30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36" name="Google Shape;336;p33"/>
          <p:cNvSpPr txBox="1"/>
          <p:nvPr>
            <p:ph idx="12" type="sldNum"/>
          </p:nvPr>
        </p:nvSpPr>
        <p:spPr>
          <a:xfrm>
            <a:off x="84724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4"/>
          <p:cNvSpPr txBox="1"/>
          <p:nvPr/>
        </p:nvSpPr>
        <p:spPr>
          <a:xfrm>
            <a:off x="867350" y="397525"/>
            <a:ext cx="77823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You can find different Icons in our other presentations.</a:t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342" name="Google Shape;34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5551" y="423100"/>
            <a:ext cx="508951" cy="508951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34"/>
          <p:cNvSpPr txBox="1"/>
          <p:nvPr>
            <p:ph idx="12" type="sldNum"/>
          </p:nvPr>
        </p:nvSpPr>
        <p:spPr>
          <a:xfrm>
            <a:off x="8472458" y="4587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44" name="Google Shape;344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4659" y="2917873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7204" y="1513056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09035" y="1513056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358810" y="2917873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7111" y="2917873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430866" y="1513056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752696" y="1513056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3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050508" y="2917873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3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012961" y="2917873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3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396358" y="2917873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34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074527" y="1513056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34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396358" y="1513056"/>
            <a:ext cx="985643" cy="985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35"/>
          <p:cNvPicPr preferRelativeResize="0"/>
          <p:nvPr/>
        </p:nvPicPr>
        <p:blipFill rotWithShape="1">
          <a:blip r:embed="rId3">
            <a:alphaModFix/>
          </a:blip>
          <a:srcRect b="12729" l="0" r="0" t="2967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B-2.png" id="361" name="Google Shape;361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71875" y="426200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-2.png" id="362" name="Google Shape;362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31716" y="426200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-2.png" id="363" name="Google Shape;363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91558" y="426200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EET-2.png" id="364" name="Google Shape;364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51399" y="426200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IL-2.png" id="365" name="Google Shape;365;p3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12025" y="4262000"/>
            <a:ext cx="488950" cy="48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35"/>
          <p:cNvPicPr preferRelativeResize="0"/>
          <p:nvPr/>
        </p:nvPicPr>
        <p:blipFill>
          <a:blip r:embed="rId9">
            <a:alphaModFix amt="30000"/>
          </a:blip>
          <a:stretch>
            <a:fillRect/>
          </a:stretch>
        </p:blipFill>
        <p:spPr>
          <a:xfrm rot="-3377817">
            <a:off x="3208477" y="795372"/>
            <a:ext cx="2955644" cy="2877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35"/>
          <p:cNvPicPr preferRelativeResize="0"/>
          <p:nvPr/>
        </p:nvPicPr>
        <p:blipFill>
          <a:blip r:embed="rId9">
            <a:alphaModFix amt="30000"/>
          </a:blip>
          <a:stretch>
            <a:fillRect/>
          </a:stretch>
        </p:blipFill>
        <p:spPr>
          <a:xfrm rot="-3377802">
            <a:off x="1827282" y="1829787"/>
            <a:ext cx="1952185" cy="19006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0"/>
          <p:cNvPicPr preferRelativeResize="0"/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 flipH="1">
            <a:off x="3371650" y="142874"/>
            <a:ext cx="4064150" cy="3956656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0"/>
          <p:cNvSpPr txBox="1"/>
          <p:nvPr>
            <p:ph idx="1" type="body"/>
          </p:nvPr>
        </p:nvSpPr>
        <p:spPr>
          <a:xfrm>
            <a:off x="575850" y="1976100"/>
            <a:ext cx="3749400" cy="11913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400">
                <a:solidFill>
                  <a:srgbClr val="38761D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My Name: </a:t>
            </a:r>
            <a:r>
              <a:rPr b="1" lang="en-GB" sz="1400">
                <a:solidFill>
                  <a:srgbClr val="666666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NAME &amp; SURNAME</a:t>
            </a:r>
            <a:endParaRPr b="1" sz="1400">
              <a:solidFill>
                <a:srgbClr val="666666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38761D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Email: </a:t>
            </a:r>
            <a:r>
              <a:rPr b="1" lang="en-GB" sz="1400">
                <a:solidFill>
                  <a:srgbClr val="666666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slidespower@gmail</a:t>
            </a:r>
            <a:r>
              <a:rPr b="1" lang="en-GB" sz="1400">
                <a:solidFill>
                  <a:srgbClr val="666666"/>
                </a:solidFill>
                <a:uFill>
                  <a:noFill/>
                </a:uFill>
                <a:latin typeface="Gloria Hallelujah"/>
                <a:ea typeface="Gloria Hallelujah"/>
                <a:cs typeface="Gloria Hallelujah"/>
                <a:sym typeface="Gloria Hallelujah"/>
                <a:hlinkClick r:id="rId4"/>
              </a:rPr>
              <a:t>.com</a:t>
            </a:r>
            <a:endParaRPr b="1" sz="1400">
              <a:solidFill>
                <a:srgbClr val="666666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38761D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Phone:</a:t>
            </a:r>
            <a:r>
              <a:rPr lang="en-GB" sz="1400">
                <a:solidFill>
                  <a:srgbClr val="666666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b="1" lang="en-GB" sz="1400">
                <a:solidFill>
                  <a:srgbClr val="666666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+1 123 45 67 89</a:t>
            </a:r>
            <a:endParaRPr b="1" sz="1400">
              <a:solidFill>
                <a:srgbClr val="666666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4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58" name="Google Shape;58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7275" y="690475"/>
            <a:ext cx="1189032" cy="128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24541" y="3312425"/>
            <a:ext cx="403309" cy="403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7275" y="3312429"/>
            <a:ext cx="433465" cy="433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56841" y="3355519"/>
            <a:ext cx="317128" cy="317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618389" y="3355530"/>
            <a:ext cx="317128" cy="3171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" name="Google Shape;63;p10"/>
          <p:cNvGrpSpPr/>
          <p:nvPr/>
        </p:nvGrpSpPr>
        <p:grpSpPr>
          <a:xfrm>
            <a:off x="4511722" y="1362750"/>
            <a:ext cx="3671762" cy="2309925"/>
            <a:chOff x="3942647" y="945675"/>
            <a:chExt cx="3671762" cy="2309925"/>
          </a:xfrm>
        </p:grpSpPr>
        <p:pic>
          <p:nvPicPr>
            <p:cNvPr id="64" name="Google Shape;64;p10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5284908" y="2928712"/>
              <a:ext cx="295535" cy="2955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Google Shape;65;p10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4001417" y="2931865"/>
              <a:ext cx="295541" cy="2955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" name="Google Shape;66;p10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4643156" y="2931872"/>
              <a:ext cx="295541" cy="2955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" name="Google Shape;67;p10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5967674" y="2931869"/>
              <a:ext cx="295541" cy="2955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" name="Google Shape;68;p10"/>
            <p:cNvPicPr preferRelativeResize="0"/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6609425" y="2903700"/>
              <a:ext cx="351900" cy="351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9" name="Google Shape;69;p10"/>
            <p:cNvSpPr txBox="1"/>
            <p:nvPr/>
          </p:nvSpPr>
          <p:spPr>
            <a:xfrm>
              <a:off x="3942647" y="955014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70" name="Google Shape;70;p10"/>
            <p:cNvSpPr txBox="1"/>
            <p:nvPr/>
          </p:nvSpPr>
          <p:spPr>
            <a:xfrm>
              <a:off x="3942647" y="1145186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71" name="Google Shape;71;p10"/>
            <p:cNvSpPr txBox="1"/>
            <p:nvPr/>
          </p:nvSpPr>
          <p:spPr>
            <a:xfrm>
              <a:off x="3942647" y="1338115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72" name="Google Shape;72;p10"/>
            <p:cNvSpPr txBox="1"/>
            <p:nvPr/>
          </p:nvSpPr>
          <p:spPr>
            <a:xfrm>
              <a:off x="3942647" y="1528286"/>
              <a:ext cx="421500" cy="126900"/>
            </a:xfrm>
            <a:prstGeom prst="rect">
              <a:avLst/>
            </a:prstGeom>
            <a:solidFill>
              <a:srgbClr val="8061D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73" name="Google Shape;73;p10"/>
            <p:cNvSpPr txBox="1"/>
            <p:nvPr/>
          </p:nvSpPr>
          <p:spPr>
            <a:xfrm>
              <a:off x="3942647" y="1721214"/>
              <a:ext cx="421500" cy="126900"/>
            </a:xfrm>
            <a:prstGeom prst="rect">
              <a:avLst/>
            </a:prstGeom>
            <a:solidFill>
              <a:srgbClr val="8061D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74" name="Google Shape;74;p10"/>
            <p:cNvSpPr txBox="1"/>
            <p:nvPr/>
          </p:nvSpPr>
          <p:spPr>
            <a:xfrm>
              <a:off x="3942647" y="1911387"/>
              <a:ext cx="421500" cy="126900"/>
            </a:xfrm>
            <a:prstGeom prst="rect">
              <a:avLst/>
            </a:prstGeom>
            <a:solidFill>
              <a:srgbClr val="8061D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75" name="Google Shape;75;p10"/>
            <p:cNvSpPr txBox="1"/>
            <p:nvPr/>
          </p:nvSpPr>
          <p:spPr>
            <a:xfrm>
              <a:off x="3942647" y="2104316"/>
              <a:ext cx="421500" cy="126900"/>
            </a:xfrm>
            <a:prstGeom prst="rect">
              <a:avLst/>
            </a:prstGeom>
            <a:solidFill>
              <a:srgbClr val="8061D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76" name="Google Shape;76;p10"/>
            <p:cNvSpPr txBox="1"/>
            <p:nvPr/>
          </p:nvSpPr>
          <p:spPr>
            <a:xfrm>
              <a:off x="3942647" y="2294486"/>
              <a:ext cx="421500" cy="126900"/>
            </a:xfrm>
            <a:prstGeom prst="rect">
              <a:avLst/>
            </a:prstGeom>
            <a:solidFill>
              <a:srgbClr val="8061D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77" name="Google Shape;77;p10"/>
            <p:cNvSpPr txBox="1"/>
            <p:nvPr/>
          </p:nvSpPr>
          <p:spPr>
            <a:xfrm>
              <a:off x="3942647" y="2487414"/>
              <a:ext cx="421500" cy="126900"/>
            </a:xfrm>
            <a:prstGeom prst="rect">
              <a:avLst/>
            </a:prstGeom>
            <a:solidFill>
              <a:srgbClr val="8061D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78" name="Google Shape;78;p10"/>
            <p:cNvSpPr txBox="1"/>
            <p:nvPr/>
          </p:nvSpPr>
          <p:spPr>
            <a:xfrm>
              <a:off x="3942647" y="2677588"/>
              <a:ext cx="421500" cy="126900"/>
            </a:xfrm>
            <a:prstGeom prst="rect">
              <a:avLst/>
            </a:prstGeom>
            <a:solidFill>
              <a:srgbClr val="8061D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79" name="Google Shape;79;p10"/>
            <p:cNvSpPr txBox="1"/>
            <p:nvPr/>
          </p:nvSpPr>
          <p:spPr>
            <a:xfrm>
              <a:off x="4590220" y="954300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80" name="Google Shape;80;p10"/>
            <p:cNvSpPr txBox="1"/>
            <p:nvPr/>
          </p:nvSpPr>
          <p:spPr>
            <a:xfrm>
              <a:off x="4590220" y="1144473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81" name="Google Shape;81;p10"/>
            <p:cNvSpPr txBox="1"/>
            <p:nvPr/>
          </p:nvSpPr>
          <p:spPr>
            <a:xfrm>
              <a:off x="4590220" y="1337402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82" name="Google Shape;82;p10"/>
            <p:cNvSpPr txBox="1"/>
            <p:nvPr/>
          </p:nvSpPr>
          <p:spPr>
            <a:xfrm>
              <a:off x="4590220" y="1527572"/>
              <a:ext cx="421500" cy="126900"/>
            </a:xfrm>
            <a:prstGeom prst="rect">
              <a:avLst/>
            </a:prstGeom>
            <a:solidFill>
              <a:srgbClr val="3D85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83" name="Google Shape;83;p10"/>
            <p:cNvSpPr txBox="1"/>
            <p:nvPr/>
          </p:nvSpPr>
          <p:spPr>
            <a:xfrm>
              <a:off x="4590220" y="1720501"/>
              <a:ext cx="421500" cy="126900"/>
            </a:xfrm>
            <a:prstGeom prst="rect">
              <a:avLst/>
            </a:prstGeom>
            <a:solidFill>
              <a:srgbClr val="3D85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84" name="Google Shape;84;p10"/>
            <p:cNvSpPr txBox="1"/>
            <p:nvPr/>
          </p:nvSpPr>
          <p:spPr>
            <a:xfrm>
              <a:off x="4590220" y="1910674"/>
              <a:ext cx="421500" cy="126900"/>
            </a:xfrm>
            <a:prstGeom prst="rect">
              <a:avLst/>
            </a:prstGeom>
            <a:solidFill>
              <a:srgbClr val="3D85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85" name="Google Shape;85;p10"/>
            <p:cNvSpPr txBox="1"/>
            <p:nvPr/>
          </p:nvSpPr>
          <p:spPr>
            <a:xfrm>
              <a:off x="4590220" y="2103602"/>
              <a:ext cx="421500" cy="126900"/>
            </a:xfrm>
            <a:prstGeom prst="rect">
              <a:avLst/>
            </a:prstGeom>
            <a:solidFill>
              <a:srgbClr val="3D85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86" name="Google Shape;86;p10"/>
            <p:cNvSpPr txBox="1"/>
            <p:nvPr/>
          </p:nvSpPr>
          <p:spPr>
            <a:xfrm>
              <a:off x="4590220" y="2293773"/>
              <a:ext cx="421500" cy="126900"/>
            </a:xfrm>
            <a:prstGeom prst="rect">
              <a:avLst/>
            </a:prstGeom>
            <a:solidFill>
              <a:srgbClr val="3D85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87" name="Google Shape;87;p10"/>
            <p:cNvSpPr txBox="1"/>
            <p:nvPr/>
          </p:nvSpPr>
          <p:spPr>
            <a:xfrm>
              <a:off x="4590220" y="2486701"/>
              <a:ext cx="421500" cy="126900"/>
            </a:xfrm>
            <a:prstGeom prst="rect">
              <a:avLst/>
            </a:prstGeom>
            <a:solidFill>
              <a:srgbClr val="3D85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88" name="Google Shape;88;p10"/>
            <p:cNvSpPr txBox="1"/>
            <p:nvPr/>
          </p:nvSpPr>
          <p:spPr>
            <a:xfrm>
              <a:off x="4590220" y="2676874"/>
              <a:ext cx="421500" cy="126900"/>
            </a:xfrm>
            <a:prstGeom prst="rect">
              <a:avLst/>
            </a:prstGeom>
            <a:solidFill>
              <a:srgbClr val="3D85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89" name="Google Shape;89;p10"/>
            <p:cNvSpPr txBox="1"/>
            <p:nvPr/>
          </p:nvSpPr>
          <p:spPr>
            <a:xfrm>
              <a:off x="5236713" y="945675"/>
              <a:ext cx="409500" cy="1272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0"/>
            <p:cNvSpPr txBox="1"/>
            <p:nvPr/>
          </p:nvSpPr>
          <p:spPr>
            <a:xfrm>
              <a:off x="5236713" y="1136552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0"/>
            <p:cNvSpPr txBox="1"/>
            <p:nvPr/>
          </p:nvSpPr>
          <p:spPr>
            <a:xfrm>
              <a:off x="5236713" y="1330194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10"/>
            <p:cNvSpPr txBox="1"/>
            <p:nvPr/>
          </p:nvSpPr>
          <p:spPr>
            <a:xfrm>
              <a:off x="5236713" y="1521068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10"/>
            <p:cNvSpPr txBox="1"/>
            <p:nvPr/>
          </p:nvSpPr>
          <p:spPr>
            <a:xfrm>
              <a:off x="5236713" y="1714711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10"/>
            <p:cNvSpPr txBox="1"/>
            <p:nvPr/>
          </p:nvSpPr>
          <p:spPr>
            <a:xfrm>
              <a:off x="5236713" y="1905587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10"/>
            <p:cNvSpPr txBox="1"/>
            <p:nvPr/>
          </p:nvSpPr>
          <p:spPr>
            <a:xfrm>
              <a:off x="5236713" y="2099230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10"/>
            <p:cNvSpPr txBox="1"/>
            <p:nvPr/>
          </p:nvSpPr>
          <p:spPr>
            <a:xfrm>
              <a:off x="5236713" y="2290104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10"/>
            <p:cNvSpPr txBox="1"/>
            <p:nvPr/>
          </p:nvSpPr>
          <p:spPr>
            <a:xfrm>
              <a:off x="5236713" y="2483746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10"/>
            <p:cNvSpPr txBox="1"/>
            <p:nvPr/>
          </p:nvSpPr>
          <p:spPr>
            <a:xfrm>
              <a:off x="5236713" y="2677376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10"/>
            <p:cNvSpPr txBox="1"/>
            <p:nvPr/>
          </p:nvSpPr>
          <p:spPr>
            <a:xfrm>
              <a:off x="5891075" y="945675"/>
              <a:ext cx="409500" cy="127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00" name="Google Shape;100;p10"/>
            <p:cNvSpPr txBox="1"/>
            <p:nvPr/>
          </p:nvSpPr>
          <p:spPr>
            <a:xfrm>
              <a:off x="5891075" y="1136811"/>
              <a:ext cx="409500" cy="127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01" name="Google Shape;101;p10"/>
            <p:cNvSpPr txBox="1"/>
            <p:nvPr/>
          </p:nvSpPr>
          <p:spPr>
            <a:xfrm>
              <a:off x="5891075" y="1330717"/>
              <a:ext cx="409500" cy="127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02" name="Google Shape;102;p10"/>
            <p:cNvSpPr txBox="1"/>
            <p:nvPr/>
          </p:nvSpPr>
          <p:spPr>
            <a:xfrm>
              <a:off x="5891075" y="1521850"/>
              <a:ext cx="409500" cy="127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03" name="Google Shape;103;p10"/>
            <p:cNvSpPr txBox="1"/>
            <p:nvPr/>
          </p:nvSpPr>
          <p:spPr>
            <a:xfrm>
              <a:off x="5891075" y="1715756"/>
              <a:ext cx="409500" cy="127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04" name="Google Shape;104;p10"/>
            <p:cNvSpPr txBox="1"/>
            <p:nvPr/>
          </p:nvSpPr>
          <p:spPr>
            <a:xfrm>
              <a:off x="5891075" y="1906892"/>
              <a:ext cx="409500" cy="127500"/>
            </a:xfrm>
            <a:prstGeom prst="rect">
              <a:avLst/>
            </a:prstGeom>
            <a:solidFill>
              <a:srgbClr val="BD392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05" name="Google Shape;105;p10"/>
            <p:cNvSpPr txBox="1"/>
            <p:nvPr/>
          </p:nvSpPr>
          <p:spPr>
            <a:xfrm>
              <a:off x="5891075" y="2100798"/>
              <a:ext cx="409500" cy="127500"/>
            </a:xfrm>
            <a:prstGeom prst="rect">
              <a:avLst/>
            </a:prstGeom>
            <a:solidFill>
              <a:srgbClr val="BD392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06" name="Google Shape;106;p10"/>
            <p:cNvSpPr txBox="1"/>
            <p:nvPr/>
          </p:nvSpPr>
          <p:spPr>
            <a:xfrm>
              <a:off x="5891075" y="2291931"/>
              <a:ext cx="409500" cy="127500"/>
            </a:xfrm>
            <a:prstGeom prst="rect">
              <a:avLst/>
            </a:prstGeom>
            <a:solidFill>
              <a:srgbClr val="BD392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07" name="Google Shape;107;p10"/>
            <p:cNvSpPr txBox="1"/>
            <p:nvPr/>
          </p:nvSpPr>
          <p:spPr>
            <a:xfrm>
              <a:off x="5891075" y="2485837"/>
              <a:ext cx="409500" cy="127500"/>
            </a:xfrm>
            <a:prstGeom prst="rect">
              <a:avLst/>
            </a:prstGeom>
            <a:solidFill>
              <a:srgbClr val="BD392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08" name="Google Shape;108;p10"/>
            <p:cNvSpPr txBox="1"/>
            <p:nvPr/>
          </p:nvSpPr>
          <p:spPr>
            <a:xfrm>
              <a:off x="5891075" y="2676973"/>
              <a:ext cx="409500" cy="127500"/>
            </a:xfrm>
            <a:prstGeom prst="rect">
              <a:avLst/>
            </a:prstGeom>
            <a:solidFill>
              <a:srgbClr val="BD392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09" name="Google Shape;109;p10"/>
            <p:cNvSpPr txBox="1"/>
            <p:nvPr/>
          </p:nvSpPr>
          <p:spPr>
            <a:xfrm>
              <a:off x="6545416" y="946393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0" name="Google Shape;110;p10"/>
            <p:cNvSpPr txBox="1"/>
            <p:nvPr/>
          </p:nvSpPr>
          <p:spPr>
            <a:xfrm>
              <a:off x="6545416" y="1136566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1" name="Google Shape;111;p10"/>
            <p:cNvSpPr txBox="1"/>
            <p:nvPr/>
          </p:nvSpPr>
          <p:spPr>
            <a:xfrm>
              <a:off x="6545416" y="1329494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2" name="Google Shape;112;p10"/>
            <p:cNvSpPr txBox="1"/>
            <p:nvPr/>
          </p:nvSpPr>
          <p:spPr>
            <a:xfrm>
              <a:off x="6545416" y="1519665"/>
              <a:ext cx="421500" cy="1269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3" name="Google Shape;113;p10"/>
            <p:cNvSpPr txBox="1"/>
            <p:nvPr/>
          </p:nvSpPr>
          <p:spPr>
            <a:xfrm>
              <a:off x="6545416" y="1712594"/>
              <a:ext cx="421500" cy="1269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4" name="Google Shape;114;p10"/>
            <p:cNvSpPr txBox="1"/>
            <p:nvPr/>
          </p:nvSpPr>
          <p:spPr>
            <a:xfrm>
              <a:off x="6545416" y="1902766"/>
              <a:ext cx="421500" cy="1269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5" name="Google Shape;115;p10"/>
            <p:cNvSpPr txBox="1"/>
            <p:nvPr/>
          </p:nvSpPr>
          <p:spPr>
            <a:xfrm>
              <a:off x="6545416" y="2095695"/>
              <a:ext cx="421500" cy="1269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6" name="Google Shape;116;p10"/>
            <p:cNvSpPr txBox="1"/>
            <p:nvPr/>
          </p:nvSpPr>
          <p:spPr>
            <a:xfrm>
              <a:off x="6545416" y="2285866"/>
              <a:ext cx="421500" cy="1269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7" name="Google Shape;117;p10"/>
            <p:cNvSpPr txBox="1"/>
            <p:nvPr/>
          </p:nvSpPr>
          <p:spPr>
            <a:xfrm>
              <a:off x="6545416" y="2478794"/>
              <a:ext cx="421500" cy="1269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8" name="Google Shape;118;p10"/>
            <p:cNvSpPr txBox="1"/>
            <p:nvPr/>
          </p:nvSpPr>
          <p:spPr>
            <a:xfrm>
              <a:off x="6545416" y="2668968"/>
              <a:ext cx="421500" cy="1269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9" name="Google Shape;119;p10"/>
            <p:cNvSpPr txBox="1"/>
            <p:nvPr/>
          </p:nvSpPr>
          <p:spPr>
            <a:xfrm>
              <a:off x="7192909" y="945685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20" name="Google Shape;120;p10"/>
            <p:cNvSpPr txBox="1"/>
            <p:nvPr/>
          </p:nvSpPr>
          <p:spPr>
            <a:xfrm>
              <a:off x="7192909" y="1135858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21" name="Google Shape;121;p10"/>
            <p:cNvSpPr txBox="1"/>
            <p:nvPr/>
          </p:nvSpPr>
          <p:spPr>
            <a:xfrm>
              <a:off x="7192909" y="1328786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22" name="Google Shape;122;p10"/>
            <p:cNvSpPr txBox="1"/>
            <p:nvPr/>
          </p:nvSpPr>
          <p:spPr>
            <a:xfrm>
              <a:off x="7192909" y="1518957"/>
              <a:ext cx="421500" cy="126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23" name="Google Shape;123;p10"/>
            <p:cNvSpPr txBox="1"/>
            <p:nvPr/>
          </p:nvSpPr>
          <p:spPr>
            <a:xfrm>
              <a:off x="7192909" y="1711885"/>
              <a:ext cx="421500" cy="126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24" name="Google Shape;124;p10"/>
            <p:cNvSpPr txBox="1"/>
            <p:nvPr/>
          </p:nvSpPr>
          <p:spPr>
            <a:xfrm>
              <a:off x="7192909" y="1902058"/>
              <a:ext cx="421500" cy="126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25" name="Google Shape;125;p10"/>
            <p:cNvSpPr txBox="1"/>
            <p:nvPr/>
          </p:nvSpPr>
          <p:spPr>
            <a:xfrm>
              <a:off x="7192909" y="2094987"/>
              <a:ext cx="421500" cy="126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26" name="Google Shape;126;p10"/>
            <p:cNvSpPr txBox="1"/>
            <p:nvPr/>
          </p:nvSpPr>
          <p:spPr>
            <a:xfrm>
              <a:off x="7192909" y="2285158"/>
              <a:ext cx="421500" cy="126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27" name="Google Shape;127;p10"/>
            <p:cNvSpPr txBox="1"/>
            <p:nvPr/>
          </p:nvSpPr>
          <p:spPr>
            <a:xfrm>
              <a:off x="7192909" y="2478086"/>
              <a:ext cx="421500" cy="126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28" name="Google Shape;128;p10"/>
            <p:cNvSpPr txBox="1"/>
            <p:nvPr/>
          </p:nvSpPr>
          <p:spPr>
            <a:xfrm>
              <a:off x="7192909" y="2668259"/>
              <a:ext cx="421500" cy="126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pic>
          <p:nvPicPr>
            <p:cNvPr id="129" name="Google Shape;129;p10"/>
            <p:cNvPicPr preferRelativeResize="0"/>
            <p:nvPr/>
          </p:nvPicPr>
          <p:blipFill>
            <a:blip r:embed="rId15">
              <a:alphaModFix/>
            </a:blip>
            <a:stretch>
              <a:fillRect/>
            </a:stretch>
          </p:blipFill>
          <p:spPr>
            <a:xfrm>
              <a:off x="7255913" y="2960050"/>
              <a:ext cx="295550" cy="2955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0" name="Google Shape;130;p10"/>
          <p:cNvSpPr txBox="1"/>
          <p:nvPr>
            <p:ph idx="12" type="sldNum"/>
          </p:nvPr>
        </p:nvSpPr>
        <p:spPr>
          <a:xfrm>
            <a:off x="8472458" y="456899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11"/>
          <p:cNvPicPr preferRelativeResize="0"/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3860775" y="-2"/>
            <a:ext cx="52832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1"/>
          <p:cNvSpPr txBox="1"/>
          <p:nvPr>
            <p:ph idx="4294967295" type="ctrTitle"/>
          </p:nvPr>
        </p:nvSpPr>
        <p:spPr>
          <a:xfrm>
            <a:off x="342900" y="2866725"/>
            <a:ext cx="66579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TITLE TO INTRODUCE THE FOLLOWING SLIDES</a:t>
            </a:r>
            <a:endParaRPr sz="36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37" name="Google Shape;137;p11"/>
          <p:cNvSpPr txBox="1"/>
          <p:nvPr>
            <p:ph idx="1" type="subTitle"/>
          </p:nvPr>
        </p:nvSpPr>
        <p:spPr>
          <a:xfrm>
            <a:off x="342901" y="4032875"/>
            <a:ext cx="4934100" cy="5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“How to make a Good Presentation”</a:t>
            </a:r>
            <a:endParaRPr sz="18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38" name="Google Shape;138;p11"/>
          <p:cNvSpPr txBox="1"/>
          <p:nvPr>
            <p:ph idx="12" type="sldNum"/>
          </p:nvPr>
        </p:nvSpPr>
        <p:spPr>
          <a:xfrm>
            <a:off x="8472458" y="45965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2"/>
          <p:cNvSpPr txBox="1"/>
          <p:nvPr>
            <p:ph idx="1" type="subTitle"/>
          </p:nvPr>
        </p:nvSpPr>
        <p:spPr>
          <a:xfrm>
            <a:off x="1604400" y="2883950"/>
            <a:ext cx="5935200" cy="121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16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descr="fondos-powerpoint-gratis.png" id="144" name="Google Shape;144;p12"/>
          <p:cNvPicPr preferRelativeResize="0"/>
          <p:nvPr/>
        </p:nvPicPr>
        <p:blipFill rotWithShape="1">
          <a:blip r:embed="rId3">
            <a:alphaModFix/>
          </a:blip>
          <a:srcRect b="278" l="0" r="0" t="278"/>
          <a:stretch/>
        </p:blipFill>
        <p:spPr>
          <a:xfrm>
            <a:off x="3545225" y="813225"/>
            <a:ext cx="2053549" cy="1878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2"/>
          <p:cNvSpPr txBox="1"/>
          <p:nvPr>
            <p:ph idx="12" type="sldNum"/>
          </p:nvPr>
        </p:nvSpPr>
        <p:spPr>
          <a:xfrm>
            <a:off x="8472458" y="45965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3"/>
          <p:cNvSpPr txBox="1"/>
          <p:nvPr>
            <p:ph idx="4294967295" type="ctrTitle"/>
          </p:nvPr>
        </p:nvSpPr>
        <p:spPr>
          <a:xfrm>
            <a:off x="2506650" y="819950"/>
            <a:ext cx="6170700" cy="9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TOPICS TO TALK ABOUT</a:t>
            </a:r>
            <a:endParaRPr sz="24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51" name="Google Shape;151;p13"/>
          <p:cNvSpPr txBox="1"/>
          <p:nvPr>
            <p:ph idx="1" type="subTitle"/>
          </p:nvPr>
        </p:nvSpPr>
        <p:spPr>
          <a:xfrm>
            <a:off x="2336250" y="1525675"/>
            <a:ext cx="6029100" cy="282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marR="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38761D"/>
              </a:buClr>
              <a:buSzPts val="1400"/>
              <a:buFont typeface="Gloria Hallelujah"/>
              <a:buChar char="•"/>
            </a:pPr>
            <a:r>
              <a:rPr lang="en-GB" sz="1400">
                <a:solidFill>
                  <a:srgbClr val="38761D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Choose a clean background to avoid distracting.</a:t>
            </a:r>
            <a:endParaRPr sz="1400">
              <a:solidFill>
                <a:srgbClr val="38761D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228600" lvl="0" marL="342900" marR="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38761D"/>
              </a:buClr>
              <a:buSzPts val="1400"/>
              <a:buFont typeface="Gloria Hallelujah"/>
              <a:buChar char="•"/>
            </a:pPr>
            <a:r>
              <a:rPr lang="en-GB" sz="1400">
                <a:solidFill>
                  <a:srgbClr val="38761D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Transmit only one idea per slide .</a:t>
            </a:r>
            <a:endParaRPr sz="1400">
              <a:solidFill>
                <a:srgbClr val="38761D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228600" lvl="0" marL="342900" marR="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38761D"/>
              </a:buClr>
              <a:buSzPts val="1400"/>
              <a:buFont typeface="Gloria Hallelujah"/>
              <a:buChar char="•"/>
            </a:pPr>
            <a:r>
              <a:rPr lang="en-GB" sz="1400">
                <a:solidFill>
                  <a:srgbClr val="38761D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Do not overload slides, just 6 or 7 lines.</a:t>
            </a:r>
            <a:endParaRPr sz="1400">
              <a:solidFill>
                <a:srgbClr val="38761D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228600" lvl="0" marL="342900" marR="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38761D"/>
              </a:buClr>
              <a:buSzPts val="1400"/>
              <a:buFont typeface="Gloria Hallelujah"/>
              <a:buChar char="•"/>
            </a:pPr>
            <a:r>
              <a:rPr lang="en-GB" sz="1400">
                <a:solidFill>
                  <a:srgbClr val="38761D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Each line no more than 7 words.</a:t>
            </a:r>
            <a:endParaRPr sz="1400">
              <a:solidFill>
                <a:srgbClr val="38761D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228600" lvl="0" marL="342900" marR="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38761D"/>
              </a:buClr>
              <a:buSzPts val="1400"/>
              <a:buFont typeface="Gloria Hallelujah"/>
              <a:buChar char="•"/>
            </a:pPr>
            <a:r>
              <a:rPr lang="en-GB" sz="1400">
                <a:solidFill>
                  <a:srgbClr val="38761D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Is preferable that the audience listen to your, rather that read to the presentation.</a:t>
            </a:r>
            <a:endParaRPr sz="1400">
              <a:solidFill>
                <a:srgbClr val="38761D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152" name="Google Shape;152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0675" y="1115875"/>
            <a:ext cx="1394750" cy="1394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3"/>
          <p:cNvSpPr txBox="1"/>
          <p:nvPr>
            <p:ph idx="12" type="sldNum"/>
          </p:nvPr>
        </p:nvSpPr>
        <p:spPr>
          <a:xfrm>
            <a:off x="8472458" y="45965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14"/>
          <p:cNvPicPr preferRelativeResize="0"/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3860775" y="-2"/>
            <a:ext cx="52832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4"/>
          <p:cNvSpPr txBox="1"/>
          <p:nvPr>
            <p:ph idx="4294967295" type="ctrTitle"/>
          </p:nvPr>
        </p:nvSpPr>
        <p:spPr>
          <a:xfrm>
            <a:off x="619125" y="2928663"/>
            <a:ext cx="68319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THE IDEA</a:t>
            </a:r>
            <a:endParaRPr sz="36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60" name="Google Shape;160;p14"/>
          <p:cNvSpPr txBox="1"/>
          <p:nvPr>
            <p:ph idx="1" type="subTitle"/>
          </p:nvPr>
        </p:nvSpPr>
        <p:spPr>
          <a:xfrm>
            <a:off x="619200" y="3623350"/>
            <a:ext cx="7896300" cy="106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Define the main idea that will be the focus of your presentation, and use icons or illustrations to attract the attention of your audience.</a:t>
            </a:r>
            <a:endParaRPr sz="17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61" name="Google Shape;161;p14"/>
          <p:cNvSpPr txBox="1"/>
          <p:nvPr>
            <p:ph idx="12" type="sldNum"/>
          </p:nvPr>
        </p:nvSpPr>
        <p:spPr>
          <a:xfrm>
            <a:off x="8472458" y="45965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5"/>
          <p:cNvSpPr txBox="1"/>
          <p:nvPr/>
        </p:nvSpPr>
        <p:spPr>
          <a:xfrm>
            <a:off x="4502450" y="664450"/>
            <a:ext cx="334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THE MARKET</a:t>
            </a:r>
            <a:endParaRPr sz="30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67" name="Google Shape;167;p15"/>
          <p:cNvSpPr txBox="1"/>
          <p:nvPr/>
        </p:nvSpPr>
        <p:spPr>
          <a:xfrm>
            <a:off x="4297250" y="1684350"/>
            <a:ext cx="3759900" cy="21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132.000.000 CITIZENS</a:t>
            </a:r>
            <a:endParaRPr sz="18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80 % MOBILE USERS</a:t>
            </a:r>
            <a:endParaRPr sz="18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PROFIT</a:t>
            </a:r>
            <a:r>
              <a:rPr b="1" lang="en-GB" sz="1800">
                <a:solidFill>
                  <a:srgbClr val="38761D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: 2.640 Millones $</a:t>
            </a:r>
            <a:endParaRPr b="1" sz="1800">
              <a:solidFill>
                <a:srgbClr val="38761D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8761D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168" name="Google Shape;1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4119" y="1615450"/>
            <a:ext cx="649281" cy="49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62578" y="2383424"/>
            <a:ext cx="292375" cy="433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hoto-1453230806017-56d81464b6c5.jpg" id="170" name="Google Shape;170;p15"/>
          <p:cNvPicPr preferRelativeResize="0"/>
          <p:nvPr/>
        </p:nvPicPr>
        <p:blipFill rotWithShape="1">
          <a:blip r:embed="rId5">
            <a:alphaModFix/>
          </a:blip>
          <a:srcRect b="17067" l="24546" r="49454" t="0"/>
          <a:stretch/>
        </p:blipFill>
        <p:spPr>
          <a:xfrm>
            <a:off x="379425" y="1110750"/>
            <a:ext cx="2992500" cy="2817300"/>
          </a:xfrm>
          <a:prstGeom prst="quadArrowCallout">
            <a:avLst>
              <a:gd fmla="val 18515" name="adj1"/>
              <a:gd fmla="val 18515" name="adj2"/>
              <a:gd fmla="val 18515" name="adj3"/>
              <a:gd fmla="val 48123" name="adj4"/>
            </a:avLst>
          </a:prstGeom>
          <a:noFill/>
          <a:ln>
            <a:noFill/>
          </a:ln>
        </p:spPr>
      </p:pic>
      <p:cxnSp>
        <p:nvCxnSpPr>
          <p:cNvPr id="171" name="Google Shape;171;p15"/>
          <p:cNvCxnSpPr/>
          <p:nvPr/>
        </p:nvCxnSpPr>
        <p:spPr>
          <a:xfrm>
            <a:off x="4456350" y="2977775"/>
            <a:ext cx="309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2" name="Google Shape;172;p15"/>
          <p:cNvSpPr txBox="1"/>
          <p:nvPr>
            <p:ph idx="12" type="sldNum"/>
          </p:nvPr>
        </p:nvSpPr>
        <p:spPr>
          <a:xfrm>
            <a:off x="8472458" y="45965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6"/>
          <p:cNvSpPr txBox="1"/>
          <p:nvPr>
            <p:ph type="title"/>
          </p:nvPr>
        </p:nvSpPr>
        <p:spPr>
          <a:xfrm>
            <a:off x="311700" y="3529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Two column text</a:t>
            </a:r>
            <a:endParaRPr b="1" sz="30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78" name="Google Shape;178;p16"/>
          <p:cNvSpPr txBox="1"/>
          <p:nvPr>
            <p:ph idx="1" type="body"/>
          </p:nvPr>
        </p:nvSpPr>
        <p:spPr>
          <a:xfrm>
            <a:off x="311700" y="2011350"/>
            <a:ext cx="3999900" cy="255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800">
                <a:solidFill>
                  <a:srgbClr val="38761D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Text Size</a:t>
            </a:r>
            <a:endParaRPr b="1" sz="1800">
              <a:solidFill>
                <a:srgbClr val="38761D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700">
                <a:solidFill>
                  <a:srgbClr val="666666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The text should be readable from the end of the auditorium, so choose a well readable font and use a minimum size of 24.</a:t>
            </a:r>
            <a:endParaRPr sz="1700">
              <a:solidFill>
                <a:srgbClr val="666666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700">
              <a:solidFill>
                <a:srgbClr val="666666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79" name="Google Shape;179;p16"/>
          <p:cNvSpPr txBox="1"/>
          <p:nvPr>
            <p:ph idx="4294967295" type="body"/>
          </p:nvPr>
        </p:nvSpPr>
        <p:spPr>
          <a:xfrm>
            <a:off x="4489075" y="2011375"/>
            <a:ext cx="3999900" cy="255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38761D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M</a:t>
            </a:r>
            <a:r>
              <a:rPr b="1" lang="en-GB">
                <a:solidFill>
                  <a:srgbClr val="38761D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argins around text</a:t>
            </a:r>
            <a:endParaRPr b="1" sz="1800">
              <a:solidFill>
                <a:srgbClr val="38761D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700">
                <a:solidFill>
                  <a:srgbClr val="666666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The texts, images or graphics should not be next to the edge of the slide. The edges should be wide around the texts.</a:t>
            </a:r>
            <a:endParaRPr sz="1700">
              <a:solidFill>
                <a:srgbClr val="666666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700">
                <a:solidFill>
                  <a:srgbClr val="666666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endParaRPr sz="1700">
              <a:solidFill>
                <a:srgbClr val="666666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180" name="Google Shape;180;p16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3441825" y="1249600"/>
            <a:ext cx="719850" cy="71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7198" y="1249607"/>
            <a:ext cx="761725" cy="7617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2" name="Google Shape;182;p16"/>
          <p:cNvCxnSpPr/>
          <p:nvPr/>
        </p:nvCxnSpPr>
        <p:spPr>
          <a:xfrm>
            <a:off x="4589100" y="2212325"/>
            <a:ext cx="0" cy="1733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3" name="Google Shape;183;p16"/>
          <p:cNvSpPr txBox="1"/>
          <p:nvPr>
            <p:ph idx="12" type="sldNum"/>
          </p:nvPr>
        </p:nvSpPr>
        <p:spPr>
          <a:xfrm>
            <a:off x="8481983" y="45688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