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12192000"/>
  <p:notesSz cx="6858000" cy="9144000"/>
  <p:embeddedFontLst>
    <p:embeddedFont>
      <p:font typeface="Cormorant Garamond"/>
      <p:regular r:id="rId21"/>
      <p:bold r:id="rId22"/>
      <p:italic r:id="rId23"/>
      <p:boldItalic r:id="rId24"/>
    </p:embeddedFont>
    <p:embeddedFont>
      <p:font typeface="Poppins"/>
      <p:regular r:id="rId25"/>
      <p:bold r:id="rId26"/>
      <p:italic r:id="rId27"/>
      <p:boldItalic r:id="rId28"/>
    </p:embeddedFont>
    <p:embeddedFont>
      <p:font typeface="Barlow Condensed Medium"/>
      <p:regular r:id="rId29"/>
      <p:bold r:id="rId30"/>
      <p:italic r:id="rId31"/>
      <p:boldItalic r:id="rId32"/>
    </p:embeddedFont>
    <p:embeddedFont>
      <p:font typeface="Barlow Condensed"/>
      <p:regular r:id="rId33"/>
      <p:bold r:id="rId34"/>
      <p:italic r:id="rId35"/>
      <p:boldItalic r:id="rId36"/>
    </p:embeddedFont>
    <p:embeddedFont>
      <p:font typeface="Dancing Script"/>
      <p:regular r:id="rId37"/>
      <p:bold r:id="rId38"/>
    </p:embeddedFont>
    <p:embeddedFont>
      <p:font typeface="Cormorant Infant"/>
      <p:regular r:id="rId39"/>
      <p:bold r:id="rId40"/>
      <p:italic r:id="rId41"/>
      <p:boldItalic r:id="rId42"/>
    </p:embeddedFont>
    <p:embeddedFont>
      <p:font typeface="Homemade Apple"/>
      <p:regular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59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AE814E7-11A9-442D-82C9-C0A148AEAB30}">
  <a:tblStyle styleId="{EAE814E7-11A9-442D-82C9-C0A148AEAB3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387BE487-ADB9-4EB9-B9B0-98A1140317D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593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ormorantInfant-bold.fntdata"/><Relationship Id="rId20" Type="http://schemas.openxmlformats.org/officeDocument/2006/relationships/slide" Target="slides/slide14.xml"/><Relationship Id="rId42" Type="http://schemas.openxmlformats.org/officeDocument/2006/relationships/font" Target="fonts/CormorantInfant-boldItalic.fntdata"/><Relationship Id="rId41" Type="http://schemas.openxmlformats.org/officeDocument/2006/relationships/font" Target="fonts/CormorantInfant-italic.fntdata"/><Relationship Id="rId22" Type="http://schemas.openxmlformats.org/officeDocument/2006/relationships/font" Target="fonts/CormorantGaramond-bold.fntdata"/><Relationship Id="rId21" Type="http://schemas.openxmlformats.org/officeDocument/2006/relationships/font" Target="fonts/CormorantGaramond-regular.fntdata"/><Relationship Id="rId43" Type="http://schemas.openxmlformats.org/officeDocument/2006/relationships/font" Target="fonts/HomemadeApple-regular.fntdata"/><Relationship Id="rId24" Type="http://schemas.openxmlformats.org/officeDocument/2006/relationships/font" Target="fonts/CormorantGaramond-boldItalic.fntdata"/><Relationship Id="rId23" Type="http://schemas.openxmlformats.org/officeDocument/2006/relationships/font" Target="fonts/CormorantGaramon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-bold.fntdata"/><Relationship Id="rId25" Type="http://schemas.openxmlformats.org/officeDocument/2006/relationships/font" Target="fonts/Poppins-regular.fntdata"/><Relationship Id="rId28" Type="http://schemas.openxmlformats.org/officeDocument/2006/relationships/font" Target="fonts/Poppins-boldItalic.fntdata"/><Relationship Id="rId27" Type="http://schemas.openxmlformats.org/officeDocument/2006/relationships/font" Target="fonts/Poppins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BarlowCondensedMedium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BarlowCondensedMedium-italic.fntdata"/><Relationship Id="rId30" Type="http://schemas.openxmlformats.org/officeDocument/2006/relationships/font" Target="fonts/BarlowCondensedMedium-bold.fntdata"/><Relationship Id="rId11" Type="http://schemas.openxmlformats.org/officeDocument/2006/relationships/slide" Target="slides/slide5.xml"/><Relationship Id="rId33" Type="http://schemas.openxmlformats.org/officeDocument/2006/relationships/font" Target="fonts/BarlowCondensed-regular.fntdata"/><Relationship Id="rId10" Type="http://schemas.openxmlformats.org/officeDocument/2006/relationships/slide" Target="slides/slide4.xml"/><Relationship Id="rId32" Type="http://schemas.openxmlformats.org/officeDocument/2006/relationships/font" Target="fonts/BarlowCondensedMedium-boldItalic.fntdata"/><Relationship Id="rId13" Type="http://schemas.openxmlformats.org/officeDocument/2006/relationships/slide" Target="slides/slide7.xml"/><Relationship Id="rId35" Type="http://schemas.openxmlformats.org/officeDocument/2006/relationships/font" Target="fonts/BarlowCondensed-italic.fntdata"/><Relationship Id="rId12" Type="http://schemas.openxmlformats.org/officeDocument/2006/relationships/slide" Target="slides/slide6.xml"/><Relationship Id="rId34" Type="http://schemas.openxmlformats.org/officeDocument/2006/relationships/font" Target="fonts/BarlowCondensed-bold.fntdata"/><Relationship Id="rId15" Type="http://schemas.openxmlformats.org/officeDocument/2006/relationships/slide" Target="slides/slide9.xml"/><Relationship Id="rId37" Type="http://schemas.openxmlformats.org/officeDocument/2006/relationships/font" Target="fonts/DancingScript-regular.fntdata"/><Relationship Id="rId14" Type="http://schemas.openxmlformats.org/officeDocument/2006/relationships/slide" Target="slides/slide8.xml"/><Relationship Id="rId36" Type="http://schemas.openxmlformats.org/officeDocument/2006/relationships/font" Target="fonts/BarlowCondensed-boldItalic.fntdata"/><Relationship Id="rId17" Type="http://schemas.openxmlformats.org/officeDocument/2006/relationships/slide" Target="slides/slide11.xml"/><Relationship Id="rId39" Type="http://schemas.openxmlformats.org/officeDocument/2006/relationships/font" Target="fonts/CormorantInfant-regular.fntdata"/><Relationship Id="rId16" Type="http://schemas.openxmlformats.org/officeDocument/2006/relationships/slide" Target="slides/slide10.xml"/><Relationship Id="rId38" Type="http://schemas.openxmlformats.org/officeDocument/2006/relationships/font" Target="fonts/DancingScript-bold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5855b94ea4_0_2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5855b94ea4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5855b94ea4_0_3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5855b94ea4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5855b94ea4_0_2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5855b94ea4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5855b94ea4_0_9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5855b94ea4_0_9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8ad9c67a58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8ad9c67a5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855b94ea4_0_8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855b94ea4_0_8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5855b94ea4_0_8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5855b94ea4_0_8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5855b94ea4_0_2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5855b94ea4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3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4.png"/><Relationship Id="rId12" Type="http://schemas.openxmlformats.org/officeDocument/2006/relationships/image" Target="../media/image1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1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94885" y="953595"/>
            <a:ext cx="10707329" cy="5545393"/>
          </a:xfrm>
          <a:prstGeom prst="rect">
            <a:avLst/>
          </a:prstGeom>
          <a:solidFill>
            <a:srgbClr val="F0F4F5"/>
          </a:solidFill>
          <a:ln>
            <a:noFill/>
          </a:ln>
          <a:effectLst>
            <a:outerShdw blurRad="50800" rotWithShape="0" algn="tl" dir="2700000" dist="101600">
              <a:schemeClr val="accent1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5367034" y="173210"/>
            <a:ext cx="1457932" cy="2629701"/>
            <a:chOff x="1528318" y="163637"/>
            <a:chExt cx="1873643" cy="3394159"/>
          </a:xfrm>
        </p:grpSpPr>
        <p:sp>
          <p:nvSpPr>
            <p:cNvPr id="12" name="Google Shape;12;p2"/>
            <p:cNvSpPr/>
            <p:nvPr/>
          </p:nvSpPr>
          <p:spPr>
            <a:xfrm rot="10800000">
              <a:off x="2881050" y="2381528"/>
              <a:ext cx="505862" cy="910318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8DA9D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 rot="10800000">
              <a:off x="2247764" y="2628712"/>
              <a:ext cx="505862" cy="910318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1571409" y="2359975"/>
              <a:ext cx="505862" cy="910318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600763" y="163637"/>
              <a:ext cx="1801198" cy="175671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" name="Google Shape;16;p2"/>
            <p:cNvGrpSpPr/>
            <p:nvPr/>
          </p:nvGrpSpPr>
          <p:grpSpPr>
            <a:xfrm>
              <a:off x="1545240" y="204036"/>
              <a:ext cx="1801198" cy="1756711"/>
              <a:chOff x="5492089" y="990608"/>
              <a:chExt cx="2239157" cy="2183853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5492089" y="990608"/>
                <a:ext cx="2239157" cy="2183853"/>
              </a:xfrm>
              <a:prstGeom prst="ellipse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 rot="5400000">
                <a:off x="6904882" y="1575755"/>
                <a:ext cx="539789" cy="1059584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 rot="10800000">
                <a:off x="6337767" y="2105547"/>
                <a:ext cx="539789" cy="1059584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337768" y="1027301"/>
                <a:ext cx="539789" cy="1059584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 rot="5400000">
                <a:off x="5770650" y="1575089"/>
                <a:ext cx="539789" cy="1059584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 rot="2905274">
                <a:off x="6747625" y="1188576"/>
                <a:ext cx="539789" cy="1059584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 rot="2905274">
                <a:off x="5933191" y="1918859"/>
                <a:ext cx="539789" cy="1096298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 rot="-2712974">
                <a:off x="5928261" y="1165765"/>
                <a:ext cx="539789" cy="1059584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 rot="-2712974">
                <a:off x="6737881" y="1970021"/>
                <a:ext cx="539789" cy="1059584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536692" y="2012088"/>
                <a:ext cx="144000" cy="144000"/>
              </a:xfrm>
              <a:prstGeom prst="ellipse">
                <a:avLst/>
              </a:prstGeom>
              <a:solidFill>
                <a:schemeClr val="accent4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 rot="10800000">
              <a:off x="2212202" y="2647478"/>
              <a:ext cx="505862" cy="910318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 rot="10800000">
              <a:off x="2845376" y="2406221"/>
              <a:ext cx="505862" cy="910318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rot="10800000">
              <a:off x="1528318" y="2364795"/>
              <a:ext cx="505862" cy="910318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772677" y="1665069"/>
              <a:ext cx="46265" cy="69500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064226" y="1708900"/>
              <a:ext cx="46265" cy="72396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443678" y="1927357"/>
              <a:ext cx="46265" cy="72396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33;p2"/>
          <p:cNvSpPr txBox="1"/>
          <p:nvPr>
            <p:ph type="ctrTitle"/>
          </p:nvPr>
        </p:nvSpPr>
        <p:spPr>
          <a:xfrm>
            <a:off x="1621525" y="250216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25A"/>
              </a:buClr>
              <a:buSzPts val="6000"/>
              <a:buFont typeface="Cormorant Infant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"/>
          <p:cNvSpPr txBox="1"/>
          <p:nvPr>
            <p:ph idx="1" type="subTitle"/>
          </p:nvPr>
        </p:nvSpPr>
        <p:spPr>
          <a:xfrm>
            <a:off x="1621525" y="4981835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5400"/>
              <a:buNone/>
              <a:defRPr sz="5400"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>
                <a:solidFill>
                  <a:schemeClr val="accent1"/>
                </a:solidFill>
              </a:defRPr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9" type="blank">
  <p:cSld name="BLANK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7" name="Google Shape;37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8" name="Google Shape;38;p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Google Shape;39;p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40" name="Google Shape;40;p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41" name="Google Shape;41;p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2;p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43;p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44;p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Google Shape;45;p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2">
  <p:cSld name="TITLE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/>
          <p:nvPr/>
        </p:nvSpPr>
        <p:spPr>
          <a:xfrm>
            <a:off x="794875" y="390800"/>
            <a:ext cx="10707300" cy="6108300"/>
          </a:xfrm>
          <a:prstGeom prst="rect">
            <a:avLst/>
          </a:prstGeom>
          <a:solidFill>
            <a:srgbClr val="F0F4F5"/>
          </a:solidFill>
          <a:ln>
            <a:noFill/>
          </a:ln>
          <a:effectLst>
            <a:outerShdw blurRad="50800" rotWithShape="0" algn="tl" dir="2700000" dist="101600">
              <a:schemeClr val="accent1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" name="Google Shape;48;p4"/>
          <p:cNvGrpSpPr/>
          <p:nvPr/>
        </p:nvGrpSpPr>
        <p:grpSpPr>
          <a:xfrm>
            <a:off x="974587" y="614954"/>
            <a:ext cx="1313686" cy="2369123"/>
            <a:chOff x="1527946" y="163637"/>
            <a:chExt cx="1874017" cy="3394159"/>
          </a:xfrm>
        </p:grpSpPr>
        <p:sp>
          <p:nvSpPr>
            <p:cNvPr id="49" name="Google Shape;49;p4"/>
            <p:cNvSpPr/>
            <p:nvPr/>
          </p:nvSpPr>
          <p:spPr>
            <a:xfrm rot="10800000">
              <a:off x="2881557" y="238189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8DA9D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4"/>
            <p:cNvSpPr/>
            <p:nvPr/>
          </p:nvSpPr>
          <p:spPr>
            <a:xfrm rot="10800000">
              <a:off x="2248271" y="2629078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4"/>
            <p:cNvSpPr/>
            <p:nvPr/>
          </p:nvSpPr>
          <p:spPr>
            <a:xfrm rot="10800000">
              <a:off x="1571037" y="235930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4"/>
            <p:cNvSpPr/>
            <p:nvPr/>
          </p:nvSpPr>
          <p:spPr>
            <a:xfrm>
              <a:off x="1600763" y="163637"/>
              <a:ext cx="1801200" cy="1756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" name="Google Shape;53;p4"/>
            <p:cNvGrpSpPr/>
            <p:nvPr/>
          </p:nvGrpSpPr>
          <p:grpSpPr>
            <a:xfrm>
              <a:off x="1545191" y="204027"/>
              <a:ext cx="1801212" cy="1756810"/>
              <a:chOff x="5492089" y="990608"/>
              <a:chExt cx="2239200" cy="2184000"/>
            </a:xfrm>
          </p:grpSpPr>
          <p:sp>
            <p:nvSpPr>
              <p:cNvPr id="54" name="Google Shape;54;p4"/>
              <p:cNvSpPr/>
              <p:nvPr/>
            </p:nvSpPr>
            <p:spPr>
              <a:xfrm>
                <a:off x="5492089" y="990608"/>
                <a:ext cx="2239200" cy="2184000"/>
              </a:xfrm>
              <a:prstGeom prst="ellipse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4"/>
              <p:cNvSpPr/>
              <p:nvPr/>
            </p:nvSpPr>
            <p:spPr>
              <a:xfrm rot="5400000">
                <a:off x="6905292" y="157601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4"/>
              <p:cNvSpPr/>
              <p:nvPr/>
            </p:nvSpPr>
            <p:spPr>
              <a:xfrm rot="10800000">
                <a:off x="6337921" y="2106212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4"/>
              <p:cNvSpPr/>
              <p:nvPr/>
            </p:nvSpPr>
            <p:spPr>
              <a:xfrm>
                <a:off x="6337768" y="102730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4"/>
              <p:cNvSpPr/>
              <p:nvPr/>
            </p:nvSpPr>
            <p:spPr>
              <a:xfrm rot="5400000">
                <a:off x="5771060" y="1575345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4"/>
              <p:cNvSpPr/>
              <p:nvPr/>
            </p:nvSpPr>
            <p:spPr>
              <a:xfrm rot="2904327">
                <a:off x="6747357" y="1188301"/>
                <a:ext cx="539700" cy="106032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4"/>
              <p:cNvSpPr/>
              <p:nvPr/>
            </p:nvSpPr>
            <p:spPr>
              <a:xfrm rot="2904327">
                <a:off x="5933194" y="1918613"/>
                <a:ext cx="539700" cy="1095952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4"/>
              <p:cNvSpPr/>
              <p:nvPr/>
            </p:nvSpPr>
            <p:spPr>
              <a:xfrm rot="-2709964">
                <a:off x="5928442" y="1166073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4"/>
              <p:cNvSpPr/>
              <p:nvPr/>
            </p:nvSpPr>
            <p:spPr>
              <a:xfrm rot="-2709964">
                <a:off x="6738062" y="1970329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4"/>
              <p:cNvSpPr/>
              <p:nvPr/>
            </p:nvSpPr>
            <p:spPr>
              <a:xfrm>
                <a:off x="6536692" y="2012088"/>
                <a:ext cx="144000" cy="144000"/>
              </a:xfrm>
              <a:prstGeom prst="ellipse">
                <a:avLst/>
              </a:prstGeom>
              <a:solidFill>
                <a:schemeClr val="accent4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" name="Google Shape;64;p4"/>
            <p:cNvSpPr/>
            <p:nvPr/>
          </p:nvSpPr>
          <p:spPr>
            <a:xfrm rot="10800000">
              <a:off x="2212709" y="264784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 rot="10800000">
              <a:off x="2845883" y="2406587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 rot="10800000">
              <a:off x="1527946" y="236412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1772677" y="1665069"/>
              <a:ext cx="46200" cy="69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3064226" y="1708900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2443678" y="1927357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3" type="obj">
  <p:cSld name="OBJEC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 txBox="1"/>
          <p:nvPr>
            <p:ph type="title"/>
          </p:nvPr>
        </p:nvSpPr>
        <p:spPr>
          <a:xfrm>
            <a:off x="2626221" y="412110"/>
            <a:ext cx="902356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25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"/>
          <p:cNvSpPr txBox="1"/>
          <p:nvPr>
            <p:ph idx="1" type="body"/>
          </p:nvPr>
        </p:nvSpPr>
        <p:spPr>
          <a:xfrm>
            <a:off x="2639389" y="1872610"/>
            <a:ext cx="9010392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795A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5"/>
          <p:cNvSpPr/>
          <p:nvPr/>
        </p:nvSpPr>
        <p:spPr>
          <a:xfrm>
            <a:off x="-35255" y="-27599"/>
            <a:ext cx="2188520" cy="6885599"/>
          </a:xfrm>
          <a:prstGeom prst="rect">
            <a:avLst/>
          </a:prstGeom>
          <a:solidFill>
            <a:srgbClr val="F0F4F5"/>
          </a:solidFill>
          <a:ln>
            <a:noFill/>
          </a:ln>
          <a:effectLst>
            <a:outerShdw blurRad="50800" rotWithShape="0" algn="tl" dir="2700000" dist="101600">
              <a:schemeClr val="accent1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4" name="Google Shape;74;p5"/>
          <p:cNvGrpSpPr/>
          <p:nvPr/>
        </p:nvGrpSpPr>
        <p:grpSpPr>
          <a:xfrm>
            <a:off x="329929" y="324665"/>
            <a:ext cx="1458172" cy="2629794"/>
            <a:chOff x="1527946" y="163637"/>
            <a:chExt cx="1874017" cy="3394159"/>
          </a:xfrm>
        </p:grpSpPr>
        <p:sp>
          <p:nvSpPr>
            <p:cNvPr id="75" name="Google Shape;75;p5"/>
            <p:cNvSpPr/>
            <p:nvPr/>
          </p:nvSpPr>
          <p:spPr>
            <a:xfrm rot="10800000">
              <a:off x="2881557" y="238189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8DA9D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5"/>
            <p:cNvSpPr/>
            <p:nvPr/>
          </p:nvSpPr>
          <p:spPr>
            <a:xfrm rot="10800000">
              <a:off x="2248271" y="2629078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5"/>
            <p:cNvSpPr/>
            <p:nvPr/>
          </p:nvSpPr>
          <p:spPr>
            <a:xfrm rot="10800000">
              <a:off x="1571037" y="235930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1600763" y="163637"/>
              <a:ext cx="1801200" cy="1756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" name="Google Shape;79;p5"/>
            <p:cNvGrpSpPr/>
            <p:nvPr/>
          </p:nvGrpSpPr>
          <p:grpSpPr>
            <a:xfrm>
              <a:off x="1545191" y="204027"/>
              <a:ext cx="1801212" cy="1756810"/>
              <a:chOff x="5492089" y="990608"/>
              <a:chExt cx="2239200" cy="2184000"/>
            </a:xfrm>
          </p:grpSpPr>
          <p:sp>
            <p:nvSpPr>
              <p:cNvPr id="80" name="Google Shape;80;p5"/>
              <p:cNvSpPr/>
              <p:nvPr/>
            </p:nvSpPr>
            <p:spPr>
              <a:xfrm>
                <a:off x="5492089" y="990608"/>
                <a:ext cx="2239200" cy="2184000"/>
              </a:xfrm>
              <a:prstGeom prst="ellipse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5"/>
              <p:cNvSpPr/>
              <p:nvPr/>
            </p:nvSpPr>
            <p:spPr>
              <a:xfrm rot="5400000">
                <a:off x="6905292" y="157601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5"/>
              <p:cNvSpPr/>
              <p:nvPr/>
            </p:nvSpPr>
            <p:spPr>
              <a:xfrm rot="10800000">
                <a:off x="6337921" y="2106212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5"/>
              <p:cNvSpPr/>
              <p:nvPr/>
            </p:nvSpPr>
            <p:spPr>
              <a:xfrm>
                <a:off x="6337768" y="102730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5"/>
              <p:cNvSpPr/>
              <p:nvPr/>
            </p:nvSpPr>
            <p:spPr>
              <a:xfrm rot="5400000">
                <a:off x="5771060" y="1575345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5"/>
              <p:cNvSpPr/>
              <p:nvPr/>
            </p:nvSpPr>
            <p:spPr>
              <a:xfrm rot="2904327">
                <a:off x="6747357" y="1188301"/>
                <a:ext cx="539700" cy="106032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rot="2904327">
                <a:off x="5933194" y="1918613"/>
                <a:ext cx="539700" cy="1095952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5"/>
              <p:cNvSpPr/>
              <p:nvPr/>
            </p:nvSpPr>
            <p:spPr>
              <a:xfrm rot="-2709964">
                <a:off x="5928442" y="1166073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5"/>
              <p:cNvSpPr/>
              <p:nvPr/>
            </p:nvSpPr>
            <p:spPr>
              <a:xfrm rot="-2709964">
                <a:off x="6738062" y="1970329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5"/>
              <p:cNvSpPr/>
              <p:nvPr/>
            </p:nvSpPr>
            <p:spPr>
              <a:xfrm>
                <a:off x="6536692" y="2012088"/>
                <a:ext cx="144000" cy="144000"/>
              </a:xfrm>
              <a:prstGeom prst="ellipse">
                <a:avLst/>
              </a:prstGeom>
              <a:solidFill>
                <a:schemeClr val="accent4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5"/>
            <p:cNvSpPr/>
            <p:nvPr/>
          </p:nvSpPr>
          <p:spPr>
            <a:xfrm rot="10800000">
              <a:off x="2212709" y="264784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5"/>
            <p:cNvSpPr/>
            <p:nvPr/>
          </p:nvSpPr>
          <p:spPr>
            <a:xfrm rot="10800000">
              <a:off x="2845883" y="2406587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5"/>
            <p:cNvSpPr/>
            <p:nvPr/>
          </p:nvSpPr>
          <p:spPr>
            <a:xfrm rot="10800000">
              <a:off x="1527946" y="236412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1772677" y="1665069"/>
              <a:ext cx="46200" cy="69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3064226" y="1708900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2443678" y="1927357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5"/>
          <p:cNvSpPr txBox="1"/>
          <p:nvPr/>
        </p:nvSpPr>
        <p:spPr>
          <a:xfrm rot="5400000">
            <a:off x="-588750" y="6069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accen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4">
  <p:cSld name="1_Título y objetos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"/>
          <p:cNvSpPr/>
          <p:nvPr/>
        </p:nvSpPr>
        <p:spPr>
          <a:xfrm>
            <a:off x="-35256" y="-27599"/>
            <a:ext cx="9848475" cy="6885599"/>
          </a:xfrm>
          <a:prstGeom prst="rect">
            <a:avLst/>
          </a:prstGeom>
          <a:solidFill>
            <a:srgbClr val="F0F4F5"/>
          </a:solidFill>
          <a:ln>
            <a:noFill/>
          </a:ln>
          <a:effectLst>
            <a:outerShdw blurRad="50800" rotWithShape="0" algn="tl" dir="2700000" dist="101600">
              <a:schemeClr val="accent1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6"/>
          <p:cNvSpPr txBox="1"/>
          <p:nvPr>
            <p:ph type="title"/>
          </p:nvPr>
        </p:nvSpPr>
        <p:spPr>
          <a:xfrm>
            <a:off x="313618" y="427457"/>
            <a:ext cx="902356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25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6"/>
          <p:cNvSpPr txBox="1"/>
          <p:nvPr>
            <p:ph idx="1" type="body"/>
          </p:nvPr>
        </p:nvSpPr>
        <p:spPr>
          <a:xfrm>
            <a:off x="326786" y="1887957"/>
            <a:ext cx="9010392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795A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01" name="Google Shape;101;p6"/>
          <p:cNvGrpSpPr/>
          <p:nvPr/>
        </p:nvGrpSpPr>
        <p:grpSpPr>
          <a:xfrm>
            <a:off x="10099637" y="147942"/>
            <a:ext cx="1922741" cy="3467473"/>
            <a:chOff x="1527946" y="163637"/>
            <a:chExt cx="1874017" cy="3394159"/>
          </a:xfrm>
        </p:grpSpPr>
        <p:sp>
          <p:nvSpPr>
            <p:cNvPr id="102" name="Google Shape;102;p6"/>
            <p:cNvSpPr/>
            <p:nvPr/>
          </p:nvSpPr>
          <p:spPr>
            <a:xfrm rot="10800000">
              <a:off x="2881557" y="238189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8DA9D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6"/>
            <p:cNvSpPr/>
            <p:nvPr/>
          </p:nvSpPr>
          <p:spPr>
            <a:xfrm rot="10800000">
              <a:off x="2248271" y="2629078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6"/>
            <p:cNvSpPr/>
            <p:nvPr/>
          </p:nvSpPr>
          <p:spPr>
            <a:xfrm rot="10800000">
              <a:off x="1571037" y="235930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1600763" y="163637"/>
              <a:ext cx="1801200" cy="1756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" name="Google Shape;106;p6"/>
            <p:cNvGrpSpPr/>
            <p:nvPr/>
          </p:nvGrpSpPr>
          <p:grpSpPr>
            <a:xfrm>
              <a:off x="1545191" y="204027"/>
              <a:ext cx="1801212" cy="1756810"/>
              <a:chOff x="5492089" y="990608"/>
              <a:chExt cx="2239200" cy="2184000"/>
            </a:xfrm>
          </p:grpSpPr>
          <p:sp>
            <p:nvSpPr>
              <p:cNvPr id="107" name="Google Shape;107;p6"/>
              <p:cNvSpPr/>
              <p:nvPr/>
            </p:nvSpPr>
            <p:spPr>
              <a:xfrm>
                <a:off x="5492089" y="990608"/>
                <a:ext cx="2239200" cy="2184000"/>
              </a:xfrm>
              <a:prstGeom prst="ellipse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6"/>
              <p:cNvSpPr/>
              <p:nvPr/>
            </p:nvSpPr>
            <p:spPr>
              <a:xfrm rot="5400000">
                <a:off x="6905292" y="157601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6"/>
              <p:cNvSpPr/>
              <p:nvPr/>
            </p:nvSpPr>
            <p:spPr>
              <a:xfrm rot="10800000">
                <a:off x="6337921" y="2106212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6"/>
              <p:cNvSpPr/>
              <p:nvPr/>
            </p:nvSpPr>
            <p:spPr>
              <a:xfrm>
                <a:off x="6337768" y="102730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6"/>
              <p:cNvSpPr/>
              <p:nvPr/>
            </p:nvSpPr>
            <p:spPr>
              <a:xfrm rot="5400000">
                <a:off x="5771060" y="1575345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6"/>
              <p:cNvSpPr/>
              <p:nvPr/>
            </p:nvSpPr>
            <p:spPr>
              <a:xfrm rot="2904327">
                <a:off x="6747357" y="1188301"/>
                <a:ext cx="539700" cy="106032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6"/>
              <p:cNvSpPr/>
              <p:nvPr/>
            </p:nvSpPr>
            <p:spPr>
              <a:xfrm rot="2904327">
                <a:off x="5933194" y="1918613"/>
                <a:ext cx="539700" cy="1095952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6"/>
              <p:cNvSpPr/>
              <p:nvPr/>
            </p:nvSpPr>
            <p:spPr>
              <a:xfrm rot="-2709964">
                <a:off x="5928442" y="1166073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6"/>
              <p:cNvSpPr/>
              <p:nvPr/>
            </p:nvSpPr>
            <p:spPr>
              <a:xfrm rot="-2709964">
                <a:off x="6738062" y="1970329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6"/>
              <p:cNvSpPr/>
              <p:nvPr/>
            </p:nvSpPr>
            <p:spPr>
              <a:xfrm>
                <a:off x="6536692" y="2012088"/>
                <a:ext cx="144000" cy="144000"/>
              </a:xfrm>
              <a:prstGeom prst="ellipse">
                <a:avLst/>
              </a:prstGeom>
              <a:solidFill>
                <a:schemeClr val="accent4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7" name="Google Shape;117;p6"/>
            <p:cNvSpPr/>
            <p:nvPr/>
          </p:nvSpPr>
          <p:spPr>
            <a:xfrm rot="10800000">
              <a:off x="2212709" y="264784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6"/>
            <p:cNvSpPr/>
            <p:nvPr/>
          </p:nvSpPr>
          <p:spPr>
            <a:xfrm rot="10800000">
              <a:off x="2845883" y="2406587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6"/>
            <p:cNvSpPr/>
            <p:nvPr/>
          </p:nvSpPr>
          <p:spPr>
            <a:xfrm rot="10800000">
              <a:off x="1527946" y="236412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1772677" y="1665069"/>
              <a:ext cx="46200" cy="69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3064226" y="1708900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2443678" y="1927357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6"/>
          <p:cNvSpPr txBox="1"/>
          <p:nvPr/>
        </p:nvSpPr>
        <p:spPr>
          <a:xfrm rot="5400000">
            <a:off x="-588750" y="6069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accen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5">
  <p:cSld name="1_Título y objetos_2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/>
          <p:nvPr>
            <p:ph type="title"/>
          </p:nvPr>
        </p:nvSpPr>
        <p:spPr>
          <a:xfrm>
            <a:off x="313618" y="427457"/>
            <a:ext cx="9023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25A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7"/>
          <p:cNvSpPr txBox="1"/>
          <p:nvPr>
            <p:ph idx="1" type="body"/>
          </p:nvPr>
        </p:nvSpPr>
        <p:spPr>
          <a:xfrm>
            <a:off x="326786" y="1887957"/>
            <a:ext cx="90105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795A3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27" name="Google Shape;127;p7"/>
          <p:cNvGrpSpPr/>
          <p:nvPr/>
        </p:nvGrpSpPr>
        <p:grpSpPr>
          <a:xfrm>
            <a:off x="10099637" y="147942"/>
            <a:ext cx="1922741" cy="3467473"/>
            <a:chOff x="1527946" y="163637"/>
            <a:chExt cx="1874017" cy="3394159"/>
          </a:xfrm>
        </p:grpSpPr>
        <p:sp>
          <p:nvSpPr>
            <p:cNvPr id="128" name="Google Shape;128;p7"/>
            <p:cNvSpPr/>
            <p:nvPr/>
          </p:nvSpPr>
          <p:spPr>
            <a:xfrm rot="10800000">
              <a:off x="2881557" y="238189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8DA9D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7"/>
            <p:cNvSpPr/>
            <p:nvPr/>
          </p:nvSpPr>
          <p:spPr>
            <a:xfrm rot="10800000">
              <a:off x="2248271" y="2629078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7"/>
            <p:cNvSpPr/>
            <p:nvPr/>
          </p:nvSpPr>
          <p:spPr>
            <a:xfrm rot="10800000">
              <a:off x="1571037" y="235930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7"/>
            <p:cNvSpPr/>
            <p:nvPr/>
          </p:nvSpPr>
          <p:spPr>
            <a:xfrm>
              <a:off x="1600763" y="163637"/>
              <a:ext cx="1801200" cy="1756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" name="Google Shape;132;p7"/>
            <p:cNvGrpSpPr/>
            <p:nvPr/>
          </p:nvGrpSpPr>
          <p:grpSpPr>
            <a:xfrm>
              <a:off x="1545191" y="204027"/>
              <a:ext cx="1801212" cy="1756810"/>
              <a:chOff x="5492089" y="990608"/>
              <a:chExt cx="2239200" cy="2184000"/>
            </a:xfrm>
          </p:grpSpPr>
          <p:sp>
            <p:nvSpPr>
              <p:cNvPr id="133" name="Google Shape;133;p7"/>
              <p:cNvSpPr/>
              <p:nvPr/>
            </p:nvSpPr>
            <p:spPr>
              <a:xfrm>
                <a:off x="5492089" y="990608"/>
                <a:ext cx="2239200" cy="2184000"/>
              </a:xfrm>
              <a:prstGeom prst="ellipse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7"/>
              <p:cNvSpPr/>
              <p:nvPr/>
            </p:nvSpPr>
            <p:spPr>
              <a:xfrm rot="5400000">
                <a:off x="6905292" y="157601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7"/>
              <p:cNvSpPr/>
              <p:nvPr/>
            </p:nvSpPr>
            <p:spPr>
              <a:xfrm rot="10800000">
                <a:off x="6337921" y="2106212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7"/>
              <p:cNvSpPr/>
              <p:nvPr/>
            </p:nvSpPr>
            <p:spPr>
              <a:xfrm>
                <a:off x="6337768" y="102730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7"/>
              <p:cNvSpPr/>
              <p:nvPr/>
            </p:nvSpPr>
            <p:spPr>
              <a:xfrm rot="5400000">
                <a:off x="5771060" y="1575345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7"/>
              <p:cNvSpPr/>
              <p:nvPr/>
            </p:nvSpPr>
            <p:spPr>
              <a:xfrm rot="2904327">
                <a:off x="6747357" y="1188301"/>
                <a:ext cx="539700" cy="106032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7"/>
              <p:cNvSpPr/>
              <p:nvPr/>
            </p:nvSpPr>
            <p:spPr>
              <a:xfrm rot="2904327">
                <a:off x="5933194" y="1918613"/>
                <a:ext cx="539700" cy="1095952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7"/>
              <p:cNvSpPr/>
              <p:nvPr/>
            </p:nvSpPr>
            <p:spPr>
              <a:xfrm rot="-2709964">
                <a:off x="5928442" y="1166073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7"/>
              <p:cNvSpPr/>
              <p:nvPr/>
            </p:nvSpPr>
            <p:spPr>
              <a:xfrm rot="-2709964">
                <a:off x="6738062" y="1970329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7"/>
              <p:cNvSpPr/>
              <p:nvPr/>
            </p:nvSpPr>
            <p:spPr>
              <a:xfrm>
                <a:off x="6536692" y="2012088"/>
                <a:ext cx="144000" cy="144000"/>
              </a:xfrm>
              <a:prstGeom prst="ellipse">
                <a:avLst/>
              </a:prstGeom>
              <a:solidFill>
                <a:schemeClr val="accent4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3" name="Google Shape;143;p7"/>
            <p:cNvSpPr/>
            <p:nvPr/>
          </p:nvSpPr>
          <p:spPr>
            <a:xfrm rot="10800000">
              <a:off x="2212709" y="264784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 rot="10800000">
              <a:off x="2845883" y="2406587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 rot="10800000">
              <a:off x="1527946" y="236412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1772677" y="1665069"/>
              <a:ext cx="46200" cy="69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3064226" y="1708900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2443678" y="1927357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6">
  <p:cSld name="1_Título y objetos_1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/>
          <p:nvPr/>
        </p:nvSpPr>
        <p:spPr>
          <a:xfrm>
            <a:off x="-35253" y="-27600"/>
            <a:ext cx="5318400" cy="6885600"/>
          </a:xfrm>
          <a:prstGeom prst="rect">
            <a:avLst/>
          </a:prstGeom>
          <a:solidFill>
            <a:srgbClr val="F0F4F5"/>
          </a:solidFill>
          <a:ln>
            <a:noFill/>
          </a:ln>
          <a:effectLst>
            <a:outerShdw blurRad="50800" rotWithShape="0" algn="tl" dir="2700000" dist="101600">
              <a:schemeClr val="accent1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8"/>
          <p:cNvSpPr txBox="1"/>
          <p:nvPr>
            <p:ph type="title"/>
          </p:nvPr>
        </p:nvSpPr>
        <p:spPr>
          <a:xfrm>
            <a:off x="5527175" y="443450"/>
            <a:ext cx="4232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25A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8"/>
          <p:cNvSpPr txBox="1"/>
          <p:nvPr>
            <p:ph idx="1" type="body"/>
          </p:nvPr>
        </p:nvSpPr>
        <p:spPr>
          <a:xfrm>
            <a:off x="5533351" y="1903950"/>
            <a:ext cx="42261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795A3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53" name="Google Shape;153;p8"/>
          <p:cNvGrpSpPr/>
          <p:nvPr/>
        </p:nvGrpSpPr>
        <p:grpSpPr>
          <a:xfrm>
            <a:off x="10099637" y="147942"/>
            <a:ext cx="1922741" cy="3467473"/>
            <a:chOff x="1527946" y="163637"/>
            <a:chExt cx="1874017" cy="3394159"/>
          </a:xfrm>
        </p:grpSpPr>
        <p:sp>
          <p:nvSpPr>
            <p:cNvPr id="154" name="Google Shape;154;p8"/>
            <p:cNvSpPr/>
            <p:nvPr/>
          </p:nvSpPr>
          <p:spPr>
            <a:xfrm rot="10800000">
              <a:off x="2881557" y="238189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8DA9D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8"/>
            <p:cNvSpPr/>
            <p:nvPr/>
          </p:nvSpPr>
          <p:spPr>
            <a:xfrm rot="10800000">
              <a:off x="2248271" y="2629078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8"/>
            <p:cNvSpPr/>
            <p:nvPr/>
          </p:nvSpPr>
          <p:spPr>
            <a:xfrm rot="10800000">
              <a:off x="1571037" y="235930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8"/>
            <p:cNvSpPr/>
            <p:nvPr/>
          </p:nvSpPr>
          <p:spPr>
            <a:xfrm>
              <a:off x="1600763" y="163637"/>
              <a:ext cx="1801200" cy="1756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8" name="Google Shape;158;p8"/>
            <p:cNvGrpSpPr/>
            <p:nvPr/>
          </p:nvGrpSpPr>
          <p:grpSpPr>
            <a:xfrm>
              <a:off x="1545191" y="204027"/>
              <a:ext cx="1801212" cy="1756810"/>
              <a:chOff x="5492089" y="990608"/>
              <a:chExt cx="2239200" cy="2184000"/>
            </a:xfrm>
          </p:grpSpPr>
          <p:sp>
            <p:nvSpPr>
              <p:cNvPr id="159" name="Google Shape;159;p8"/>
              <p:cNvSpPr/>
              <p:nvPr/>
            </p:nvSpPr>
            <p:spPr>
              <a:xfrm>
                <a:off x="5492089" y="990608"/>
                <a:ext cx="2239200" cy="2184000"/>
              </a:xfrm>
              <a:prstGeom prst="ellipse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8"/>
              <p:cNvSpPr/>
              <p:nvPr/>
            </p:nvSpPr>
            <p:spPr>
              <a:xfrm rot="5400000">
                <a:off x="6905292" y="157601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8"/>
              <p:cNvSpPr/>
              <p:nvPr/>
            </p:nvSpPr>
            <p:spPr>
              <a:xfrm rot="10800000">
                <a:off x="6337921" y="2106212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8"/>
              <p:cNvSpPr/>
              <p:nvPr/>
            </p:nvSpPr>
            <p:spPr>
              <a:xfrm>
                <a:off x="6337768" y="102730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8"/>
              <p:cNvSpPr/>
              <p:nvPr/>
            </p:nvSpPr>
            <p:spPr>
              <a:xfrm rot="5400000">
                <a:off x="5771060" y="1575345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8"/>
              <p:cNvSpPr/>
              <p:nvPr/>
            </p:nvSpPr>
            <p:spPr>
              <a:xfrm rot="2904327">
                <a:off x="6747357" y="1188301"/>
                <a:ext cx="539700" cy="106032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8"/>
              <p:cNvSpPr/>
              <p:nvPr/>
            </p:nvSpPr>
            <p:spPr>
              <a:xfrm rot="2904327">
                <a:off x="5933194" y="1918613"/>
                <a:ext cx="539700" cy="1095952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8"/>
              <p:cNvSpPr/>
              <p:nvPr/>
            </p:nvSpPr>
            <p:spPr>
              <a:xfrm rot="-2709964">
                <a:off x="5928442" y="1166073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8"/>
              <p:cNvSpPr/>
              <p:nvPr/>
            </p:nvSpPr>
            <p:spPr>
              <a:xfrm rot="-2709964">
                <a:off x="6738062" y="1970329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8"/>
              <p:cNvSpPr/>
              <p:nvPr/>
            </p:nvSpPr>
            <p:spPr>
              <a:xfrm>
                <a:off x="6536692" y="2012088"/>
                <a:ext cx="144000" cy="144000"/>
              </a:xfrm>
              <a:prstGeom prst="ellipse">
                <a:avLst/>
              </a:prstGeom>
              <a:solidFill>
                <a:schemeClr val="accent4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" name="Google Shape;169;p8"/>
            <p:cNvSpPr/>
            <p:nvPr/>
          </p:nvSpPr>
          <p:spPr>
            <a:xfrm rot="10800000">
              <a:off x="2212709" y="264784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8"/>
            <p:cNvSpPr/>
            <p:nvPr/>
          </p:nvSpPr>
          <p:spPr>
            <a:xfrm rot="10800000">
              <a:off x="2845883" y="2406587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8"/>
            <p:cNvSpPr/>
            <p:nvPr/>
          </p:nvSpPr>
          <p:spPr>
            <a:xfrm rot="10800000">
              <a:off x="1527946" y="236412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1772677" y="1665069"/>
              <a:ext cx="46200" cy="69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064226" y="1708900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2443678" y="1927357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8"/>
          <p:cNvSpPr txBox="1"/>
          <p:nvPr/>
        </p:nvSpPr>
        <p:spPr>
          <a:xfrm rot="5400000">
            <a:off x="-588750" y="6069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accen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7">
  <p:cSld name="1_Título y objetos_1_1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9"/>
          <p:cNvSpPr/>
          <p:nvPr/>
        </p:nvSpPr>
        <p:spPr>
          <a:xfrm>
            <a:off x="-35250" y="-27600"/>
            <a:ext cx="6086400" cy="6885600"/>
          </a:xfrm>
          <a:prstGeom prst="rect">
            <a:avLst/>
          </a:prstGeom>
          <a:solidFill>
            <a:srgbClr val="F0F4F5"/>
          </a:solidFill>
          <a:ln>
            <a:noFill/>
          </a:ln>
          <a:effectLst>
            <a:outerShdw blurRad="50800" rotWithShape="0" algn="tl" dir="2700000" dist="101600">
              <a:schemeClr val="accent1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9"/>
          <p:cNvSpPr txBox="1"/>
          <p:nvPr>
            <p:ph type="title"/>
          </p:nvPr>
        </p:nvSpPr>
        <p:spPr>
          <a:xfrm>
            <a:off x="6402237" y="443450"/>
            <a:ext cx="3357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25A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9"/>
          <p:cNvSpPr txBox="1"/>
          <p:nvPr>
            <p:ph idx="1" type="body"/>
          </p:nvPr>
        </p:nvSpPr>
        <p:spPr>
          <a:xfrm>
            <a:off x="6407137" y="1903950"/>
            <a:ext cx="33522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795A3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80" name="Google Shape;180;p9"/>
          <p:cNvGrpSpPr/>
          <p:nvPr/>
        </p:nvGrpSpPr>
        <p:grpSpPr>
          <a:xfrm>
            <a:off x="10099637" y="147942"/>
            <a:ext cx="1922741" cy="3467473"/>
            <a:chOff x="1527946" y="163637"/>
            <a:chExt cx="1874017" cy="3394159"/>
          </a:xfrm>
        </p:grpSpPr>
        <p:sp>
          <p:nvSpPr>
            <p:cNvPr id="181" name="Google Shape;181;p9"/>
            <p:cNvSpPr/>
            <p:nvPr/>
          </p:nvSpPr>
          <p:spPr>
            <a:xfrm rot="10800000">
              <a:off x="2881557" y="238189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8DA9D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9"/>
            <p:cNvSpPr/>
            <p:nvPr/>
          </p:nvSpPr>
          <p:spPr>
            <a:xfrm rot="10800000">
              <a:off x="2248271" y="2629078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9"/>
            <p:cNvSpPr/>
            <p:nvPr/>
          </p:nvSpPr>
          <p:spPr>
            <a:xfrm rot="10800000">
              <a:off x="1571037" y="235930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9"/>
            <p:cNvSpPr/>
            <p:nvPr/>
          </p:nvSpPr>
          <p:spPr>
            <a:xfrm>
              <a:off x="1600763" y="163637"/>
              <a:ext cx="1801200" cy="1756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5" name="Google Shape;185;p9"/>
            <p:cNvGrpSpPr/>
            <p:nvPr/>
          </p:nvGrpSpPr>
          <p:grpSpPr>
            <a:xfrm>
              <a:off x="1545191" y="204027"/>
              <a:ext cx="1801212" cy="1756810"/>
              <a:chOff x="5492089" y="990608"/>
              <a:chExt cx="2239200" cy="2184000"/>
            </a:xfrm>
          </p:grpSpPr>
          <p:sp>
            <p:nvSpPr>
              <p:cNvPr id="186" name="Google Shape;186;p9"/>
              <p:cNvSpPr/>
              <p:nvPr/>
            </p:nvSpPr>
            <p:spPr>
              <a:xfrm>
                <a:off x="5492089" y="990608"/>
                <a:ext cx="2239200" cy="2184000"/>
              </a:xfrm>
              <a:prstGeom prst="ellipse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9"/>
              <p:cNvSpPr/>
              <p:nvPr/>
            </p:nvSpPr>
            <p:spPr>
              <a:xfrm rot="5400000">
                <a:off x="6905292" y="157601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9"/>
              <p:cNvSpPr/>
              <p:nvPr/>
            </p:nvSpPr>
            <p:spPr>
              <a:xfrm rot="10800000">
                <a:off x="6337921" y="2106212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9"/>
              <p:cNvSpPr/>
              <p:nvPr/>
            </p:nvSpPr>
            <p:spPr>
              <a:xfrm>
                <a:off x="6337768" y="102730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 rot="5400000">
                <a:off x="5771060" y="1575345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9"/>
              <p:cNvSpPr/>
              <p:nvPr/>
            </p:nvSpPr>
            <p:spPr>
              <a:xfrm rot="2904327">
                <a:off x="6747357" y="1188301"/>
                <a:ext cx="539700" cy="106032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9"/>
              <p:cNvSpPr/>
              <p:nvPr/>
            </p:nvSpPr>
            <p:spPr>
              <a:xfrm rot="2904327">
                <a:off x="5933194" y="1918613"/>
                <a:ext cx="539700" cy="1095952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9"/>
              <p:cNvSpPr/>
              <p:nvPr/>
            </p:nvSpPr>
            <p:spPr>
              <a:xfrm rot="-2709964">
                <a:off x="5928442" y="1166073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9"/>
              <p:cNvSpPr/>
              <p:nvPr/>
            </p:nvSpPr>
            <p:spPr>
              <a:xfrm rot="-2709964">
                <a:off x="6738062" y="1970329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9"/>
              <p:cNvSpPr/>
              <p:nvPr/>
            </p:nvSpPr>
            <p:spPr>
              <a:xfrm>
                <a:off x="6536692" y="2012088"/>
                <a:ext cx="144000" cy="144000"/>
              </a:xfrm>
              <a:prstGeom prst="ellipse">
                <a:avLst/>
              </a:prstGeom>
              <a:solidFill>
                <a:schemeClr val="accent4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6" name="Google Shape;196;p9"/>
            <p:cNvSpPr/>
            <p:nvPr/>
          </p:nvSpPr>
          <p:spPr>
            <a:xfrm rot="10800000">
              <a:off x="2212709" y="264784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 rot="10800000">
              <a:off x="2845883" y="2406587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9"/>
            <p:cNvSpPr/>
            <p:nvPr/>
          </p:nvSpPr>
          <p:spPr>
            <a:xfrm rot="10800000">
              <a:off x="1527946" y="236412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1772677" y="1665069"/>
              <a:ext cx="46200" cy="69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3064226" y="1708900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9"/>
            <p:cNvSpPr/>
            <p:nvPr/>
          </p:nvSpPr>
          <p:spPr>
            <a:xfrm>
              <a:off x="2443678" y="1927357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9"/>
          <p:cNvSpPr txBox="1"/>
          <p:nvPr/>
        </p:nvSpPr>
        <p:spPr>
          <a:xfrm rot="5400000">
            <a:off x="-588750" y="6069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chemeClr val="accen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chemeClr val="accen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8_Bohan_Template_SlidesMania_8">
  <p:cSld name="2_Título y objetos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"/>
          <p:cNvSpPr/>
          <p:nvPr/>
        </p:nvSpPr>
        <p:spPr>
          <a:xfrm>
            <a:off x="-35256" y="-27598"/>
            <a:ext cx="12227255" cy="1118980"/>
          </a:xfrm>
          <a:prstGeom prst="rect">
            <a:avLst/>
          </a:prstGeom>
          <a:solidFill>
            <a:srgbClr val="F0F4F5"/>
          </a:solidFill>
          <a:ln>
            <a:noFill/>
          </a:ln>
          <a:effectLst>
            <a:outerShdw blurRad="50800" rotWithShape="0" algn="tl" dir="2700000" dist="101600">
              <a:schemeClr val="accent1"/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0"/>
          <p:cNvSpPr txBox="1"/>
          <p:nvPr>
            <p:ph type="title"/>
          </p:nvPr>
        </p:nvSpPr>
        <p:spPr>
          <a:xfrm>
            <a:off x="326786" y="1151271"/>
            <a:ext cx="902356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425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p10"/>
          <p:cNvSpPr txBox="1"/>
          <p:nvPr>
            <p:ph idx="1" type="body"/>
          </p:nvPr>
        </p:nvSpPr>
        <p:spPr>
          <a:xfrm>
            <a:off x="326786" y="2536723"/>
            <a:ext cx="11314608" cy="3702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795A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425A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Cormorant Infant"/>
              <a:buNone/>
              <a:defRPr b="1" i="0" sz="4400" u="none" cap="none" strike="noStrike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533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Arial"/>
              <a:buChar char="•"/>
              <a:defRPr b="0" i="0" sz="4800" u="none" cap="none" strike="noStrike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accent4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accent4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accent4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accent4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sz="1800">
                <a:solidFill>
                  <a:schemeClr val="accent4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sz="1800">
                <a:solidFill>
                  <a:schemeClr val="accent4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sz="1800">
                <a:solidFill>
                  <a:schemeClr val="accent4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1" sz="1800">
                <a:solidFill>
                  <a:schemeClr val="accent4"/>
                </a:solidFill>
                <a:latin typeface="Cormorant Infant"/>
                <a:ea typeface="Cormorant Infant"/>
                <a:cs typeface="Cormorant Infant"/>
                <a:sym typeface="Cormorant Infant"/>
              </a:defRPr>
            </a:lvl9pPr>
          </a:lstStyle>
          <a:p/>
        </p:txBody>
      </p:sp>
      <p:sp>
        <p:nvSpPr>
          <p:cNvPr id="8" name="Google Shape;8;p1"/>
          <p:cNvSpPr txBox="1"/>
          <p:nvPr/>
        </p:nvSpPr>
        <p:spPr>
          <a:xfrm rot="5400000">
            <a:off x="-588750" y="60694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5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5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slidesmania.com/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2"/>
          <p:cNvSpPr txBox="1"/>
          <p:nvPr/>
        </p:nvSpPr>
        <p:spPr>
          <a:xfrm>
            <a:off x="1913537" y="3315176"/>
            <a:ext cx="6380273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8800" u="none" cap="none" strike="noStrike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HERE GOES 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13" name="Google Shape;213;p12"/>
          <p:cNvSpPr txBox="1"/>
          <p:nvPr/>
        </p:nvSpPr>
        <p:spPr>
          <a:xfrm>
            <a:off x="4490386" y="3742632"/>
            <a:ext cx="5921814" cy="2215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8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your title</a:t>
            </a:r>
            <a:endParaRPr sz="138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1"/>
          <p:cNvSpPr txBox="1"/>
          <p:nvPr/>
        </p:nvSpPr>
        <p:spPr>
          <a:xfrm>
            <a:off x="3215484" y="201886"/>
            <a:ext cx="386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523" name="Google Shape;523;p21"/>
          <p:cNvSpPr txBox="1"/>
          <p:nvPr/>
        </p:nvSpPr>
        <p:spPr>
          <a:xfrm>
            <a:off x="6095996" y="710610"/>
            <a:ext cx="31437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title 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524" name="Google Shape;524;p21"/>
          <p:cNvSpPr/>
          <p:nvPr/>
        </p:nvSpPr>
        <p:spPr>
          <a:xfrm>
            <a:off x="6586550" y="4631225"/>
            <a:ext cx="48243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 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525" name="Google Shape;525;p21"/>
          <p:cNvSpPr/>
          <p:nvPr/>
        </p:nvSpPr>
        <p:spPr>
          <a:xfrm>
            <a:off x="924300" y="2221500"/>
            <a:ext cx="4319700" cy="2751900"/>
          </a:xfrm>
          <a:prstGeom prst="round2SameRect">
            <a:avLst>
              <a:gd fmla="val 5728" name="adj1"/>
              <a:gd fmla="val 0" name="adj2"/>
            </a:avLst>
          </a:prstGeom>
          <a:noFill/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6" name="Google Shape;526;p21"/>
          <p:cNvGrpSpPr/>
          <p:nvPr/>
        </p:nvGrpSpPr>
        <p:grpSpPr>
          <a:xfrm>
            <a:off x="274145" y="4973355"/>
            <a:ext cx="5622600" cy="94200"/>
            <a:chOff x="1059475" y="5015277"/>
            <a:chExt cx="5622600" cy="188400"/>
          </a:xfrm>
        </p:grpSpPr>
        <p:sp>
          <p:nvSpPr>
            <p:cNvPr id="527" name="Google Shape;527;p21"/>
            <p:cNvSpPr/>
            <p:nvPr/>
          </p:nvSpPr>
          <p:spPr>
            <a:xfrm>
              <a:off x="1059475" y="5015277"/>
              <a:ext cx="5622600" cy="188400"/>
            </a:xfrm>
            <a:prstGeom prst="roundRect">
              <a:avLst>
                <a:gd fmla="val 35520" name="adj"/>
              </a:avLst>
            </a:prstGeom>
            <a:noFill/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21"/>
            <p:cNvSpPr/>
            <p:nvPr/>
          </p:nvSpPr>
          <p:spPr>
            <a:xfrm>
              <a:off x="3354359" y="5020473"/>
              <a:ext cx="1030351" cy="131148"/>
            </a:xfrm>
            <a:custGeom>
              <a:rect b="b" l="l" r="r" t="t"/>
              <a:pathLst>
                <a:path extrusionOk="0" h="131148" w="1030351">
                  <a:moveTo>
                    <a:pt x="0" y="0"/>
                  </a:moveTo>
                  <a:lnTo>
                    <a:pt x="1030351" y="0"/>
                  </a:lnTo>
                  <a:lnTo>
                    <a:pt x="995408" y="51827"/>
                  </a:lnTo>
                  <a:cubicBezTo>
                    <a:pt x="946399" y="100836"/>
                    <a:pt x="878694" y="131148"/>
                    <a:pt x="803909" y="131148"/>
                  </a:cubicBezTo>
                  <a:lnTo>
                    <a:pt x="226441" y="131148"/>
                  </a:lnTo>
                  <a:cubicBezTo>
                    <a:pt x="151656" y="131148"/>
                    <a:pt x="83951" y="100836"/>
                    <a:pt x="34942" y="51827"/>
                  </a:cubicBezTo>
                  <a:close/>
                </a:path>
              </a:pathLst>
            </a:custGeom>
            <a:noFill/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3" name="Google Shape;533;p22"/>
          <p:cNvGraphicFramePr/>
          <p:nvPr/>
        </p:nvGraphicFramePr>
        <p:xfrm>
          <a:off x="2528900" y="190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{387BE487-ADB9-4EB9-B9B0-98A1140317DE}</a:tableStyleId>
              </a:tblPr>
              <a:tblGrid>
                <a:gridCol w="2324700"/>
                <a:gridCol w="2324700"/>
                <a:gridCol w="2324700"/>
                <a:gridCol w="2324700"/>
              </a:tblGrid>
              <a:tr h="6791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000">
                          <a:solidFill>
                            <a:schemeClr val="accent3"/>
                          </a:solidFill>
                          <a:latin typeface="Dancing Script"/>
                          <a:ea typeface="Dancing Script"/>
                          <a:cs typeface="Dancing Script"/>
                          <a:sym typeface="Dancing Script"/>
                        </a:rPr>
                        <a:t>Title 1</a:t>
                      </a:r>
                      <a:endParaRPr b="1" sz="3000">
                        <a:solidFill>
                          <a:schemeClr val="accent3"/>
                        </a:solidFill>
                        <a:latin typeface="Dancing Script"/>
                        <a:ea typeface="Dancing Script"/>
                        <a:cs typeface="Dancing Script"/>
                        <a:sym typeface="Dancing Scrip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000">
                          <a:solidFill>
                            <a:schemeClr val="accent3"/>
                          </a:solidFill>
                          <a:latin typeface="Dancing Script"/>
                          <a:ea typeface="Dancing Script"/>
                          <a:cs typeface="Dancing Script"/>
                          <a:sym typeface="Dancing Script"/>
                        </a:rPr>
                        <a:t>Title 2</a:t>
                      </a:r>
                      <a:endParaRPr b="1" sz="3000">
                        <a:solidFill>
                          <a:schemeClr val="accent3"/>
                        </a:solidFill>
                        <a:latin typeface="Dancing Script"/>
                        <a:ea typeface="Dancing Script"/>
                        <a:cs typeface="Dancing Script"/>
                        <a:sym typeface="Dancing Scrip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000">
                          <a:solidFill>
                            <a:schemeClr val="accent3"/>
                          </a:solidFill>
                          <a:latin typeface="Dancing Script"/>
                          <a:ea typeface="Dancing Script"/>
                          <a:cs typeface="Dancing Script"/>
                          <a:sym typeface="Dancing Script"/>
                        </a:rPr>
                        <a:t>Title 3</a:t>
                      </a:r>
                      <a:endParaRPr b="1" sz="3000">
                        <a:solidFill>
                          <a:schemeClr val="accent3"/>
                        </a:solidFill>
                        <a:latin typeface="Dancing Script"/>
                        <a:ea typeface="Dancing Script"/>
                        <a:cs typeface="Dancing Script"/>
                        <a:sym typeface="Dancing Scrip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3000">
                          <a:solidFill>
                            <a:schemeClr val="accent3"/>
                          </a:solidFill>
                          <a:latin typeface="Dancing Script"/>
                          <a:ea typeface="Dancing Script"/>
                          <a:cs typeface="Dancing Script"/>
                          <a:sym typeface="Dancing Script"/>
                        </a:rPr>
                        <a:t>Title 4</a:t>
                      </a:r>
                      <a:endParaRPr b="1" sz="3000">
                        <a:solidFill>
                          <a:schemeClr val="accent3"/>
                        </a:solidFill>
                        <a:latin typeface="Dancing Script"/>
                        <a:ea typeface="Dancing Script"/>
                        <a:cs typeface="Dancing Script"/>
                        <a:sym typeface="Dancing Script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3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1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Math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Science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History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3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2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P.E.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E.S.L.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Music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3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3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Art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Humanities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Chemistry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3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4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Spanish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Chinese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Technology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32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5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600">
                          <a:solidFill>
                            <a:schemeClr val="accent3"/>
                          </a:solidFill>
                          <a:latin typeface="Cormorant Garamond"/>
                          <a:ea typeface="Cormorant Garamond"/>
                          <a:cs typeface="Cormorant Garamond"/>
                          <a:sym typeface="Cormorant Garamond"/>
                        </a:rPr>
                        <a:t>Literature</a:t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600">
                        <a:solidFill>
                          <a:schemeClr val="accent3"/>
                        </a:solidFill>
                        <a:latin typeface="Cormorant Garamond"/>
                        <a:ea typeface="Cormorant Garamond"/>
                        <a:cs typeface="Cormorant Garamond"/>
                        <a:sym typeface="Cormorant Garamond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6795A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34" name="Google Shape;534;p22"/>
          <p:cNvSpPr txBox="1"/>
          <p:nvPr/>
        </p:nvSpPr>
        <p:spPr>
          <a:xfrm>
            <a:off x="2528909" y="176886"/>
            <a:ext cx="386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535" name="Google Shape;535;p22"/>
          <p:cNvSpPr txBox="1"/>
          <p:nvPr/>
        </p:nvSpPr>
        <p:spPr>
          <a:xfrm>
            <a:off x="4751796" y="699935"/>
            <a:ext cx="31437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title 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0" name="Google Shape;540;p23"/>
          <p:cNvCxnSpPr/>
          <p:nvPr/>
        </p:nvCxnSpPr>
        <p:spPr>
          <a:xfrm>
            <a:off x="4014349" y="5398926"/>
            <a:ext cx="1907400" cy="0"/>
          </a:xfrm>
          <a:prstGeom prst="straightConnector1">
            <a:avLst/>
          </a:prstGeom>
          <a:noFill/>
          <a:ln cap="rnd" cmpd="sng" w="603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41" name="Google Shape;541;p23"/>
          <p:cNvCxnSpPr/>
          <p:nvPr/>
        </p:nvCxnSpPr>
        <p:spPr>
          <a:xfrm>
            <a:off x="6975423" y="5448087"/>
            <a:ext cx="1907400" cy="0"/>
          </a:xfrm>
          <a:prstGeom prst="straightConnector1">
            <a:avLst/>
          </a:prstGeom>
          <a:noFill/>
          <a:ln cap="rnd" cmpd="sng" w="603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42" name="Google Shape;542;p23"/>
          <p:cNvCxnSpPr/>
          <p:nvPr/>
        </p:nvCxnSpPr>
        <p:spPr>
          <a:xfrm>
            <a:off x="1438481" y="5398926"/>
            <a:ext cx="1907400" cy="0"/>
          </a:xfrm>
          <a:prstGeom prst="straightConnector1">
            <a:avLst/>
          </a:prstGeom>
          <a:noFill/>
          <a:ln cap="rnd" cmpd="sng" w="603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43" name="Google Shape;543;p23"/>
          <p:cNvSpPr/>
          <p:nvPr/>
        </p:nvSpPr>
        <p:spPr>
          <a:xfrm rot="2794568">
            <a:off x="3388917" y="5128899"/>
            <a:ext cx="539868" cy="53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23"/>
          <p:cNvSpPr/>
          <p:nvPr/>
        </p:nvSpPr>
        <p:spPr>
          <a:xfrm rot="8270002">
            <a:off x="6140907" y="5101697"/>
            <a:ext cx="648007" cy="648007"/>
          </a:xfrm>
          <a:prstGeom prst="rect">
            <a:avLst/>
          </a:prstGeom>
          <a:noFill/>
          <a:ln cap="flat" cmpd="sng" w="1270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23"/>
          <p:cNvSpPr/>
          <p:nvPr/>
        </p:nvSpPr>
        <p:spPr>
          <a:xfrm rot="2794568">
            <a:off x="8994684" y="5178060"/>
            <a:ext cx="539868" cy="53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6" name="Google Shape;546;p23"/>
          <p:cNvCxnSpPr/>
          <p:nvPr/>
        </p:nvCxnSpPr>
        <p:spPr>
          <a:xfrm>
            <a:off x="9646266" y="5448087"/>
            <a:ext cx="1907400" cy="0"/>
          </a:xfrm>
          <a:prstGeom prst="straightConnector1">
            <a:avLst/>
          </a:prstGeom>
          <a:noFill/>
          <a:ln cap="rnd" cmpd="sng" w="6032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47" name="Google Shape;547;p23"/>
          <p:cNvSpPr/>
          <p:nvPr/>
        </p:nvSpPr>
        <p:spPr>
          <a:xfrm>
            <a:off x="1604747" y="2157942"/>
            <a:ext cx="1591800" cy="23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You can use this slide to show milestones or the history of your subject.</a:t>
            </a:r>
            <a:endParaRPr b="1" sz="2400">
              <a:solidFill>
                <a:schemeClr val="accent3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548" name="Google Shape;548;p23"/>
          <p:cNvSpPr/>
          <p:nvPr/>
        </p:nvSpPr>
        <p:spPr>
          <a:xfrm>
            <a:off x="4279096" y="2365637"/>
            <a:ext cx="1591800" cy="20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Or by changing the years with titles you can use it to show processes.</a:t>
            </a:r>
            <a:endParaRPr b="1" sz="2400">
              <a:solidFill>
                <a:schemeClr val="accent3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549" name="Google Shape;549;p23"/>
          <p:cNvSpPr/>
          <p:nvPr/>
        </p:nvSpPr>
        <p:spPr>
          <a:xfrm>
            <a:off x="7270918" y="2399390"/>
            <a:ext cx="1591800" cy="17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It is also useful to show the evolution of historical events.</a:t>
            </a:r>
            <a:endParaRPr b="1" sz="2400">
              <a:solidFill>
                <a:schemeClr val="accent3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550" name="Google Shape;550;p23"/>
          <p:cNvSpPr/>
          <p:nvPr/>
        </p:nvSpPr>
        <p:spPr>
          <a:xfrm>
            <a:off x="9885672" y="2996306"/>
            <a:ext cx="1591800" cy="14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Just add your text and the related years.</a:t>
            </a:r>
            <a:endParaRPr b="1" sz="2400">
              <a:solidFill>
                <a:schemeClr val="accent3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</p:txBody>
      </p:sp>
      <p:sp>
        <p:nvSpPr>
          <p:cNvPr id="551" name="Google Shape;551;p23"/>
          <p:cNvSpPr txBox="1"/>
          <p:nvPr/>
        </p:nvSpPr>
        <p:spPr>
          <a:xfrm rot="-5400000">
            <a:off x="388718" y="3626649"/>
            <a:ext cx="16548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FFFF"/>
                </a:solidFill>
                <a:highlight>
                  <a:schemeClr val="accent1"/>
                </a:highlight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2016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552" name="Google Shape;552;p23"/>
          <p:cNvSpPr txBox="1"/>
          <p:nvPr/>
        </p:nvSpPr>
        <p:spPr>
          <a:xfrm rot="-5400000">
            <a:off x="3135796" y="3656144"/>
            <a:ext cx="16548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FFFF"/>
                </a:solidFill>
                <a:highlight>
                  <a:schemeClr val="accent1"/>
                </a:highlight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2017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553" name="Google Shape;553;p23"/>
          <p:cNvSpPr txBox="1"/>
          <p:nvPr/>
        </p:nvSpPr>
        <p:spPr>
          <a:xfrm rot="-5400000">
            <a:off x="6043463" y="3623539"/>
            <a:ext cx="16548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FFFF"/>
                </a:solidFill>
                <a:highlight>
                  <a:schemeClr val="accent1"/>
                </a:highlight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2018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554" name="Google Shape;554;p23"/>
          <p:cNvSpPr txBox="1"/>
          <p:nvPr/>
        </p:nvSpPr>
        <p:spPr>
          <a:xfrm rot="-5400000">
            <a:off x="8766835" y="3626648"/>
            <a:ext cx="16548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FFFF"/>
                </a:solidFill>
                <a:highlight>
                  <a:schemeClr val="accent1"/>
                </a:highlight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2019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555" name="Google Shape;555;p23"/>
          <p:cNvSpPr txBox="1"/>
          <p:nvPr/>
        </p:nvSpPr>
        <p:spPr>
          <a:xfrm>
            <a:off x="2528909" y="253086"/>
            <a:ext cx="386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556" name="Google Shape;556;p23"/>
          <p:cNvSpPr txBox="1"/>
          <p:nvPr/>
        </p:nvSpPr>
        <p:spPr>
          <a:xfrm>
            <a:off x="4751804" y="776125"/>
            <a:ext cx="60495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timeline </a:t>
            </a: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4"/>
          <p:cNvSpPr/>
          <p:nvPr/>
        </p:nvSpPr>
        <p:spPr>
          <a:xfrm>
            <a:off x="3291800" y="3536553"/>
            <a:ext cx="62409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Presentation Template: </a:t>
            </a:r>
            <a:r>
              <a:rPr b="1" lang="es-ES" sz="3200" u="sng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br>
              <a:rPr b="1" lang="es-ES" sz="6600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</a:br>
            <a:endParaRPr b="1" sz="2400">
              <a:solidFill>
                <a:schemeClr val="accent3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Map: Simplemaps </a:t>
            </a:r>
            <a:endParaRPr b="1">
              <a:solidFill>
                <a:schemeClr val="accent3"/>
              </a:solidFill>
              <a:latin typeface="Cormorant Garamond"/>
              <a:ea typeface="Cormorant Garamond"/>
              <a:cs typeface="Cormorant Garamond"/>
              <a:sym typeface="Cormorant Garamond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accent3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Fonts used: Cormorant and </a:t>
            </a:r>
            <a:r>
              <a:rPr b="1" lang="es-ES" sz="2400">
                <a:solidFill>
                  <a:schemeClr val="accent3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Dancing Script</a:t>
            </a:r>
            <a:endParaRPr b="1">
              <a:solidFill>
                <a:schemeClr val="accent3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562" name="Google Shape;562;p24"/>
          <p:cNvSpPr txBox="1"/>
          <p:nvPr/>
        </p:nvSpPr>
        <p:spPr>
          <a:xfrm>
            <a:off x="4162659" y="1181561"/>
            <a:ext cx="386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THANK</a:t>
            </a:r>
            <a:endParaRPr sz="7200">
              <a:solidFill>
                <a:schemeClr val="accent3"/>
              </a:solidFill>
            </a:endParaRPr>
          </a:p>
        </p:txBody>
      </p:sp>
      <p:sp>
        <p:nvSpPr>
          <p:cNvPr id="563" name="Google Shape;563;p24"/>
          <p:cNvSpPr txBox="1"/>
          <p:nvPr/>
        </p:nvSpPr>
        <p:spPr>
          <a:xfrm>
            <a:off x="6563648" y="1460175"/>
            <a:ext cx="2658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96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you</a:t>
            </a:r>
            <a:endParaRPr b="1" sz="96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"/>
          <p:cNvSpPr/>
          <p:nvPr/>
        </p:nvSpPr>
        <p:spPr>
          <a:xfrm>
            <a:off x="2919175" y="1748650"/>
            <a:ext cx="6804600" cy="4434900"/>
          </a:xfrm>
          <a:prstGeom prst="wedgeEllipseCallout">
            <a:avLst>
              <a:gd fmla="val -43241" name="adj1"/>
              <a:gd fmla="val 56207" name="adj2"/>
            </a:avLst>
          </a:prstGeom>
          <a:solidFill>
            <a:srgbClr val="F0F4F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3"/>
          <p:cNvSpPr txBox="1"/>
          <p:nvPr/>
        </p:nvSpPr>
        <p:spPr>
          <a:xfrm>
            <a:off x="284734" y="259761"/>
            <a:ext cx="386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20" name="Google Shape;220;p13"/>
          <p:cNvSpPr txBox="1"/>
          <p:nvPr/>
        </p:nvSpPr>
        <p:spPr>
          <a:xfrm>
            <a:off x="1814126" y="548350"/>
            <a:ext cx="40494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name </a:t>
            </a: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221" name="Google Shape;221;p13"/>
          <p:cNvSpPr txBox="1"/>
          <p:nvPr/>
        </p:nvSpPr>
        <p:spPr>
          <a:xfrm>
            <a:off x="3609925" y="3271150"/>
            <a:ext cx="51759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3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Hello there!</a:t>
            </a:r>
            <a:endParaRPr b="1" sz="7200">
              <a:solidFill>
                <a:schemeClr val="accent3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grpSp>
        <p:nvGrpSpPr>
          <p:cNvPr id="222" name="Google Shape;222;p13"/>
          <p:cNvGrpSpPr/>
          <p:nvPr/>
        </p:nvGrpSpPr>
        <p:grpSpPr>
          <a:xfrm>
            <a:off x="8340004" y="950140"/>
            <a:ext cx="1458172" cy="2629794"/>
            <a:chOff x="1527946" y="163637"/>
            <a:chExt cx="1874017" cy="3394159"/>
          </a:xfrm>
        </p:grpSpPr>
        <p:sp>
          <p:nvSpPr>
            <p:cNvPr id="223" name="Google Shape;223;p13"/>
            <p:cNvSpPr/>
            <p:nvPr/>
          </p:nvSpPr>
          <p:spPr>
            <a:xfrm rot="10800000">
              <a:off x="2881557" y="238189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8DA9DB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13"/>
            <p:cNvSpPr/>
            <p:nvPr/>
          </p:nvSpPr>
          <p:spPr>
            <a:xfrm rot="10800000">
              <a:off x="2248271" y="2629078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13"/>
            <p:cNvSpPr/>
            <p:nvPr/>
          </p:nvSpPr>
          <p:spPr>
            <a:xfrm rot="10800000">
              <a:off x="1571037" y="235930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1600763" y="163637"/>
              <a:ext cx="1801200" cy="17568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13"/>
            <p:cNvGrpSpPr/>
            <p:nvPr/>
          </p:nvGrpSpPr>
          <p:grpSpPr>
            <a:xfrm>
              <a:off x="1545191" y="204027"/>
              <a:ext cx="1801212" cy="1756810"/>
              <a:chOff x="5492089" y="990608"/>
              <a:chExt cx="2239200" cy="2184000"/>
            </a:xfrm>
          </p:grpSpPr>
          <p:sp>
            <p:nvSpPr>
              <p:cNvPr id="228" name="Google Shape;228;p13"/>
              <p:cNvSpPr/>
              <p:nvPr/>
            </p:nvSpPr>
            <p:spPr>
              <a:xfrm>
                <a:off x="5492089" y="990608"/>
                <a:ext cx="2239200" cy="2184000"/>
              </a:xfrm>
              <a:prstGeom prst="ellipse">
                <a:avLst/>
              </a:pr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13"/>
              <p:cNvSpPr/>
              <p:nvPr/>
            </p:nvSpPr>
            <p:spPr>
              <a:xfrm rot="5400000">
                <a:off x="6905292" y="157601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 rot="10800000">
                <a:off x="6337921" y="2106212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6337768" y="1027301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13"/>
              <p:cNvSpPr/>
              <p:nvPr/>
            </p:nvSpPr>
            <p:spPr>
              <a:xfrm rot="5400000">
                <a:off x="5771060" y="1575345"/>
                <a:ext cx="539635" cy="105891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13"/>
              <p:cNvSpPr/>
              <p:nvPr/>
            </p:nvSpPr>
            <p:spPr>
              <a:xfrm rot="2904327">
                <a:off x="6747357" y="1188301"/>
                <a:ext cx="539700" cy="1060329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13"/>
              <p:cNvSpPr/>
              <p:nvPr/>
            </p:nvSpPr>
            <p:spPr>
              <a:xfrm rot="2904327">
                <a:off x="5933194" y="1918613"/>
                <a:ext cx="539700" cy="1095952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13"/>
              <p:cNvSpPr/>
              <p:nvPr/>
            </p:nvSpPr>
            <p:spPr>
              <a:xfrm rot="-2709964">
                <a:off x="5928442" y="1166073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13"/>
              <p:cNvSpPr/>
              <p:nvPr/>
            </p:nvSpPr>
            <p:spPr>
              <a:xfrm rot="-2709964">
                <a:off x="6738062" y="1970329"/>
                <a:ext cx="539531" cy="1059705"/>
              </a:xfrm>
              <a:custGeom>
                <a:rect b="b" l="l" r="r" t="t"/>
                <a:pathLst>
                  <a:path extrusionOk="0" h="717911" w="442324">
                    <a:moveTo>
                      <a:pt x="221162" y="0"/>
                    </a:moveTo>
                    <a:lnTo>
                      <a:pt x="263763" y="23123"/>
                    </a:lnTo>
                    <a:cubicBezTo>
                      <a:pt x="371494" y="95904"/>
                      <a:pt x="442324" y="219158"/>
                      <a:pt x="442324" y="358955"/>
                    </a:cubicBezTo>
                    <a:cubicBezTo>
                      <a:pt x="442324" y="498752"/>
                      <a:pt x="371494" y="622006"/>
                      <a:pt x="263763" y="694787"/>
                    </a:cubicBezTo>
                    <a:lnTo>
                      <a:pt x="221162" y="717911"/>
                    </a:lnTo>
                    <a:lnTo>
                      <a:pt x="178561" y="694787"/>
                    </a:lnTo>
                    <a:cubicBezTo>
                      <a:pt x="70830" y="622006"/>
                      <a:pt x="0" y="498752"/>
                      <a:pt x="0" y="358955"/>
                    </a:cubicBezTo>
                    <a:cubicBezTo>
                      <a:pt x="0" y="219158"/>
                      <a:pt x="70830" y="95904"/>
                      <a:pt x="178561" y="23123"/>
                    </a:cubicBezTo>
                    <a:close/>
                  </a:path>
                </a:pathLst>
              </a:custGeom>
              <a:noFill/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13"/>
              <p:cNvSpPr/>
              <p:nvPr/>
            </p:nvSpPr>
            <p:spPr>
              <a:xfrm>
                <a:off x="6536692" y="2012088"/>
                <a:ext cx="144000" cy="144000"/>
              </a:xfrm>
              <a:prstGeom prst="ellipse">
                <a:avLst/>
              </a:prstGeom>
              <a:solidFill>
                <a:schemeClr val="accent4"/>
              </a:solidFill>
              <a:ln cap="flat" cmpd="sng" w="38100">
                <a:solidFill>
                  <a:schemeClr val="accent4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8" name="Google Shape;238;p13"/>
            <p:cNvSpPr/>
            <p:nvPr/>
          </p:nvSpPr>
          <p:spPr>
            <a:xfrm rot="10800000">
              <a:off x="2212709" y="2647844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3"/>
            <p:cNvSpPr/>
            <p:nvPr/>
          </p:nvSpPr>
          <p:spPr>
            <a:xfrm rot="10800000">
              <a:off x="2845883" y="2406587"/>
              <a:ext cx="505355" cy="909952"/>
            </a:xfrm>
            <a:custGeom>
              <a:rect b="b" l="l" r="r" t="t"/>
              <a:pathLst>
                <a:path extrusionOk="0" h="717911" w="442324">
                  <a:moveTo>
                    <a:pt x="221162" y="0"/>
                  </a:moveTo>
                  <a:lnTo>
                    <a:pt x="263763" y="23123"/>
                  </a:lnTo>
                  <a:cubicBezTo>
                    <a:pt x="371494" y="95904"/>
                    <a:pt x="442324" y="219158"/>
                    <a:pt x="442324" y="358955"/>
                  </a:cubicBezTo>
                  <a:cubicBezTo>
                    <a:pt x="442324" y="498752"/>
                    <a:pt x="371494" y="622006"/>
                    <a:pt x="263763" y="694787"/>
                  </a:cubicBezTo>
                  <a:lnTo>
                    <a:pt x="221162" y="717911"/>
                  </a:lnTo>
                  <a:lnTo>
                    <a:pt x="178561" y="694787"/>
                  </a:lnTo>
                  <a:cubicBezTo>
                    <a:pt x="70830" y="622006"/>
                    <a:pt x="0" y="498752"/>
                    <a:pt x="0" y="358955"/>
                  </a:cubicBezTo>
                  <a:cubicBezTo>
                    <a:pt x="0" y="219158"/>
                    <a:pt x="70830" y="95904"/>
                    <a:pt x="178561" y="23123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3"/>
            <p:cNvSpPr/>
            <p:nvPr/>
          </p:nvSpPr>
          <p:spPr>
            <a:xfrm rot="10800000">
              <a:off x="1527946" y="2364127"/>
              <a:ext cx="506234" cy="910986"/>
            </a:xfrm>
            <a:custGeom>
              <a:rect b="b" l="l" r="r" t="t"/>
              <a:pathLst>
                <a:path extrusionOk="0" h="1131660" w="628862">
                  <a:moveTo>
                    <a:pt x="314431" y="1131660"/>
                  </a:moveTo>
                  <a:lnTo>
                    <a:pt x="253864" y="1095209"/>
                  </a:lnTo>
                  <a:cubicBezTo>
                    <a:pt x="100701" y="980483"/>
                    <a:pt x="0" y="786195"/>
                    <a:pt x="0" y="565829"/>
                  </a:cubicBezTo>
                  <a:cubicBezTo>
                    <a:pt x="0" y="345464"/>
                    <a:pt x="100701" y="151176"/>
                    <a:pt x="253864" y="36450"/>
                  </a:cubicBezTo>
                  <a:lnTo>
                    <a:pt x="314431" y="0"/>
                  </a:lnTo>
                  <a:lnTo>
                    <a:pt x="374998" y="36450"/>
                  </a:lnTo>
                  <a:cubicBezTo>
                    <a:pt x="413289" y="65131"/>
                    <a:pt x="448301" y="98785"/>
                    <a:pt x="479280" y="136576"/>
                  </a:cubicBezTo>
                  <a:lnTo>
                    <a:pt x="546442" y="241361"/>
                  </a:lnTo>
                  <a:lnTo>
                    <a:pt x="443884" y="451073"/>
                  </a:lnTo>
                  <a:lnTo>
                    <a:pt x="612656" y="417416"/>
                  </a:lnTo>
                  <a:lnTo>
                    <a:pt x="624236" y="484519"/>
                  </a:lnTo>
                  <a:cubicBezTo>
                    <a:pt x="627289" y="511145"/>
                    <a:pt x="628862" y="538284"/>
                    <a:pt x="628862" y="565829"/>
                  </a:cubicBezTo>
                  <a:cubicBezTo>
                    <a:pt x="628862" y="786195"/>
                    <a:pt x="528162" y="980483"/>
                    <a:pt x="374998" y="1095209"/>
                  </a:cubicBezTo>
                  <a:close/>
                </a:path>
              </a:pathLst>
            </a:custGeom>
            <a:noFill/>
            <a:ln cap="flat" cmpd="sng" w="381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1772677" y="1665069"/>
              <a:ext cx="46200" cy="6951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3064226" y="1708900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2443678" y="1927357"/>
              <a:ext cx="46200" cy="723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4"/>
          <p:cNvSpPr txBox="1"/>
          <p:nvPr/>
        </p:nvSpPr>
        <p:spPr>
          <a:xfrm>
            <a:off x="5030363" y="331638"/>
            <a:ext cx="7161637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HERE YOU CAN 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49" name="Google Shape;249;p14"/>
          <p:cNvSpPr txBox="1"/>
          <p:nvPr/>
        </p:nvSpPr>
        <p:spPr>
          <a:xfrm>
            <a:off x="7204090" y="885635"/>
            <a:ext cx="4764446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talking points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graphicFrame>
        <p:nvGraphicFramePr>
          <p:cNvPr id="250" name="Google Shape;250;p14"/>
          <p:cNvGraphicFramePr/>
          <p:nvPr/>
        </p:nvGraphicFramePr>
        <p:xfrm>
          <a:off x="2981125" y="338762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{EAE814E7-11A9-442D-82C9-C0A148AEAB30}</a:tableStyleId>
              </a:tblPr>
              <a:tblGrid>
                <a:gridCol w="2027725"/>
                <a:gridCol w="5934450"/>
              </a:tblGrid>
              <a:tr h="784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4000" u="none" cap="none" strike="noStrike">
                          <a:solidFill>
                            <a:schemeClr val="accent1"/>
                          </a:solidFill>
                          <a:latin typeface="Dancing Script"/>
                          <a:ea typeface="Dancing Script"/>
                          <a:cs typeface="Dancing Script"/>
                          <a:sym typeface="Dancing Script"/>
                        </a:rPr>
                        <a:t>First</a:t>
                      </a:r>
                      <a:endParaRPr b="1" i="0" sz="4000" u="none" cap="none" strike="noStrike">
                        <a:solidFill>
                          <a:schemeClr val="accent1"/>
                        </a:solidFill>
                        <a:latin typeface="Dancing Script"/>
                        <a:ea typeface="Dancing Script"/>
                        <a:cs typeface="Dancing Script"/>
                        <a:sym typeface="Dancing Scrip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3000" u="none" cap="none" strike="noStrike">
                          <a:solidFill>
                            <a:schemeClr val="accent3"/>
                          </a:solidFill>
                          <a:latin typeface="Cormorant Infant"/>
                          <a:ea typeface="Cormorant Infant"/>
                          <a:cs typeface="Cormorant Infant"/>
                          <a:sym typeface="Cormorant Infant"/>
                        </a:rPr>
                        <a:t>We will talk about this first.</a:t>
                      </a:r>
                      <a:endParaRPr>
                        <a:solidFill>
                          <a:schemeClr val="accent3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4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4000" u="none" cap="none" strike="noStrike">
                          <a:solidFill>
                            <a:schemeClr val="accent1"/>
                          </a:solidFill>
                          <a:latin typeface="Dancing Script"/>
                          <a:ea typeface="Dancing Script"/>
                          <a:cs typeface="Dancing Script"/>
                          <a:sym typeface="Dancing Script"/>
                        </a:rPr>
                        <a:t>Second</a:t>
                      </a:r>
                      <a:endParaRPr b="1" i="0" sz="4000" u="none" cap="none" strike="noStrike">
                        <a:solidFill>
                          <a:schemeClr val="accent1"/>
                        </a:solidFill>
                        <a:latin typeface="Dancing Script"/>
                        <a:ea typeface="Dancing Script"/>
                        <a:cs typeface="Dancing Script"/>
                        <a:sym typeface="Dancing Scrip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3000" u="none" cap="none" strike="noStrike">
                          <a:solidFill>
                            <a:schemeClr val="accent3"/>
                          </a:solidFill>
                          <a:latin typeface="Cormorant Infant"/>
                          <a:ea typeface="Cormorant Infant"/>
                          <a:cs typeface="Cormorant Infant"/>
                          <a:sym typeface="Cormorant Infant"/>
                        </a:rPr>
                        <a:t>We will talk about this second.</a:t>
                      </a:r>
                      <a:endParaRPr>
                        <a:solidFill>
                          <a:schemeClr val="accent3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4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4000" u="none" cap="none" strike="noStrike">
                          <a:solidFill>
                            <a:schemeClr val="accent1"/>
                          </a:solidFill>
                          <a:latin typeface="Dancing Script"/>
                          <a:ea typeface="Dancing Script"/>
                          <a:cs typeface="Dancing Script"/>
                          <a:sym typeface="Dancing Script"/>
                        </a:rPr>
                        <a:t>Third</a:t>
                      </a:r>
                      <a:endParaRPr b="1" i="0" sz="4000" u="none" cap="none" strike="noStrike">
                        <a:solidFill>
                          <a:schemeClr val="accent1"/>
                        </a:solidFill>
                        <a:latin typeface="Dancing Script"/>
                        <a:ea typeface="Dancing Script"/>
                        <a:cs typeface="Dancing Script"/>
                        <a:sym typeface="Dancing Scrip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3000" u="none" cap="none" strike="noStrike">
                          <a:solidFill>
                            <a:schemeClr val="accent3"/>
                          </a:solidFill>
                          <a:latin typeface="Cormorant Infant"/>
                          <a:ea typeface="Cormorant Infant"/>
                          <a:cs typeface="Cormorant Infant"/>
                          <a:sym typeface="Cormorant Infant"/>
                        </a:rPr>
                        <a:t>We will talk about this third.</a:t>
                      </a:r>
                      <a:endParaRPr>
                        <a:solidFill>
                          <a:schemeClr val="accent3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84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4000" u="none" cap="none" strike="noStrike">
                          <a:solidFill>
                            <a:schemeClr val="accent1"/>
                          </a:solidFill>
                          <a:latin typeface="Dancing Script"/>
                          <a:ea typeface="Dancing Script"/>
                          <a:cs typeface="Dancing Script"/>
                          <a:sym typeface="Dancing Script"/>
                        </a:rPr>
                        <a:t>Last</a:t>
                      </a:r>
                      <a:endParaRPr b="1" i="0" sz="4000" u="none" cap="none" strike="noStrike">
                        <a:solidFill>
                          <a:schemeClr val="accent1"/>
                        </a:solidFill>
                        <a:latin typeface="Dancing Script"/>
                        <a:ea typeface="Dancing Script"/>
                        <a:cs typeface="Dancing Script"/>
                        <a:sym typeface="Dancing Script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s-ES" sz="3000" u="none" cap="none" strike="noStrike">
                          <a:solidFill>
                            <a:schemeClr val="accent3"/>
                          </a:solidFill>
                          <a:latin typeface="Cormorant Infant"/>
                          <a:ea typeface="Cormorant Infant"/>
                          <a:cs typeface="Cormorant Infant"/>
                          <a:sym typeface="Cormorant Infant"/>
                        </a:rPr>
                        <a:t>We will talk about this last.</a:t>
                      </a:r>
                      <a:endParaRPr>
                        <a:solidFill>
                          <a:schemeClr val="accent3"/>
                        </a:solidFill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5"/>
          <p:cNvSpPr txBox="1"/>
          <p:nvPr/>
        </p:nvSpPr>
        <p:spPr>
          <a:xfrm>
            <a:off x="538159" y="402311"/>
            <a:ext cx="386669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56" name="Google Shape;256;p15"/>
          <p:cNvSpPr txBox="1"/>
          <p:nvPr/>
        </p:nvSpPr>
        <p:spPr>
          <a:xfrm>
            <a:off x="2761046" y="925360"/>
            <a:ext cx="314380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title 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257" name="Google Shape;257;p15"/>
          <p:cNvSpPr/>
          <p:nvPr/>
        </p:nvSpPr>
        <p:spPr>
          <a:xfrm>
            <a:off x="459219" y="3214743"/>
            <a:ext cx="797685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 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6"/>
          <p:cNvSpPr txBox="1"/>
          <p:nvPr/>
        </p:nvSpPr>
        <p:spPr>
          <a:xfrm>
            <a:off x="538159" y="402311"/>
            <a:ext cx="386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63" name="Google Shape;263;p16"/>
          <p:cNvSpPr txBox="1"/>
          <p:nvPr/>
        </p:nvSpPr>
        <p:spPr>
          <a:xfrm>
            <a:off x="2761046" y="925360"/>
            <a:ext cx="31437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title 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264" name="Google Shape;264;p16"/>
          <p:cNvSpPr/>
          <p:nvPr/>
        </p:nvSpPr>
        <p:spPr>
          <a:xfrm>
            <a:off x="687825" y="3214750"/>
            <a:ext cx="3649200" cy="26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 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65" name="Google Shape;265;p16"/>
          <p:cNvSpPr/>
          <p:nvPr/>
        </p:nvSpPr>
        <p:spPr>
          <a:xfrm>
            <a:off x="5264750" y="3206800"/>
            <a:ext cx="3649200" cy="26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 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7"/>
          <p:cNvSpPr txBox="1"/>
          <p:nvPr/>
        </p:nvSpPr>
        <p:spPr>
          <a:xfrm>
            <a:off x="0" y="382965"/>
            <a:ext cx="386669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71" name="Google Shape;271;p17"/>
          <p:cNvSpPr txBox="1"/>
          <p:nvPr/>
        </p:nvSpPr>
        <p:spPr>
          <a:xfrm>
            <a:off x="2222887" y="906014"/>
            <a:ext cx="314380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title 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272" name="Google Shape;272;p17"/>
          <p:cNvSpPr/>
          <p:nvPr/>
        </p:nvSpPr>
        <p:spPr>
          <a:xfrm>
            <a:off x="3215147" y="3089426"/>
            <a:ext cx="8514071" cy="3323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</a:t>
            </a:r>
            <a:endParaRPr>
              <a:solidFill>
                <a:schemeClr val="accent3"/>
              </a:solidFill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accent3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accent3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</a:t>
            </a:r>
            <a:endParaRPr>
              <a:solidFill>
                <a:schemeClr val="accent3"/>
              </a:solidFill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accent3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"/>
          <p:cNvSpPr txBox="1"/>
          <p:nvPr/>
        </p:nvSpPr>
        <p:spPr>
          <a:xfrm>
            <a:off x="2622598" y="382647"/>
            <a:ext cx="386669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78" name="Google Shape;278;p18"/>
          <p:cNvSpPr txBox="1"/>
          <p:nvPr/>
        </p:nvSpPr>
        <p:spPr>
          <a:xfrm>
            <a:off x="4845485" y="905696"/>
            <a:ext cx="314380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title 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279" name="Google Shape;279;p18"/>
          <p:cNvSpPr/>
          <p:nvPr/>
        </p:nvSpPr>
        <p:spPr>
          <a:xfrm>
            <a:off x="2929707" y="2924133"/>
            <a:ext cx="8308564" cy="3323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Noto Sans Symbols"/>
              <a:buChar char="❖"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</a:t>
            </a:r>
            <a:endParaRPr>
              <a:solidFill>
                <a:schemeClr val="accent3"/>
              </a:solidFill>
            </a:endParaRPr>
          </a:p>
          <a:p>
            <a:pPr indent="-2667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ans Symbols"/>
              <a:buNone/>
            </a:pPr>
            <a:r>
              <a:t/>
            </a:r>
            <a:endParaRPr b="1" sz="3000">
              <a:solidFill>
                <a:schemeClr val="accent3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indent="-2667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ans Symbols"/>
              <a:buNone/>
            </a:pPr>
            <a:r>
              <a:t/>
            </a:r>
            <a:endParaRPr b="1" sz="3000">
              <a:solidFill>
                <a:schemeClr val="accent3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Noto Sans Symbols"/>
              <a:buChar char="❖"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</a:t>
            </a:r>
            <a:endParaRPr>
              <a:solidFill>
                <a:schemeClr val="accent3"/>
              </a:solidFill>
            </a:endParaRPr>
          </a:p>
          <a:p>
            <a:pPr indent="-2667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ans Symbols"/>
              <a:buNone/>
            </a:pPr>
            <a:r>
              <a:t/>
            </a:r>
            <a:endParaRPr b="1" sz="3000">
              <a:solidFill>
                <a:schemeClr val="accent3"/>
              </a:solidFill>
              <a:latin typeface="Cormorant Infant"/>
              <a:ea typeface="Cormorant Infant"/>
              <a:cs typeface="Cormorant Infant"/>
              <a:sym typeface="Cormorant Infan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19"/>
          <p:cNvGrpSpPr/>
          <p:nvPr/>
        </p:nvGrpSpPr>
        <p:grpSpPr>
          <a:xfrm>
            <a:off x="1046483" y="1628778"/>
            <a:ext cx="9936358" cy="4777136"/>
            <a:chOff x="275475" y="1342375"/>
            <a:chExt cx="7012250" cy="3021400"/>
          </a:xfrm>
        </p:grpSpPr>
        <p:sp>
          <p:nvSpPr>
            <p:cNvPr id="285" name="Google Shape;285;p19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19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19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9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9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19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19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9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19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19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19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19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9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19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19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9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9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9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9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9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19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9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19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19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9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9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19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9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9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19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9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9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19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19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9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9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9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9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9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9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9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9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9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9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19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19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19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19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19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9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19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19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9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9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19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9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9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9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9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9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9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9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19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9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19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9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19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9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19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19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19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19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19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9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19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19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19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19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19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19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19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19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19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19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19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19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19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19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19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19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19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19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19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19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19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19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19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19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19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19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19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19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19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19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19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19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19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19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19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19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19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19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19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19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19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19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19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19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19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19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19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19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19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19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19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19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19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19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19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19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19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19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19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19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19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19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19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19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19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19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19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19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19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19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19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19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19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19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19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19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19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19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19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19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19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rgbClr val="F0F4F5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496" name="Google Shape;4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9000" y="2857500"/>
            <a:ext cx="414350" cy="4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1475" y="5553075"/>
            <a:ext cx="414350" cy="4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1650" y="2443150"/>
            <a:ext cx="414350" cy="4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7175" y="3467100"/>
            <a:ext cx="414350" cy="4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6900" y="5291125"/>
            <a:ext cx="414350" cy="4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19"/>
          <p:cNvSpPr txBox="1"/>
          <p:nvPr/>
        </p:nvSpPr>
        <p:spPr>
          <a:xfrm>
            <a:off x="2584748" y="158197"/>
            <a:ext cx="386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502" name="Google Shape;502;p19"/>
          <p:cNvSpPr txBox="1"/>
          <p:nvPr/>
        </p:nvSpPr>
        <p:spPr>
          <a:xfrm>
            <a:off x="6267985" y="-56454"/>
            <a:ext cx="31437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title 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7" name="Google Shape;507;p20"/>
          <p:cNvGrpSpPr/>
          <p:nvPr/>
        </p:nvGrpSpPr>
        <p:grpSpPr>
          <a:xfrm>
            <a:off x="395052" y="1864563"/>
            <a:ext cx="4365503" cy="3647530"/>
            <a:chOff x="6679223" y="1947864"/>
            <a:chExt cx="3956410" cy="3325308"/>
          </a:xfrm>
        </p:grpSpPr>
        <p:grpSp>
          <p:nvGrpSpPr>
            <p:cNvPr id="508" name="Google Shape;508;p20"/>
            <p:cNvGrpSpPr/>
            <p:nvPr/>
          </p:nvGrpSpPr>
          <p:grpSpPr>
            <a:xfrm>
              <a:off x="7996402" y="4725653"/>
              <a:ext cx="1328920" cy="547519"/>
              <a:chOff x="7059929" y="5060917"/>
              <a:chExt cx="1328920" cy="547519"/>
            </a:xfrm>
          </p:grpSpPr>
          <p:sp>
            <p:nvSpPr>
              <p:cNvPr id="509" name="Google Shape;509;p20"/>
              <p:cNvSpPr/>
              <p:nvPr/>
            </p:nvSpPr>
            <p:spPr>
              <a:xfrm rot="10800000">
                <a:off x="7059929" y="5578436"/>
                <a:ext cx="1322100" cy="30000"/>
              </a:xfrm>
              <a:prstGeom prst="trapezoid">
                <a:avLst>
                  <a:gd fmla="val 14232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0"/>
              <p:cNvSpPr/>
              <p:nvPr/>
            </p:nvSpPr>
            <p:spPr>
              <a:xfrm>
                <a:off x="7187465" y="5060917"/>
                <a:ext cx="1067100" cy="428400"/>
              </a:xfrm>
              <a:prstGeom prst="trapezoid">
                <a:avLst>
                  <a:gd fmla="val 15083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20"/>
              <p:cNvSpPr/>
              <p:nvPr/>
            </p:nvSpPr>
            <p:spPr>
              <a:xfrm>
                <a:off x="7066749" y="5488243"/>
                <a:ext cx="1322100" cy="93600"/>
              </a:xfrm>
              <a:prstGeom prst="trapezoid">
                <a:avLst>
                  <a:gd fmla="val 14232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2" name="Google Shape;512;p20"/>
            <p:cNvGrpSpPr/>
            <p:nvPr/>
          </p:nvGrpSpPr>
          <p:grpSpPr>
            <a:xfrm>
              <a:off x="6679223" y="1947864"/>
              <a:ext cx="3956410" cy="2777787"/>
              <a:chOff x="5742750" y="2283128"/>
              <a:chExt cx="3956410" cy="2777787"/>
            </a:xfrm>
          </p:grpSpPr>
          <p:sp>
            <p:nvSpPr>
              <p:cNvPr id="513" name="Google Shape;513;p20"/>
              <p:cNvSpPr/>
              <p:nvPr/>
            </p:nvSpPr>
            <p:spPr>
              <a:xfrm>
                <a:off x="5742760" y="2283128"/>
                <a:ext cx="3956400" cy="2777700"/>
              </a:xfrm>
              <a:prstGeom prst="roundRect">
                <a:avLst>
                  <a:gd fmla="val 3377" name="adj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20"/>
              <p:cNvSpPr/>
              <p:nvPr/>
            </p:nvSpPr>
            <p:spPr>
              <a:xfrm rot="10800000">
                <a:off x="5742750" y="4752515"/>
                <a:ext cx="3956400" cy="308400"/>
              </a:xfrm>
              <a:prstGeom prst="round2SameRect">
                <a:avLst>
                  <a:gd fmla="val 19571" name="adj1"/>
                  <a:gd fmla="val 0" name="adj2"/>
                </a:avLst>
              </a:prstGeom>
              <a:noFill/>
              <a:ln cap="flat" cmpd="sng" w="19050">
                <a:solidFill>
                  <a:schemeClr val="accent3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15" name="Google Shape;515;p20"/>
          <p:cNvSpPr txBox="1"/>
          <p:nvPr/>
        </p:nvSpPr>
        <p:spPr>
          <a:xfrm>
            <a:off x="3215484" y="201886"/>
            <a:ext cx="3866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ADD YOUR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516" name="Google Shape;516;p20"/>
          <p:cNvSpPr txBox="1"/>
          <p:nvPr/>
        </p:nvSpPr>
        <p:spPr>
          <a:xfrm>
            <a:off x="5438371" y="724935"/>
            <a:ext cx="31437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chemeClr val="accent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title here</a:t>
            </a:r>
            <a:endParaRPr b="1" sz="7200">
              <a:solidFill>
                <a:schemeClr val="accent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sp>
        <p:nvSpPr>
          <p:cNvPr id="517" name="Google Shape;517;p20"/>
          <p:cNvSpPr/>
          <p:nvPr/>
        </p:nvSpPr>
        <p:spPr>
          <a:xfrm>
            <a:off x="5727975" y="4631225"/>
            <a:ext cx="5682900" cy="19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000">
                <a:solidFill>
                  <a:schemeClr val="accent3"/>
                </a:solidFill>
                <a:latin typeface="Cormorant Infant"/>
                <a:ea typeface="Cormorant Infant"/>
                <a:cs typeface="Cormorant Infant"/>
                <a:sym typeface="Cormorant Infant"/>
              </a:rPr>
              <a:t>Lorem ipsum dolor sit amet, consectetuer adipiscing elit. Aenean commodo ligula eget dolor. 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0098_Bohan_Template_SlidesMania">
  <a:themeElements>
    <a:clrScheme name="Office">
      <a:dk1>
        <a:srgbClr val="000000"/>
      </a:dk1>
      <a:lt1>
        <a:srgbClr val="FFFFFF"/>
      </a:lt1>
      <a:dk2>
        <a:srgbClr val="F2E29F"/>
      </a:dk2>
      <a:lt2>
        <a:srgbClr val="E7E6E6"/>
      </a:lt2>
      <a:accent1>
        <a:srgbClr val="D9B26F"/>
      </a:accent1>
      <a:accent2>
        <a:srgbClr val="FADF7F"/>
      </a:accent2>
      <a:accent3>
        <a:srgbClr val="795C5F"/>
      </a:accent3>
      <a:accent4>
        <a:srgbClr val="394446"/>
      </a:accent4>
      <a:accent5>
        <a:srgbClr val="000000"/>
      </a:accent5>
      <a:accent6>
        <a:srgbClr val="000000"/>
      </a:accent6>
      <a:hlink>
        <a:srgbClr val="394446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