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Poppins"/>
      <p:regular r:id="rId17"/>
      <p:bold r:id="rId18"/>
      <p:italic r:id="rId19"/>
      <p:boldItalic r:id="rId20"/>
    </p:embeddedFont>
    <p:embeddedFont>
      <p:font typeface="Didact Gothic"/>
      <p:regular r:id="rId21"/>
    </p:embeddedFont>
    <p:embeddedFont>
      <p:font typeface="DM Sans Black"/>
      <p:bold r:id="rId22"/>
      <p:boldItalic r:id="rId23"/>
    </p:embeddedFont>
    <p:embeddedFont>
      <p:font typeface="Homemade Apple"/>
      <p:regular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boldItalic.fntdata"/><Relationship Id="rId11" Type="http://schemas.openxmlformats.org/officeDocument/2006/relationships/slide" Target="slides/slide6.xml"/><Relationship Id="rId22" Type="http://schemas.openxmlformats.org/officeDocument/2006/relationships/font" Target="fonts/DMSansBlack-bold.fntdata"/><Relationship Id="rId10" Type="http://schemas.openxmlformats.org/officeDocument/2006/relationships/slide" Target="slides/slide5.xml"/><Relationship Id="rId21" Type="http://schemas.openxmlformats.org/officeDocument/2006/relationships/font" Target="fonts/DidactGothic-regular.fntdata"/><Relationship Id="rId13" Type="http://schemas.openxmlformats.org/officeDocument/2006/relationships/slide" Target="slides/slide8.xml"/><Relationship Id="rId24" Type="http://schemas.openxmlformats.org/officeDocument/2006/relationships/font" Target="fonts/HomemadeApple-regular.fntdata"/><Relationship Id="rId12" Type="http://schemas.openxmlformats.org/officeDocument/2006/relationships/slide" Target="slides/slide7.xml"/><Relationship Id="rId23" Type="http://schemas.openxmlformats.org/officeDocument/2006/relationships/font" Target="fonts/DMSansBlack-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oppins-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Poppins-italic.fntdata"/><Relationship Id="rId6" Type="http://schemas.openxmlformats.org/officeDocument/2006/relationships/slide" Target="slides/slide1.xml"/><Relationship Id="rId18" Type="http://schemas.openxmlformats.org/officeDocument/2006/relationships/font" Target="fonts/Poppins-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60" name="Google Shape;10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g2b9aef600ac_0_2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1" name="Google Shape;1141;g2b9aef600ac_0_2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g1eb205fd2b6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0" name="Google Shape;1150;g1eb205fd2b6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g2b9aef600ac_0_2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9" name="Google Shape;1069;g2b9aef600ac_0_2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6" name="Shape 1076"/>
        <p:cNvGrpSpPr/>
        <p:nvPr/>
      </p:nvGrpSpPr>
      <p:grpSpPr>
        <a:xfrm>
          <a:off x="0" y="0"/>
          <a:ext cx="0" cy="0"/>
          <a:chOff x="0" y="0"/>
          <a:chExt cx="0" cy="0"/>
        </a:xfrm>
      </p:grpSpPr>
      <p:sp>
        <p:nvSpPr>
          <p:cNvPr id="1077" name="Google Shape;1077;g1eb2014fdb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8" name="Google Shape;1078;g1eb2014fdb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5" name="Shape 1085"/>
        <p:cNvGrpSpPr/>
        <p:nvPr/>
      </p:nvGrpSpPr>
      <p:grpSpPr>
        <a:xfrm>
          <a:off x="0" y="0"/>
          <a:ext cx="0" cy="0"/>
          <a:chOff x="0" y="0"/>
          <a:chExt cx="0" cy="0"/>
        </a:xfrm>
      </p:grpSpPr>
      <p:sp>
        <p:nvSpPr>
          <p:cNvPr id="1086" name="Google Shape;1086;g2b9aef600ac_0_2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7" name="Google Shape;1087;g2b9aef600ac_0_2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g2b9aef600ac_0_2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6" name="Google Shape;1096;g2b9aef600ac_0_2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3" name="Shape 1103"/>
        <p:cNvGrpSpPr/>
        <p:nvPr/>
      </p:nvGrpSpPr>
      <p:grpSpPr>
        <a:xfrm>
          <a:off x="0" y="0"/>
          <a:ext cx="0" cy="0"/>
          <a:chOff x="0" y="0"/>
          <a:chExt cx="0" cy="0"/>
        </a:xfrm>
      </p:grpSpPr>
      <p:sp>
        <p:nvSpPr>
          <p:cNvPr id="1104" name="Google Shape;1104;g2b9aef600ac_0_2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5" name="Google Shape;1105;g2b9aef600ac_0_2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2" name="Shape 1112"/>
        <p:cNvGrpSpPr/>
        <p:nvPr/>
      </p:nvGrpSpPr>
      <p:grpSpPr>
        <a:xfrm>
          <a:off x="0" y="0"/>
          <a:ext cx="0" cy="0"/>
          <a:chOff x="0" y="0"/>
          <a:chExt cx="0" cy="0"/>
        </a:xfrm>
      </p:grpSpPr>
      <p:sp>
        <p:nvSpPr>
          <p:cNvPr id="1113" name="Google Shape;1113;g2b9aef600ac_0_2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4" name="Google Shape;1114;g2b9aef600ac_0_2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g2b9aef600ac_0_2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3" name="Google Shape;1123;g2b9aef600ac_0_2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g2b9aef600ac_0_23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2" name="Google Shape;1132;g2b9aef600ac_0_2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8.xml"/><Relationship Id="rId3" Type="http://schemas.openxmlformats.org/officeDocument/2006/relationships/slide" Target="/ppt/slides/slide9.xml"/><Relationship Id="rId4" Type="http://schemas.openxmlformats.org/officeDocument/2006/relationships/slide" Target="/ppt/slides/slide10.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3.xml"/><Relationship Id="rId3" Type="http://schemas.openxmlformats.org/officeDocument/2006/relationships/slide" Target="/ppt/slides/slide4.xml"/><Relationship Id="rId4" Type="http://schemas.openxmlformats.org/officeDocument/2006/relationships/slide" Target="/ppt/slides/slide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6.png"/><Relationship Id="rId11" Type="http://schemas.openxmlformats.org/officeDocument/2006/relationships/image" Target="../media/image5.png"/><Relationship Id="rId10" Type="http://schemas.openxmlformats.org/officeDocument/2006/relationships/image" Target="../media/image4.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2.png"/><Relationship Id="rId7" Type="http://schemas.openxmlformats.org/officeDocument/2006/relationships/hyperlink" Target="https://www.pinterest.com/slidesmania/" TargetMode="External"/><Relationship Id="rId8"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gif"/><Relationship Id="rId3" Type="http://schemas.openxmlformats.org/officeDocument/2006/relationships/slide" Target="/ppt/slides/slide8.xml"/><Relationship Id="rId4" Type="http://schemas.openxmlformats.org/officeDocument/2006/relationships/slide" Target="/ppt/slides/slide9.xml"/><Relationship Id="rId5" Type="http://schemas.openxmlformats.org/officeDocument/2006/relationships/slide" Target="/ppt/slides/slide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8.xml"/><Relationship Id="rId3" Type="http://schemas.openxmlformats.org/officeDocument/2006/relationships/slide" Target="/ppt/slides/slide9.xml"/><Relationship Id="rId4" Type="http://schemas.openxmlformats.org/officeDocument/2006/relationships/slide" Target="/ppt/slides/slide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8.xml"/><Relationship Id="rId3" Type="http://schemas.openxmlformats.org/officeDocument/2006/relationships/slide" Target="/ppt/slides/slide9.xml"/><Relationship Id="rId4" Type="http://schemas.openxmlformats.org/officeDocument/2006/relationships/slide" Target="/ppt/slides/slide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8.xml"/><Relationship Id="rId3" Type="http://schemas.openxmlformats.org/officeDocument/2006/relationships/slide" Target="/ppt/slides/slide9.xml"/><Relationship Id="rId4" Type="http://schemas.openxmlformats.org/officeDocument/2006/relationships/slide" Target="/ppt/slides/slide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3.xml"/><Relationship Id="rId3" Type="http://schemas.openxmlformats.org/officeDocument/2006/relationships/slide" Target="/ppt/slides/slide4.xml"/><Relationship Id="rId4" Type="http://schemas.openxmlformats.org/officeDocument/2006/relationships/slide" Target="/ppt/slides/slide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gif"/><Relationship Id="rId3" Type="http://schemas.openxmlformats.org/officeDocument/2006/relationships/slide" Target="/ppt/slides/slide3.xml"/><Relationship Id="rId4" Type="http://schemas.openxmlformats.org/officeDocument/2006/relationships/slide" Target="/ppt/slides/slide4.xml"/><Relationship Id="rId5" Type="http://schemas.openxmlformats.org/officeDocument/2006/relationships/slide" Target="/ppt/slides/slide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3.xml"/><Relationship Id="rId3" Type="http://schemas.openxmlformats.org/officeDocument/2006/relationships/slide" Target="/ppt/slides/slide4.xml"/><Relationship Id="rId4" Type="http://schemas.openxmlformats.org/officeDocument/2006/relationships/slide" Target="/ppt/slides/slide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ppt/slides/slide3.xml"/><Relationship Id="rId3" Type="http://schemas.openxmlformats.org/officeDocument/2006/relationships/slide" Target="/ppt/slides/slide4.xml"/><Relationship Id="rId4" Type="http://schemas.openxmlformats.org/officeDocument/2006/relationships/slide" Target="/ppt/slides/slide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n-animated title slide - Day" type="title">
  <p:cSld name="TITLE">
    <p:spTree>
      <p:nvGrpSpPr>
        <p:cNvPr id="236" name="Shape 236"/>
        <p:cNvGrpSpPr/>
        <p:nvPr/>
      </p:nvGrpSpPr>
      <p:grpSpPr>
        <a:xfrm>
          <a:off x="0" y="0"/>
          <a:ext cx="0" cy="0"/>
          <a:chOff x="0" y="0"/>
          <a:chExt cx="0" cy="0"/>
        </a:xfrm>
      </p:grpSpPr>
      <p:grpSp>
        <p:nvGrpSpPr>
          <p:cNvPr id="237" name="Google Shape;237;p2"/>
          <p:cNvGrpSpPr/>
          <p:nvPr/>
        </p:nvGrpSpPr>
        <p:grpSpPr>
          <a:xfrm>
            <a:off x="8210739" y="1140559"/>
            <a:ext cx="3086130" cy="5715007"/>
            <a:chOff x="5186661" y="306679"/>
            <a:chExt cx="2196065" cy="4066752"/>
          </a:xfrm>
        </p:grpSpPr>
        <p:grpSp>
          <p:nvGrpSpPr>
            <p:cNvPr id="238" name="Google Shape;238;p2"/>
            <p:cNvGrpSpPr/>
            <p:nvPr/>
          </p:nvGrpSpPr>
          <p:grpSpPr>
            <a:xfrm>
              <a:off x="5186661" y="306679"/>
              <a:ext cx="2196065" cy="3617755"/>
              <a:chOff x="5186661" y="306679"/>
              <a:chExt cx="2196065" cy="3617755"/>
            </a:xfrm>
          </p:grpSpPr>
          <p:grpSp>
            <p:nvGrpSpPr>
              <p:cNvPr id="239" name="Google Shape;239;p2"/>
              <p:cNvGrpSpPr/>
              <p:nvPr/>
            </p:nvGrpSpPr>
            <p:grpSpPr>
              <a:xfrm>
                <a:off x="5186661" y="581772"/>
                <a:ext cx="2196065" cy="3119367"/>
                <a:chOff x="5186661" y="581772"/>
                <a:chExt cx="2196065" cy="3119367"/>
              </a:xfrm>
            </p:grpSpPr>
            <p:grpSp>
              <p:nvGrpSpPr>
                <p:cNvPr id="240" name="Google Shape;240;p2"/>
                <p:cNvGrpSpPr/>
                <p:nvPr/>
              </p:nvGrpSpPr>
              <p:grpSpPr>
                <a:xfrm>
                  <a:off x="6868210" y="581772"/>
                  <a:ext cx="514516" cy="3119367"/>
                  <a:chOff x="6868210" y="581772"/>
                  <a:chExt cx="514516" cy="3119367"/>
                </a:xfrm>
              </p:grpSpPr>
              <p:grpSp>
                <p:nvGrpSpPr>
                  <p:cNvPr id="241" name="Google Shape;241;p2"/>
                  <p:cNvGrpSpPr/>
                  <p:nvPr/>
                </p:nvGrpSpPr>
                <p:grpSpPr>
                  <a:xfrm>
                    <a:off x="6868210" y="581772"/>
                    <a:ext cx="514516" cy="775135"/>
                    <a:chOff x="6868210" y="581772"/>
                    <a:chExt cx="514516" cy="775135"/>
                  </a:xfrm>
                </p:grpSpPr>
                <p:sp>
                  <p:nvSpPr>
                    <p:cNvPr id="242" name="Google Shape;242;p2"/>
                    <p:cNvSpPr/>
                    <p:nvPr/>
                  </p:nvSpPr>
                  <p:spPr>
                    <a:xfrm>
                      <a:off x="6869830" y="954305"/>
                      <a:ext cx="381396" cy="402602"/>
                    </a:xfrm>
                    <a:custGeom>
                      <a:rect b="b" l="l" r="r" t="t"/>
                      <a:pathLst>
                        <a:path extrusionOk="0" h="402602" w="381396">
                          <a:moveTo>
                            <a:pt x="0" y="10513"/>
                          </a:moveTo>
                          <a:lnTo>
                            <a:pt x="376759" y="0"/>
                          </a:lnTo>
                          <a:cubicBezTo>
                            <a:pt x="376759" y="0"/>
                            <a:pt x="406998" y="145235"/>
                            <a:pt x="313041" y="245887"/>
                          </a:cubicBezTo>
                          <a:cubicBezTo>
                            <a:pt x="219044" y="346540"/>
                            <a:pt x="850" y="402602"/>
                            <a:pt x="850" y="402602"/>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 name="Google Shape;243;p2"/>
                    <p:cNvSpPr/>
                    <p:nvPr/>
                  </p:nvSpPr>
                  <p:spPr>
                    <a:xfrm>
                      <a:off x="6868251" y="581772"/>
                      <a:ext cx="514475" cy="646056"/>
                    </a:xfrm>
                    <a:custGeom>
                      <a:rect b="b" l="l" r="r" t="t"/>
                      <a:pathLst>
                        <a:path extrusionOk="0" h="646056" w="514475">
                          <a:moveTo>
                            <a:pt x="0" y="830"/>
                          </a:moveTo>
                          <a:lnTo>
                            <a:pt x="513059" y="0"/>
                          </a:lnTo>
                          <a:cubicBezTo>
                            <a:pt x="513059" y="0"/>
                            <a:pt x="533057" y="303205"/>
                            <a:pt x="422745" y="439238"/>
                          </a:cubicBezTo>
                          <a:cubicBezTo>
                            <a:pt x="313284" y="574198"/>
                            <a:pt x="1862" y="646057"/>
                            <a:pt x="1862" y="646057"/>
                          </a:cubicBezTo>
                          <a:lnTo>
                            <a:pt x="0"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 name="Google Shape;244;p2"/>
                    <p:cNvSpPr/>
                    <p:nvPr/>
                  </p:nvSpPr>
                  <p:spPr>
                    <a:xfrm>
                      <a:off x="6868210" y="581804"/>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3"/>
                          </a:cubicBezTo>
                          <a:cubicBezTo>
                            <a:pt x="492576" y="272228"/>
                            <a:pt x="492657" y="272164"/>
                            <a:pt x="492738" y="272095"/>
                          </a:cubicBezTo>
                          <a:cubicBezTo>
                            <a:pt x="505327" y="213911"/>
                            <a:pt x="511359" y="154752"/>
                            <a:pt x="513302" y="106174"/>
                          </a:cubicBezTo>
                          <a:cubicBezTo>
                            <a:pt x="514517" y="76833"/>
                            <a:pt x="514436" y="52480"/>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 name="Google Shape;245;p2"/>
                    <p:cNvSpPr/>
                    <p:nvPr/>
                  </p:nvSpPr>
                  <p:spPr>
                    <a:xfrm>
                      <a:off x="6868210" y="581804"/>
                      <a:ext cx="514367" cy="106174"/>
                    </a:xfrm>
                    <a:custGeom>
                      <a:rect b="b" l="l" r="r" t="t"/>
                      <a:pathLst>
                        <a:path extrusionOk="0" h="106174" w="514367">
                          <a:moveTo>
                            <a:pt x="513100" y="0"/>
                          </a:moveTo>
                          <a:lnTo>
                            <a:pt x="0" y="806"/>
                          </a:lnTo>
                          <a:lnTo>
                            <a:pt x="202" y="106174"/>
                          </a:lnTo>
                          <a:lnTo>
                            <a:pt x="513302" y="106174"/>
                          </a:lnTo>
                          <a:cubicBezTo>
                            <a:pt x="515812" y="44214"/>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6" name="Google Shape;246;p2"/>
                  <p:cNvGrpSpPr/>
                  <p:nvPr/>
                </p:nvGrpSpPr>
                <p:grpSpPr>
                  <a:xfrm>
                    <a:off x="6868210" y="1753890"/>
                    <a:ext cx="514516" cy="775135"/>
                    <a:chOff x="6868210" y="1753890"/>
                    <a:chExt cx="514516" cy="775135"/>
                  </a:xfrm>
                </p:grpSpPr>
                <p:sp>
                  <p:nvSpPr>
                    <p:cNvPr id="247" name="Google Shape;247;p2"/>
                    <p:cNvSpPr/>
                    <p:nvPr/>
                  </p:nvSpPr>
                  <p:spPr>
                    <a:xfrm>
                      <a:off x="6869830" y="2126419"/>
                      <a:ext cx="381396" cy="402606"/>
                    </a:xfrm>
                    <a:custGeom>
                      <a:rect b="b" l="l" r="r" t="t"/>
                      <a:pathLst>
                        <a:path extrusionOk="0" h="402606" w="381396">
                          <a:moveTo>
                            <a:pt x="0" y="10513"/>
                          </a:moveTo>
                          <a:lnTo>
                            <a:pt x="376759" y="0"/>
                          </a:lnTo>
                          <a:cubicBezTo>
                            <a:pt x="376759" y="0"/>
                            <a:pt x="406998" y="145235"/>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 name="Google Shape;248;p2"/>
                    <p:cNvSpPr/>
                    <p:nvPr/>
                  </p:nvSpPr>
                  <p:spPr>
                    <a:xfrm>
                      <a:off x="6868251" y="1753890"/>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 name="Google Shape;249;p2"/>
                    <p:cNvSpPr/>
                    <p:nvPr/>
                  </p:nvSpPr>
                  <p:spPr>
                    <a:xfrm>
                      <a:off x="6868210" y="1753918"/>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 name="Google Shape;250;p2"/>
                    <p:cNvSpPr/>
                    <p:nvPr/>
                  </p:nvSpPr>
                  <p:spPr>
                    <a:xfrm>
                      <a:off x="6868210" y="1753918"/>
                      <a:ext cx="514367" cy="106174"/>
                    </a:xfrm>
                    <a:custGeom>
                      <a:rect b="b" l="l" r="r" t="t"/>
                      <a:pathLst>
                        <a:path extrusionOk="0" h="106174" w="514367">
                          <a:moveTo>
                            <a:pt x="513100" y="0"/>
                          </a:moveTo>
                          <a:lnTo>
                            <a:pt x="0" y="806"/>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1" name="Google Shape;251;p2"/>
                  <p:cNvGrpSpPr/>
                  <p:nvPr/>
                </p:nvGrpSpPr>
                <p:grpSpPr>
                  <a:xfrm>
                    <a:off x="6868210" y="2926004"/>
                    <a:ext cx="514516" cy="775135"/>
                    <a:chOff x="6868210" y="2926004"/>
                    <a:chExt cx="514516" cy="775135"/>
                  </a:xfrm>
                </p:grpSpPr>
                <p:sp>
                  <p:nvSpPr>
                    <p:cNvPr id="252" name="Google Shape;252;p2"/>
                    <p:cNvSpPr/>
                    <p:nvPr/>
                  </p:nvSpPr>
                  <p:spPr>
                    <a:xfrm>
                      <a:off x="6869830" y="3298533"/>
                      <a:ext cx="381396" cy="402606"/>
                    </a:xfrm>
                    <a:custGeom>
                      <a:rect b="b" l="l" r="r" t="t"/>
                      <a:pathLst>
                        <a:path extrusionOk="0" h="402606" w="381396">
                          <a:moveTo>
                            <a:pt x="0" y="10513"/>
                          </a:moveTo>
                          <a:lnTo>
                            <a:pt x="376759" y="0"/>
                          </a:lnTo>
                          <a:cubicBezTo>
                            <a:pt x="376759" y="0"/>
                            <a:pt x="406998" y="145234"/>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 name="Google Shape;253;p2"/>
                    <p:cNvSpPr/>
                    <p:nvPr/>
                  </p:nvSpPr>
                  <p:spPr>
                    <a:xfrm>
                      <a:off x="6868251" y="2926004"/>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 name="Google Shape;254;p2"/>
                    <p:cNvSpPr/>
                    <p:nvPr/>
                  </p:nvSpPr>
                  <p:spPr>
                    <a:xfrm>
                      <a:off x="6868210" y="2926033"/>
                      <a:ext cx="514318" cy="396635"/>
                    </a:xfrm>
                    <a:custGeom>
                      <a:rect b="b" l="l" r="r" t="t"/>
                      <a:pathLst>
                        <a:path extrusionOk="0" h="396635" w="514318">
                          <a:moveTo>
                            <a:pt x="513100" y="0"/>
                          </a:moveTo>
                          <a:lnTo>
                            <a:pt x="0" y="810"/>
                          </a:lnTo>
                          <a:lnTo>
                            <a:pt x="202" y="106174"/>
                          </a:lnTo>
                          <a:lnTo>
                            <a:pt x="1012" y="396635"/>
                          </a:lnTo>
                          <a:cubicBezTo>
                            <a:pt x="161156" y="387758"/>
                            <a:pt x="340083" y="368185"/>
                            <a:pt x="424324" y="324777"/>
                          </a:cubicBezTo>
                          <a:cubicBezTo>
                            <a:pt x="450030" y="311519"/>
                            <a:pt x="472457" y="293254"/>
                            <a:pt x="492536" y="272500"/>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 name="Google Shape;255;p2"/>
                    <p:cNvSpPr/>
                    <p:nvPr/>
                  </p:nvSpPr>
                  <p:spPr>
                    <a:xfrm>
                      <a:off x="6868210" y="2926033"/>
                      <a:ext cx="514367" cy="106174"/>
                    </a:xfrm>
                    <a:custGeom>
                      <a:rect b="b" l="l" r="r" t="t"/>
                      <a:pathLst>
                        <a:path extrusionOk="0" h="106174" w="514367">
                          <a:moveTo>
                            <a:pt x="513100" y="0"/>
                          </a:moveTo>
                          <a:lnTo>
                            <a:pt x="0" y="810"/>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56" name="Google Shape;256;p2"/>
                <p:cNvGrpSpPr/>
                <p:nvPr/>
              </p:nvGrpSpPr>
              <p:grpSpPr>
                <a:xfrm>
                  <a:off x="5186661" y="581772"/>
                  <a:ext cx="514475" cy="3119367"/>
                  <a:chOff x="5186661" y="581772"/>
                  <a:chExt cx="514475" cy="3119367"/>
                </a:xfrm>
              </p:grpSpPr>
              <p:grpSp>
                <p:nvGrpSpPr>
                  <p:cNvPr id="257" name="Google Shape;257;p2"/>
                  <p:cNvGrpSpPr/>
                  <p:nvPr/>
                </p:nvGrpSpPr>
                <p:grpSpPr>
                  <a:xfrm>
                    <a:off x="5186661" y="581772"/>
                    <a:ext cx="514475" cy="775135"/>
                    <a:chOff x="5186661" y="581772"/>
                    <a:chExt cx="514475" cy="775135"/>
                  </a:xfrm>
                </p:grpSpPr>
                <p:sp>
                  <p:nvSpPr>
                    <p:cNvPr id="258" name="Google Shape;258;p2"/>
                    <p:cNvSpPr/>
                    <p:nvPr/>
                  </p:nvSpPr>
                  <p:spPr>
                    <a:xfrm>
                      <a:off x="5318149" y="954305"/>
                      <a:ext cx="381407" cy="402602"/>
                    </a:xfrm>
                    <a:custGeom>
                      <a:rect b="b" l="l" r="r" t="t"/>
                      <a:pathLst>
                        <a:path extrusionOk="0" h="402602" w="381407">
                          <a:moveTo>
                            <a:pt x="381408" y="10513"/>
                          </a:moveTo>
                          <a:lnTo>
                            <a:pt x="4649" y="0"/>
                          </a:lnTo>
                          <a:cubicBezTo>
                            <a:pt x="4649" y="0"/>
                            <a:pt x="-25631" y="145235"/>
                            <a:pt x="68366" y="245887"/>
                          </a:cubicBezTo>
                          <a:cubicBezTo>
                            <a:pt x="162364" y="346540"/>
                            <a:pt x="380558" y="402602"/>
                            <a:pt x="380558" y="402602"/>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 name="Google Shape;259;p2"/>
                    <p:cNvSpPr/>
                    <p:nvPr/>
                  </p:nvSpPr>
                  <p:spPr>
                    <a:xfrm>
                      <a:off x="5186661" y="581772"/>
                      <a:ext cx="514475" cy="646056"/>
                    </a:xfrm>
                    <a:custGeom>
                      <a:rect b="b" l="l" r="r" t="t"/>
                      <a:pathLst>
                        <a:path extrusionOk="0" h="646056" w="514475">
                          <a:moveTo>
                            <a:pt x="514475" y="830"/>
                          </a:moveTo>
                          <a:lnTo>
                            <a:pt x="1416" y="0"/>
                          </a:lnTo>
                          <a:cubicBezTo>
                            <a:pt x="1416" y="0"/>
                            <a:pt x="-18582" y="303205"/>
                            <a:pt x="91730" y="439238"/>
                          </a:cubicBezTo>
                          <a:cubicBezTo>
                            <a:pt x="201150" y="574198"/>
                            <a:pt x="512613" y="646057"/>
                            <a:pt x="512613" y="646057"/>
                          </a:cubicBezTo>
                          <a:lnTo>
                            <a:pt x="514475"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 name="Google Shape;260;p2"/>
                    <p:cNvSpPr/>
                    <p:nvPr/>
                  </p:nvSpPr>
                  <p:spPr>
                    <a:xfrm>
                      <a:off x="5186846" y="581804"/>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3"/>
                          </a:cubicBezTo>
                          <a:cubicBezTo>
                            <a:pt x="21714" y="272228"/>
                            <a:pt x="21674" y="272164"/>
                            <a:pt x="21593" y="272095"/>
                          </a:cubicBezTo>
                          <a:cubicBezTo>
                            <a:pt x="9003" y="213911"/>
                            <a:pt x="2972" y="154752"/>
                            <a:pt x="988" y="106174"/>
                          </a:cubicBezTo>
                          <a:cubicBezTo>
                            <a:pt x="-186" y="76833"/>
                            <a:pt x="-105" y="52480"/>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 name="Google Shape;261;p2"/>
                    <p:cNvSpPr/>
                    <p:nvPr/>
                  </p:nvSpPr>
                  <p:spPr>
                    <a:xfrm>
                      <a:off x="5186786" y="581804"/>
                      <a:ext cx="514349" cy="106174"/>
                    </a:xfrm>
                    <a:custGeom>
                      <a:rect b="b" l="l" r="r" t="t"/>
                      <a:pathLst>
                        <a:path extrusionOk="0" h="106174" w="514349">
                          <a:moveTo>
                            <a:pt x="1250" y="0"/>
                          </a:moveTo>
                          <a:lnTo>
                            <a:pt x="514349" y="806"/>
                          </a:lnTo>
                          <a:lnTo>
                            <a:pt x="514147" y="106174"/>
                          </a:lnTo>
                          <a:lnTo>
                            <a:pt x="1047" y="106174"/>
                          </a:lnTo>
                          <a:cubicBezTo>
                            <a:pt x="-1422" y="44214"/>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62" name="Google Shape;262;p2"/>
                  <p:cNvGrpSpPr/>
                  <p:nvPr/>
                </p:nvGrpSpPr>
                <p:grpSpPr>
                  <a:xfrm>
                    <a:off x="5186661" y="1753890"/>
                    <a:ext cx="514475" cy="775135"/>
                    <a:chOff x="5186661" y="1753890"/>
                    <a:chExt cx="514475" cy="775135"/>
                  </a:xfrm>
                </p:grpSpPr>
                <p:sp>
                  <p:nvSpPr>
                    <p:cNvPr id="263" name="Google Shape;263;p2"/>
                    <p:cNvSpPr/>
                    <p:nvPr/>
                  </p:nvSpPr>
                  <p:spPr>
                    <a:xfrm>
                      <a:off x="5318149" y="2126419"/>
                      <a:ext cx="381407" cy="402606"/>
                    </a:xfrm>
                    <a:custGeom>
                      <a:rect b="b" l="l" r="r" t="t"/>
                      <a:pathLst>
                        <a:path extrusionOk="0" h="402606" w="381407">
                          <a:moveTo>
                            <a:pt x="381408" y="10513"/>
                          </a:moveTo>
                          <a:lnTo>
                            <a:pt x="4649" y="0"/>
                          </a:lnTo>
                          <a:cubicBezTo>
                            <a:pt x="4649" y="0"/>
                            <a:pt x="-25631" y="145235"/>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 name="Google Shape;264;p2"/>
                    <p:cNvSpPr/>
                    <p:nvPr/>
                  </p:nvSpPr>
                  <p:spPr>
                    <a:xfrm>
                      <a:off x="5186661" y="1753890"/>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 name="Google Shape;265;p2"/>
                    <p:cNvSpPr/>
                    <p:nvPr/>
                  </p:nvSpPr>
                  <p:spPr>
                    <a:xfrm>
                      <a:off x="5186846" y="1753918"/>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 name="Google Shape;266;p2"/>
                    <p:cNvSpPr/>
                    <p:nvPr/>
                  </p:nvSpPr>
                  <p:spPr>
                    <a:xfrm>
                      <a:off x="5186786" y="1753918"/>
                      <a:ext cx="514349" cy="106174"/>
                    </a:xfrm>
                    <a:custGeom>
                      <a:rect b="b" l="l" r="r" t="t"/>
                      <a:pathLst>
                        <a:path extrusionOk="0" h="106174" w="514349">
                          <a:moveTo>
                            <a:pt x="1250" y="0"/>
                          </a:moveTo>
                          <a:lnTo>
                            <a:pt x="514349" y="806"/>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67" name="Google Shape;267;p2"/>
                  <p:cNvGrpSpPr/>
                  <p:nvPr/>
                </p:nvGrpSpPr>
                <p:grpSpPr>
                  <a:xfrm>
                    <a:off x="5186661" y="2926004"/>
                    <a:ext cx="514475" cy="775135"/>
                    <a:chOff x="5186661" y="2926004"/>
                    <a:chExt cx="514475" cy="775135"/>
                  </a:xfrm>
                </p:grpSpPr>
                <p:sp>
                  <p:nvSpPr>
                    <p:cNvPr id="268" name="Google Shape;268;p2"/>
                    <p:cNvSpPr/>
                    <p:nvPr/>
                  </p:nvSpPr>
                  <p:spPr>
                    <a:xfrm>
                      <a:off x="5318149" y="3298533"/>
                      <a:ext cx="381407" cy="402606"/>
                    </a:xfrm>
                    <a:custGeom>
                      <a:rect b="b" l="l" r="r" t="t"/>
                      <a:pathLst>
                        <a:path extrusionOk="0" h="402606" w="381407">
                          <a:moveTo>
                            <a:pt x="381408" y="10513"/>
                          </a:moveTo>
                          <a:lnTo>
                            <a:pt x="4649" y="0"/>
                          </a:lnTo>
                          <a:cubicBezTo>
                            <a:pt x="4649" y="0"/>
                            <a:pt x="-25631" y="145234"/>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 name="Google Shape;269;p2"/>
                    <p:cNvSpPr/>
                    <p:nvPr/>
                  </p:nvSpPr>
                  <p:spPr>
                    <a:xfrm>
                      <a:off x="5186661" y="2926004"/>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 name="Google Shape;270;p2"/>
                    <p:cNvSpPr/>
                    <p:nvPr/>
                  </p:nvSpPr>
                  <p:spPr>
                    <a:xfrm>
                      <a:off x="5186846" y="2926033"/>
                      <a:ext cx="514289" cy="396635"/>
                    </a:xfrm>
                    <a:custGeom>
                      <a:rect b="b" l="l" r="r" t="t"/>
                      <a:pathLst>
                        <a:path extrusionOk="0" h="396635" w="514289">
                          <a:moveTo>
                            <a:pt x="1190" y="0"/>
                          </a:moveTo>
                          <a:lnTo>
                            <a:pt x="514290" y="810"/>
                          </a:lnTo>
                          <a:lnTo>
                            <a:pt x="514088" y="106174"/>
                          </a:lnTo>
                          <a:lnTo>
                            <a:pt x="513278" y="396635"/>
                          </a:lnTo>
                          <a:cubicBezTo>
                            <a:pt x="353175" y="387758"/>
                            <a:pt x="174247" y="368185"/>
                            <a:pt x="90006" y="324777"/>
                          </a:cubicBezTo>
                          <a:cubicBezTo>
                            <a:pt x="64301" y="311519"/>
                            <a:pt x="41874" y="293254"/>
                            <a:pt x="21795" y="272500"/>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 name="Google Shape;271;p2"/>
                    <p:cNvSpPr/>
                    <p:nvPr/>
                  </p:nvSpPr>
                  <p:spPr>
                    <a:xfrm>
                      <a:off x="5186786" y="2926033"/>
                      <a:ext cx="514349" cy="106174"/>
                    </a:xfrm>
                    <a:custGeom>
                      <a:rect b="b" l="l" r="r" t="t"/>
                      <a:pathLst>
                        <a:path extrusionOk="0" h="106174" w="514349">
                          <a:moveTo>
                            <a:pt x="1250" y="0"/>
                          </a:moveTo>
                          <a:lnTo>
                            <a:pt x="514349" y="810"/>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272" name="Google Shape;272;p2"/>
              <p:cNvGrpSpPr/>
              <p:nvPr/>
            </p:nvGrpSpPr>
            <p:grpSpPr>
              <a:xfrm>
                <a:off x="5697573" y="306679"/>
                <a:ext cx="1174239" cy="3617755"/>
                <a:chOff x="5697573" y="306679"/>
                <a:chExt cx="1174239" cy="3617755"/>
              </a:xfrm>
            </p:grpSpPr>
            <p:sp>
              <p:nvSpPr>
                <p:cNvPr id="273" name="Google Shape;273;p2"/>
                <p:cNvSpPr/>
                <p:nvPr/>
              </p:nvSpPr>
              <p:spPr>
                <a:xfrm>
                  <a:off x="5876987" y="306679"/>
                  <a:ext cx="815413" cy="3617755"/>
                </a:xfrm>
                <a:custGeom>
                  <a:rect b="b" l="l" r="r" t="t"/>
                  <a:pathLst>
                    <a:path extrusionOk="0" h="3617755" w="815413">
                      <a:moveTo>
                        <a:pt x="0" y="23338"/>
                      </a:moveTo>
                      <a:cubicBezTo>
                        <a:pt x="0" y="10449"/>
                        <a:pt x="10444" y="0"/>
                        <a:pt x="23317" y="0"/>
                      </a:cubicBezTo>
                      <a:lnTo>
                        <a:pt x="792096" y="0"/>
                      </a:lnTo>
                      <a:cubicBezTo>
                        <a:pt x="804970" y="0"/>
                        <a:pt x="815414" y="10449"/>
                        <a:pt x="815414" y="23338"/>
                      </a:cubicBezTo>
                      <a:lnTo>
                        <a:pt x="815414" y="3594418"/>
                      </a:lnTo>
                      <a:cubicBezTo>
                        <a:pt x="815414" y="3607307"/>
                        <a:pt x="804970" y="3617755"/>
                        <a:pt x="792096" y="3617755"/>
                      </a:cubicBezTo>
                      <a:lnTo>
                        <a:pt x="23317" y="3617755"/>
                      </a:lnTo>
                      <a:cubicBezTo>
                        <a:pt x="10444" y="3617755"/>
                        <a:pt x="0" y="3607307"/>
                        <a:pt x="0" y="3594418"/>
                      </a:cubicBezTo>
                      <a:lnTo>
                        <a:pt x="0" y="23338"/>
                      </a:lnTo>
                      <a:close/>
                    </a:path>
                  </a:pathLst>
                </a:custGeom>
                <a:solidFill>
                  <a:srgbClr val="101E2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74" name="Google Shape;274;p2"/>
                <p:cNvGrpSpPr/>
                <p:nvPr/>
              </p:nvGrpSpPr>
              <p:grpSpPr>
                <a:xfrm>
                  <a:off x="5697573" y="402258"/>
                  <a:ext cx="1174239" cy="3406771"/>
                  <a:chOff x="5697573" y="402258"/>
                  <a:chExt cx="1174239" cy="3406771"/>
                </a:xfrm>
              </p:grpSpPr>
              <p:grpSp>
                <p:nvGrpSpPr>
                  <p:cNvPr id="275" name="Google Shape;275;p2"/>
                  <p:cNvGrpSpPr/>
                  <p:nvPr/>
                </p:nvGrpSpPr>
                <p:grpSpPr>
                  <a:xfrm>
                    <a:off x="5697573" y="402258"/>
                    <a:ext cx="1174239" cy="3406771"/>
                    <a:chOff x="5697573" y="402258"/>
                    <a:chExt cx="1174239" cy="3406771"/>
                  </a:xfrm>
                </p:grpSpPr>
                <p:grpSp>
                  <p:nvGrpSpPr>
                    <p:cNvPr id="276" name="Google Shape;276;p2"/>
                    <p:cNvGrpSpPr/>
                    <p:nvPr/>
                  </p:nvGrpSpPr>
                  <p:grpSpPr>
                    <a:xfrm>
                      <a:off x="5697573" y="402258"/>
                      <a:ext cx="1174239" cy="3406771"/>
                      <a:chOff x="5697573" y="402258"/>
                      <a:chExt cx="1174239" cy="3406771"/>
                    </a:xfrm>
                  </p:grpSpPr>
                  <p:sp>
                    <p:nvSpPr>
                      <p:cNvPr id="277" name="Google Shape;277;p2"/>
                      <p:cNvSpPr/>
                      <p:nvPr/>
                    </p:nvSpPr>
                    <p:spPr>
                      <a:xfrm>
                        <a:off x="5697573" y="402258"/>
                        <a:ext cx="1174239" cy="1089301"/>
                      </a:xfrm>
                      <a:custGeom>
                        <a:rect b="b" l="l" r="r" t="t"/>
                        <a:pathLst>
                          <a:path extrusionOk="0" h="1089301" w="1174239">
                            <a:moveTo>
                              <a:pt x="0" y="17807"/>
                            </a:moveTo>
                            <a:cubicBezTo>
                              <a:pt x="0" y="7970"/>
                              <a:pt x="7975" y="0"/>
                              <a:pt x="17771" y="0"/>
                            </a:cubicBezTo>
                            <a:lnTo>
                              <a:pt x="1156428" y="0"/>
                            </a:lnTo>
                            <a:cubicBezTo>
                              <a:pt x="1166265" y="0"/>
                              <a:pt x="1174240" y="7970"/>
                              <a:pt x="1174240" y="17807"/>
                            </a:cubicBezTo>
                            <a:lnTo>
                              <a:pt x="1174240" y="1071498"/>
                            </a:lnTo>
                            <a:cubicBezTo>
                              <a:pt x="1174240" y="1081331"/>
                              <a:pt x="1166265" y="1089302"/>
                              <a:pt x="1156428" y="1089302"/>
                            </a:cubicBezTo>
                            <a:lnTo>
                              <a:pt x="17771" y="1089302"/>
                            </a:lnTo>
                            <a:cubicBezTo>
                              <a:pt x="7975" y="1089302"/>
                              <a:pt x="0" y="1081331"/>
                              <a:pt x="0" y="1071498"/>
                            </a:cubicBezTo>
                            <a:lnTo>
                              <a:pt x="0" y="17807"/>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 name="Google Shape;278;p2"/>
                      <p:cNvSpPr/>
                      <p:nvPr/>
                    </p:nvSpPr>
                    <p:spPr>
                      <a:xfrm>
                        <a:off x="5697573" y="1560993"/>
                        <a:ext cx="1174239" cy="1089301"/>
                      </a:xfrm>
                      <a:custGeom>
                        <a:rect b="b" l="l" r="r" t="t"/>
                        <a:pathLst>
                          <a:path extrusionOk="0" h="1089301" w="1174239">
                            <a:moveTo>
                              <a:pt x="0" y="17804"/>
                            </a:moveTo>
                            <a:cubicBezTo>
                              <a:pt x="0" y="7971"/>
                              <a:pt x="7975" y="0"/>
                              <a:pt x="17771" y="0"/>
                            </a:cubicBezTo>
                            <a:lnTo>
                              <a:pt x="1156428" y="0"/>
                            </a:lnTo>
                            <a:cubicBezTo>
                              <a:pt x="1166265" y="0"/>
                              <a:pt x="1174240" y="7971"/>
                              <a:pt x="1174240" y="17804"/>
                            </a:cubicBezTo>
                            <a:lnTo>
                              <a:pt x="1174240" y="1071494"/>
                            </a:lnTo>
                            <a:cubicBezTo>
                              <a:pt x="1174240" y="1081331"/>
                              <a:pt x="1166265" y="1089302"/>
                              <a:pt x="1156428" y="1089302"/>
                            </a:cubicBezTo>
                            <a:lnTo>
                              <a:pt x="17771" y="1089302"/>
                            </a:lnTo>
                            <a:cubicBezTo>
                              <a:pt x="7975" y="1089302"/>
                              <a:pt x="0" y="1081331"/>
                              <a:pt x="0" y="1071494"/>
                            </a:cubicBezTo>
                            <a:lnTo>
                              <a:pt x="0" y="17804"/>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 name="Google Shape;279;p2"/>
                      <p:cNvSpPr/>
                      <p:nvPr/>
                    </p:nvSpPr>
                    <p:spPr>
                      <a:xfrm>
                        <a:off x="5697573" y="2719724"/>
                        <a:ext cx="1174239" cy="1089305"/>
                      </a:xfrm>
                      <a:custGeom>
                        <a:rect b="b" l="l" r="r" t="t"/>
                        <a:pathLst>
                          <a:path extrusionOk="0" h="1089305" w="1174239">
                            <a:moveTo>
                              <a:pt x="0" y="17808"/>
                            </a:moveTo>
                            <a:cubicBezTo>
                              <a:pt x="0" y="7975"/>
                              <a:pt x="7975" y="0"/>
                              <a:pt x="17771" y="0"/>
                            </a:cubicBezTo>
                            <a:lnTo>
                              <a:pt x="1156428" y="0"/>
                            </a:lnTo>
                            <a:cubicBezTo>
                              <a:pt x="1166265" y="0"/>
                              <a:pt x="1174240" y="7975"/>
                              <a:pt x="1174240" y="17808"/>
                            </a:cubicBezTo>
                            <a:lnTo>
                              <a:pt x="1174240" y="1071498"/>
                            </a:lnTo>
                            <a:cubicBezTo>
                              <a:pt x="1174240" y="1081331"/>
                              <a:pt x="1166265" y="1089306"/>
                              <a:pt x="1156428" y="1089306"/>
                            </a:cubicBezTo>
                            <a:lnTo>
                              <a:pt x="17771" y="1089306"/>
                            </a:lnTo>
                            <a:cubicBezTo>
                              <a:pt x="7975" y="1089306"/>
                              <a:pt x="0" y="1081331"/>
                              <a:pt x="0" y="1071498"/>
                            </a:cubicBezTo>
                            <a:lnTo>
                              <a:pt x="0" y="17808"/>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80" name="Google Shape;280;p2"/>
                    <p:cNvGrpSpPr/>
                    <p:nvPr/>
                  </p:nvGrpSpPr>
                  <p:grpSpPr>
                    <a:xfrm>
                      <a:off x="5714252" y="414167"/>
                      <a:ext cx="1140842" cy="2352455"/>
                      <a:chOff x="5714252" y="414167"/>
                      <a:chExt cx="1140842" cy="2352455"/>
                    </a:xfrm>
                  </p:grpSpPr>
                  <p:sp>
                    <p:nvSpPr>
                      <p:cNvPr id="281" name="Google Shape;281;p2"/>
                      <p:cNvSpPr/>
                      <p:nvPr/>
                    </p:nvSpPr>
                    <p:spPr>
                      <a:xfrm>
                        <a:off x="5714252" y="414167"/>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53"/>
                              <a:pt x="1133395" y="33397"/>
                              <a:pt x="1124205" y="33397"/>
                            </a:cubicBezTo>
                            <a:lnTo>
                              <a:pt x="16638" y="33397"/>
                            </a:lnTo>
                            <a:cubicBezTo>
                              <a:pt x="7449" y="33397"/>
                              <a:pt x="0" y="25953"/>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 name="Google Shape;282;p2"/>
                      <p:cNvSpPr/>
                      <p:nvPr/>
                    </p:nvSpPr>
                    <p:spPr>
                      <a:xfrm>
                        <a:off x="5714252" y="1573696"/>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8"/>
                              <a:pt x="1133395" y="33397"/>
                              <a:pt x="1124205" y="33397"/>
                            </a:cubicBezTo>
                            <a:lnTo>
                              <a:pt x="16638" y="33397"/>
                            </a:lnTo>
                            <a:cubicBezTo>
                              <a:pt x="7449" y="33397"/>
                              <a:pt x="0" y="25948"/>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 name="Google Shape;283;p2"/>
                      <p:cNvSpPr/>
                      <p:nvPr/>
                    </p:nvSpPr>
                    <p:spPr>
                      <a:xfrm>
                        <a:off x="5714252" y="2733225"/>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9"/>
                              <a:pt x="1133395" y="33397"/>
                              <a:pt x="1124205" y="33397"/>
                            </a:cubicBezTo>
                            <a:lnTo>
                              <a:pt x="16638" y="33397"/>
                            </a:lnTo>
                            <a:cubicBezTo>
                              <a:pt x="7449" y="33397"/>
                              <a:pt x="0" y="25949"/>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84" name="Google Shape;284;p2"/>
                  <p:cNvGrpSpPr/>
                  <p:nvPr/>
                </p:nvGrpSpPr>
                <p:grpSpPr>
                  <a:xfrm>
                    <a:off x="5877958" y="514132"/>
                    <a:ext cx="811891" cy="3222533"/>
                    <a:chOff x="5877958" y="514132"/>
                    <a:chExt cx="811891" cy="3222533"/>
                  </a:xfrm>
                </p:grpSpPr>
                <p:grpSp>
                  <p:nvGrpSpPr>
                    <p:cNvPr id="285" name="Google Shape;285;p2"/>
                    <p:cNvGrpSpPr/>
                    <p:nvPr/>
                  </p:nvGrpSpPr>
                  <p:grpSpPr>
                    <a:xfrm>
                      <a:off x="5877958" y="514132"/>
                      <a:ext cx="811891" cy="912811"/>
                      <a:chOff x="5877958" y="514132"/>
                      <a:chExt cx="811891" cy="912811"/>
                    </a:xfrm>
                  </p:grpSpPr>
                  <p:sp>
                    <p:nvSpPr>
                      <p:cNvPr id="286" name="Google Shape;286;p2"/>
                      <p:cNvSpPr/>
                      <p:nvPr/>
                    </p:nvSpPr>
                    <p:spPr>
                      <a:xfrm>
                        <a:off x="5877999" y="514132"/>
                        <a:ext cx="811810" cy="912811"/>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2"/>
                            </a:lnTo>
                            <a:cubicBezTo>
                              <a:pt x="811811" y="731079"/>
                              <a:pt x="630091" y="912812"/>
                              <a:pt x="405906" y="912812"/>
                            </a:cubicBezTo>
                            <a:lnTo>
                              <a:pt x="405906" y="912812"/>
                            </a:lnTo>
                            <a:cubicBezTo>
                              <a:pt x="181720" y="912812"/>
                              <a:pt x="0" y="731079"/>
                              <a:pt x="0" y="506902"/>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 name="Google Shape;287;p2"/>
                      <p:cNvSpPr/>
                      <p:nvPr/>
                    </p:nvSpPr>
                    <p:spPr>
                      <a:xfrm>
                        <a:off x="5881439" y="844179"/>
                        <a:ext cx="804929" cy="578165"/>
                      </a:xfrm>
                      <a:custGeom>
                        <a:rect b="b" l="l" r="r" t="t"/>
                        <a:pathLst>
                          <a:path extrusionOk="0" h="578165" w="804929">
                            <a:moveTo>
                              <a:pt x="6558" y="0"/>
                            </a:moveTo>
                            <a:cubicBezTo>
                              <a:pt x="2469" y="23184"/>
                              <a:pt x="0" y="46970"/>
                              <a:pt x="0" y="71336"/>
                            </a:cubicBezTo>
                            <a:lnTo>
                              <a:pt x="0" y="172446"/>
                            </a:lnTo>
                            <a:cubicBezTo>
                              <a:pt x="0" y="396623"/>
                              <a:pt x="180182" y="578165"/>
                              <a:pt x="402465" y="578165"/>
                            </a:cubicBezTo>
                            <a:cubicBezTo>
                              <a:pt x="624706" y="578165"/>
                              <a:pt x="804929" y="396623"/>
                              <a:pt x="804929" y="172446"/>
                            </a:cubicBezTo>
                            <a:lnTo>
                              <a:pt x="804929" y="71336"/>
                            </a:lnTo>
                            <a:cubicBezTo>
                              <a:pt x="804929" y="46962"/>
                              <a:pt x="802419" y="23192"/>
                              <a:pt x="798371" y="0"/>
                            </a:cubicBezTo>
                            <a:cubicBezTo>
                              <a:pt x="764893" y="190112"/>
                              <a:pt x="600580" y="334606"/>
                              <a:pt x="402465" y="334606"/>
                            </a:cubicBezTo>
                            <a:cubicBezTo>
                              <a:pt x="204349" y="334606"/>
                              <a:pt x="40036" y="190124"/>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 name="Google Shape;288;p2"/>
                      <p:cNvSpPr/>
                      <p:nvPr/>
                    </p:nvSpPr>
                    <p:spPr>
                      <a:xfrm>
                        <a:off x="5877958" y="519329"/>
                        <a:ext cx="811891" cy="420717"/>
                      </a:xfrm>
                      <a:custGeom>
                        <a:rect b="b" l="l" r="r" t="t"/>
                        <a:pathLst>
                          <a:path extrusionOk="0" h="420717" w="811891">
                            <a:moveTo>
                              <a:pt x="405946" y="0"/>
                            </a:moveTo>
                            <a:cubicBezTo>
                              <a:pt x="181761" y="0"/>
                              <a:pt x="0" y="181761"/>
                              <a:pt x="0" y="405938"/>
                            </a:cubicBezTo>
                            <a:lnTo>
                              <a:pt x="0" y="420718"/>
                            </a:lnTo>
                            <a:cubicBezTo>
                              <a:pt x="0" y="196541"/>
                              <a:pt x="181761" y="14780"/>
                              <a:pt x="405946" y="14780"/>
                            </a:cubicBezTo>
                            <a:cubicBezTo>
                              <a:pt x="630131" y="14780"/>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 name="Google Shape;289;p2"/>
                      <p:cNvSpPr/>
                      <p:nvPr/>
                    </p:nvSpPr>
                    <p:spPr>
                      <a:xfrm>
                        <a:off x="5900223" y="632677"/>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 name="Google Shape;290;p2"/>
                      <p:cNvSpPr/>
                      <p:nvPr/>
                    </p:nvSpPr>
                    <p:spPr>
                      <a:xfrm>
                        <a:off x="5914391" y="646384"/>
                        <a:ext cx="739025" cy="739001"/>
                      </a:xfrm>
                      <a:custGeom>
                        <a:rect b="b" l="l" r="r" t="t"/>
                        <a:pathLst>
                          <a:path extrusionOk="0" h="739001" w="739025">
                            <a:moveTo>
                              <a:pt x="0" y="369501"/>
                            </a:moveTo>
                            <a:cubicBezTo>
                              <a:pt x="0" y="165431"/>
                              <a:pt x="165447" y="0"/>
                              <a:pt x="369513" y="0"/>
                            </a:cubicBezTo>
                            <a:cubicBezTo>
                              <a:pt x="573579" y="0"/>
                              <a:pt x="739025" y="165431"/>
                              <a:pt x="739025" y="369501"/>
                            </a:cubicBezTo>
                            <a:cubicBezTo>
                              <a:pt x="739025" y="573571"/>
                              <a:pt x="573579" y="739001"/>
                              <a:pt x="369513" y="739001"/>
                            </a:cubicBezTo>
                            <a:cubicBezTo>
                              <a:pt x="165447" y="739001"/>
                              <a:pt x="0" y="573571"/>
                              <a:pt x="0" y="369501"/>
                            </a:cubicBezTo>
                            <a:close/>
                          </a:path>
                        </a:pathLst>
                      </a:custGeom>
                      <a:gradFill>
                        <a:gsLst>
                          <a:gs pos="0">
                            <a:srgbClr val="EA9999"/>
                          </a:gs>
                          <a:gs pos="32000">
                            <a:srgbClr val="FF0000"/>
                          </a:gs>
                          <a:gs pos="100000">
                            <a:srgbClr val="990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91" name="Google Shape;291;p2"/>
                    <p:cNvGrpSpPr/>
                    <p:nvPr/>
                  </p:nvGrpSpPr>
                  <p:grpSpPr>
                    <a:xfrm>
                      <a:off x="5877958" y="1668993"/>
                      <a:ext cx="811891" cy="912811"/>
                      <a:chOff x="5877958" y="1668993"/>
                      <a:chExt cx="811891" cy="912811"/>
                    </a:xfrm>
                  </p:grpSpPr>
                  <p:sp>
                    <p:nvSpPr>
                      <p:cNvPr id="292" name="Google Shape;292;p2"/>
                      <p:cNvSpPr/>
                      <p:nvPr/>
                    </p:nvSpPr>
                    <p:spPr>
                      <a:xfrm>
                        <a:off x="5877999" y="1668993"/>
                        <a:ext cx="811810" cy="912811"/>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6"/>
                            </a:lnTo>
                            <a:cubicBezTo>
                              <a:pt x="811811" y="731083"/>
                              <a:pt x="630091" y="912812"/>
                              <a:pt x="405906" y="912812"/>
                            </a:cubicBezTo>
                            <a:lnTo>
                              <a:pt x="405906" y="912812"/>
                            </a:lnTo>
                            <a:cubicBezTo>
                              <a:pt x="181720" y="912812"/>
                              <a:pt x="0" y="731083"/>
                              <a:pt x="0" y="506906"/>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 name="Google Shape;293;p2"/>
                      <p:cNvSpPr/>
                      <p:nvPr/>
                    </p:nvSpPr>
                    <p:spPr>
                      <a:xfrm>
                        <a:off x="5881439" y="1999045"/>
                        <a:ext cx="804929" cy="578161"/>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88"/>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 name="Google Shape;294;p2"/>
                      <p:cNvSpPr/>
                      <p:nvPr/>
                    </p:nvSpPr>
                    <p:spPr>
                      <a:xfrm>
                        <a:off x="5877958" y="1674191"/>
                        <a:ext cx="811891" cy="420717"/>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 name="Google Shape;295;p2"/>
                      <p:cNvSpPr/>
                      <p:nvPr/>
                    </p:nvSpPr>
                    <p:spPr>
                      <a:xfrm>
                        <a:off x="5900223" y="1787538"/>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 name="Google Shape;296;p2"/>
                      <p:cNvSpPr/>
                      <p:nvPr/>
                    </p:nvSpPr>
                    <p:spPr>
                      <a:xfrm>
                        <a:off x="5914391" y="1801249"/>
                        <a:ext cx="739025" cy="738997"/>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FFE599"/>
                          </a:gs>
                          <a:gs pos="0">
                            <a:srgbClr val="F7F74A"/>
                          </a:gs>
                          <a:gs pos="100000">
                            <a:srgbClr val="B45F06"/>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97" name="Google Shape;297;p2"/>
                    <p:cNvGrpSpPr/>
                    <p:nvPr/>
                  </p:nvGrpSpPr>
                  <p:grpSpPr>
                    <a:xfrm>
                      <a:off x="5877958" y="2823854"/>
                      <a:ext cx="811891" cy="912811"/>
                      <a:chOff x="5877958" y="2823854"/>
                      <a:chExt cx="811891" cy="912811"/>
                    </a:xfrm>
                  </p:grpSpPr>
                  <p:sp>
                    <p:nvSpPr>
                      <p:cNvPr id="298" name="Google Shape;298;p2"/>
                      <p:cNvSpPr/>
                      <p:nvPr/>
                    </p:nvSpPr>
                    <p:spPr>
                      <a:xfrm>
                        <a:off x="5877999" y="2823854"/>
                        <a:ext cx="811810" cy="912811"/>
                      </a:xfrm>
                      <a:custGeom>
                        <a:rect b="b" l="l" r="r" t="t"/>
                        <a:pathLst>
                          <a:path extrusionOk="0" h="912811" w="811810">
                            <a:moveTo>
                              <a:pt x="0" y="405906"/>
                            </a:moveTo>
                            <a:cubicBezTo>
                              <a:pt x="0" y="181733"/>
                              <a:pt x="181720" y="0"/>
                              <a:pt x="405906" y="0"/>
                            </a:cubicBezTo>
                            <a:lnTo>
                              <a:pt x="405906" y="0"/>
                            </a:lnTo>
                            <a:cubicBezTo>
                              <a:pt x="630091" y="0"/>
                              <a:pt x="811811" y="181733"/>
                              <a:pt x="811811" y="405906"/>
                            </a:cubicBezTo>
                            <a:lnTo>
                              <a:pt x="811811" y="506906"/>
                            </a:lnTo>
                            <a:cubicBezTo>
                              <a:pt x="811811" y="731083"/>
                              <a:pt x="630091" y="912812"/>
                              <a:pt x="405906" y="912812"/>
                            </a:cubicBezTo>
                            <a:lnTo>
                              <a:pt x="405906" y="912812"/>
                            </a:lnTo>
                            <a:cubicBezTo>
                              <a:pt x="181720" y="912812"/>
                              <a:pt x="0" y="731083"/>
                              <a:pt x="0" y="506906"/>
                            </a:cubicBezTo>
                            <a:lnTo>
                              <a:pt x="0" y="405906"/>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 name="Google Shape;299;p2"/>
                      <p:cNvSpPr/>
                      <p:nvPr/>
                    </p:nvSpPr>
                    <p:spPr>
                      <a:xfrm>
                        <a:off x="5881439" y="3153906"/>
                        <a:ext cx="804929" cy="578161"/>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91"/>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 name="Google Shape;300;p2"/>
                      <p:cNvSpPr/>
                      <p:nvPr/>
                    </p:nvSpPr>
                    <p:spPr>
                      <a:xfrm>
                        <a:off x="5877958" y="2829052"/>
                        <a:ext cx="811891" cy="420717"/>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 name="Google Shape;301;p2"/>
                      <p:cNvSpPr/>
                      <p:nvPr/>
                    </p:nvSpPr>
                    <p:spPr>
                      <a:xfrm>
                        <a:off x="5900223" y="2942399"/>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 name="Google Shape;302;p2"/>
                      <p:cNvSpPr/>
                      <p:nvPr/>
                    </p:nvSpPr>
                    <p:spPr>
                      <a:xfrm>
                        <a:off x="5914391" y="2956110"/>
                        <a:ext cx="739025" cy="738997"/>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B6D7A8"/>
                          </a:gs>
                          <a:gs pos="28000">
                            <a:srgbClr val="09C609"/>
                          </a:gs>
                          <a:gs pos="100000">
                            <a:srgbClr val="38761D"/>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grpSp>
        <p:sp>
          <p:nvSpPr>
            <p:cNvPr id="303" name="Google Shape;303;p2"/>
            <p:cNvSpPr/>
            <p:nvPr/>
          </p:nvSpPr>
          <p:spPr>
            <a:xfrm>
              <a:off x="6162136" y="3897453"/>
              <a:ext cx="245114" cy="475978"/>
            </a:xfrm>
            <a:custGeom>
              <a:rect b="b" l="l" r="r" t="t"/>
              <a:pathLst>
                <a:path extrusionOk="0" h="475978" w="245114">
                  <a:moveTo>
                    <a:pt x="0" y="0"/>
                  </a:moveTo>
                  <a:lnTo>
                    <a:pt x="245114" y="0"/>
                  </a:lnTo>
                  <a:lnTo>
                    <a:pt x="245114" y="475978"/>
                  </a:lnTo>
                  <a:lnTo>
                    <a:pt x="0" y="475978"/>
                  </a:lnTo>
                  <a:lnTo>
                    <a:pt x="0" y="0"/>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04" name="Google Shape;304;p2"/>
          <p:cNvSpPr/>
          <p:nvPr/>
        </p:nvSpPr>
        <p:spPr>
          <a:xfrm>
            <a:off x="6904438" y="1572039"/>
            <a:ext cx="119500" cy="1669058"/>
          </a:xfrm>
          <a:custGeom>
            <a:rect b="b" l="l" r="r" t="t"/>
            <a:pathLst>
              <a:path extrusionOk="0" h="1017718" w="72866">
                <a:moveTo>
                  <a:pt x="0" y="0"/>
                </a:moveTo>
                <a:lnTo>
                  <a:pt x="72866" y="0"/>
                </a:lnTo>
                <a:lnTo>
                  <a:pt x="72866" y="1017719"/>
                </a:lnTo>
                <a:lnTo>
                  <a:pt x="0" y="1017719"/>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05" name="Google Shape;305;p2"/>
          <p:cNvGrpSpPr/>
          <p:nvPr/>
        </p:nvGrpSpPr>
        <p:grpSpPr>
          <a:xfrm>
            <a:off x="919868" y="4636530"/>
            <a:ext cx="6137554" cy="2316753"/>
            <a:chOff x="754392" y="3177357"/>
            <a:chExt cx="3742183" cy="1412568"/>
          </a:xfrm>
        </p:grpSpPr>
        <p:sp>
          <p:nvSpPr>
            <p:cNvPr id="306" name="Google Shape;306;p2"/>
            <p:cNvSpPr/>
            <p:nvPr/>
          </p:nvSpPr>
          <p:spPr>
            <a:xfrm>
              <a:off x="754392" y="4109089"/>
              <a:ext cx="510063" cy="468084"/>
            </a:xfrm>
            <a:custGeom>
              <a:rect b="b" l="l" r="r" t="t"/>
              <a:pathLst>
                <a:path extrusionOk="0" h="468084" w="510063">
                  <a:moveTo>
                    <a:pt x="510064" y="0"/>
                  </a:moveTo>
                  <a:lnTo>
                    <a:pt x="437197" y="61694"/>
                  </a:lnTo>
                  <a:lnTo>
                    <a:pt x="72866" y="370120"/>
                  </a:lnTo>
                  <a:lnTo>
                    <a:pt x="0" y="431813"/>
                  </a:lnTo>
                  <a:lnTo>
                    <a:pt x="0" y="468084"/>
                  </a:lnTo>
                  <a:lnTo>
                    <a:pt x="61098" y="468084"/>
                  </a:lnTo>
                  <a:lnTo>
                    <a:pt x="72866" y="458045"/>
                  </a:lnTo>
                  <a:lnTo>
                    <a:pt x="437197" y="149700"/>
                  </a:lnTo>
                  <a:lnTo>
                    <a:pt x="510064" y="88047"/>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7" name="Google Shape;307;p2"/>
            <p:cNvSpPr/>
            <p:nvPr/>
          </p:nvSpPr>
          <p:spPr>
            <a:xfrm>
              <a:off x="754392" y="3591767"/>
              <a:ext cx="510063" cy="519831"/>
            </a:xfrm>
            <a:custGeom>
              <a:rect b="b" l="l" r="r" t="t"/>
              <a:pathLst>
                <a:path extrusionOk="0" h="519831" w="510063">
                  <a:moveTo>
                    <a:pt x="510064" y="0"/>
                  </a:moveTo>
                  <a:lnTo>
                    <a:pt x="437197" y="61669"/>
                  </a:lnTo>
                  <a:lnTo>
                    <a:pt x="72866" y="370128"/>
                  </a:lnTo>
                  <a:lnTo>
                    <a:pt x="0" y="431797"/>
                  </a:lnTo>
                  <a:lnTo>
                    <a:pt x="0" y="519832"/>
                  </a:lnTo>
                  <a:lnTo>
                    <a:pt x="72866" y="458179"/>
                  </a:lnTo>
                  <a:lnTo>
                    <a:pt x="437197" y="149708"/>
                  </a:lnTo>
                  <a:lnTo>
                    <a:pt x="510064" y="88039"/>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8" name="Google Shape;308;p2"/>
            <p:cNvSpPr/>
            <p:nvPr/>
          </p:nvSpPr>
          <p:spPr>
            <a:xfrm>
              <a:off x="3986504" y="4109089"/>
              <a:ext cx="510071" cy="468084"/>
            </a:xfrm>
            <a:custGeom>
              <a:rect b="b" l="l" r="r" t="t"/>
              <a:pathLst>
                <a:path extrusionOk="0" h="468084" w="510071">
                  <a:moveTo>
                    <a:pt x="510072" y="0"/>
                  </a:moveTo>
                  <a:lnTo>
                    <a:pt x="437206" y="61694"/>
                  </a:lnTo>
                  <a:lnTo>
                    <a:pt x="72874" y="370120"/>
                  </a:lnTo>
                  <a:lnTo>
                    <a:pt x="0" y="431813"/>
                  </a:lnTo>
                  <a:lnTo>
                    <a:pt x="0" y="468084"/>
                  </a:lnTo>
                  <a:lnTo>
                    <a:pt x="61102" y="468084"/>
                  </a:lnTo>
                  <a:lnTo>
                    <a:pt x="72874" y="458045"/>
                  </a:lnTo>
                  <a:lnTo>
                    <a:pt x="437206" y="149700"/>
                  </a:lnTo>
                  <a:lnTo>
                    <a:pt x="510072" y="88047"/>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9" name="Google Shape;309;p2"/>
            <p:cNvSpPr/>
            <p:nvPr/>
          </p:nvSpPr>
          <p:spPr>
            <a:xfrm>
              <a:off x="3986504" y="3591767"/>
              <a:ext cx="510071" cy="519831"/>
            </a:xfrm>
            <a:custGeom>
              <a:rect b="b" l="l" r="r" t="t"/>
              <a:pathLst>
                <a:path extrusionOk="0" h="519831" w="510071">
                  <a:moveTo>
                    <a:pt x="510072" y="0"/>
                  </a:moveTo>
                  <a:lnTo>
                    <a:pt x="437206" y="61669"/>
                  </a:lnTo>
                  <a:lnTo>
                    <a:pt x="72874" y="370128"/>
                  </a:lnTo>
                  <a:lnTo>
                    <a:pt x="0" y="431797"/>
                  </a:lnTo>
                  <a:lnTo>
                    <a:pt x="0" y="519832"/>
                  </a:lnTo>
                  <a:lnTo>
                    <a:pt x="72874" y="458179"/>
                  </a:lnTo>
                  <a:lnTo>
                    <a:pt x="437206" y="149708"/>
                  </a:lnTo>
                  <a:lnTo>
                    <a:pt x="510072" y="88039"/>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0" name="Google Shape;310;p2"/>
            <p:cNvSpPr/>
            <p:nvPr/>
          </p:nvSpPr>
          <p:spPr>
            <a:xfrm>
              <a:off x="754420" y="3177357"/>
              <a:ext cx="72866" cy="1399817"/>
            </a:xfrm>
            <a:custGeom>
              <a:rect b="b" l="l" r="r" t="t"/>
              <a:pathLst>
                <a:path extrusionOk="0" h="1399817" w="72866">
                  <a:moveTo>
                    <a:pt x="0" y="0"/>
                  </a:moveTo>
                  <a:lnTo>
                    <a:pt x="72866" y="0"/>
                  </a:lnTo>
                  <a:lnTo>
                    <a:pt x="72866"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1" name="Google Shape;311;p2"/>
            <p:cNvSpPr/>
            <p:nvPr/>
          </p:nvSpPr>
          <p:spPr>
            <a:xfrm>
              <a:off x="1191553"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2" name="Google Shape;312;p2"/>
            <p:cNvSpPr/>
            <p:nvPr/>
          </p:nvSpPr>
          <p:spPr>
            <a:xfrm>
              <a:off x="3986532" y="3177357"/>
              <a:ext cx="72886" cy="1399817"/>
            </a:xfrm>
            <a:custGeom>
              <a:rect b="b" l="l" r="r" t="t"/>
              <a:pathLst>
                <a:path extrusionOk="0" h="1399817" w="72886">
                  <a:moveTo>
                    <a:pt x="0" y="0"/>
                  </a:moveTo>
                  <a:lnTo>
                    <a:pt x="72887" y="0"/>
                  </a:lnTo>
                  <a:lnTo>
                    <a:pt x="72887"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3" name="Google Shape;313;p2"/>
            <p:cNvSpPr/>
            <p:nvPr/>
          </p:nvSpPr>
          <p:spPr>
            <a:xfrm>
              <a:off x="4423669"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14" name="Google Shape;314;p2"/>
          <p:cNvSpPr/>
          <p:nvPr/>
        </p:nvSpPr>
        <p:spPr>
          <a:xfrm>
            <a:off x="4111165" y="1469594"/>
            <a:ext cx="119500" cy="2665408"/>
          </a:xfrm>
          <a:custGeom>
            <a:rect b="b" l="l" r="r" t="t"/>
            <a:pathLst>
              <a:path extrusionOk="0" h="1625249" w="72866">
                <a:moveTo>
                  <a:pt x="0" y="0"/>
                </a:moveTo>
                <a:lnTo>
                  <a:pt x="72866" y="0"/>
                </a:lnTo>
                <a:lnTo>
                  <a:pt x="72866" y="1625249"/>
                </a:lnTo>
                <a:lnTo>
                  <a:pt x="0" y="1625249"/>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5" name="Google Shape;315;p2"/>
          <p:cNvGrpSpPr/>
          <p:nvPr/>
        </p:nvGrpSpPr>
        <p:grpSpPr>
          <a:xfrm>
            <a:off x="495847" y="2300275"/>
            <a:ext cx="6985563" cy="3201969"/>
            <a:chOff x="495858" y="1752898"/>
            <a:chExt cx="4259230" cy="1952301"/>
          </a:xfrm>
        </p:grpSpPr>
        <p:sp>
          <p:nvSpPr>
            <p:cNvPr id="316" name="Google Shape;316;p2"/>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solidFill>
              <a:srgbClr val="5AA040"/>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7" name="Google Shape;317;p2"/>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no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18" name="Google Shape;318;p2"/>
          <p:cNvGrpSpPr/>
          <p:nvPr/>
        </p:nvGrpSpPr>
        <p:grpSpPr>
          <a:xfrm>
            <a:off x="3738888" y="897783"/>
            <a:ext cx="3742523" cy="1020246"/>
            <a:chOff x="2473202" y="897772"/>
            <a:chExt cx="2281887" cy="622063"/>
          </a:xfrm>
        </p:grpSpPr>
        <p:sp>
          <p:nvSpPr>
            <p:cNvPr id="319" name="Google Shape;319;p2"/>
            <p:cNvSpPr/>
            <p:nvPr/>
          </p:nvSpPr>
          <p:spPr>
            <a:xfrm>
              <a:off x="2473202" y="897772"/>
              <a:ext cx="2281887" cy="622063"/>
            </a:xfrm>
            <a:custGeom>
              <a:rect b="b" l="l" r="r" t="t"/>
              <a:pathLst>
                <a:path extrusionOk="0" h="622063" w="2281887">
                  <a:moveTo>
                    <a:pt x="0" y="17071"/>
                  </a:moveTo>
                  <a:cubicBezTo>
                    <a:pt x="0" y="7643"/>
                    <a:pt x="7643" y="0"/>
                    <a:pt x="17075" y="0"/>
                  </a:cubicBezTo>
                  <a:lnTo>
                    <a:pt x="2264845" y="0"/>
                  </a:lnTo>
                  <a:cubicBezTo>
                    <a:pt x="2274237" y="0"/>
                    <a:pt x="2281888" y="7643"/>
                    <a:pt x="2281888" y="17071"/>
                  </a:cubicBezTo>
                  <a:lnTo>
                    <a:pt x="2281888" y="604988"/>
                  </a:lnTo>
                  <a:cubicBezTo>
                    <a:pt x="2281888" y="614420"/>
                    <a:pt x="2274237" y="622063"/>
                    <a:pt x="2264845" y="622063"/>
                  </a:cubicBezTo>
                  <a:lnTo>
                    <a:pt x="17075" y="622063"/>
                  </a:lnTo>
                  <a:cubicBezTo>
                    <a:pt x="7643" y="622063"/>
                    <a:pt x="0" y="614420"/>
                    <a:pt x="0" y="604988"/>
                  </a:cubicBezTo>
                  <a:lnTo>
                    <a:pt x="0" y="17071"/>
                  </a:lnTo>
                  <a:close/>
                </a:path>
              </a:pathLst>
            </a:custGeom>
            <a:solidFill>
              <a:srgbClr val="5AA040"/>
            </a:solid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 name="Google Shape;320;p2"/>
            <p:cNvSpPr/>
            <p:nvPr/>
          </p:nvSpPr>
          <p:spPr>
            <a:xfrm>
              <a:off x="2473202" y="897772"/>
              <a:ext cx="2281887" cy="622063"/>
            </a:xfrm>
            <a:custGeom>
              <a:rect b="b" l="l" r="r" t="t"/>
              <a:pathLst>
                <a:path extrusionOk="0" h="622063" w="2281887">
                  <a:moveTo>
                    <a:pt x="0" y="17071"/>
                  </a:moveTo>
                  <a:cubicBezTo>
                    <a:pt x="0" y="7643"/>
                    <a:pt x="7643" y="0"/>
                    <a:pt x="17075" y="0"/>
                  </a:cubicBezTo>
                  <a:lnTo>
                    <a:pt x="2264845" y="0"/>
                  </a:lnTo>
                  <a:cubicBezTo>
                    <a:pt x="2274237" y="0"/>
                    <a:pt x="2281888" y="7643"/>
                    <a:pt x="2281888" y="17071"/>
                  </a:cubicBezTo>
                  <a:lnTo>
                    <a:pt x="2281888" y="604988"/>
                  </a:lnTo>
                  <a:cubicBezTo>
                    <a:pt x="2281888" y="614420"/>
                    <a:pt x="2274237" y="622063"/>
                    <a:pt x="2264845" y="622063"/>
                  </a:cubicBezTo>
                  <a:lnTo>
                    <a:pt x="17075" y="622063"/>
                  </a:lnTo>
                  <a:cubicBezTo>
                    <a:pt x="7643" y="622063"/>
                    <a:pt x="0" y="614420"/>
                    <a:pt x="0" y="604988"/>
                  </a:cubicBezTo>
                  <a:lnTo>
                    <a:pt x="0" y="17071"/>
                  </a:lnTo>
                  <a:close/>
                </a:path>
              </a:pathLst>
            </a:custGeom>
            <a:solidFill>
              <a:srgbClr val="5AA040"/>
            </a:solid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21" name="Google Shape;321;p2"/>
          <p:cNvSpPr/>
          <p:nvPr/>
        </p:nvSpPr>
        <p:spPr>
          <a:xfrm>
            <a:off x="5393860" y="3825830"/>
            <a:ext cx="1558420" cy="1158671"/>
          </a:xfrm>
          <a:custGeom>
            <a:rect b="b" l="l" r="r" t="t"/>
            <a:pathLst>
              <a:path extrusionOk="0" h="706507" w="950256">
                <a:moveTo>
                  <a:pt x="950257" y="0"/>
                </a:moveTo>
                <a:lnTo>
                  <a:pt x="405732" y="82060"/>
                </a:lnTo>
                <a:lnTo>
                  <a:pt x="542263" y="200261"/>
                </a:lnTo>
                <a:lnTo>
                  <a:pt x="0" y="519775"/>
                </a:lnTo>
                <a:lnTo>
                  <a:pt x="128095" y="706507"/>
                </a:lnTo>
                <a:lnTo>
                  <a:pt x="618635" y="305568"/>
                </a:lnTo>
                <a:lnTo>
                  <a:pt x="682514" y="485565"/>
                </a:lnTo>
                <a:lnTo>
                  <a:pt x="950257"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 name="Google Shape;322;p2"/>
          <p:cNvSpPr txBox="1"/>
          <p:nvPr>
            <p:ph type="ctrTitle"/>
          </p:nvPr>
        </p:nvSpPr>
        <p:spPr>
          <a:xfrm>
            <a:off x="644255" y="2629975"/>
            <a:ext cx="6613800" cy="2736900"/>
          </a:xfrm>
          <a:prstGeom prst="rect">
            <a:avLst/>
          </a:prstGeom>
        </p:spPr>
        <p:txBody>
          <a:bodyPr anchorCtr="0" anchor="b" bIns="121900" lIns="121900" spcFirstLastPara="1" rIns="121900" wrap="square" tIns="121900">
            <a:normAutofit/>
          </a:bodyPr>
          <a:lstStyle>
            <a:lvl1pPr lvl="0">
              <a:lnSpc>
                <a:spcPct val="80000"/>
              </a:lnSpc>
              <a:spcBef>
                <a:spcPts val="0"/>
              </a:spcBef>
              <a:spcAft>
                <a:spcPts val="0"/>
              </a:spcAft>
              <a:buSzPts val="6900"/>
              <a:buNone/>
              <a:defRPr sz="7010"/>
            </a:lvl1pPr>
            <a:lvl2pPr lvl="1">
              <a:lnSpc>
                <a:spcPct val="80000"/>
              </a:lnSpc>
              <a:spcBef>
                <a:spcPts val="0"/>
              </a:spcBef>
              <a:spcAft>
                <a:spcPts val="0"/>
              </a:spcAft>
              <a:buSzPts val="6900"/>
              <a:buNone/>
              <a:defRPr sz="6900"/>
            </a:lvl2pPr>
            <a:lvl3pPr lvl="2">
              <a:lnSpc>
                <a:spcPct val="80000"/>
              </a:lnSpc>
              <a:spcBef>
                <a:spcPts val="0"/>
              </a:spcBef>
              <a:spcAft>
                <a:spcPts val="0"/>
              </a:spcAft>
              <a:buSzPts val="6900"/>
              <a:buNone/>
              <a:defRPr sz="6900"/>
            </a:lvl3pPr>
            <a:lvl4pPr lvl="3">
              <a:lnSpc>
                <a:spcPct val="80000"/>
              </a:lnSpc>
              <a:spcBef>
                <a:spcPts val="0"/>
              </a:spcBef>
              <a:spcAft>
                <a:spcPts val="0"/>
              </a:spcAft>
              <a:buSzPts val="6900"/>
              <a:buNone/>
              <a:defRPr sz="6900"/>
            </a:lvl4pPr>
            <a:lvl5pPr lvl="4">
              <a:lnSpc>
                <a:spcPct val="80000"/>
              </a:lnSpc>
              <a:spcBef>
                <a:spcPts val="0"/>
              </a:spcBef>
              <a:spcAft>
                <a:spcPts val="0"/>
              </a:spcAft>
              <a:buSzPts val="6900"/>
              <a:buNone/>
              <a:defRPr sz="6900"/>
            </a:lvl5pPr>
            <a:lvl6pPr lvl="5">
              <a:lnSpc>
                <a:spcPct val="80000"/>
              </a:lnSpc>
              <a:spcBef>
                <a:spcPts val="0"/>
              </a:spcBef>
              <a:spcAft>
                <a:spcPts val="0"/>
              </a:spcAft>
              <a:buSzPts val="6900"/>
              <a:buNone/>
              <a:defRPr sz="6900"/>
            </a:lvl6pPr>
            <a:lvl7pPr lvl="6">
              <a:lnSpc>
                <a:spcPct val="80000"/>
              </a:lnSpc>
              <a:spcBef>
                <a:spcPts val="0"/>
              </a:spcBef>
              <a:spcAft>
                <a:spcPts val="0"/>
              </a:spcAft>
              <a:buSzPts val="6900"/>
              <a:buNone/>
              <a:defRPr sz="6900"/>
            </a:lvl7pPr>
            <a:lvl8pPr lvl="7">
              <a:lnSpc>
                <a:spcPct val="80000"/>
              </a:lnSpc>
              <a:spcBef>
                <a:spcPts val="0"/>
              </a:spcBef>
              <a:spcAft>
                <a:spcPts val="0"/>
              </a:spcAft>
              <a:buSzPts val="6900"/>
              <a:buNone/>
              <a:defRPr sz="6900"/>
            </a:lvl8pPr>
            <a:lvl9pPr lvl="8">
              <a:lnSpc>
                <a:spcPct val="80000"/>
              </a:lnSpc>
              <a:spcBef>
                <a:spcPts val="0"/>
              </a:spcBef>
              <a:spcAft>
                <a:spcPts val="0"/>
              </a:spcAft>
              <a:buSzPts val="6900"/>
              <a:buNone/>
              <a:defRPr sz="6900"/>
            </a:lvl9pPr>
          </a:lstStyle>
          <a:p/>
        </p:txBody>
      </p:sp>
      <p:sp>
        <p:nvSpPr>
          <p:cNvPr id="323" name="Google Shape;323;p2"/>
          <p:cNvSpPr/>
          <p:nvPr/>
        </p:nvSpPr>
        <p:spPr>
          <a:xfrm>
            <a:off x="10973167" y="66661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2">
            <a:hlinkClick action="ppaction://hlinksldjump" r:id="rId2"/>
          </p:cNvPr>
          <p:cNvSpPr/>
          <p:nvPr/>
        </p:nvSpPr>
        <p:spPr>
          <a:xfrm>
            <a:off x="9173603" y="15458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25" name="Google Shape;325;p2">
            <a:hlinkClick action="ppaction://hlinksldjump" r:id="rId3"/>
          </p:cNvPr>
          <p:cNvSpPr/>
          <p:nvPr/>
        </p:nvSpPr>
        <p:spPr>
          <a:xfrm>
            <a:off x="9173603" y="320315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26" name="Google Shape;326;p2">
            <a:hlinkClick action="ppaction://hlinksldjump" r:id="rId4"/>
          </p:cNvPr>
          <p:cNvSpPr/>
          <p:nvPr/>
        </p:nvSpPr>
        <p:spPr>
          <a:xfrm>
            <a:off x="9173615" y="47843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27" name="Google Shape;327;p2"/>
          <p:cNvSpPr txBox="1"/>
          <p:nvPr>
            <p:ph idx="2" type="ctrTitle"/>
          </p:nvPr>
        </p:nvSpPr>
        <p:spPr>
          <a:xfrm>
            <a:off x="3863700" y="1038125"/>
            <a:ext cx="3394500" cy="8097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6900"/>
              <a:buNone/>
              <a:defRPr sz="5009"/>
            </a:lvl1pPr>
            <a:lvl2pPr lvl="1" rtl="0" algn="ctr">
              <a:lnSpc>
                <a:spcPct val="80000"/>
              </a:lnSpc>
              <a:spcBef>
                <a:spcPts val="0"/>
              </a:spcBef>
              <a:spcAft>
                <a:spcPts val="0"/>
              </a:spcAft>
              <a:buSzPts val="6900"/>
              <a:buNone/>
              <a:defRPr sz="6900"/>
            </a:lvl2pPr>
            <a:lvl3pPr lvl="2" rtl="0" algn="ctr">
              <a:lnSpc>
                <a:spcPct val="80000"/>
              </a:lnSpc>
              <a:spcBef>
                <a:spcPts val="0"/>
              </a:spcBef>
              <a:spcAft>
                <a:spcPts val="0"/>
              </a:spcAft>
              <a:buSzPts val="6900"/>
              <a:buNone/>
              <a:defRPr sz="6900"/>
            </a:lvl3pPr>
            <a:lvl4pPr lvl="3" rtl="0" algn="ctr">
              <a:lnSpc>
                <a:spcPct val="80000"/>
              </a:lnSpc>
              <a:spcBef>
                <a:spcPts val="0"/>
              </a:spcBef>
              <a:spcAft>
                <a:spcPts val="0"/>
              </a:spcAft>
              <a:buSzPts val="6900"/>
              <a:buNone/>
              <a:defRPr sz="6900"/>
            </a:lvl4pPr>
            <a:lvl5pPr lvl="4" rtl="0" algn="ctr">
              <a:lnSpc>
                <a:spcPct val="80000"/>
              </a:lnSpc>
              <a:spcBef>
                <a:spcPts val="0"/>
              </a:spcBef>
              <a:spcAft>
                <a:spcPts val="0"/>
              </a:spcAft>
              <a:buSzPts val="6900"/>
              <a:buNone/>
              <a:defRPr sz="6900"/>
            </a:lvl5pPr>
            <a:lvl6pPr lvl="5" rtl="0" algn="ctr">
              <a:lnSpc>
                <a:spcPct val="80000"/>
              </a:lnSpc>
              <a:spcBef>
                <a:spcPts val="0"/>
              </a:spcBef>
              <a:spcAft>
                <a:spcPts val="0"/>
              </a:spcAft>
              <a:buSzPts val="6900"/>
              <a:buNone/>
              <a:defRPr sz="6900"/>
            </a:lvl6pPr>
            <a:lvl7pPr lvl="6" rtl="0" algn="ctr">
              <a:lnSpc>
                <a:spcPct val="80000"/>
              </a:lnSpc>
              <a:spcBef>
                <a:spcPts val="0"/>
              </a:spcBef>
              <a:spcAft>
                <a:spcPts val="0"/>
              </a:spcAft>
              <a:buSzPts val="6900"/>
              <a:buNone/>
              <a:defRPr sz="6900"/>
            </a:lvl7pPr>
            <a:lvl8pPr lvl="7" rtl="0" algn="ctr">
              <a:lnSpc>
                <a:spcPct val="80000"/>
              </a:lnSpc>
              <a:spcBef>
                <a:spcPts val="0"/>
              </a:spcBef>
              <a:spcAft>
                <a:spcPts val="0"/>
              </a:spcAft>
              <a:buSzPts val="6900"/>
              <a:buNone/>
              <a:defRPr sz="6900"/>
            </a:lvl8pPr>
            <a:lvl9pPr lvl="8" rtl="0" algn="ctr">
              <a:lnSpc>
                <a:spcPct val="80000"/>
              </a:lnSpc>
              <a:spcBef>
                <a:spcPts val="0"/>
              </a:spcBef>
              <a:spcAft>
                <a:spcPts val="0"/>
              </a:spcAft>
              <a:buSzPts val="6900"/>
              <a:buNone/>
              <a:defRPr sz="69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 slide - Night">
  <p:cSld name="ONE_COLUMN_TEXT_1_1_1">
    <p:bg>
      <p:bgPr>
        <a:gradFill>
          <a:gsLst>
            <a:gs pos="0">
              <a:srgbClr val="2C4149"/>
            </a:gs>
            <a:gs pos="50000">
              <a:srgbClr val="162024"/>
            </a:gs>
            <a:gs pos="100000">
              <a:srgbClr val="000000"/>
            </a:gs>
          </a:gsLst>
          <a:lin ang="16166348" scaled="0"/>
        </a:gradFill>
      </p:bgPr>
    </p:bg>
    <p:spTree>
      <p:nvGrpSpPr>
        <p:cNvPr id="973" name="Shape 973"/>
        <p:cNvGrpSpPr/>
        <p:nvPr/>
      </p:nvGrpSpPr>
      <p:grpSpPr>
        <a:xfrm>
          <a:off x="0" y="0"/>
          <a:ext cx="0" cy="0"/>
          <a:chOff x="0" y="0"/>
          <a:chExt cx="0" cy="0"/>
        </a:xfrm>
      </p:grpSpPr>
      <p:sp>
        <p:nvSpPr>
          <p:cNvPr id="974" name="Google Shape;974;p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975" name="Google Shape;975;p11"/>
          <p:cNvGrpSpPr/>
          <p:nvPr/>
        </p:nvGrpSpPr>
        <p:grpSpPr>
          <a:xfrm>
            <a:off x="571776" y="296728"/>
            <a:ext cx="3542668" cy="6560869"/>
            <a:chOff x="571776" y="296728"/>
            <a:chExt cx="3542668" cy="6560869"/>
          </a:xfrm>
        </p:grpSpPr>
        <p:sp>
          <p:nvSpPr>
            <p:cNvPr id="976" name="Google Shape;976;p11"/>
            <p:cNvSpPr/>
            <p:nvPr/>
          </p:nvSpPr>
          <p:spPr>
            <a:xfrm>
              <a:off x="3287400" y="1341608"/>
              <a:ext cx="615001" cy="649196"/>
            </a:xfrm>
            <a:custGeom>
              <a:rect b="b" l="l" r="r" t="t"/>
              <a:pathLst>
                <a:path extrusionOk="0" h="402602" w="381396">
                  <a:moveTo>
                    <a:pt x="0" y="10513"/>
                  </a:moveTo>
                  <a:lnTo>
                    <a:pt x="376759" y="0"/>
                  </a:lnTo>
                  <a:cubicBezTo>
                    <a:pt x="376759" y="0"/>
                    <a:pt x="406998" y="145235"/>
                    <a:pt x="313041" y="245887"/>
                  </a:cubicBezTo>
                  <a:cubicBezTo>
                    <a:pt x="219044" y="346540"/>
                    <a:pt x="850" y="402602"/>
                    <a:pt x="850" y="402602"/>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7" name="Google Shape;977;p11"/>
            <p:cNvSpPr/>
            <p:nvPr/>
          </p:nvSpPr>
          <p:spPr>
            <a:xfrm>
              <a:off x="3284853" y="740563"/>
              <a:ext cx="829591" cy="1041765"/>
            </a:xfrm>
            <a:custGeom>
              <a:rect b="b" l="l" r="r" t="t"/>
              <a:pathLst>
                <a:path extrusionOk="0" h="646056" w="514475">
                  <a:moveTo>
                    <a:pt x="0" y="830"/>
                  </a:moveTo>
                  <a:lnTo>
                    <a:pt x="513059" y="0"/>
                  </a:lnTo>
                  <a:cubicBezTo>
                    <a:pt x="513059" y="0"/>
                    <a:pt x="533057" y="303205"/>
                    <a:pt x="422745" y="439238"/>
                  </a:cubicBezTo>
                  <a:cubicBezTo>
                    <a:pt x="313284" y="574198"/>
                    <a:pt x="1862" y="646057"/>
                    <a:pt x="1862" y="646057"/>
                  </a:cubicBezTo>
                  <a:lnTo>
                    <a:pt x="0"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8" name="Google Shape;978;p11"/>
            <p:cNvSpPr/>
            <p:nvPr/>
          </p:nvSpPr>
          <p:spPr>
            <a:xfrm>
              <a:off x="3284787" y="740615"/>
              <a:ext cx="829338" cy="639574"/>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3"/>
                  </a:cubicBezTo>
                  <a:cubicBezTo>
                    <a:pt x="492576" y="272228"/>
                    <a:pt x="492657" y="272164"/>
                    <a:pt x="492738" y="272095"/>
                  </a:cubicBezTo>
                  <a:cubicBezTo>
                    <a:pt x="505327" y="213911"/>
                    <a:pt x="511359" y="154752"/>
                    <a:pt x="513302" y="106174"/>
                  </a:cubicBezTo>
                  <a:cubicBezTo>
                    <a:pt x="514517" y="76833"/>
                    <a:pt x="514436" y="52480"/>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9" name="Google Shape;979;p11"/>
            <p:cNvSpPr/>
            <p:nvPr/>
          </p:nvSpPr>
          <p:spPr>
            <a:xfrm>
              <a:off x="3284787" y="740615"/>
              <a:ext cx="829417" cy="171206"/>
            </a:xfrm>
            <a:custGeom>
              <a:rect b="b" l="l" r="r" t="t"/>
              <a:pathLst>
                <a:path extrusionOk="0" h="106174" w="514367">
                  <a:moveTo>
                    <a:pt x="513100" y="0"/>
                  </a:moveTo>
                  <a:lnTo>
                    <a:pt x="0" y="806"/>
                  </a:lnTo>
                  <a:lnTo>
                    <a:pt x="202" y="106174"/>
                  </a:lnTo>
                  <a:lnTo>
                    <a:pt x="513302" y="106174"/>
                  </a:lnTo>
                  <a:cubicBezTo>
                    <a:pt x="515812" y="44214"/>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0" name="Google Shape;980;p11"/>
            <p:cNvSpPr/>
            <p:nvPr/>
          </p:nvSpPr>
          <p:spPr>
            <a:xfrm>
              <a:off x="3287400" y="3232697"/>
              <a:ext cx="615001" cy="649202"/>
            </a:xfrm>
            <a:custGeom>
              <a:rect b="b" l="l" r="r" t="t"/>
              <a:pathLst>
                <a:path extrusionOk="0" h="402606" w="381396">
                  <a:moveTo>
                    <a:pt x="0" y="10513"/>
                  </a:moveTo>
                  <a:lnTo>
                    <a:pt x="376759" y="0"/>
                  </a:lnTo>
                  <a:cubicBezTo>
                    <a:pt x="376759" y="0"/>
                    <a:pt x="406998" y="145235"/>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1" name="Google Shape;981;p11"/>
            <p:cNvSpPr/>
            <p:nvPr/>
          </p:nvSpPr>
          <p:spPr>
            <a:xfrm>
              <a:off x="3284853" y="2631658"/>
              <a:ext cx="829591" cy="1041759"/>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2" name="Google Shape;982;p11"/>
            <p:cNvSpPr/>
            <p:nvPr/>
          </p:nvSpPr>
          <p:spPr>
            <a:xfrm>
              <a:off x="3284787" y="2631703"/>
              <a:ext cx="829338" cy="639574"/>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3" name="Google Shape;983;p11"/>
            <p:cNvSpPr/>
            <p:nvPr/>
          </p:nvSpPr>
          <p:spPr>
            <a:xfrm>
              <a:off x="3284787" y="2631703"/>
              <a:ext cx="829417" cy="171206"/>
            </a:xfrm>
            <a:custGeom>
              <a:rect b="b" l="l" r="r" t="t"/>
              <a:pathLst>
                <a:path extrusionOk="0" h="106174" w="514367">
                  <a:moveTo>
                    <a:pt x="513100" y="0"/>
                  </a:moveTo>
                  <a:lnTo>
                    <a:pt x="0" y="806"/>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4" name="Google Shape;984;p11"/>
            <p:cNvSpPr/>
            <p:nvPr/>
          </p:nvSpPr>
          <p:spPr>
            <a:xfrm>
              <a:off x="3287400" y="5123785"/>
              <a:ext cx="615001" cy="649202"/>
            </a:xfrm>
            <a:custGeom>
              <a:rect b="b" l="l" r="r" t="t"/>
              <a:pathLst>
                <a:path extrusionOk="0" h="402606" w="381396">
                  <a:moveTo>
                    <a:pt x="0" y="10513"/>
                  </a:moveTo>
                  <a:lnTo>
                    <a:pt x="376759" y="0"/>
                  </a:lnTo>
                  <a:cubicBezTo>
                    <a:pt x="376759" y="0"/>
                    <a:pt x="406998" y="145234"/>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5" name="Google Shape;985;p11"/>
            <p:cNvSpPr/>
            <p:nvPr/>
          </p:nvSpPr>
          <p:spPr>
            <a:xfrm>
              <a:off x="3284853" y="4522747"/>
              <a:ext cx="829591" cy="1041759"/>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6" name="Google Shape;986;p11"/>
            <p:cNvSpPr/>
            <p:nvPr/>
          </p:nvSpPr>
          <p:spPr>
            <a:xfrm>
              <a:off x="3284787" y="4522794"/>
              <a:ext cx="829338" cy="639574"/>
            </a:xfrm>
            <a:custGeom>
              <a:rect b="b" l="l" r="r" t="t"/>
              <a:pathLst>
                <a:path extrusionOk="0" h="396635" w="514318">
                  <a:moveTo>
                    <a:pt x="513100" y="0"/>
                  </a:moveTo>
                  <a:lnTo>
                    <a:pt x="0" y="810"/>
                  </a:lnTo>
                  <a:lnTo>
                    <a:pt x="202" y="106174"/>
                  </a:lnTo>
                  <a:lnTo>
                    <a:pt x="1012" y="396635"/>
                  </a:lnTo>
                  <a:cubicBezTo>
                    <a:pt x="161156" y="387758"/>
                    <a:pt x="340083" y="368185"/>
                    <a:pt x="424324" y="324777"/>
                  </a:cubicBezTo>
                  <a:cubicBezTo>
                    <a:pt x="450030" y="311519"/>
                    <a:pt x="472457" y="293254"/>
                    <a:pt x="492536" y="272500"/>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7" name="Google Shape;987;p11"/>
            <p:cNvSpPr/>
            <p:nvPr/>
          </p:nvSpPr>
          <p:spPr>
            <a:xfrm>
              <a:off x="3284787" y="4522794"/>
              <a:ext cx="829417" cy="171206"/>
            </a:xfrm>
            <a:custGeom>
              <a:rect b="b" l="l" r="r" t="t"/>
              <a:pathLst>
                <a:path extrusionOk="0" h="106174" w="514367">
                  <a:moveTo>
                    <a:pt x="513100" y="0"/>
                  </a:moveTo>
                  <a:lnTo>
                    <a:pt x="0" y="810"/>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8" name="Google Shape;988;p11"/>
            <p:cNvSpPr/>
            <p:nvPr/>
          </p:nvSpPr>
          <p:spPr>
            <a:xfrm>
              <a:off x="783918" y="1341608"/>
              <a:ext cx="615019" cy="649196"/>
            </a:xfrm>
            <a:custGeom>
              <a:rect b="b" l="l" r="r" t="t"/>
              <a:pathLst>
                <a:path extrusionOk="0" h="402602" w="381407">
                  <a:moveTo>
                    <a:pt x="381408" y="10513"/>
                  </a:moveTo>
                  <a:lnTo>
                    <a:pt x="4649" y="0"/>
                  </a:lnTo>
                  <a:cubicBezTo>
                    <a:pt x="4649" y="0"/>
                    <a:pt x="-25631" y="145235"/>
                    <a:pt x="68366" y="245887"/>
                  </a:cubicBezTo>
                  <a:cubicBezTo>
                    <a:pt x="162364" y="346540"/>
                    <a:pt x="380558" y="402602"/>
                    <a:pt x="380558" y="402602"/>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9" name="Google Shape;989;p11"/>
            <p:cNvSpPr/>
            <p:nvPr/>
          </p:nvSpPr>
          <p:spPr>
            <a:xfrm>
              <a:off x="571776" y="740563"/>
              <a:ext cx="829591" cy="1041765"/>
            </a:xfrm>
            <a:custGeom>
              <a:rect b="b" l="l" r="r" t="t"/>
              <a:pathLst>
                <a:path extrusionOk="0" h="646056" w="514475">
                  <a:moveTo>
                    <a:pt x="514475" y="830"/>
                  </a:moveTo>
                  <a:lnTo>
                    <a:pt x="1416" y="0"/>
                  </a:lnTo>
                  <a:cubicBezTo>
                    <a:pt x="1416" y="0"/>
                    <a:pt x="-18582" y="303205"/>
                    <a:pt x="91730" y="439238"/>
                  </a:cubicBezTo>
                  <a:cubicBezTo>
                    <a:pt x="201150" y="574198"/>
                    <a:pt x="512613" y="646057"/>
                    <a:pt x="512613" y="646057"/>
                  </a:cubicBezTo>
                  <a:lnTo>
                    <a:pt x="514475"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0" name="Google Shape;990;p11"/>
            <p:cNvSpPr/>
            <p:nvPr/>
          </p:nvSpPr>
          <p:spPr>
            <a:xfrm>
              <a:off x="572074" y="740615"/>
              <a:ext cx="829291" cy="639574"/>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3"/>
                  </a:cubicBezTo>
                  <a:cubicBezTo>
                    <a:pt x="21714" y="272228"/>
                    <a:pt x="21674" y="272164"/>
                    <a:pt x="21593" y="272095"/>
                  </a:cubicBezTo>
                  <a:cubicBezTo>
                    <a:pt x="9003" y="213911"/>
                    <a:pt x="2972" y="154752"/>
                    <a:pt x="988" y="106174"/>
                  </a:cubicBezTo>
                  <a:cubicBezTo>
                    <a:pt x="-186" y="76833"/>
                    <a:pt x="-105" y="52480"/>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1" name="Google Shape;991;p11"/>
            <p:cNvSpPr/>
            <p:nvPr/>
          </p:nvSpPr>
          <p:spPr>
            <a:xfrm>
              <a:off x="571977" y="740615"/>
              <a:ext cx="829388" cy="171206"/>
            </a:xfrm>
            <a:custGeom>
              <a:rect b="b" l="l" r="r" t="t"/>
              <a:pathLst>
                <a:path extrusionOk="0" h="106174" w="514349">
                  <a:moveTo>
                    <a:pt x="1250" y="0"/>
                  </a:moveTo>
                  <a:lnTo>
                    <a:pt x="514349" y="806"/>
                  </a:lnTo>
                  <a:lnTo>
                    <a:pt x="514147" y="106174"/>
                  </a:lnTo>
                  <a:lnTo>
                    <a:pt x="1047" y="106174"/>
                  </a:lnTo>
                  <a:cubicBezTo>
                    <a:pt x="-1422" y="44214"/>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2" name="Google Shape;992;p11"/>
            <p:cNvSpPr/>
            <p:nvPr/>
          </p:nvSpPr>
          <p:spPr>
            <a:xfrm>
              <a:off x="783918" y="3232697"/>
              <a:ext cx="615019" cy="649202"/>
            </a:xfrm>
            <a:custGeom>
              <a:rect b="b" l="l" r="r" t="t"/>
              <a:pathLst>
                <a:path extrusionOk="0" h="402606" w="381407">
                  <a:moveTo>
                    <a:pt x="381408" y="10513"/>
                  </a:moveTo>
                  <a:lnTo>
                    <a:pt x="4649" y="0"/>
                  </a:lnTo>
                  <a:cubicBezTo>
                    <a:pt x="4649" y="0"/>
                    <a:pt x="-25631" y="145235"/>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3" name="Google Shape;993;p11"/>
            <p:cNvSpPr/>
            <p:nvPr/>
          </p:nvSpPr>
          <p:spPr>
            <a:xfrm>
              <a:off x="571776" y="2631658"/>
              <a:ext cx="829591" cy="1041759"/>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4" name="Google Shape;994;p11"/>
            <p:cNvSpPr/>
            <p:nvPr/>
          </p:nvSpPr>
          <p:spPr>
            <a:xfrm>
              <a:off x="572074" y="2631703"/>
              <a:ext cx="829291" cy="639574"/>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5" name="Google Shape;995;p11"/>
            <p:cNvSpPr/>
            <p:nvPr/>
          </p:nvSpPr>
          <p:spPr>
            <a:xfrm>
              <a:off x="571977" y="2631703"/>
              <a:ext cx="829388" cy="171206"/>
            </a:xfrm>
            <a:custGeom>
              <a:rect b="b" l="l" r="r" t="t"/>
              <a:pathLst>
                <a:path extrusionOk="0" h="106174" w="514349">
                  <a:moveTo>
                    <a:pt x="1250" y="0"/>
                  </a:moveTo>
                  <a:lnTo>
                    <a:pt x="514349" y="806"/>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6" name="Google Shape;996;p11"/>
            <p:cNvSpPr/>
            <p:nvPr/>
          </p:nvSpPr>
          <p:spPr>
            <a:xfrm>
              <a:off x="783918" y="5123785"/>
              <a:ext cx="615019" cy="649202"/>
            </a:xfrm>
            <a:custGeom>
              <a:rect b="b" l="l" r="r" t="t"/>
              <a:pathLst>
                <a:path extrusionOk="0" h="402606" w="381407">
                  <a:moveTo>
                    <a:pt x="381408" y="10513"/>
                  </a:moveTo>
                  <a:lnTo>
                    <a:pt x="4649" y="0"/>
                  </a:lnTo>
                  <a:cubicBezTo>
                    <a:pt x="4649" y="0"/>
                    <a:pt x="-25631" y="145234"/>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7" name="Google Shape;997;p11"/>
            <p:cNvSpPr/>
            <p:nvPr/>
          </p:nvSpPr>
          <p:spPr>
            <a:xfrm>
              <a:off x="571776" y="4522747"/>
              <a:ext cx="829591" cy="1041759"/>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8" name="Google Shape;998;p11"/>
            <p:cNvSpPr/>
            <p:nvPr/>
          </p:nvSpPr>
          <p:spPr>
            <a:xfrm>
              <a:off x="572074" y="4522794"/>
              <a:ext cx="829291" cy="639574"/>
            </a:xfrm>
            <a:custGeom>
              <a:rect b="b" l="l" r="r" t="t"/>
              <a:pathLst>
                <a:path extrusionOk="0" h="396635" w="514289">
                  <a:moveTo>
                    <a:pt x="1190" y="0"/>
                  </a:moveTo>
                  <a:lnTo>
                    <a:pt x="514290" y="810"/>
                  </a:lnTo>
                  <a:lnTo>
                    <a:pt x="514088" y="106174"/>
                  </a:lnTo>
                  <a:lnTo>
                    <a:pt x="513278" y="396635"/>
                  </a:lnTo>
                  <a:cubicBezTo>
                    <a:pt x="353175" y="387758"/>
                    <a:pt x="174247" y="368185"/>
                    <a:pt x="90006" y="324777"/>
                  </a:cubicBezTo>
                  <a:cubicBezTo>
                    <a:pt x="64301" y="311519"/>
                    <a:pt x="41874" y="293254"/>
                    <a:pt x="21795" y="272500"/>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9" name="Google Shape;999;p11"/>
            <p:cNvSpPr/>
            <p:nvPr/>
          </p:nvSpPr>
          <p:spPr>
            <a:xfrm>
              <a:off x="571977" y="4522794"/>
              <a:ext cx="829388" cy="171206"/>
            </a:xfrm>
            <a:custGeom>
              <a:rect b="b" l="l" r="r" t="t"/>
              <a:pathLst>
                <a:path extrusionOk="0" h="106174" w="514349">
                  <a:moveTo>
                    <a:pt x="1250" y="0"/>
                  </a:moveTo>
                  <a:lnTo>
                    <a:pt x="514349" y="810"/>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0" name="Google Shape;1000;p11"/>
            <p:cNvSpPr/>
            <p:nvPr/>
          </p:nvSpPr>
          <p:spPr>
            <a:xfrm>
              <a:off x="1685547" y="296728"/>
              <a:ext cx="1314853" cy="5833630"/>
            </a:xfrm>
            <a:custGeom>
              <a:rect b="b" l="l" r="r" t="t"/>
              <a:pathLst>
                <a:path extrusionOk="0" h="3617755" w="815413">
                  <a:moveTo>
                    <a:pt x="0" y="23338"/>
                  </a:moveTo>
                  <a:cubicBezTo>
                    <a:pt x="0" y="10449"/>
                    <a:pt x="10444" y="0"/>
                    <a:pt x="23317" y="0"/>
                  </a:cubicBezTo>
                  <a:lnTo>
                    <a:pt x="792096" y="0"/>
                  </a:lnTo>
                  <a:cubicBezTo>
                    <a:pt x="804970" y="0"/>
                    <a:pt x="815414" y="10449"/>
                    <a:pt x="815414" y="23338"/>
                  </a:cubicBezTo>
                  <a:lnTo>
                    <a:pt x="815414" y="3594418"/>
                  </a:lnTo>
                  <a:cubicBezTo>
                    <a:pt x="815414" y="3607307"/>
                    <a:pt x="804970" y="3617755"/>
                    <a:pt x="792096" y="3617755"/>
                  </a:cubicBezTo>
                  <a:lnTo>
                    <a:pt x="23317" y="3617755"/>
                  </a:lnTo>
                  <a:cubicBezTo>
                    <a:pt x="10444" y="3617755"/>
                    <a:pt x="0" y="3607307"/>
                    <a:pt x="0" y="3594418"/>
                  </a:cubicBezTo>
                  <a:lnTo>
                    <a:pt x="0" y="23338"/>
                  </a:lnTo>
                  <a:close/>
                </a:path>
              </a:pathLst>
            </a:custGeom>
            <a:solidFill>
              <a:srgbClr val="101E2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01" name="Google Shape;1001;p11"/>
            <p:cNvGrpSpPr/>
            <p:nvPr/>
          </p:nvGrpSpPr>
          <p:grpSpPr>
            <a:xfrm>
              <a:off x="1396081" y="450935"/>
              <a:ext cx="1893460" cy="5495504"/>
              <a:chOff x="1396081" y="450935"/>
              <a:chExt cx="1893460" cy="5495504"/>
            </a:xfrm>
          </p:grpSpPr>
          <p:sp>
            <p:nvSpPr>
              <p:cNvPr id="1002" name="Google Shape;1002;p11"/>
              <p:cNvSpPr/>
              <p:nvPr/>
            </p:nvSpPr>
            <p:spPr>
              <a:xfrm>
                <a:off x="1396081" y="450935"/>
                <a:ext cx="1893460" cy="1756498"/>
              </a:xfrm>
              <a:custGeom>
                <a:rect b="b" l="l" r="r" t="t"/>
                <a:pathLst>
                  <a:path extrusionOk="0" h="1089301" w="1174239">
                    <a:moveTo>
                      <a:pt x="0" y="17807"/>
                    </a:moveTo>
                    <a:cubicBezTo>
                      <a:pt x="0" y="7970"/>
                      <a:pt x="7975" y="0"/>
                      <a:pt x="17771" y="0"/>
                    </a:cubicBezTo>
                    <a:lnTo>
                      <a:pt x="1156428" y="0"/>
                    </a:lnTo>
                    <a:cubicBezTo>
                      <a:pt x="1166265" y="0"/>
                      <a:pt x="1174240" y="7970"/>
                      <a:pt x="1174240" y="17807"/>
                    </a:cubicBezTo>
                    <a:lnTo>
                      <a:pt x="1174240" y="1071498"/>
                    </a:lnTo>
                    <a:cubicBezTo>
                      <a:pt x="1174240" y="1081331"/>
                      <a:pt x="1166265" y="1089302"/>
                      <a:pt x="1156428" y="1089302"/>
                    </a:cubicBezTo>
                    <a:lnTo>
                      <a:pt x="17771" y="1089302"/>
                    </a:lnTo>
                    <a:cubicBezTo>
                      <a:pt x="7975" y="1089302"/>
                      <a:pt x="0" y="1081331"/>
                      <a:pt x="0" y="1071498"/>
                    </a:cubicBezTo>
                    <a:lnTo>
                      <a:pt x="0" y="17807"/>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3" name="Google Shape;1003;p11"/>
              <p:cNvSpPr/>
              <p:nvPr/>
            </p:nvSpPr>
            <p:spPr>
              <a:xfrm>
                <a:off x="1396081" y="2320438"/>
                <a:ext cx="1893460" cy="1756498"/>
              </a:xfrm>
              <a:custGeom>
                <a:rect b="b" l="l" r="r" t="t"/>
                <a:pathLst>
                  <a:path extrusionOk="0" h="1089301" w="1174239">
                    <a:moveTo>
                      <a:pt x="0" y="17804"/>
                    </a:moveTo>
                    <a:cubicBezTo>
                      <a:pt x="0" y="7971"/>
                      <a:pt x="7975" y="0"/>
                      <a:pt x="17771" y="0"/>
                    </a:cubicBezTo>
                    <a:lnTo>
                      <a:pt x="1156428" y="0"/>
                    </a:lnTo>
                    <a:cubicBezTo>
                      <a:pt x="1166265" y="0"/>
                      <a:pt x="1174240" y="7971"/>
                      <a:pt x="1174240" y="17804"/>
                    </a:cubicBezTo>
                    <a:lnTo>
                      <a:pt x="1174240" y="1071494"/>
                    </a:lnTo>
                    <a:cubicBezTo>
                      <a:pt x="1174240" y="1081331"/>
                      <a:pt x="1166265" y="1089302"/>
                      <a:pt x="1156428" y="1089302"/>
                    </a:cubicBezTo>
                    <a:lnTo>
                      <a:pt x="17771" y="1089302"/>
                    </a:lnTo>
                    <a:cubicBezTo>
                      <a:pt x="7975" y="1089302"/>
                      <a:pt x="0" y="1081331"/>
                      <a:pt x="0" y="1071494"/>
                    </a:cubicBezTo>
                    <a:lnTo>
                      <a:pt x="0" y="17804"/>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4" name="Google Shape;1004;p11"/>
              <p:cNvSpPr/>
              <p:nvPr/>
            </p:nvSpPr>
            <p:spPr>
              <a:xfrm>
                <a:off x="1396081" y="4189935"/>
                <a:ext cx="1893460" cy="1756504"/>
              </a:xfrm>
              <a:custGeom>
                <a:rect b="b" l="l" r="r" t="t"/>
                <a:pathLst>
                  <a:path extrusionOk="0" h="1089305" w="1174239">
                    <a:moveTo>
                      <a:pt x="0" y="17808"/>
                    </a:moveTo>
                    <a:cubicBezTo>
                      <a:pt x="0" y="7975"/>
                      <a:pt x="7975" y="0"/>
                      <a:pt x="17771" y="0"/>
                    </a:cubicBezTo>
                    <a:lnTo>
                      <a:pt x="1156428" y="0"/>
                    </a:lnTo>
                    <a:cubicBezTo>
                      <a:pt x="1166265" y="0"/>
                      <a:pt x="1174240" y="7975"/>
                      <a:pt x="1174240" y="17808"/>
                    </a:cubicBezTo>
                    <a:lnTo>
                      <a:pt x="1174240" y="1071498"/>
                    </a:lnTo>
                    <a:cubicBezTo>
                      <a:pt x="1174240" y="1081331"/>
                      <a:pt x="1166265" y="1089306"/>
                      <a:pt x="1156428" y="1089306"/>
                    </a:cubicBezTo>
                    <a:lnTo>
                      <a:pt x="17771" y="1089306"/>
                    </a:lnTo>
                    <a:cubicBezTo>
                      <a:pt x="7975" y="1089306"/>
                      <a:pt x="0" y="1081331"/>
                      <a:pt x="0" y="1071498"/>
                    </a:cubicBezTo>
                    <a:lnTo>
                      <a:pt x="0" y="17808"/>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05" name="Google Shape;1005;p11"/>
            <p:cNvGrpSpPr/>
            <p:nvPr/>
          </p:nvGrpSpPr>
          <p:grpSpPr>
            <a:xfrm>
              <a:off x="1422991" y="470149"/>
              <a:ext cx="1839608" cy="3795421"/>
              <a:chOff x="1422991" y="470149"/>
              <a:chExt cx="1839608" cy="3795421"/>
            </a:xfrm>
          </p:grpSpPr>
          <p:sp>
            <p:nvSpPr>
              <p:cNvPr id="1006" name="Google Shape;1006;p11"/>
              <p:cNvSpPr/>
              <p:nvPr/>
            </p:nvSpPr>
            <p:spPr>
              <a:xfrm>
                <a:off x="1422991" y="470149"/>
                <a:ext cx="1839608" cy="5385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53"/>
                      <a:pt x="1133395" y="33397"/>
                      <a:pt x="1124205" y="33397"/>
                    </a:cubicBezTo>
                    <a:lnTo>
                      <a:pt x="16638" y="33397"/>
                    </a:lnTo>
                    <a:cubicBezTo>
                      <a:pt x="7449" y="33397"/>
                      <a:pt x="0" y="25953"/>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7" name="Google Shape;1007;p11"/>
              <p:cNvSpPr/>
              <p:nvPr/>
            </p:nvSpPr>
            <p:spPr>
              <a:xfrm>
                <a:off x="1422991" y="2340933"/>
                <a:ext cx="1839608" cy="5385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8"/>
                      <a:pt x="1133395" y="33397"/>
                      <a:pt x="1124205" y="33397"/>
                    </a:cubicBezTo>
                    <a:lnTo>
                      <a:pt x="16638" y="33397"/>
                    </a:lnTo>
                    <a:cubicBezTo>
                      <a:pt x="7449" y="33397"/>
                      <a:pt x="0" y="25948"/>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8" name="Google Shape;1008;p11"/>
              <p:cNvSpPr/>
              <p:nvPr/>
            </p:nvSpPr>
            <p:spPr>
              <a:xfrm>
                <a:off x="1422991" y="4211717"/>
                <a:ext cx="1839608" cy="5385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9"/>
                      <a:pt x="1133395" y="33397"/>
                      <a:pt x="1124205" y="33397"/>
                    </a:cubicBezTo>
                    <a:lnTo>
                      <a:pt x="16638" y="33397"/>
                    </a:lnTo>
                    <a:cubicBezTo>
                      <a:pt x="7449" y="33397"/>
                      <a:pt x="0" y="25949"/>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09" name="Google Shape;1009;p11"/>
            <p:cNvGrpSpPr/>
            <p:nvPr/>
          </p:nvGrpSpPr>
          <p:grpSpPr>
            <a:xfrm>
              <a:off x="1687114" y="631433"/>
              <a:ext cx="1309174" cy="1471908"/>
              <a:chOff x="1687114" y="631433"/>
              <a:chExt cx="1309174" cy="1471908"/>
            </a:xfrm>
          </p:grpSpPr>
          <p:sp>
            <p:nvSpPr>
              <p:cNvPr id="1010" name="Google Shape;1010;p11"/>
              <p:cNvSpPr/>
              <p:nvPr/>
            </p:nvSpPr>
            <p:spPr>
              <a:xfrm>
                <a:off x="1687180" y="631433"/>
                <a:ext cx="1309044" cy="1471908"/>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2"/>
                    </a:lnTo>
                    <a:cubicBezTo>
                      <a:pt x="811811" y="731079"/>
                      <a:pt x="630091" y="912812"/>
                      <a:pt x="405906" y="912812"/>
                    </a:cubicBezTo>
                    <a:lnTo>
                      <a:pt x="405906" y="912812"/>
                    </a:lnTo>
                    <a:cubicBezTo>
                      <a:pt x="181720" y="912812"/>
                      <a:pt x="0" y="731079"/>
                      <a:pt x="0" y="506902"/>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1" name="Google Shape;1011;p11"/>
              <p:cNvSpPr/>
              <p:nvPr/>
            </p:nvSpPr>
            <p:spPr>
              <a:xfrm>
                <a:off x="1692730" y="1163931"/>
                <a:ext cx="1297948" cy="932291"/>
              </a:xfrm>
              <a:custGeom>
                <a:rect b="b" l="l" r="r" t="t"/>
                <a:pathLst>
                  <a:path extrusionOk="0" h="578165" w="804929">
                    <a:moveTo>
                      <a:pt x="6558" y="0"/>
                    </a:moveTo>
                    <a:cubicBezTo>
                      <a:pt x="2469" y="23184"/>
                      <a:pt x="0" y="46970"/>
                      <a:pt x="0" y="71336"/>
                    </a:cubicBezTo>
                    <a:lnTo>
                      <a:pt x="0" y="172446"/>
                    </a:lnTo>
                    <a:cubicBezTo>
                      <a:pt x="0" y="396623"/>
                      <a:pt x="180182" y="578165"/>
                      <a:pt x="402465" y="578165"/>
                    </a:cubicBezTo>
                    <a:cubicBezTo>
                      <a:pt x="624706" y="578165"/>
                      <a:pt x="804929" y="396623"/>
                      <a:pt x="804929" y="172446"/>
                    </a:cubicBezTo>
                    <a:lnTo>
                      <a:pt x="804929" y="71336"/>
                    </a:lnTo>
                    <a:cubicBezTo>
                      <a:pt x="804929" y="46962"/>
                      <a:pt x="802419" y="23192"/>
                      <a:pt x="798371" y="0"/>
                    </a:cubicBezTo>
                    <a:cubicBezTo>
                      <a:pt x="764893" y="190112"/>
                      <a:pt x="600580" y="334606"/>
                      <a:pt x="402465" y="334606"/>
                    </a:cubicBezTo>
                    <a:cubicBezTo>
                      <a:pt x="204349" y="334606"/>
                      <a:pt x="40036" y="190124"/>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2" name="Google Shape;1012;p11"/>
              <p:cNvSpPr/>
              <p:nvPr/>
            </p:nvSpPr>
            <p:spPr>
              <a:xfrm>
                <a:off x="1687114" y="639818"/>
                <a:ext cx="1309174" cy="678406"/>
              </a:xfrm>
              <a:custGeom>
                <a:rect b="b" l="l" r="r" t="t"/>
                <a:pathLst>
                  <a:path extrusionOk="0" h="420717" w="811891">
                    <a:moveTo>
                      <a:pt x="405946" y="0"/>
                    </a:moveTo>
                    <a:cubicBezTo>
                      <a:pt x="181761" y="0"/>
                      <a:pt x="0" y="181761"/>
                      <a:pt x="0" y="405938"/>
                    </a:cubicBezTo>
                    <a:lnTo>
                      <a:pt x="0" y="420718"/>
                    </a:lnTo>
                    <a:cubicBezTo>
                      <a:pt x="0" y="196541"/>
                      <a:pt x="181761" y="14780"/>
                      <a:pt x="405946" y="14780"/>
                    </a:cubicBezTo>
                    <a:cubicBezTo>
                      <a:pt x="630131" y="14780"/>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3" name="Google Shape;1013;p11"/>
              <p:cNvSpPr/>
              <p:nvPr/>
            </p:nvSpPr>
            <p:spPr>
              <a:xfrm>
                <a:off x="1723036" y="822693"/>
                <a:ext cx="1237371" cy="123733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4" name="Google Shape;1014;p11"/>
              <p:cNvSpPr/>
              <p:nvPr/>
            </p:nvSpPr>
            <p:spPr>
              <a:xfrm>
                <a:off x="1745895" y="844808"/>
                <a:ext cx="1191678" cy="1191639"/>
              </a:xfrm>
              <a:custGeom>
                <a:rect b="b" l="l" r="r" t="t"/>
                <a:pathLst>
                  <a:path extrusionOk="0" h="739001" w="739025">
                    <a:moveTo>
                      <a:pt x="0" y="369501"/>
                    </a:moveTo>
                    <a:cubicBezTo>
                      <a:pt x="0" y="165431"/>
                      <a:pt x="165447" y="0"/>
                      <a:pt x="369513" y="0"/>
                    </a:cubicBezTo>
                    <a:cubicBezTo>
                      <a:pt x="573579" y="0"/>
                      <a:pt x="739025" y="165431"/>
                      <a:pt x="739025" y="369501"/>
                    </a:cubicBezTo>
                    <a:cubicBezTo>
                      <a:pt x="739025" y="573571"/>
                      <a:pt x="573579" y="739001"/>
                      <a:pt x="369513" y="739001"/>
                    </a:cubicBezTo>
                    <a:cubicBezTo>
                      <a:pt x="165447" y="739001"/>
                      <a:pt x="0" y="573571"/>
                      <a:pt x="0" y="369501"/>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grpSp>
          <p:nvGrpSpPr>
            <p:cNvPr id="1015" name="Google Shape;1015;p11"/>
            <p:cNvGrpSpPr/>
            <p:nvPr/>
          </p:nvGrpSpPr>
          <p:grpSpPr>
            <a:xfrm>
              <a:off x="1687114" y="2494685"/>
              <a:ext cx="1309174" cy="1471908"/>
              <a:chOff x="1687114" y="2494685"/>
              <a:chExt cx="1309174" cy="1471908"/>
            </a:xfrm>
          </p:grpSpPr>
          <p:sp>
            <p:nvSpPr>
              <p:cNvPr id="1016" name="Google Shape;1016;p11"/>
              <p:cNvSpPr/>
              <p:nvPr/>
            </p:nvSpPr>
            <p:spPr>
              <a:xfrm>
                <a:off x="1687180" y="2494685"/>
                <a:ext cx="1309044" cy="1471908"/>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6"/>
                    </a:lnTo>
                    <a:cubicBezTo>
                      <a:pt x="811811" y="731083"/>
                      <a:pt x="630091" y="912812"/>
                      <a:pt x="405906" y="912812"/>
                    </a:cubicBezTo>
                    <a:lnTo>
                      <a:pt x="405906" y="912812"/>
                    </a:lnTo>
                    <a:cubicBezTo>
                      <a:pt x="181720" y="912812"/>
                      <a:pt x="0" y="731083"/>
                      <a:pt x="0" y="506906"/>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7" name="Google Shape;1017;p11"/>
              <p:cNvSpPr/>
              <p:nvPr/>
            </p:nvSpPr>
            <p:spPr>
              <a:xfrm>
                <a:off x="1692730" y="3027191"/>
                <a:ext cx="1297948" cy="93228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88"/>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8" name="Google Shape;1018;p11"/>
              <p:cNvSpPr/>
              <p:nvPr/>
            </p:nvSpPr>
            <p:spPr>
              <a:xfrm>
                <a:off x="1687114" y="2503072"/>
                <a:ext cx="1309174" cy="678406"/>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9" name="Google Shape;1019;p11"/>
              <p:cNvSpPr/>
              <p:nvPr/>
            </p:nvSpPr>
            <p:spPr>
              <a:xfrm>
                <a:off x="1723036" y="2685946"/>
                <a:ext cx="1237371" cy="123733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0" name="Google Shape;1020;p11"/>
              <p:cNvSpPr/>
              <p:nvPr/>
            </p:nvSpPr>
            <p:spPr>
              <a:xfrm>
                <a:off x="1745895" y="2708067"/>
                <a:ext cx="1191678" cy="1191633"/>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grpSp>
          <p:nvGrpSpPr>
            <p:cNvPr id="1021" name="Google Shape;1021;p11"/>
            <p:cNvGrpSpPr/>
            <p:nvPr/>
          </p:nvGrpSpPr>
          <p:grpSpPr>
            <a:xfrm>
              <a:off x="1687114" y="4357938"/>
              <a:ext cx="1309174" cy="1471908"/>
              <a:chOff x="1687114" y="4357938"/>
              <a:chExt cx="1309174" cy="1471908"/>
            </a:xfrm>
          </p:grpSpPr>
          <p:sp>
            <p:nvSpPr>
              <p:cNvPr id="1022" name="Google Shape;1022;p11"/>
              <p:cNvSpPr/>
              <p:nvPr/>
            </p:nvSpPr>
            <p:spPr>
              <a:xfrm>
                <a:off x="1687180" y="4357938"/>
                <a:ext cx="1309044" cy="1471908"/>
              </a:xfrm>
              <a:custGeom>
                <a:rect b="b" l="l" r="r" t="t"/>
                <a:pathLst>
                  <a:path extrusionOk="0" h="912811" w="811810">
                    <a:moveTo>
                      <a:pt x="0" y="405906"/>
                    </a:moveTo>
                    <a:cubicBezTo>
                      <a:pt x="0" y="181733"/>
                      <a:pt x="181720" y="0"/>
                      <a:pt x="405906" y="0"/>
                    </a:cubicBezTo>
                    <a:lnTo>
                      <a:pt x="405906" y="0"/>
                    </a:lnTo>
                    <a:cubicBezTo>
                      <a:pt x="630091" y="0"/>
                      <a:pt x="811811" y="181733"/>
                      <a:pt x="811811" y="405906"/>
                    </a:cubicBezTo>
                    <a:lnTo>
                      <a:pt x="811811" y="506906"/>
                    </a:lnTo>
                    <a:cubicBezTo>
                      <a:pt x="811811" y="731083"/>
                      <a:pt x="630091" y="912812"/>
                      <a:pt x="405906" y="912812"/>
                    </a:cubicBezTo>
                    <a:lnTo>
                      <a:pt x="405906" y="912812"/>
                    </a:lnTo>
                    <a:cubicBezTo>
                      <a:pt x="181720" y="912812"/>
                      <a:pt x="0" y="731083"/>
                      <a:pt x="0" y="506906"/>
                    </a:cubicBezTo>
                    <a:lnTo>
                      <a:pt x="0" y="405906"/>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3" name="Google Shape;1023;p11"/>
              <p:cNvSpPr/>
              <p:nvPr/>
            </p:nvSpPr>
            <p:spPr>
              <a:xfrm>
                <a:off x="1692730" y="4890444"/>
                <a:ext cx="1297948" cy="93228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91"/>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4" name="Google Shape;1024;p11"/>
              <p:cNvSpPr/>
              <p:nvPr/>
            </p:nvSpPr>
            <p:spPr>
              <a:xfrm>
                <a:off x="1687114" y="4366325"/>
                <a:ext cx="1309174" cy="678406"/>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5" name="Google Shape;1025;p11"/>
              <p:cNvSpPr/>
              <p:nvPr/>
            </p:nvSpPr>
            <p:spPr>
              <a:xfrm>
                <a:off x="1723036" y="4549199"/>
                <a:ext cx="1237371" cy="123733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6" name="Google Shape;1026;p11"/>
              <p:cNvSpPr/>
              <p:nvPr/>
            </p:nvSpPr>
            <p:spPr>
              <a:xfrm>
                <a:off x="1745895" y="4571320"/>
                <a:ext cx="1191678" cy="1191633"/>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B6D7A8"/>
                  </a:gs>
                  <a:gs pos="28000">
                    <a:srgbClr val="09C609"/>
                  </a:gs>
                  <a:gs pos="100000">
                    <a:srgbClr val="38761D"/>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27" name="Google Shape;1027;p11"/>
            <p:cNvSpPr/>
            <p:nvPr/>
          </p:nvSpPr>
          <p:spPr>
            <a:xfrm>
              <a:off x="2145607" y="6090083"/>
              <a:ext cx="395246" cy="767515"/>
            </a:xfrm>
            <a:custGeom>
              <a:rect b="b" l="l" r="r" t="t"/>
              <a:pathLst>
                <a:path extrusionOk="0" h="475978" w="245114">
                  <a:moveTo>
                    <a:pt x="0" y="0"/>
                  </a:moveTo>
                  <a:lnTo>
                    <a:pt x="245114" y="0"/>
                  </a:lnTo>
                  <a:lnTo>
                    <a:pt x="245114" y="475978"/>
                  </a:lnTo>
                  <a:lnTo>
                    <a:pt x="0" y="475978"/>
                  </a:lnTo>
                  <a:lnTo>
                    <a:pt x="0" y="0"/>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28" name="Google Shape;1028;p11"/>
          <p:cNvGrpSpPr/>
          <p:nvPr/>
        </p:nvGrpSpPr>
        <p:grpSpPr>
          <a:xfrm>
            <a:off x="5056093" y="4655580"/>
            <a:ext cx="6137554" cy="2316753"/>
            <a:chOff x="754392" y="3177357"/>
            <a:chExt cx="3742183" cy="1412568"/>
          </a:xfrm>
        </p:grpSpPr>
        <p:sp>
          <p:nvSpPr>
            <p:cNvPr id="1029" name="Google Shape;1029;p11"/>
            <p:cNvSpPr/>
            <p:nvPr/>
          </p:nvSpPr>
          <p:spPr>
            <a:xfrm>
              <a:off x="754392" y="4109089"/>
              <a:ext cx="510063" cy="468084"/>
            </a:xfrm>
            <a:custGeom>
              <a:rect b="b" l="l" r="r" t="t"/>
              <a:pathLst>
                <a:path extrusionOk="0" h="468084" w="510063">
                  <a:moveTo>
                    <a:pt x="510064" y="0"/>
                  </a:moveTo>
                  <a:lnTo>
                    <a:pt x="437197" y="61694"/>
                  </a:lnTo>
                  <a:lnTo>
                    <a:pt x="72866" y="370120"/>
                  </a:lnTo>
                  <a:lnTo>
                    <a:pt x="0" y="431813"/>
                  </a:lnTo>
                  <a:lnTo>
                    <a:pt x="0" y="468084"/>
                  </a:lnTo>
                  <a:lnTo>
                    <a:pt x="61098" y="468084"/>
                  </a:lnTo>
                  <a:lnTo>
                    <a:pt x="72866" y="458045"/>
                  </a:lnTo>
                  <a:lnTo>
                    <a:pt x="437197" y="149700"/>
                  </a:lnTo>
                  <a:lnTo>
                    <a:pt x="510064" y="88047"/>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0" name="Google Shape;1030;p11"/>
            <p:cNvSpPr/>
            <p:nvPr/>
          </p:nvSpPr>
          <p:spPr>
            <a:xfrm>
              <a:off x="754392" y="3591767"/>
              <a:ext cx="510063" cy="519831"/>
            </a:xfrm>
            <a:custGeom>
              <a:rect b="b" l="l" r="r" t="t"/>
              <a:pathLst>
                <a:path extrusionOk="0" h="519831" w="510063">
                  <a:moveTo>
                    <a:pt x="510064" y="0"/>
                  </a:moveTo>
                  <a:lnTo>
                    <a:pt x="437197" y="61669"/>
                  </a:lnTo>
                  <a:lnTo>
                    <a:pt x="72866" y="370128"/>
                  </a:lnTo>
                  <a:lnTo>
                    <a:pt x="0" y="431797"/>
                  </a:lnTo>
                  <a:lnTo>
                    <a:pt x="0" y="519832"/>
                  </a:lnTo>
                  <a:lnTo>
                    <a:pt x="72866" y="458179"/>
                  </a:lnTo>
                  <a:lnTo>
                    <a:pt x="437197" y="149708"/>
                  </a:lnTo>
                  <a:lnTo>
                    <a:pt x="510064" y="88039"/>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1" name="Google Shape;1031;p11"/>
            <p:cNvSpPr/>
            <p:nvPr/>
          </p:nvSpPr>
          <p:spPr>
            <a:xfrm>
              <a:off x="3986504" y="4109089"/>
              <a:ext cx="510071" cy="468084"/>
            </a:xfrm>
            <a:custGeom>
              <a:rect b="b" l="l" r="r" t="t"/>
              <a:pathLst>
                <a:path extrusionOk="0" h="468084" w="510071">
                  <a:moveTo>
                    <a:pt x="510072" y="0"/>
                  </a:moveTo>
                  <a:lnTo>
                    <a:pt x="437206" y="61694"/>
                  </a:lnTo>
                  <a:lnTo>
                    <a:pt x="72874" y="370120"/>
                  </a:lnTo>
                  <a:lnTo>
                    <a:pt x="0" y="431813"/>
                  </a:lnTo>
                  <a:lnTo>
                    <a:pt x="0" y="468084"/>
                  </a:lnTo>
                  <a:lnTo>
                    <a:pt x="61102" y="468084"/>
                  </a:lnTo>
                  <a:lnTo>
                    <a:pt x="72874" y="458045"/>
                  </a:lnTo>
                  <a:lnTo>
                    <a:pt x="437206" y="149700"/>
                  </a:lnTo>
                  <a:lnTo>
                    <a:pt x="510072" y="88047"/>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2" name="Google Shape;1032;p11"/>
            <p:cNvSpPr/>
            <p:nvPr/>
          </p:nvSpPr>
          <p:spPr>
            <a:xfrm>
              <a:off x="3986504" y="3591767"/>
              <a:ext cx="510071" cy="519831"/>
            </a:xfrm>
            <a:custGeom>
              <a:rect b="b" l="l" r="r" t="t"/>
              <a:pathLst>
                <a:path extrusionOk="0" h="519831" w="510071">
                  <a:moveTo>
                    <a:pt x="510072" y="0"/>
                  </a:moveTo>
                  <a:lnTo>
                    <a:pt x="437206" y="61669"/>
                  </a:lnTo>
                  <a:lnTo>
                    <a:pt x="72874" y="370128"/>
                  </a:lnTo>
                  <a:lnTo>
                    <a:pt x="0" y="431797"/>
                  </a:lnTo>
                  <a:lnTo>
                    <a:pt x="0" y="519832"/>
                  </a:lnTo>
                  <a:lnTo>
                    <a:pt x="72874" y="458179"/>
                  </a:lnTo>
                  <a:lnTo>
                    <a:pt x="437206" y="149708"/>
                  </a:lnTo>
                  <a:lnTo>
                    <a:pt x="510072" y="88039"/>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3" name="Google Shape;1033;p11"/>
            <p:cNvSpPr/>
            <p:nvPr/>
          </p:nvSpPr>
          <p:spPr>
            <a:xfrm>
              <a:off x="754420" y="3177357"/>
              <a:ext cx="72866" cy="1399817"/>
            </a:xfrm>
            <a:custGeom>
              <a:rect b="b" l="l" r="r" t="t"/>
              <a:pathLst>
                <a:path extrusionOk="0" h="1399817" w="72866">
                  <a:moveTo>
                    <a:pt x="0" y="0"/>
                  </a:moveTo>
                  <a:lnTo>
                    <a:pt x="72866" y="0"/>
                  </a:lnTo>
                  <a:lnTo>
                    <a:pt x="72866"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4" name="Google Shape;1034;p11"/>
            <p:cNvSpPr/>
            <p:nvPr/>
          </p:nvSpPr>
          <p:spPr>
            <a:xfrm>
              <a:off x="1191553"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5" name="Google Shape;1035;p11"/>
            <p:cNvSpPr/>
            <p:nvPr/>
          </p:nvSpPr>
          <p:spPr>
            <a:xfrm>
              <a:off x="3986532" y="3177357"/>
              <a:ext cx="72886" cy="1399817"/>
            </a:xfrm>
            <a:custGeom>
              <a:rect b="b" l="l" r="r" t="t"/>
              <a:pathLst>
                <a:path extrusionOk="0" h="1399817" w="72886">
                  <a:moveTo>
                    <a:pt x="0" y="0"/>
                  </a:moveTo>
                  <a:lnTo>
                    <a:pt x="72887" y="0"/>
                  </a:lnTo>
                  <a:lnTo>
                    <a:pt x="72887"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6" name="Google Shape;1036;p11"/>
            <p:cNvSpPr/>
            <p:nvPr/>
          </p:nvSpPr>
          <p:spPr>
            <a:xfrm>
              <a:off x="4423669"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37" name="Google Shape;1037;p11"/>
          <p:cNvGrpSpPr/>
          <p:nvPr/>
        </p:nvGrpSpPr>
        <p:grpSpPr>
          <a:xfrm>
            <a:off x="4479676" y="666815"/>
            <a:ext cx="7388486" cy="4854592"/>
            <a:chOff x="495858" y="1752898"/>
            <a:chExt cx="4259230" cy="1952301"/>
          </a:xfrm>
        </p:grpSpPr>
        <p:sp>
          <p:nvSpPr>
            <p:cNvPr id="1038" name="Google Shape;1038;p11"/>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solidFill>
              <a:srgbClr val="5AA040"/>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9" name="Google Shape;1039;p11"/>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no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40" name="Google Shape;1040;p11"/>
          <p:cNvSpPr/>
          <p:nvPr/>
        </p:nvSpPr>
        <p:spPr>
          <a:xfrm>
            <a:off x="76567" y="66661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1" name="Google Shape;1041;p11"/>
          <p:cNvSpPr txBox="1"/>
          <p:nvPr>
            <p:ph type="title"/>
          </p:nvPr>
        </p:nvSpPr>
        <p:spPr>
          <a:xfrm>
            <a:off x="4829825" y="1244525"/>
            <a:ext cx="6733500" cy="679500"/>
          </a:xfrm>
          <a:prstGeom prst="rect">
            <a:avLst/>
          </a:prstGeom>
        </p:spPr>
        <p:txBody>
          <a:bodyPr anchorCtr="0" anchor="b" bIns="121900" lIns="121900" spcFirstLastPara="1" rIns="121900" wrap="square" tIns="121900">
            <a:normAutofit/>
          </a:bodyPr>
          <a:lstStyle>
            <a:lvl1pPr lvl="0" rtl="0">
              <a:spcBef>
                <a:spcPts val="0"/>
              </a:spcBef>
              <a:spcAft>
                <a:spcPts val="0"/>
              </a:spcAft>
              <a:buSzPts val="3200"/>
              <a:buNone/>
              <a:defRPr sz="35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1042" name="Google Shape;1042;p11"/>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lvl1pPr indent="-368300" lvl="0" marL="457200" rtl="0">
              <a:lnSpc>
                <a:spcPct val="95000"/>
              </a:lnSpc>
              <a:spcBef>
                <a:spcPts val="0"/>
              </a:spcBef>
              <a:spcAft>
                <a:spcPts val="0"/>
              </a:spcAft>
              <a:buSzPts val="2200"/>
              <a:buChar char="●"/>
              <a:defRPr sz="2200"/>
            </a:lvl1pPr>
            <a:lvl2pPr indent="-368300" lvl="1" marL="914400" rtl="0">
              <a:spcBef>
                <a:spcPts val="0"/>
              </a:spcBef>
              <a:spcAft>
                <a:spcPts val="0"/>
              </a:spcAft>
              <a:buSzPts val="2200"/>
              <a:buChar char="○"/>
              <a:defRPr sz="2200"/>
            </a:lvl2pPr>
            <a:lvl3pPr indent="-368300" lvl="2" marL="1371600" rtl="0">
              <a:spcBef>
                <a:spcPts val="0"/>
              </a:spcBef>
              <a:spcAft>
                <a:spcPts val="0"/>
              </a:spcAft>
              <a:buSzPts val="2200"/>
              <a:buChar char="■"/>
              <a:defRPr sz="2200"/>
            </a:lvl3pPr>
            <a:lvl4pPr indent="-368300" lvl="3" marL="1828800" rtl="0">
              <a:spcBef>
                <a:spcPts val="0"/>
              </a:spcBef>
              <a:spcAft>
                <a:spcPts val="0"/>
              </a:spcAft>
              <a:buSzPts val="2200"/>
              <a:buChar char="●"/>
              <a:defRPr sz="2200"/>
            </a:lvl4pPr>
            <a:lvl5pPr indent="-368300" lvl="4" marL="2286000" rtl="0">
              <a:spcBef>
                <a:spcPts val="0"/>
              </a:spcBef>
              <a:spcAft>
                <a:spcPts val="0"/>
              </a:spcAft>
              <a:buSzPts val="2200"/>
              <a:buChar char="○"/>
              <a:defRPr sz="2200"/>
            </a:lvl5pPr>
            <a:lvl6pPr indent="-368300" lvl="5" marL="2743200" rtl="0">
              <a:spcBef>
                <a:spcPts val="0"/>
              </a:spcBef>
              <a:spcAft>
                <a:spcPts val="0"/>
              </a:spcAft>
              <a:buSzPts val="2200"/>
              <a:buChar char="■"/>
              <a:defRPr sz="2200"/>
            </a:lvl6pPr>
            <a:lvl7pPr indent="-368300" lvl="6" marL="3200400" rtl="0">
              <a:spcBef>
                <a:spcPts val="0"/>
              </a:spcBef>
              <a:spcAft>
                <a:spcPts val="0"/>
              </a:spcAft>
              <a:buSzPts val="2200"/>
              <a:buChar char="●"/>
              <a:defRPr sz="2200"/>
            </a:lvl7pPr>
            <a:lvl8pPr indent="-368300" lvl="7" marL="3657600" rtl="0">
              <a:spcBef>
                <a:spcPts val="0"/>
              </a:spcBef>
              <a:spcAft>
                <a:spcPts val="0"/>
              </a:spcAft>
              <a:buSzPts val="2200"/>
              <a:buChar char="○"/>
              <a:defRPr sz="2200"/>
            </a:lvl8pPr>
            <a:lvl9pPr indent="-368300" lvl="8" marL="4114800" rtl="0">
              <a:spcBef>
                <a:spcPts val="0"/>
              </a:spcBef>
              <a:spcAft>
                <a:spcPts val="0"/>
              </a:spcAft>
              <a:buSzPts val="2200"/>
              <a:buChar char="■"/>
              <a:defRPr sz="2200"/>
            </a:lvl9pPr>
          </a:lstStyle>
          <a:p/>
        </p:txBody>
      </p:sp>
      <p:sp>
        <p:nvSpPr>
          <p:cNvPr id="1043" name="Google Shape;1043;p11">
            <a:hlinkClick action="ppaction://hlinksldjump" r:id="rId2"/>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44" name="Google Shape;1044;p11">
            <a:hlinkClick action="ppaction://hlinksldjump" r:id="rId3"/>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45" name="Google Shape;1045;p11">
            <a:hlinkClick action="ppaction://hlinksldjump" r:id="rId4"/>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1046" name="Shape 1046"/>
        <p:cNvGrpSpPr/>
        <p:nvPr/>
      </p:nvGrpSpPr>
      <p:grpSpPr>
        <a:xfrm>
          <a:off x="0" y="0"/>
          <a:ext cx="0" cy="0"/>
          <a:chOff x="0" y="0"/>
          <a:chExt cx="0" cy="0"/>
        </a:xfrm>
      </p:grpSpPr>
      <p:sp>
        <p:nvSpPr>
          <p:cNvPr id="1047" name="Google Shape;1047;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1048" name="Google Shape;1048;p12"/>
          <p:cNvGrpSpPr/>
          <p:nvPr/>
        </p:nvGrpSpPr>
        <p:grpSpPr>
          <a:xfrm>
            <a:off x="0" y="0"/>
            <a:ext cx="12192000" cy="6858000"/>
            <a:chOff x="0" y="0"/>
            <a:chExt cx="12192000" cy="6858000"/>
          </a:xfrm>
        </p:grpSpPr>
        <p:sp>
          <p:nvSpPr>
            <p:cNvPr id="1049" name="Google Shape;1049;p12"/>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12"/>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051" name="Google Shape;1051;p12"/>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052" name="Google Shape;1052;p12">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053" name="Google Shape;1053;p12">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054" name="Google Shape;1054;p12">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055" name="Google Shape;1055;p12">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056" name="Google Shape;1056;p12"/>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057" name="Google Shape;1057;p12"/>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nimated title slide - Day">
  <p:cSld name="TITLE_1">
    <p:spTree>
      <p:nvGrpSpPr>
        <p:cNvPr id="328" name="Shape 328"/>
        <p:cNvGrpSpPr/>
        <p:nvPr/>
      </p:nvGrpSpPr>
      <p:grpSpPr>
        <a:xfrm>
          <a:off x="0" y="0"/>
          <a:ext cx="0" cy="0"/>
          <a:chOff x="0" y="0"/>
          <a:chExt cx="0" cy="0"/>
        </a:xfrm>
      </p:grpSpPr>
      <p:sp>
        <p:nvSpPr>
          <p:cNvPr id="329" name="Google Shape;329;p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330" name="Google Shape;330;p3"/>
          <p:cNvGrpSpPr/>
          <p:nvPr/>
        </p:nvGrpSpPr>
        <p:grpSpPr>
          <a:xfrm>
            <a:off x="8210739" y="1140559"/>
            <a:ext cx="3086130" cy="5715007"/>
            <a:chOff x="5186661" y="306679"/>
            <a:chExt cx="2196065" cy="4066752"/>
          </a:xfrm>
        </p:grpSpPr>
        <p:grpSp>
          <p:nvGrpSpPr>
            <p:cNvPr id="331" name="Google Shape;331;p3"/>
            <p:cNvGrpSpPr/>
            <p:nvPr/>
          </p:nvGrpSpPr>
          <p:grpSpPr>
            <a:xfrm>
              <a:off x="5186661" y="306679"/>
              <a:ext cx="2196065" cy="3617755"/>
              <a:chOff x="5186661" y="306679"/>
              <a:chExt cx="2196065" cy="3617755"/>
            </a:xfrm>
          </p:grpSpPr>
          <p:grpSp>
            <p:nvGrpSpPr>
              <p:cNvPr id="332" name="Google Shape;332;p3"/>
              <p:cNvGrpSpPr/>
              <p:nvPr/>
            </p:nvGrpSpPr>
            <p:grpSpPr>
              <a:xfrm>
                <a:off x="5186661" y="581772"/>
                <a:ext cx="2196065" cy="3119367"/>
                <a:chOff x="5186661" y="581772"/>
                <a:chExt cx="2196065" cy="3119367"/>
              </a:xfrm>
            </p:grpSpPr>
            <p:grpSp>
              <p:nvGrpSpPr>
                <p:cNvPr id="333" name="Google Shape;333;p3"/>
                <p:cNvGrpSpPr/>
                <p:nvPr/>
              </p:nvGrpSpPr>
              <p:grpSpPr>
                <a:xfrm>
                  <a:off x="6868210" y="581772"/>
                  <a:ext cx="514516" cy="3119367"/>
                  <a:chOff x="6868210" y="581772"/>
                  <a:chExt cx="514516" cy="3119367"/>
                </a:xfrm>
              </p:grpSpPr>
              <p:grpSp>
                <p:nvGrpSpPr>
                  <p:cNvPr id="334" name="Google Shape;334;p3"/>
                  <p:cNvGrpSpPr/>
                  <p:nvPr/>
                </p:nvGrpSpPr>
                <p:grpSpPr>
                  <a:xfrm>
                    <a:off x="6868210" y="581772"/>
                    <a:ext cx="514516" cy="775135"/>
                    <a:chOff x="6868210" y="581772"/>
                    <a:chExt cx="514516" cy="775135"/>
                  </a:xfrm>
                </p:grpSpPr>
                <p:sp>
                  <p:nvSpPr>
                    <p:cNvPr id="335" name="Google Shape;335;p3"/>
                    <p:cNvSpPr/>
                    <p:nvPr/>
                  </p:nvSpPr>
                  <p:spPr>
                    <a:xfrm>
                      <a:off x="6869830" y="954305"/>
                      <a:ext cx="381396" cy="402602"/>
                    </a:xfrm>
                    <a:custGeom>
                      <a:rect b="b" l="l" r="r" t="t"/>
                      <a:pathLst>
                        <a:path extrusionOk="0" h="402602" w="381396">
                          <a:moveTo>
                            <a:pt x="0" y="10513"/>
                          </a:moveTo>
                          <a:lnTo>
                            <a:pt x="376759" y="0"/>
                          </a:lnTo>
                          <a:cubicBezTo>
                            <a:pt x="376759" y="0"/>
                            <a:pt x="406998" y="145235"/>
                            <a:pt x="313041" y="245887"/>
                          </a:cubicBezTo>
                          <a:cubicBezTo>
                            <a:pt x="219044" y="346540"/>
                            <a:pt x="850" y="402602"/>
                            <a:pt x="850" y="402602"/>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 name="Google Shape;336;p3"/>
                    <p:cNvSpPr/>
                    <p:nvPr/>
                  </p:nvSpPr>
                  <p:spPr>
                    <a:xfrm>
                      <a:off x="6868251" y="581772"/>
                      <a:ext cx="514475" cy="646056"/>
                    </a:xfrm>
                    <a:custGeom>
                      <a:rect b="b" l="l" r="r" t="t"/>
                      <a:pathLst>
                        <a:path extrusionOk="0" h="646056" w="514475">
                          <a:moveTo>
                            <a:pt x="0" y="830"/>
                          </a:moveTo>
                          <a:lnTo>
                            <a:pt x="513059" y="0"/>
                          </a:lnTo>
                          <a:cubicBezTo>
                            <a:pt x="513059" y="0"/>
                            <a:pt x="533057" y="303205"/>
                            <a:pt x="422745" y="439238"/>
                          </a:cubicBezTo>
                          <a:cubicBezTo>
                            <a:pt x="313284" y="574198"/>
                            <a:pt x="1862" y="646057"/>
                            <a:pt x="1862" y="646057"/>
                          </a:cubicBezTo>
                          <a:lnTo>
                            <a:pt x="0"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 name="Google Shape;337;p3"/>
                    <p:cNvSpPr/>
                    <p:nvPr/>
                  </p:nvSpPr>
                  <p:spPr>
                    <a:xfrm>
                      <a:off x="6868210" y="581804"/>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3"/>
                          </a:cubicBezTo>
                          <a:cubicBezTo>
                            <a:pt x="492576" y="272228"/>
                            <a:pt x="492657" y="272164"/>
                            <a:pt x="492738" y="272095"/>
                          </a:cubicBezTo>
                          <a:cubicBezTo>
                            <a:pt x="505327" y="213911"/>
                            <a:pt x="511359" y="154752"/>
                            <a:pt x="513302" y="106174"/>
                          </a:cubicBezTo>
                          <a:cubicBezTo>
                            <a:pt x="514517" y="76833"/>
                            <a:pt x="514436" y="52480"/>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 name="Google Shape;338;p3"/>
                    <p:cNvSpPr/>
                    <p:nvPr/>
                  </p:nvSpPr>
                  <p:spPr>
                    <a:xfrm>
                      <a:off x="6868210" y="581804"/>
                      <a:ext cx="514367" cy="106174"/>
                    </a:xfrm>
                    <a:custGeom>
                      <a:rect b="b" l="l" r="r" t="t"/>
                      <a:pathLst>
                        <a:path extrusionOk="0" h="106174" w="514367">
                          <a:moveTo>
                            <a:pt x="513100" y="0"/>
                          </a:moveTo>
                          <a:lnTo>
                            <a:pt x="0" y="806"/>
                          </a:lnTo>
                          <a:lnTo>
                            <a:pt x="202" y="106174"/>
                          </a:lnTo>
                          <a:lnTo>
                            <a:pt x="513302" y="106174"/>
                          </a:lnTo>
                          <a:cubicBezTo>
                            <a:pt x="515812" y="44214"/>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9" name="Google Shape;339;p3"/>
                  <p:cNvGrpSpPr/>
                  <p:nvPr/>
                </p:nvGrpSpPr>
                <p:grpSpPr>
                  <a:xfrm>
                    <a:off x="6868210" y="1753890"/>
                    <a:ext cx="514516" cy="775135"/>
                    <a:chOff x="6868210" y="1753890"/>
                    <a:chExt cx="514516" cy="775135"/>
                  </a:xfrm>
                </p:grpSpPr>
                <p:sp>
                  <p:nvSpPr>
                    <p:cNvPr id="340" name="Google Shape;340;p3"/>
                    <p:cNvSpPr/>
                    <p:nvPr/>
                  </p:nvSpPr>
                  <p:spPr>
                    <a:xfrm>
                      <a:off x="6869830" y="2126419"/>
                      <a:ext cx="381396" cy="402606"/>
                    </a:xfrm>
                    <a:custGeom>
                      <a:rect b="b" l="l" r="r" t="t"/>
                      <a:pathLst>
                        <a:path extrusionOk="0" h="402606" w="381396">
                          <a:moveTo>
                            <a:pt x="0" y="10513"/>
                          </a:moveTo>
                          <a:lnTo>
                            <a:pt x="376759" y="0"/>
                          </a:lnTo>
                          <a:cubicBezTo>
                            <a:pt x="376759" y="0"/>
                            <a:pt x="406998" y="145235"/>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 name="Google Shape;341;p3"/>
                    <p:cNvSpPr/>
                    <p:nvPr/>
                  </p:nvSpPr>
                  <p:spPr>
                    <a:xfrm>
                      <a:off x="6868251" y="1753890"/>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2" name="Google Shape;342;p3"/>
                    <p:cNvSpPr/>
                    <p:nvPr/>
                  </p:nvSpPr>
                  <p:spPr>
                    <a:xfrm>
                      <a:off x="6868210" y="1753918"/>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3" name="Google Shape;343;p3"/>
                    <p:cNvSpPr/>
                    <p:nvPr/>
                  </p:nvSpPr>
                  <p:spPr>
                    <a:xfrm>
                      <a:off x="6868210" y="1753918"/>
                      <a:ext cx="514367" cy="106174"/>
                    </a:xfrm>
                    <a:custGeom>
                      <a:rect b="b" l="l" r="r" t="t"/>
                      <a:pathLst>
                        <a:path extrusionOk="0" h="106174" w="514367">
                          <a:moveTo>
                            <a:pt x="513100" y="0"/>
                          </a:moveTo>
                          <a:lnTo>
                            <a:pt x="0" y="806"/>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44" name="Google Shape;344;p3"/>
                  <p:cNvGrpSpPr/>
                  <p:nvPr/>
                </p:nvGrpSpPr>
                <p:grpSpPr>
                  <a:xfrm>
                    <a:off x="6868210" y="2926004"/>
                    <a:ext cx="514516" cy="775135"/>
                    <a:chOff x="6868210" y="2926004"/>
                    <a:chExt cx="514516" cy="775135"/>
                  </a:xfrm>
                </p:grpSpPr>
                <p:sp>
                  <p:nvSpPr>
                    <p:cNvPr id="345" name="Google Shape;345;p3"/>
                    <p:cNvSpPr/>
                    <p:nvPr/>
                  </p:nvSpPr>
                  <p:spPr>
                    <a:xfrm>
                      <a:off x="6869830" y="3298533"/>
                      <a:ext cx="381396" cy="402606"/>
                    </a:xfrm>
                    <a:custGeom>
                      <a:rect b="b" l="l" r="r" t="t"/>
                      <a:pathLst>
                        <a:path extrusionOk="0" h="402606" w="381396">
                          <a:moveTo>
                            <a:pt x="0" y="10513"/>
                          </a:moveTo>
                          <a:lnTo>
                            <a:pt x="376759" y="0"/>
                          </a:lnTo>
                          <a:cubicBezTo>
                            <a:pt x="376759" y="0"/>
                            <a:pt x="406998" y="145234"/>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6" name="Google Shape;346;p3"/>
                    <p:cNvSpPr/>
                    <p:nvPr/>
                  </p:nvSpPr>
                  <p:spPr>
                    <a:xfrm>
                      <a:off x="6868251" y="2926004"/>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7" name="Google Shape;347;p3"/>
                    <p:cNvSpPr/>
                    <p:nvPr/>
                  </p:nvSpPr>
                  <p:spPr>
                    <a:xfrm>
                      <a:off x="6868210" y="2926033"/>
                      <a:ext cx="514318" cy="396635"/>
                    </a:xfrm>
                    <a:custGeom>
                      <a:rect b="b" l="l" r="r" t="t"/>
                      <a:pathLst>
                        <a:path extrusionOk="0" h="396635" w="514318">
                          <a:moveTo>
                            <a:pt x="513100" y="0"/>
                          </a:moveTo>
                          <a:lnTo>
                            <a:pt x="0" y="810"/>
                          </a:lnTo>
                          <a:lnTo>
                            <a:pt x="202" y="106174"/>
                          </a:lnTo>
                          <a:lnTo>
                            <a:pt x="1012" y="396635"/>
                          </a:lnTo>
                          <a:cubicBezTo>
                            <a:pt x="161156" y="387758"/>
                            <a:pt x="340083" y="368185"/>
                            <a:pt x="424324" y="324777"/>
                          </a:cubicBezTo>
                          <a:cubicBezTo>
                            <a:pt x="450030" y="311519"/>
                            <a:pt x="472457" y="293254"/>
                            <a:pt x="492536" y="272500"/>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 name="Google Shape;348;p3"/>
                    <p:cNvSpPr/>
                    <p:nvPr/>
                  </p:nvSpPr>
                  <p:spPr>
                    <a:xfrm>
                      <a:off x="6868210" y="2926033"/>
                      <a:ext cx="514367" cy="106174"/>
                    </a:xfrm>
                    <a:custGeom>
                      <a:rect b="b" l="l" r="r" t="t"/>
                      <a:pathLst>
                        <a:path extrusionOk="0" h="106174" w="514367">
                          <a:moveTo>
                            <a:pt x="513100" y="0"/>
                          </a:moveTo>
                          <a:lnTo>
                            <a:pt x="0" y="810"/>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49" name="Google Shape;349;p3"/>
                <p:cNvGrpSpPr/>
                <p:nvPr/>
              </p:nvGrpSpPr>
              <p:grpSpPr>
                <a:xfrm>
                  <a:off x="5186661" y="581772"/>
                  <a:ext cx="514475" cy="3119367"/>
                  <a:chOff x="5186661" y="581772"/>
                  <a:chExt cx="514475" cy="3119367"/>
                </a:xfrm>
              </p:grpSpPr>
              <p:grpSp>
                <p:nvGrpSpPr>
                  <p:cNvPr id="350" name="Google Shape;350;p3"/>
                  <p:cNvGrpSpPr/>
                  <p:nvPr/>
                </p:nvGrpSpPr>
                <p:grpSpPr>
                  <a:xfrm>
                    <a:off x="5186661" y="581772"/>
                    <a:ext cx="514475" cy="775135"/>
                    <a:chOff x="5186661" y="581772"/>
                    <a:chExt cx="514475" cy="775135"/>
                  </a:xfrm>
                </p:grpSpPr>
                <p:sp>
                  <p:nvSpPr>
                    <p:cNvPr id="351" name="Google Shape;351;p3"/>
                    <p:cNvSpPr/>
                    <p:nvPr/>
                  </p:nvSpPr>
                  <p:spPr>
                    <a:xfrm>
                      <a:off x="5318149" y="954305"/>
                      <a:ext cx="381407" cy="402602"/>
                    </a:xfrm>
                    <a:custGeom>
                      <a:rect b="b" l="l" r="r" t="t"/>
                      <a:pathLst>
                        <a:path extrusionOk="0" h="402602" w="381407">
                          <a:moveTo>
                            <a:pt x="381408" y="10513"/>
                          </a:moveTo>
                          <a:lnTo>
                            <a:pt x="4649" y="0"/>
                          </a:lnTo>
                          <a:cubicBezTo>
                            <a:pt x="4649" y="0"/>
                            <a:pt x="-25631" y="145235"/>
                            <a:pt x="68366" y="245887"/>
                          </a:cubicBezTo>
                          <a:cubicBezTo>
                            <a:pt x="162364" y="346540"/>
                            <a:pt x="380558" y="402602"/>
                            <a:pt x="380558" y="402602"/>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2" name="Google Shape;352;p3"/>
                    <p:cNvSpPr/>
                    <p:nvPr/>
                  </p:nvSpPr>
                  <p:spPr>
                    <a:xfrm>
                      <a:off x="5186661" y="581772"/>
                      <a:ext cx="514475" cy="646056"/>
                    </a:xfrm>
                    <a:custGeom>
                      <a:rect b="b" l="l" r="r" t="t"/>
                      <a:pathLst>
                        <a:path extrusionOk="0" h="646056" w="514475">
                          <a:moveTo>
                            <a:pt x="514475" y="830"/>
                          </a:moveTo>
                          <a:lnTo>
                            <a:pt x="1416" y="0"/>
                          </a:lnTo>
                          <a:cubicBezTo>
                            <a:pt x="1416" y="0"/>
                            <a:pt x="-18582" y="303205"/>
                            <a:pt x="91730" y="439238"/>
                          </a:cubicBezTo>
                          <a:cubicBezTo>
                            <a:pt x="201150" y="574198"/>
                            <a:pt x="512613" y="646057"/>
                            <a:pt x="512613" y="646057"/>
                          </a:cubicBezTo>
                          <a:lnTo>
                            <a:pt x="514475"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3" name="Google Shape;353;p3"/>
                    <p:cNvSpPr/>
                    <p:nvPr/>
                  </p:nvSpPr>
                  <p:spPr>
                    <a:xfrm>
                      <a:off x="5186846" y="581804"/>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3"/>
                          </a:cubicBezTo>
                          <a:cubicBezTo>
                            <a:pt x="21714" y="272228"/>
                            <a:pt x="21674" y="272164"/>
                            <a:pt x="21593" y="272095"/>
                          </a:cubicBezTo>
                          <a:cubicBezTo>
                            <a:pt x="9003" y="213911"/>
                            <a:pt x="2972" y="154752"/>
                            <a:pt x="988" y="106174"/>
                          </a:cubicBezTo>
                          <a:cubicBezTo>
                            <a:pt x="-186" y="76833"/>
                            <a:pt x="-105" y="52480"/>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 name="Google Shape;354;p3"/>
                    <p:cNvSpPr/>
                    <p:nvPr/>
                  </p:nvSpPr>
                  <p:spPr>
                    <a:xfrm>
                      <a:off x="5186786" y="581804"/>
                      <a:ext cx="514349" cy="106174"/>
                    </a:xfrm>
                    <a:custGeom>
                      <a:rect b="b" l="l" r="r" t="t"/>
                      <a:pathLst>
                        <a:path extrusionOk="0" h="106174" w="514349">
                          <a:moveTo>
                            <a:pt x="1250" y="0"/>
                          </a:moveTo>
                          <a:lnTo>
                            <a:pt x="514349" y="806"/>
                          </a:lnTo>
                          <a:lnTo>
                            <a:pt x="514147" y="106174"/>
                          </a:lnTo>
                          <a:lnTo>
                            <a:pt x="1047" y="106174"/>
                          </a:lnTo>
                          <a:cubicBezTo>
                            <a:pt x="-1422" y="44214"/>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55" name="Google Shape;355;p3"/>
                  <p:cNvGrpSpPr/>
                  <p:nvPr/>
                </p:nvGrpSpPr>
                <p:grpSpPr>
                  <a:xfrm>
                    <a:off x="5186661" y="1753890"/>
                    <a:ext cx="514475" cy="775135"/>
                    <a:chOff x="5186661" y="1753890"/>
                    <a:chExt cx="514475" cy="775135"/>
                  </a:xfrm>
                </p:grpSpPr>
                <p:sp>
                  <p:nvSpPr>
                    <p:cNvPr id="356" name="Google Shape;356;p3"/>
                    <p:cNvSpPr/>
                    <p:nvPr/>
                  </p:nvSpPr>
                  <p:spPr>
                    <a:xfrm>
                      <a:off x="5318149" y="2126419"/>
                      <a:ext cx="381407" cy="402606"/>
                    </a:xfrm>
                    <a:custGeom>
                      <a:rect b="b" l="l" r="r" t="t"/>
                      <a:pathLst>
                        <a:path extrusionOk="0" h="402606" w="381407">
                          <a:moveTo>
                            <a:pt x="381408" y="10513"/>
                          </a:moveTo>
                          <a:lnTo>
                            <a:pt x="4649" y="0"/>
                          </a:lnTo>
                          <a:cubicBezTo>
                            <a:pt x="4649" y="0"/>
                            <a:pt x="-25631" y="145235"/>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 name="Google Shape;357;p3"/>
                    <p:cNvSpPr/>
                    <p:nvPr/>
                  </p:nvSpPr>
                  <p:spPr>
                    <a:xfrm>
                      <a:off x="5186661" y="1753890"/>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 name="Google Shape;358;p3"/>
                    <p:cNvSpPr/>
                    <p:nvPr/>
                  </p:nvSpPr>
                  <p:spPr>
                    <a:xfrm>
                      <a:off x="5186846" y="1753918"/>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 name="Google Shape;359;p3"/>
                    <p:cNvSpPr/>
                    <p:nvPr/>
                  </p:nvSpPr>
                  <p:spPr>
                    <a:xfrm>
                      <a:off x="5186786" y="1753918"/>
                      <a:ext cx="514349" cy="106174"/>
                    </a:xfrm>
                    <a:custGeom>
                      <a:rect b="b" l="l" r="r" t="t"/>
                      <a:pathLst>
                        <a:path extrusionOk="0" h="106174" w="514349">
                          <a:moveTo>
                            <a:pt x="1250" y="0"/>
                          </a:moveTo>
                          <a:lnTo>
                            <a:pt x="514349" y="806"/>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60" name="Google Shape;360;p3"/>
                  <p:cNvGrpSpPr/>
                  <p:nvPr/>
                </p:nvGrpSpPr>
                <p:grpSpPr>
                  <a:xfrm>
                    <a:off x="5186661" y="2926004"/>
                    <a:ext cx="514475" cy="775135"/>
                    <a:chOff x="5186661" y="2926004"/>
                    <a:chExt cx="514475" cy="775135"/>
                  </a:xfrm>
                </p:grpSpPr>
                <p:sp>
                  <p:nvSpPr>
                    <p:cNvPr id="361" name="Google Shape;361;p3"/>
                    <p:cNvSpPr/>
                    <p:nvPr/>
                  </p:nvSpPr>
                  <p:spPr>
                    <a:xfrm>
                      <a:off x="5318149" y="3298533"/>
                      <a:ext cx="381407" cy="402606"/>
                    </a:xfrm>
                    <a:custGeom>
                      <a:rect b="b" l="l" r="r" t="t"/>
                      <a:pathLst>
                        <a:path extrusionOk="0" h="402606" w="381407">
                          <a:moveTo>
                            <a:pt x="381408" y="10513"/>
                          </a:moveTo>
                          <a:lnTo>
                            <a:pt x="4649" y="0"/>
                          </a:lnTo>
                          <a:cubicBezTo>
                            <a:pt x="4649" y="0"/>
                            <a:pt x="-25631" y="145234"/>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 name="Google Shape;362;p3"/>
                    <p:cNvSpPr/>
                    <p:nvPr/>
                  </p:nvSpPr>
                  <p:spPr>
                    <a:xfrm>
                      <a:off x="5186661" y="2926004"/>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 name="Google Shape;363;p3"/>
                    <p:cNvSpPr/>
                    <p:nvPr/>
                  </p:nvSpPr>
                  <p:spPr>
                    <a:xfrm>
                      <a:off x="5186846" y="2926033"/>
                      <a:ext cx="514289" cy="396635"/>
                    </a:xfrm>
                    <a:custGeom>
                      <a:rect b="b" l="l" r="r" t="t"/>
                      <a:pathLst>
                        <a:path extrusionOk="0" h="396635" w="514289">
                          <a:moveTo>
                            <a:pt x="1190" y="0"/>
                          </a:moveTo>
                          <a:lnTo>
                            <a:pt x="514290" y="810"/>
                          </a:lnTo>
                          <a:lnTo>
                            <a:pt x="514088" y="106174"/>
                          </a:lnTo>
                          <a:lnTo>
                            <a:pt x="513278" y="396635"/>
                          </a:lnTo>
                          <a:cubicBezTo>
                            <a:pt x="353175" y="387758"/>
                            <a:pt x="174247" y="368185"/>
                            <a:pt x="90006" y="324777"/>
                          </a:cubicBezTo>
                          <a:cubicBezTo>
                            <a:pt x="64301" y="311519"/>
                            <a:pt x="41874" y="293254"/>
                            <a:pt x="21795" y="272500"/>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 name="Google Shape;364;p3"/>
                    <p:cNvSpPr/>
                    <p:nvPr/>
                  </p:nvSpPr>
                  <p:spPr>
                    <a:xfrm>
                      <a:off x="5186786" y="2926033"/>
                      <a:ext cx="514349" cy="106174"/>
                    </a:xfrm>
                    <a:custGeom>
                      <a:rect b="b" l="l" r="r" t="t"/>
                      <a:pathLst>
                        <a:path extrusionOk="0" h="106174" w="514349">
                          <a:moveTo>
                            <a:pt x="1250" y="0"/>
                          </a:moveTo>
                          <a:lnTo>
                            <a:pt x="514349" y="810"/>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365" name="Google Shape;365;p3"/>
              <p:cNvGrpSpPr/>
              <p:nvPr/>
            </p:nvGrpSpPr>
            <p:grpSpPr>
              <a:xfrm>
                <a:off x="5697573" y="306679"/>
                <a:ext cx="1174239" cy="3617755"/>
                <a:chOff x="5697573" y="306679"/>
                <a:chExt cx="1174239" cy="3617755"/>
              </a:xfrm>
            </p:grpSpPr>
            <p:sp>
              <p:nvSpPr>
                <p:cNvPr id="366" name="Google Shape;366;p3"/>
                <p:cNvSpPr/>
                <p:nvPr/>
              </p:nvSpPr>
              <p:spPr>
                <a:xfrm>
                  <a:off x="5876987" y="306679"/>
                  <a:ext cx="815413" cy="3617755"/>
                </a:xfrm>
                <a:custGeom>
                  <a:rect b="b" l="l" r="r" t="t"/>
                  <a:pathLst>
                    <a:path extrusionOk="0" h="3617755" w="815413">
                      <a:moveTo>
                        <a:pt x="0" y="23338"/>
                      </a:moveTo>
                      <a:cubicBezTo>
                        <a:pt x="0" y="10449"/>
                        <a:pt x="10444" y="0"/>
                        <a:pt x="23317" y="0"/>
                      </a:cubicBezTo>
                      <a:lnTo>
                        <a:pt x="792096" y="0"/>
                      </a:lnTo>
                      <a:cubicBezTo>
                        <a:pt x="804970" y="0"/>
                        <a:pt x="815414" y="10449"/>
                        <a:pt x="815414" y="23338"/>
                      </a:cubicBezTo>
                      <a:lnTo>
                        <a:pt x="815414" y="3594418"/>
                      </a:lnTo>
                      <a:cubicBezTo>
                        <a:pt x="815414" y="3607307"/>
                        <a:pt x="804970" y="3617755"/>
                        <a:pt x="792096" y="3617755"/>
                      </a:cubicBezTo>
                      <a:lnTo>
                        <a:pt x="23317" y="3617755"/>
                      </a:lnTo>
                      <a:cubicBezTo>
                        <a:pt x="10444" y="3617755"/>
                        <a:pt x="0" y="3607307"/>
                        <a:pt x="0" y="3594418"/>
                      </a:cubicBezTo>
                      <a:lnTo>
                        <a:pt x="0" y="23338"/>
                      </a:lnTo>
                      <a:close/>
                    </a:path>
                  </a:pathLst>
                </a:custGeom>
                <a:solidFill>
                  <a:srgbClr val="101E2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67" name="Google Shape;367;p3"/>
                <p:cNvGrpSpPr/>
                <p:nvPr/>
              </p:nvGrpSpPr>
              <p:grpSpPr>
                <a:xfrm>
                  <a:off x="5697573" y="402258"/>
                  <a:ext cx="1174239" cy="3406771"/>
                  <a:chOff x="5697573" y="402258"/>
                  <a:chExt cx="1174239" cy="3406771"/>
                </a:xfrm>
              </p:grpSpPr>
              <p:grpSp>
                <p:nvGrpSpPr>
                  <p:cNvPr id="368" name="Google Shape;368;p3"/>
                  <p:cNvGrpSpPr/>
                  <p:nvPr/>
                </p:nvGrpSpPr>
                <p:grpSpPr>
                  <a:xfrm>
                    <a:off x="5697573" y="402258"/>
                    <a:ext cx="1174239" cy="3406771"/>
                    <a:chOff x="5697573" y="402258"/>
                    <a:chExt cx="1174239" cy="3406771"/>
                  </a:xfrm>
                </p:grpSpPr>
                <p:grpSp>
                  <p:nvGrpSpPr>
                    <p:cNvPr id="369" name="Google Shape;369;p3"/>
                    <p:cNvGrpSpPr/>
                    <p:nvPr/>
                  </p:nvGrpSpPr>
                  <p:grpSpPr>
                    <a:xfrm>
                      <a:off x="5697573" y="402258"/>
                      <a:ext cx="1174239" cy="3406771"/>
                      <a:chOff x="5697573" y="402258"/>
                      <a:chExt cx="1174239" cy="3406771"/>
                    </a:xfrm>
                  </p:grpSpPr>
                  <p:sp>
                    <p:nvSpPr>
                      <p:cNvPr id="370" name="Google Shape;370;p3"/>
                      <p:cNvSpPr/>
                      <p:nvPr/>
                    </p:nvSpPr>
                    <p:spPr>
                      <a:xfrm>
                        <a:off x="5697573" y="402258"/>
                        <a:ext cx="1174239" cy="1089301"/>
                      </a:xfrm>
                      <a:custGeom>
                        <a:rect b="b" l="l" r="r" t="t"/>
                        <a:pathLst>
                          <a:path extrusionOk="0" h="1089301" w="1174239">
                            <a:moveTo>
                              <a:pt x="0" y="17807"/>
                            </a:moveTo>
                            <a:cubicBezTo>
                              <a:pt x="0" y="7970"/>
                              <a:pt x="7975" y="0"/>
                              <a:pt x="17771" y="0"/>
                            </a:cubicBezTo>
                            <a:lnTo>
                              <a:pt x="1156428" y="0"/>
                            </a:lnTo>
                            <a:cubicBezTo>
                              <a:pt x="1166265" y="0"/>
                              <a:pt x="1174240" y="7970"/>
                              <a:pt x="1174240" y="17807"/>
                            </a:cubicBezTo>
                            <a:lnTo>
                              <a:pt x="1174240" y="1071498"/>
                            </a:lnTo>
                            <a:cubicBezTo>
                              <a:pt x="1174240" y="1081331"/>
                              <a:pt x="1166265" y="1089302"/>
                              <a:pt x="1156428" y="1089302"/>
                            </a:cubicBezTo>
                            <a:lnTo>
                              <a:pt x="17771" y="1089302"/>
                            </a:lnTo>
                            <a:cubicBezTo>
                              <a:pt x="7975" y="1089302"/>
                              <a:pt x="0" y="1081331"/>
                              <a:pt x="0" y="1071498"/>
                            </a:cubicBezTo>
                            <a:lnTo>
                              <a:pt x="0" y="17807"/>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1" name="Google Shape;371;p3"/>
                      <p:cNvSpPr/>
                      <p:nvPr/>
                    </p:nvSpPr>
                    <p:spPr>
                      <a:xfrm>
                        <a:off x="5697573" y="1560993"/>
                        <a:ext cx="1174239" cy="1089301"/>
                      </a:xfrm>
                      <a:custGeom>
                        <a:rect b="b" l="l" r="r" t="t"/>
                        <a:pathLst>
                          <a:path extrusionOk="0" h="1089301" w="1174239">
                            <a:moveTo>
                              <a:pt x="0" y="17804"/>
                            </a:moveTo>
                            <a:cubicBezTo>
                              <a:pt x="0" y="7971"/>
                              <a:pt x="7975" y="0"/>
                              <a:pt x="17771" y="0"/>
                            </a:cubicBezTo>
                            <a:lnTo>
                              <a:pt x="1156428" y="0"/>
                            </a:lnTo>
                            <a:cubicBezTo>
                              <a:pt x="1166265" y="0"/>
                              <a:pt x="1174240" y="7971"/>
                              <a:pt x="1174240" y="17804"/>
                            </a:cubicBezTo>
                            <a:lnTo>
                              <a:pt x="1174240" y="1071494"/>
                            </a:lnTo>
                            <a:cubicBezTo>
                              <a:pt x="1174240" y="1081331"/>
                              <a:pt x="1166265" y="1089302"/>
                              <a:pt x="1156428" y="1089302"/>
                            </a:cubicBezTo>
                            <a:lnTo>
                              <a:pt x="17771" y="1089302"/>
                            </a:lnTo>
                            <a:cubicBezTo>
                              <a:pt x="7975" y="1089302"/>
                              <a:pt x="0" y="1081331"/>
                              <a:pt x="0" y="1071494"/>
                            </a:cubicBezTo>
                            <a:lnTo>
                              <a:pt x="0" y="17804"/>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 name="Google Shape;372;p3"/>
                      <p:cNvSpPr/>
                      <p:nvPr/>
                    </p:nvSpPr>
                    <p:spPr>
                      <a:xfrm>
                        <a:off x="5697573" y="2719724"/>
                        <a:ext cx="1174239" cy="1089305"/>
                      </a:xfrm>
                      <a:custGeom>
                        <a:rect b="b" l="l" r="r" t="t"/>
                        <a:pathLst>
                          <a:path extrusionOk="0" h="1089305" w="1174239">
                            <a:moveTo>
                              <a:pt x="0" y="17808"/>
                            </a:moveTo>
                            <a:cubicBezTo>
                              <a:pt x="0" y="7975"/>
                              <a:pt x="7975" y="0"/>
                              <a:pt x="17771" y="0"/>
                            </a:cubicBezTo>
                            <a:lnTo>
                              <a:pt x="1156428" y="0"/>
                            </a:lnTo>
                            <a:cubicBezTo>
                              <a:pt x="1166265" y="0"/>
                              <a:pt x="1174240" y="7975"/>
                              <a:pt x="1174240" y="17808"/>
                            </a:cubicBezTo>
                            <a:lnTo>
                              <a:pt x="1174240" y="1071498"/>
                            </a:lnTo>
                            <a:cubicBezTo>
                              <a:pt x="1174240" y="1081331"/>
                              <a:pt x="1166265" y="1089306"/>
                              <a:pt x="1156428" y="1089306"/>
                            </a:cubicBezTo>
                            <a:lnTo>
                              <a:pt x="17771" y="1089306"/>
                            </a:lnTo>
                            <a:cubicBezTo>
                              <a:pt x="7975" y="1089306"/>
                              <a:pt x="0" y="1081331"/>
                              <a:pt x="0" y="1071498"/>
                            </a:cubicBezTo>
                            <a:lnTo>
                              <a:pt x="0" y="17808"/>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73" name="Google Shape;373;p3"/>
                    <p:cNvGrpSpPr/>
                    <p:nvPr/>
                  </p:nvGrpSpPr>
                  <p:grpSpPr>
                    <a:xfrm>
                      <a:off x="5714252" y="414167"/>
                      <a:ext cx="1140842" cy="2352455"/>
                      <a:chOff x="5714252" y="414167"/>
                      <a:chExt cx="1140842" cy="2352455"/>
                    </a:xfrm>
                  </p:grpSpPr>
                  <p:sp>
                    <p:nvSpPr>
                      <p:cNvPr id="374" name="Google Shape;374;p3"/>
                      <p:cNvSpPr/>
                      <p:nvPr/>
                    </p:nvSpPr>
                    <p:spPr>
                      <a:xfrm>
                        <a:off x="5714252" y="414167"/>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53"/>
                              <a:pt x="1133395" y="33397"/>
                              <a:pt x="1124205" y="33397"/>
                            </a:cubicBezTo>
                            <a:lnTo>
                              <a:pt x="16638" y="33397"/>
                            </a:lnTo>
                            <a:cubicBezTo>
                              <a:pt x="7449" y="33397"/>
                              <a:pt x="0" y="25953"/>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 name="Google Shape;375;p3"/>
                      <p:cNvSpPr/>
                      <p:nvPr/>
                    </p:nvSpPr>
                    <p:spPr>
                      <a:xfrm>
                        <a:off x="5714252" y="1573696"/>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8"/>
                              <a:pt x="1133395" y="33397"/>
                              <a:pt x="1124205" y="33397"/>
                            </a:cubicBezTo>
                            <a:lnTo>
                              <a:pt x="16638" y="33397"/>
                            </a:lnTo>
                            <a:cubicBezTo>
                              <a:pt x="7449" y="33397"/>
                              <a:pt x="0" y="25948"/>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 name="Google Shape;376;p3"/>
                      <p:cNvSpPr/>
                      <p:nvPr/>
                    </p:nvSpPr>
                    <p:spPr>
                      <a:xfrm>
                        <a:off x="5714252" y="2733225"/>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9"/>
                              <a:pt x="1133395" y="33397"/>
                              <a:pt x="1124205" y="33397"/>
                            </a:cubicBezTo>
                            <a:lnTo>
                              <a:pt x="16638" y="33397"/>
                            </a:lnTo>
                            <a:cubicBezTo>
                              <a:pt x="7449" y="33397"/>
                              <a:pt x="0" y="25949"/>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77" name="Google Shape;377;p3"/>
                  <p:cNvGrpSpPr/>
                  <p:nvPr/>
                </p:nvGrpSpPr>
                <p:grpSpPr>
                  <a:xfrm>
                    <a:off x="5877958" y="514132"/>
                    <a:ext cx="811891" cy="3222533"/>
                    <a:chOff x="5877958" y="514132"/>
                    <a:chExt cx="811891" cy="3222533"/>
                  </a:xfrm>
                </p:grpSpPr>
                <p:grpSp>
                  <p:nvGrpSpPr>
                    <p:cNvPr id="378" name="Google Shape;378;p3"/>
                    <p:cNvGrpSpPr/>
                    <p:nvPr/>
                  </p:nvGrpSpPr>
                  <p:grpSpPr>
                    <a:xfrm>
                      <a:off x="5877958" y="514132"/>
                      <a:ext cx="811891" cy="912811"/>
                      <a:chOff x="5877958" y="514132"/>
                      <a:chExt cx="811891" cy="912811"/>
                    </a:xfrm>
                  </p:grpSpPr>
                  <p:sp>
                    <p:nvSpPr>
                      <p:cNvPr id="379" name="Google Shape;379;p3"/>
                      <p:cNvSpPr/>
                      <p:nvPr/>
                    </p:nvSpPr>
                    <p:spPr>
                      <a:xfrm>
                        <a:off x="5877999" y="514132"/>
                        <a:ext cx="811810" cy="912811"/>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2"/>
                            </a:lnTo>
                            <a:cubicBezTo>
                              <a:pt x="811811" y="731079"/>
                              <a:pt x="630091" y="912812"/>
                              <a:pt x="405906" y="912812"/>
                            </a:cubicBezTo>
                            <a:lnTo>
                              <a:pt x="405906" y="912812"/>
                            </a:lnTo>
                            <a:cubicBezTo>
                              <a:pt x="181720" y="912812"/>
                              <a:pt x="0" y="731079"/>
                              <a:pt x="0" y="506902"/>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 name="Google Shape;380;p3"/>
                      <p:cNvSpPr/>
                      <p:nvPr/>
                    </p:nvSpPr>
                    <p:spPr>
                      <a:xfrm>
                        <a:off x="5881439" y="844179"/>
                        <a:ext cx="804929" cy="578165"/>
                      </a:xfrm>
                      <a:custGeom>
                        <a:rect b="b" l="l" r="r" t="t"/>
                        <a:pathLst>
                          <a:path extrusionOk="0" h="578165" w="804929">
                            <a:moveTo>
                              <a:pt x="6558" y="0"/>
                            </a:moveTo>
                            <a:cubicBezTo>
                              <a:pt x="2469" y="23184"/>
                              <a:pt x="0" y="46970"/>
                              <a:pt x="0" y="71336"/>
                            </a:cubicBezTo>
                            <a:lnTo>
                              <a:pt x="0" y="172446"/>
                            </a:lnTo>
                            <a:cubicBezTo>
                              <a:pt x="0" y="396623"/>
                              <a:pt x="180182" y="578165"/>
                              <a:pt x="402465" y="578165"/>
                            </a:cubicBezTo>
                            <a:cubicBezTo>
                              <a:pt x="624706" y="578165"/>
                              <a:pt x="804929" y="396623"/>
                              <a:pt x="804929" y="172446"/>
                            </a:cubicBezTo>
                            <a:lnTo>
                              <a:pt x="804929" y="71336"/>
                            </a:lnTo>
                            <a:cubicBezTo>
                              <a:pt x="804929" y="46962"/>
                              <a:pt x="802419" y="23192"/>
                              <a:pt x="798371" y="0"/>
                            </a:cubicBezTo>
                            <a:cubicBezTo>
                              <a:pt x="764893" y="190112"/>
                              <a:pt x="600580" y="334606"/>
                              <a:pt x="402465" y="334606"/>
                            </a:cubicBezTo>
                            <a:cubicBezTo>
                              <a:pt x="204349" y="334606"/>
                              <a:pt x="40036" y="190124"/>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 name="Google Shape;381;p3"/>
                      <p:cNvSpPr/>
                      <p:nvPr/>
                    </p:nvSpPr>
                    <p:spPr>
                      <a:xfrm>
                        <a:off x="5877958" y="519329"/>
                        <a:ext cx="811891" cy="420717"/>
                      </a:xfrm>
                      <a:custGeom>
                        <a:rect b="b" l="l" r="r" t="t"/>
                        <a:pathLst>
                          <a:path extrusionOk="0" h="420717" w="811891">
                            <a:moveTo>
                              <a:pt x="405946" y="0"/>
                            </a:moveTo>
                            <a:cubicBezTo>
                              <a:pt x="181761" y="0"/>
                              <a:pt x="0" y="181761"/>
                              <a:pt x="0" y="405938"/>
                            </a:cubicBezTo>
                            <a:lnTo>
                              <a:pt x="0" y="420718"/>
                            </a:lnTo>
                            <a:cubicBezTo>
                              <a:pt x="0" y="196541"/>
                              <a:pt x="181761" y="14780"/>
                              <a:pt x="405946" y="14780"/>
                            </a:cubicBezTo>
                            <a:cubicBezTo>
                              <a:pt x="630131" y="14780"/>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 name="Google Shape;382;p3"/>
                      <p:cNvSpPr/>
                      <p:nvPr/>
                    </p:nvSpPr>
                    <p:spPr>
                      <a:xfrm>
                        <a:off x="5900223" y="632677"/>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3" name="Google Shape;383;p3"/>
                    <p:cNvGrpSpPr/>
                    <p:nvPr/>
                  </p:nvGrpSpPr>
                  <p:grpSpPr>
                    <a:xfrm>
                      <a:off x="5877958" y="1668993"/>
                      <a:ext cx="811891" cy="912811"/>
                      <a:chOff x="5877958" y="1668993"/>
                      <a:chExt cx="811891" cy="912811"/>
                    </a:xfrm>
                  </p:grpSpPr>
                  <p:sp>
                    <p:nvSpPr>
                      <p:cNvPr id="384" name="Google Shape;384;p3"/>
                      <p:cNvSpPr/>
                      <p:nvPr/>
                    </p:nvSpPr>
                    <p:spPr>
                      <a:xfrm>
                        <a:off x="5877999" y="1668993"/>
                        <a:ext cx="811810" cy="912811"/>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6"/>
                            </a:lnTo>
                            <a:cubicBezTo>
                              <a:pt x="811811" y="731083"/>
                              <a:pt x="630091" y="912812"/>
                              <a:pt x="405906" y="912812"/>
                            </a:cubicBezTo>
                            <a:lnTo>
                              <a:pt x="405906" y="912812"/>
                            </a:lnTo>
                            <a:cubicBezTo>
                              <a:pt x="181720" y="912812"/>
                              <a:pt x="0" y="731083"/>
                              <a:pt x="0" y="506906"/>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 name="Google Shape;385;p3"/>
                      <p:cNvSpPr/>
                      <p:nvPr/>
                    </p:nvSpPr>
                    <p:spPr>
                      <a:xfrm>
                        <a:off x="5881439" y="1999045"/>
                        <a:ext cx="804929" cy="578161"/>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88"/>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 name="Google Shape;386;p3"/>
                      <p:cNvSpPr/>
                      <p:nvPr/>
                    </p:nvSpPr>
                    <p:spPr>
                      <a:xfrm>
                        <a:off x="5877958" y="1674191"/>
                        <a:ext cx="811891" cy="420717"/>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 name="Google Shape;387;p3"/>
                      <p:cNvSpPr/>
                      <p:nvPr/>
                    </p:nvSpPr>
                    <p:spPr>
                      <a:xfrm>
                        <a:off x="5900223" y="1787538"/>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8" name="Google Shape;388;p3"/>
                    <p:cNvGrpSpPr/>
                    <p:nvPr/>
                  </p:nvGrpSpPr>
                  <p:grpSpPr>
                    <a:xfrm>
                      <a:off x="5877958" y="2823854"/>
                      <a:ext cx="811891" cy="912811"/>
                      <a:chOff x="5877958" y="2823854"/>
                      <a:chExt cx="811891" cy="912811"/>
                    </a:xfrm>
                  </p:grpSpPr>
                  <p:sp>
                    <p:nvSpPr>
                      <p:cNvPr id="389" name="Google Shape;389;p3"/>
                      <p:cNvSpPr/>
                      <p:nvPr/>
                    </p:nvSpPr>
                    <p:spPr>
                      <a:xfrm>
                        <a:off x="5877999" y="2823854"/>
                        <a:ext cx="811810" cy="912811"/>
                      </a:xfrm>
                      <a:custGeom>
                        <a:rect b="b" l="l" r="r" t="t"/>
                        <a:pathLst>
                          <a:path extrusionOk="0" h="912811" w="811810">
                            <a:moveTo>
                              <a:pt x="0" y="405906"/>
                            </a:moveTo>
                            <a:cubicBezTo>
                              <a:pt x="0" y="181733"/>
                              <a:pt x="181720" y="0"/>
                              <a:pt x="405906" y="0"/>
                            </a:cubicBezTo>
                            <a:lnTo>
                              <a:pt x="405906" y="0"/>
                            </a:lnTo>
                            <a:cubicBezTo>
                              <a:pt x="630091" y="0"/>
                              <a:pt x="811811" y="181733"/>
                              <a:pt x="811811" y="405906"/>
                            </a:cubicBezTo>
                            <a:lnTo>
                              <a:pt x="811811" y="506906"/>
                            </a:lnTo>
                            <a:cubicBezTo>
                              <a:pt x="811811" y="731083"/>
                              <a:pt x="630091" y="912812"/>
                              <a:pt x="405906" y="912812"/>
                            </a:cubicBezTo>
                            <a:lnTo>
                              <a:pt x="405906" y="912812"/>
                            </a:lnTo>
                            <a:cubicBezTo>
                              <a:pt x="181720" y="912812"/>
                              <a:pt x="0" y="731083"/>
                              <a:pt x="0" y="506906"/>
                            </a:cubicBezTo>
                            <a:lnTo>
                              <a:pt x="0" y="405906"/>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0" name="Google Shape;390;p3"/>
                      <p:cNvSpPr/>
                      <p:nvPr/>
                    </p:nvSpPr>
                    <p:spPr>
                      <a:xfrm>
                        <a:off x="5881439" y="3153906"/>
                        <a:ext cx="804929" cy="578161"/>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91"/>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 name="Google Shape;391;p3"/>
                      <p:cNvSpPr/>
                      <p:nvPr/>
                    </p:nvSpPr>
                    <p:spPr>
                      <a:xfrm>
                        <a:off x="5877958" y="2829052"/>
                        <a:ext cx="811891" cy="420717"/>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2" name="Google Shape;392;p3"/>
                      <p:cNvSpPr/>
                      <p:nvPr/>
                    </p:nvSpPr>
                    <p:spPr>
                      <a:xfrm>
                        <a:off x="5900223" y="2942399"/>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grpSp>
        <p:sp>
          <p:nvSpPr>
            <p:cNvPr id="393" name="Google Shape;393;p3"/>
            <p:cNvSpPr/>
            <p:nvPr/>
          </p:nvSpPr>
          <p:spPr>
            <a:xfrm>
              <a:off x="6162136" y="3897453"/>
              <a:ext cx="245114" cy="475978"/>
            </a:xfrm>
            <a:custGeom>
              <a:rect b="b" l="l" r="r" t="t"/>
              <a:pathLst>
                <a:path extrusionOk="0" h="475978" w="245114">
                  <a:moveTo>
                    <a:pt x="0" y="0"/>
                  </a:moveTo>
                  <a:lnTo>
                    <a:pt x="245114" y="0"/>
                  </a:lnTo>
                  <a:lnTo>
                    <a:pt x="245114" y="475978"/>
                  </a:lnTo>
                  <a:lnTo>
                    <a:pt x="0" y="475978"/>
                  </a:lnTo>
                  <a:lnTo>
                    <a:pt x="0" y="0"/>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94" name="Google Shape;394;p3"/>
          <p:cNvSpPr/>
          <p:nvPr/>
        </p:nvSpPr>
        <p:spPr>
          <a:xfrm>
            <a:off x="6904438" y="1572039"/>
            <a:ext cx="119500" cy="1669058"/>
          </a:xfrm>
          <a:custGeom>
            <a:rect b="b" l="l" r="r" t="t"/>
            <a:pathLst>
              <a:path extrusionOk="0" h="1017718" w="72866">
                <a:moveTo>
                  <a:pt x="0" y="0"/>
                </a:moveTo>
                <a:lnTo>
                  <a:pt x="72866" y="0"/>
                </a:lnTo>
                <a:lnTo>
                  <a:pt x="72866" y="1017719"/>
                </a:lnTo>
                <a:lnTo>
                  <a:pt x="0" y="1017719"/>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95" name="Google Shape;395;p3"/>
          <p:cNvGrpSpPr/>
          <p:nvPr/>
        </p:nvGrpSpPr>
        <p:grpSpPr>
          <a:xfrm>
            <a:off x="919868" y="4636530"/>
            <a:ext cx="6137554" cy="2316753"/>
            <a:chOff x="754392" y="3177357"/>
            <a:chExt cx="3742183" cy="1412568"/>
          </a:xfrm>
        </p:grpSpPr>
        <p:sp>
          <p:nvSpPr>
            <p:cNvPr id="396" name="Google Shape;396;p3"/>
            <p:cNvSpPr/>
            <p:nvPr/>
          </p:nvSpPr>
          <p:spPr>
            <a:xfrm>
              <a:off x="754392" y="4109089"/>
              <a:ext cx="510063" cy="468084"/>
            </a:xfrm>
            <a:custGeom>
              <a:rect b="b" l="l" r="r" t="t"/>
              <a:pathLst>
                <a:path extrusionOk="0" h="468084" w="510063">
                  <a:moveTo>
                    <a:pt x="510064" y="0"/>
                  </a:moveTo>
                  <a:lnTo>
                    <a:pt x="437197" y="61694"/>
                  </a:lnTo>
                  <a:lnTo>
                    <a:pt x="72866" y="370120"/>
                  </a:lnTo>
                  <a:lnTo>
                    <a:pt x="0" y="431813"/>
                  </a:lnTo>
                  <a:lnTo>
                    <a:pt x="0" y="468084"/>
                  </a:lnTo>
                  <a:lnTo>
                    <a:pt x="61098" y="468084"/>
                  </a:lnTo>
                  <a:lnTo>
                    <a:pt x="72866" y="458045"/>
                  </a:lnTo>
                  <a:lnTo>
                    <a:pt x="437197" y="149700"/>
                  </a:lnTo>
                  <a:lnTo>
                    <a:pt x="510064" y="88047"/>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 name="Google Shape;397;p3"/>
            <p:cNvSpPr/>
            <p:nvPr/>
          </p:nvSpPr>
          <p:spPr>
            <a:xfrm>
              <a:off x="754392" y="3591767"/>
              <a:ext cx="510063" cy="519831"/>
            </a:xfrm>
            <a:custGeom>
              <a:rect b="b" l="l" r="r" t="t"/>
              <a:pathLst>
                <a:path extrusionOk="0" h="519831" w="510063">
                  <a:moveTo>
                    <a:pt x="510064" y="0"/>
                  </a:moveTo>
                  <a:lnTo>
                    <a:pt x="437197" y="61669"/>
                  </a:lnTo>
                  <a:lnTo>
                    <a:pt x="72866" y="370128"/>
                  </a:lnTo>
                  <a:lnTo>
                    <a:pt x="0" y="431797"/>
                  </a:lnTo>
                  <a:lnTo>
                    <a:pt x="0" y="519832"/>
                  </a:lnTo>
                  <a:lnTo>
                    <a:pt x="72866" y="458179"/>
                  </a:lnTo>
                  <a:lnTo>
                    <a:pt x="437197" y="149708"/>
                  </a:lnTo>
                  <a:lnTo>
                    <a:pt x="510064" y="88039"/>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 name="Google Shape;398;p3"/>
            <p:cNvSpPr/>
            <p:nvPr/>
          </p:nvSpPr>
          <p:spPr>
            <a:xfrm>
              <a:off x="3986504" y="4109089"/>
              <a:ext cx="510071" cy="468084"/>
            </a:xfrm>
            <a:custGeom>
              <a:rect b="b" l="l" r="r" t="t"/>
              <a:pathLst>
                <a:path extrusionOk="0" h="468084" w="510071">
                  <a:moveTo>
                    <a:pt x="510072" y="0"/>
                  </a:moveTo>
                  <a:lnTo>
                    <a:pt x="437206" y="61694"/>
                  </a:lnTo>
                  <a:lnTo>
                    <a:pt x="72874" y="370120"/>
                  </a:lnTo>
                  <a:lnTo>
                    <a:pt x="0" y="431813"/>
                  </a:lnTo>
                  <a:lnTo>
                    <a:pt x="0" y="468084"/>
                  </a:lnTo>
                  <a:lnTo>
                    <a:pt x="61102" y="468084"/>
                  </a:lnTo>
                  <a:lnTo>
                    <a:pt x="72874" y="458045"/>
                  </a:lnTo>
                  <a:lnTo>
                    <a:pt x="437206" y="149700"/>
                  </a:lnTo>
                  <a:lnTo>
                    <a:pt x="510072" y="88047"/>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 name="Google Shape;399;p3"/>
            <p:cNvSpPr/>
            <p:nvPr/>
          </p:nvSpPr>
          <p:spPr>
            <a:xfrm>
              <a:off x="3986504" y="3591767"/>
              <a:ext cx="510071" cy="519831"/>
            </a:xfrm>
            <a:custGeom>
              <a:rect b="b" l="l" r="r" t="t"/>
              <a:pathLst>
                <a:path extrusionOk="0" h="519831" w="510071">
                  <a:moveTo>
                    <a:pt x="510072" y="0"/>
                  </a:moveTo>
                  <a:lnTo>
                    <a:pt x="437206" y="61669"/>
                  </a:lnTo>
                  <a:lnTo>
                    <a:pt x="72874" y="370128"/>
                  </a:lnTo>
                  <a:lnTo>
                    <a:pt x="0" y="431797"/>
                  </a:lnTo>
                  <a:lnTo>
                    <a:pt x="0" y="519832"/>
                  </a:lnTo>
                  <a:lnTo>
                    <a:pt x="72874" y="458179"/>
                  </a:lnTo>
                  <a:lnTo>
                    <a:pt x="437206" y="149708"/>
                  </a:lnTo>
                  <a:lnTo>
                    <a:pt x="510072" y="88039"/>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0" name="Google Shape;400;p3"/>
            <p:cNvSpPr/>
            <p:nvPr/>
          </p:nvSpPr>
          <p:spPr>
            <a:xfrm>
              <a:off x="754420" y="3177357"/>
              <a:ext cx="72866" cy="1399817"/>
            </a:xfrm>
            <a:custGeom>
              <a:rect b="b" l="l" r="r" t="t"/>
              <a:pathLst>
                <a:path extrusionOk="0" h="1399817" w="72866">
                  <a:moveTo>
                    <a:pt x="0" y="0"/>
                  </a:moveTo>
                  <a:lnTo>
                    <a:pt x="72866" y="0"/>
                  </a:lnTo>
                  <a:lnTo>
                    <a:pt x="72866"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1" name="Google Shape;401;p3"/>
            <p:cNvSpPr/>
            <p:nvPr/>
          </p:nvSpPr>
          <p:spPr>
            <a:xfrm>
              <a:off x="1191553"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 name="Google Shape;402;p3"/>
            <p:cNvSpPr/>
            <p:nvPr/>
          </p:nvSpPr>
          <p:spPr>
            <a:xfrm>
              <a:off x="3986532" y="3177357"/>
              <a:ext cx="72886" cy="1399817"/>
            </a:xfrm>
            <a:custGeom>
              <a:rect b="b" l="l" r="r" t="t"/>
              <a:pathLst>
                <a:path extrusionOk="0" h="1399817" w="72886">
                  <a:moveTo>
                    <a:pt x="0" y="0"/>
                  </a:moveTo>
                  <a:lnTo>
                    <a:pt x="72887" y="0"/>
                  </a:lnTo>
                  <a:lnTo>
                    <a:pt x="72887"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 name="Google Shape;403;p3"/>
            <p:cNvSpPr/>
            <p:nvPr/>
          </p:nvSpPr>
          <p:spPr>
            <a:xfrm>
              <a:off x="4423669"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04" name="Google Shape;404;p3"/>
          <p:cNvSpPr/>
          <p:nvPr/>
        </p:nvSpPr>
        <p:spPr>
          <a:xfrm>
            <a:off x="4111165" y="1469594"/>
            <a:ext cx="119500" cy="2665408"/>
          </a:xfrm>
          <a:custGeom>
            <a:rect b="b" l="l" r="r" t="t"/>
            <a:pathLst>
              <a:path extrusionOk="0" h="1625249" w="72866">
                <a:moveTo>
                  <a:pt x="0" y="0"/>
                </a:moveTo>
                <a:lnTo>
                  <a:pt x="72866" y="0"/>
                </a:lnTo>
                <a:lnTo>
                  <a:pt x="72866" y="1625249"/>
                </a:lnTo>
                <a:lnTo>
                  <a:pt x="0" y="1625249"/>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05" name="Google Shape;405;p3"/>
          <p:cNvGrpSpPr/>
          <p:nvPr/>
        </p:nvGrpSpPr>
        <p:grpSpPr>
          <a:xfrm>
            <a:off x="495847" y="2300275"/>
            <a:ext cx="6985563" cy="3201969"/>
            <a:chOff x="495858" y="1752898"/>
            <a:chExt cx="4259230" cy="1952301"/>
          </a:xfrm>
        </p:grpSpPr>
        <p:sp>
          <p:nvSpPr>
            <p:cNvPr id="406" name="Google Shape;406;p3"/>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solidFill>
              <a:srgbClr val="5AA040"/>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7" name="Google Shape;407;p3"/>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no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08" name="Google Shape;408;p3"/>
          <p:cNvGrpSpPr/>
          <p:nvPr/>
        </p:nvGrpSpPr>
        <p:grpSpPr>
          <a:xfrm>
            <a:off x="3738888" y="897783"/>
            <a:ext cx="3742523" cy="1020246"/>
            <a:chOff x="2473202" y="897772"/>
            <a:chExt cx="2281887" cy="622063"/>
          </a:xfrm>
        </p:grpSpPr>
        <p:sp>
          <p:nvSpPr>
            <p:cNvPr id="409" name="Google Shape;409;p3"/>
            <p:cNvSpPr/>
            <p:nvPr/>
          </p:nvSpPr>
          <p:spPr>
            <a:xfrm>
              <a:off x="2473202" y="897772"/>
              <a:ext cx="2281887" cy="622063"/>
            </a:xfrm>
            <a:custGeom>
              <a:rect b="b" l="l" r="r" t="t"/>
              <a:pathLst>
                <a:path extrusionOk="0" h="622063" w="2281887">
                  <a:moveTo>
                    <a:pt x="0" y="17071"/>
                  </a:moveTo>
                  <a:cubicBezTo>
                    <a:pt x="0" y="7643"/>
                    <a:pt x="7643" y="0"/>
                    <a:pt x="17075" y="0"/>
                  </a:cubicBezTo>
                  <a:lnTo>
                    <a:pt x="2264845" y="0"/>
                  </a:lnTo>
                  <a:cubicBezTo>
                    <a:pt x="2274237" y="0"/>
                    <a:pt x="2281888" y="7643"/>
                    <a:pt x="2281888" y="17071"/>
                  </a:cubicBezTo>
                  <a:lnTo>
                    <a:pt x="2281888" y="604988"/>
                  </a:lnTo>
                  <a:cubicBezTo>
                    <a:pt x="2281888" y="614420"/>
                    <a:pt x="2274237" y="622063"/>
                    <a:pt x="2264845" y="622063"/>
                  </a:cubicBezTo>
                  <a:lnTo>
                    <a:pt x="17075" y="622063"/>
                  </a:lnTo>
                  <a:cubicBezTo>
                    <a:pt x="7643" y="622063"/>
                    <a:pt x="0" y="614420"/>
                    <a:pt x="0" y="604988"/>
                  </a:cubicBezTo>
                  <a:lnTo>
                    <a:pt x="0" y="17071"/>
                  </a:lnTo>
                  <a:close/>
                </a:path>
              </a:pathLst>
            </a:custGeom>
            <a:solidFill>
              <a:srgbClr val="5AA040"/>
            </a:solid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0" name="Google Shape;410;p3"/>
            <p:cNvSpPr/>
            <p:nvPr/>
          </p:nvSpPr>
          <p:spPr>
            <a:xfrm>
              <a:off x="2473202" y="897772"/>
              <a:ext cx="2281887" cy="622063"/>
            </a:xfrm>
            <a:custGeom>
              <a:rect b="b" l="l" r="r" t="t"/>
              <a:pathLst>
                <a:path extrusionOk="0" h="622063" w="2281887">
                  <a:moveTo>
                    <a:pt x="0" y="17071"/>
                  </a:moveTo>
                  <a:cubicBezTo>
                    <a:pt x="0" y="7643"/>
                    <a:pt x="7643" y="0"/>
                    <a:pt x="17075" y="0"/>
                  </a:cubicBezTo>
                  <a:lnTo>
                    <a:pt x="2264845" y="0"/>
                  </a:lnTo>
                  <a:cubicBezTo>
                    <a:pt x="2274237" y="0"/>
                    <a:pt x="2281888" y="7643"/>
                    <a:pt x="2281888" y="17071"/>
                  </a:cubicBezTo>
                  <a:lnTo>
                    <a:pt x="2281888" y="604988"/>
                  </a:lnTo>
                  <a:cubicBezTo>
                    <a:pt x="2281888" y="614420"/>
                    <a:pt x="2274237" y="622063"/>
                    <a:pt x="2264845" y="622063"/>
                  </a:cubicBezTo>
                  <a:lnTo>
                    <a:pt x="17075" y="622063"/>
                  </a:lnTo>
                  <a:cubicBezTo>
                    <a:pt x="7643" y="622063"/>
                    <a:pt x="0" y="614420"/>
                    <a:pt x="0" y="604988"/>
                  </a:cubicBezTo>
                  <a:lnTo>
                    <a:pt x="0" y="17071"/>
                  </a:lnTo>
                  <a:close/>
                </a:path>
              </a:pathLst>
            </a:custGeom>
            <a:solidFill>
              <a:srgbClr val="5AA040"/>
            </a:solid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11" name="Google Shape;411;p3"/>
          <p:cNvSpPr/>
          <p:nvPr/>
        </p:nvSpPr>
        <p:spPr>
          <a:xfrm>
            <a:off x="5393860" y="3825830"/>
            <a:ext cx="1558420" cy="1158671"/>
          </a:xfrm>
          <a:custGeom>
            <a:rect b="b" l="l" r="r" t="t"/>
            <a:pathLst>
              <a:path extrusionOk="0" h="706507" w="950256">
                <a:moveTo>
                  <a:pt x="950257" y="0"/>
                </a:moveTo>
                <a:lnTo>
                  <a:pt x="405732" y="82060"/>
                </a:lnTo>
                <a:lnTo>
                  <a:pt x="542263" y="200261"/>
                </a:lnTo>
                <a:lnTo>
                  <a:pt x="0" y="519775"/>
                </a:lnTo>
                <a:lnTo>
                  <a:pt x="128095" y="706507"/>
                </a:lnTo>
                <a:lnTo>
                  <a:pt x="618635" y="305568"/>
                </a:lnTo>
                <a:lnTo>
                  <a:pt x="682514" y="485565"/>
                </a:lnTo>
                <a:lnTo>
                  <a:pt x="950257"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2" name="Google Shape;412;p3"/>
          <p:cNvSpPr txBox="1"/>
          <p:nvPr>
            <p:ph type="ctrTitle"/>
          </p:nvPr>
        </p:nvSpPr>
        <p:spPr>
          <a:xfrm>
            <a:off x="644255" y="2629975"/>
            <a:ext cx="6613800" cy="2736900"/>
          </a:xfrm>
          <a:prstGeom prst="rect">
            <a:avLst/>
          </a:prstGeom>
        </p:spPr>
        <p:txBody>
          <a:bodyPr anchorCtr="0" anchor="b" bIns="121900" lIns="121900" spcFirstLastPara="1" rIns="121900" wrap="square" tIns="121900">
            <a:normAutofit/>
          </a:bodyPr>
          <a:lstStyle>
            <a:lvl1pPr lvl="0" rtl="0">
              <a:lnSpc>
                <a:spcPct val="80000"/>
              </a:lnSpc>
              <a:spcBef>
                <a:spcPts val="0"/>
              </a:spcBef>
              <a:spcAft>
                <a:spcPts val="0"/>
              </a:spcAft>
              <a:buSzPts val="6900"/>
              <a:buNone/>
              <a:defRPr sz="7010"/>
            </a:lvl1pPr>
            <a:lvl2pPr lvl="1" rtl="0">
              <a:lnSpc>
                <a:spcPct val="80000"/>
              </a:lnSpc>
              <a:spcBef>
                <a:spcPts val="0"/>
              </a:spcBef>
              <a:spcAft>
                <a:spcPts val="0"/>
              </a:spcAft>
              <a:buSzPts val="6900"/>
              <a:buNone/>
              <a:defRPr sz="6900"/>
            </a:lvl2pPr>
            <a:lvl3pPr lvl="2" rtl="0">
              <a:lnSpc>
                <a:spcPct val="80000"/>
              </a:lnSpc>
              <a:spcBef>
                <a:spcPts val="0"/>
              </a:spcBef>
              <a:spcAft>
                <a:spcPts val="0"/>
              </a:spcAft>
              <a:buSzPts val="6900"/>
              <a:buNone/>
              <a:defRPr sz="6900"/>
            </a:lvl3pPr>
            <a:lvl4pPr lvl="3" rtl="0">
              <a:lnSpc>
                <a:spcPct val="80000"/>
              </a:lnSpc>
              <a:spcBef>
                <a:spcPts val="0"/>
              </a:spcBef>
              <a:spcAft>
                <a:spcPts val="0"/>
              </a:spcAft>
              <a:buSzPts val="6900"/>
              <a:buNone/>
              <a:defRPr sz="6900"/>
            </a:lvl4pPr>
            <a:lvl5pPr lvl="4" rtl="0">
              <a:lnSpc>
                <a:spcPct val="80000"/>
              </a:lnSpc>
              <a:spcBef>
                <a:spcPts val="0"/>
              </a:spcBef>
              <a:spcAft>
                <a:spcPts val="0"/>
              </a:spcAft>
              <a:buSzPts val="6900"/>
              <a:buNone/>
              <a:defRPr sz="6900"/>
            </a:lvl5pPr>
            <a:lvl6pPr lvl="5" rtl="0">
              <a:lnSpc>
                <a:spcPct val="80000"/>
              </a:lnSpc>
              <a:spcBef>
                <a:spcPts val="0"/>
              </a:spcBef>
              <a:spcAft>
                <a:spcPts val="0"/>
              </a:spcAft>
              <a:buSzPts val="6900"/>
              <a:buNone/>
              <a:defRPr sz="6900"/>
            </a:lvl6pPr>
            <a:lvl7pPr lvl="6" rtl="0">
              <a:lnSpc>
                <a:spcPct val="80000"/>
              </a:lnSpc>
              <a:spcBef>
                <a:spcPts val="0"/>
              </a:spcBef>
              <a:spcAft>
                <a:spcPts val="0"/>
              </a:spcAft>
              <a:buSzPts val="6900"/>
              <a:buNone/>
              <a:defRPr sz="6900"/>
            </a:lvl7pPr>
            <a:lvl8pPr lvl="7" rtl="0">
              <a:lnSpc>
                <a:spcPct val="80000"/>
              </a:lnSpc>
              <a:spcBef>
                <a:spcPts val="0"/>
              </a:spcBef>
              <a:spcAft>
                <a:spcPts val="0"/>
              </a:spcAft>
              <a:buSzPts val="6900"/>
              <a:buNone/>
              <a:defRPr sz="6900"/>
            </a:lvl8pPr>
            <a:lvl9pPr lvl="8" rtl="0">
              <a:lnSpc>
                <a:spcPct val="80000"/>
              </a:lnSpc>
              <a:spcBef>
                <a:spcPts val="0"/>
              </a:spcBef>
              <a:spcAft>
                <a:spcPts val="0"/>
              </a:spcAft>
              <a:buSzPts val="6900"/>
              <a:buNone/>
              <a:defRPr sz="6900"/>
            </a:lvl9pPr>
          </a:lstStyle>
          <a:p/>
        </p:txBody>
      </p:sp>
      <p:sp>
        <p:nvSpPr>
          <p:cNvPr id="413" name="Google Shape;413;p3"/>
          <p:cNvSpPr/>
          <p:nvPr/>
        </p:nvSpPr>
        <p:spPr>
          <a:xfrm>
            <a:off x="10973167" y="66661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pic>
        <p:nvPicPr>
          <p:cNvPr id="414" name="Google Shape;414;p3"/>
          <p:cNvPicPr preferRelativeResize="0"/>
          <p:nvPr/>
        </p:nvPicPr>
        <p:blipFill>
          <a:blip r:embed="rId2">
            <a:alphaModFix/>
          </a:blip>
          <a:stretch>
            <a:fillRect/>
          </a:stretch>
        </p:blipFill>
        <p:spPr>
          <a:xfrm>
            <a:off x="8138160" y="1143000"/>
            <a:ext cx="3245274" cy="5763408"/>
          </a:xfrm>
          <a:prstGeom prst="rect">
            <a:avLst/>
          </a:prstGeom>
          <a:noFill/>
          <a:ln>
            <a:noFill/>
          </a:ln>
        </p:spPr>
      </p:pic>
      <p:sp>
        <p:nvSpPr>
          <p:cNvPr id="415" name="Google Shape;415;p3">
            <a:hlinkClick action="ppaction://hlinksldjump" r:id="rId3"/>
          </p:cNvPr>
          <p:cNvSpPr/>
          <p:nvPr/>
        </p:nvSpPr>
        <p:spPr>
          <a:xfrm>
            <a:off x="9173603" y="15458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16" name="Google Shape;416;p3">
            <a:hlinkClick action="ppaction://hlinksldjump" r:id="rId4"/>
          </p:cNvPr>
          <p:cNvSpPr/>
          <p:nvPr/>
        </p:nvSpPr>
        <p:spPr>
          <a:xfrm>
            <a:off x="9173603" y="320315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17" name="Google Shape;417;p3">
            <a:hlinkClick action="ppaction://hlinksldjump" r:id="rId5"/>
          </p:cNvPr>
          <p:cNvSpPr/>
          <p:nvPr/>
        </p:nvSpPr>
        <p:spPr>
          <a:xfrm>
            <a:off x="9173615" y="47843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18" name="Google Shape;418;p3"/>
          <p:cNvSpPr txBox="1"/>
          <p:nvPr>
            <p:ph idx="2" type="ctrTitle"/>
          </p:nvPr>
        </p:nvSpPr>
        <p:spPr>
          <a:xfrm>
            <a:off x="3863700" y="1038125"/>
            <a:ext cx="3394500" cy="8097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6900"/>
              <a:buNone/>
              <a:defRPr sz="5009"/>
            </a:lvl1pPr>
            <a:lvl2pPr lvl="1" rtl="0" algn="ctr">
              <a:lnSpc>
                <a:spcPct val="80000"/>
              </a:lnSpc>
              <a:spcBef>
                <a:spcPts val="0"/>
              </a:spcBef>
              <a:spcAft>
                <a:spcPts val="0"/>
              </a:spcAft>
              <a:buSzPts val="6900"/>
              <a:buNone/>
              <a:defRPr sz="6900"/>
            </a:lvl2pPr>
            <a:lvl3pPr lvl="2" rtl="0" algn="ctr">
              <a:lnSpc>
                <a:spcPct val="80000"/>
              </a:lnSpc>
              <a:spcBef>
                <a:spcPts val="0"/>
              </a:spcBef>
              <a:spcAft>
                <a:spcPts val="0"/>
              </a:spcAft>
              <a:buSzPts val="6900"/>
              <a:buNone/>
              <a:defRPr sz="6900"/>
            </a:lvl3pPr>
            <a:lvl4pPr lvl="3" rtl="0" algn="ctr">
              <a:lnSpc>
                <a:spcPct val="80000"/>
              </a:lnSpc>
              <a:spcBef>
                <a:spcPts val="0"/>
              </a:spcBef>
              <a:spcAft>
                <a:spcPts val="0"/>
              </a:spcAft>
              <a:buSzPts val="6900"/>
              <a:buNone/>
              <a:defRPr sz="6900"/>
            </a:lvl4pPr>
            <a:lvl5pPr lvl="4" rtl="0" algn="ctr">
              <a:lnSpc>
                <a:spcPct val="80000"/>
              </a:lnSpc>
              <a:spcBef>
                <a:spcPts val="0"/>
              </a:spcBef>
              <a:spcAft>
                <a:spcPts val="0"/>
              </a:spcAft>
              <a:buSzPts val="6900"/>
              <a:buNone/>
              <a:defRPr sz="6900"/>
            </a:lvl5pPr>
            <a:lvl6pPr lvl="5" rtl="0" algn="ctr">
              <a:lnSpc>
                <a:spcPct val="80000"/>
              </a:lnSpc>
              <a:spcBef>
                <a:spcPts val="0"/>
              </a:spcBef>
              <a:spcAft>
                <a:spcPts val="0"/>
              </a:spcAft>
              <a:buSzPts val="6900"/>
              <a:buNone/>
              <a:defRPr sz="6900"/>
            </a:lvl6pPr>
            <a:lvl7pPr lvl="6" rtl="0" algn="ctr">
              <a:lnSpc>
                <a:spcPct val="80000"/>
              </a:lnSpc>
              <a:spcBef>
                <a:spcPts val="0"/>
              </a:spcBef>
              <a:spcAft>
                <a:spcPts val="0"/>
              </a:spcAft>
              <a:buSzPts val="6900"/>
              <a:buNone/>
              <a:defRPr sz="6900"/>
            </a:lvl7pPr>
            <a:lvl8pPr lvl="7" rtl="0" algn="ctr">
              <a:lnSpc>
                <a:spcPct val="80000"/>
              </a:lnSpc>
              <a:spcBef>
                <a:spcPts val="0"/>
              </a:spcBef>
              <a:spcAft>
                <a:spcPts val="0"/>
              </a:spcAft>
              <a:buSzPts val="6900"/>
              <a:buNone/>
              <a:defRPr sz="6900"/>
            </a:lvl8pPr>
            <a:lvl9pPr lvl="8" rtl="0" algn="ctr">
              <a:lnSpc>
                <a:spcPct val="80000"/>
              </a:lnSpc>
              <a:spcBef>
                <a:spcPts val="0"/>
              </a:spcBef>
              <a:spcAft>
                <a:spcPts val="0"/>
              </a:spcAft>
              <a:buSzPts val="6900"/>
              <a:buNone/>
              <a:defRPr sz="69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 slide - Day">
  <p:cSld name="ONE_COLUMN_TEXT">
    <p:spTree>
      <p:nvGrpSpPr>
        <p:cNvPr id="419" name="Shape 419"/>
        <p:cNvGrpSpPr/>
        <p:nvPr/>
      </p:nvGrpSpPr>
      <p:grpSpPr>
        <a:xfrm>
          <a:off x="0" y="0"/>
          <a:ext cx="0" cy="0"/>
          <a:chOff x="0" y="0"/>
          <a:chExt cx="0" cy="0"/>
        </a:xfrm>
      </p:grpSpPr>
      <p:sp>
        <p:nvSpPr>
          <p:cNvPr id="420" name="Google Shape;420;p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421" name="Google Shape;421;p4"/>
          <p:cNvGrpSpPr/>
          <p:nvPr/>
        </p:nvGrpSpPr>
        <p:grpSpPr>
          <a:xfrm>
            <a:off x="571776" y="296728"/>
            <a:ext cx="3543131" cy="6561298"/>
            <a:chOff x="571776" y="296728"/>
            <a:chExt cx="3543131" cy="6561298"/>
          </a:xfrm>
        </p:grpSpPr>
        <p:grpSp>
          <p:nvGrpSpPr>
            <p:cNvPr id="422" name="Google Shape;422;p4"/>
            <p:cNvGrpSpPr/>
            <p:nvPr/>
          </p:nvGrpSpPr>
          <p:grpSpPr>
            <a:xfrm>
              <a:off x="571776" y="740563"/>
              <a:ext cx="3543131" cy="5032787"/>
              <a:chOff x="5186661" y="581772"/>
              <a:chExt cx="2196065" cy="3119367"/>
            </a:xfrm>
          </p:grpSpPr>
          <p:grpSp>
            <p:nvGrpSpPr>
              <p:cNvPr id="423" name="Google Shape;423;p4"/>
              <p:cNvGrpSpPr/>
              <p:nvPr/>
            </p:nvGrpSpPr>
            <p:grpSpPr>
              <a:xfrm>
                <a:off x="6868210" y="581772"/>
                <a:ext cx="514516" cy="3119367"/>
                <a:chOff x="6868210" y="581772"/>
                <a:chExt cx="514516" cy="3119367"/>
              </a:xfrm>
            </p:grpSpPr>
            <p:grpSp>
              <p:nvGrpSpPr>
                <p:cNvPr id="424" name="Google Shape;424;p4"/>
                <p:cNvGrpSpPr/>
                <p:nvPr/>
              </p:nvGrpSpPr>
              <p:grpSpPr>
                <a:xfrm>
                  <a:off x="6868210" y="581772"/>
                  <a:ext cx="514516" cy="775135"/>
                  <a:chOff x="6868210" y="581772"/>
                  <a:chExt cx="514516" cy="775135"/>
                </a:xfrm>
              </p:grpSpPr>
              <p:sp>
                <p:nvSpPr>
                  <p:cNvPr id="425" name="Google Shape;425;p4"/>
                  <p:cNvSpPr/>
                  <p:nvPr/>
                </p:nvSpPr>
                <p:spPr>
                  <a:xfrm>
                    <a:off x="6869830" y="954305"/>
                    <a:ext cx="381396" cy="402602"/>
                  </a:xfrm>
                  <a:custGeom>
                    <a:rect b="b" l="l" r="r" t="t"/>
                    <a:pathLst>
                      <a:path extrusionOk="0" h="402602" w="381396">
                        <a:moveTo>
                          <a:pt x="0" y="10513"/>
                        </a:moveTo>
                        <a:lnTo>
                          <a:pt x="376759" y="0"/>
                        </a:lnTo>
                        <a:cubicBezTo>
                          <a:pt x="376759" y="0"/>
                          <a:pt x="406998" y="145235"/>
                          <a:pt x="313041" y="245887"/>
                        </a:cubicBezTo>
                        <a:cubicBezTo>
                          <a:pt x="219044" y="346540"/>
                          <a:pt x="850" y="402602"/>
                          <a:pt x="850" y="402602"/>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 name="Google Shape;426;p4"/>
                  <p:cNvSpPr/>
                  <p:nvPr/>
                </p:nvSpPr>
                <p:spPr>
                  <a:xfrm>
                    <a:off x="6868251" y="581772"/>
                    <a:ext cx="514475" cy="646056"/>
                  </a:xfrm>
                  <a:custGeom>
                    <a:rect b="b" l="l" r="r" t="t"/>
                    <a:pathLst>
                      <a:path extrusionOk="0" h="646056" w="514475">
                        <a:moveTo>
                          <a:pt x="0" y="830"/>
                        </a:moveTo>
                        <a:lnTo>
                          <a:pt x="513059" y="0"/>
                        </a:lnTo>
                        <a:cubicBezTo>
                          <a:pt x="513059" y="0"/>
                          <a:pt x="533057" y="303205"/>
                          <a:pt x="422745" y="439238"/>
                        </a:cubicBezTo>
                        <a:cubicBezTo>
                          <a:pt x="313284" y="574198"/>
                          <a:pt x="1862" y="646057"/>
                          <a:pt x="1862" y="646057"/>
                        </a:cubicBezTo>
                        <a:lnTo>
                          <a:pt x="0"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 name="Google Shape;427;p4"/>
                  <p:cNvSpPr/>
                  <p:nvPr/>
                </p:nvSpPr>
                <p:spPr>
                  <a:xfrm>
                    <a:off x="6868210" y="581804"/>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3"/>
                        </a:cubicBezTo>
                        <a:cubicBezTo>
                          <a:pt x="492576" y="272228"/>
                          <a:pt x="492657" y="272164"/>
                          <a:pt x="492738" y="272095"/>
                        </a:cubicBezTo>
                        <a:cubicBezTo>
                          <a:pt x="505327" y="213911"/>
                          <a:pt x="511359" y="154752"/>
                          <a:pt x="513302" y="106174"/>
                        </a:cubicBezTo>
                        <a:cubicBezTo>
                          <a:pt x="514517" y="76833"/>
                          <a:pt x="514436" y="52480"/>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 name="Google Shape;428;p4"/>
                  <p:cNvSpPr/>
                  <p:nvPr/>
                </p:nvSpPr>
                <p:spPr>
                  <a:xfrm>
                    <a:off x="6868210" y="581804"/>
                    <a:ext cx="514367" cy="106174"/>
                  </a:xfrm>
                  <a:custGeom>
                    <a:rect b="b" l="l" r="r" t="t"/>
                    <a:pathLst>
                      <a:path extrusionOk="0" h="106174" w="514367">
                        <a:moveTo>
                          <a:pt x="513100" y="0"/>
                        </a:moveTo>
                        <a:lnTo>
                          <a:pt x="0" y="806"/>
                        </a:lnTo>
                        <a:lnTo>
                          <a:pt x="202" y="106174"/>
                        </a:lnTo>
                        <a:lnTo>
                          <a:pt x="513302" y="106174"/>
                        </a:lnTo>
                        <a:cubicBezTo>
                          <a:pt x="515812" y="44214"/>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29" name="Google Shape;429;p4"/>
                <p:cNvGrpSpPr/>
                <p:nvPr/>
              </p:nvGrpSpPr>
              <p:grpSpPr>
                <a:xfrm>
                  <a:off x="6868210" y="1753890"/>
                  <a:ext cx="514516" cy="775135"/>
                  <a:chOff x="6868210" y="1753890"/>
                  <a:chExt cx="514516" cy="775135"/>
                </a:xfrm>
              </p:grpSpPr>
              <p:sp>
                <p:nvSpPr>
                  <p:cNvPr id="430" name="Google Shape;430;p4"/>
                  <p:cNvSpPr/>
                  <p:nvPr/>
                </p:nvSpPr>
                <p:spPr>
                  <a:xfrm>
                    <a:off x="6869830" y="2126419"/>
                    <a:ext cx="381396" cy="402606"/>
                  </a:xfrm>
                  <a:custGeom>
                    <a:rect b="b" l="l" r="r" t="t"/>
                    <a:pathLst>
                      <a:path extrusionOk="0" h="402606" w="381396">
                        <a:moveTo>
                          <a:pt x="0" y="10513"/>
                        </a:moveTo>
                        <a:lnTo>
                          <a:pt x="376759" y="0"/>
                        </a:lnTo>
                        <a:cubicBezTo>
                          <a:pt x="376759" y="0"/>
                          <a:pt x="406998" y="145235"/>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 name="Google Shape;431;p4"/>
                  <p:cNvSpPr/>
                  <p:nvPr/>
                </p:nvSpPr>
                <p:spPr>
                  <a:xfrm>
                    <a:off x="6868251" y="1753890"/>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 name="Google Shape;432;p4"/>
                  <p:cNvSpPr/>
                  <p:nvPr/>
                </p:nvSpPr>
                <p:spPr>
                  <a:xfrm>
                    <a:off x="6868210" y="1753918"/>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 name="Google Shape;433;p4"/>
                  <p:cNvSpPr/>
                  <p:nvPr/>
                </p:nvSpPr>
                <p:spPr>
                  <a:xfrm>
                    <a:off x="6868210" y="1753918"/>
                    <a:ext cx="514367" cy="106174"/>
                  </a:xfrm>
                  <a:custGeom>
                    <a:rect b="b" l="l" r="r" t="t"/>
                    <a:pathLst>
                      <a:path extrusionOk="0" h="106174" w="514367">
                        <a:moveTo>
                          <a:pt x="513100" y="0"/>
                        </a:moveTo>
                        <a:lnTo>
                          <a:pt x="0" y="806"/>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34" name="Google Shape;434;p4"/>
                <p:cNvGrpSpPr/>
                <p:nvPr/>
              </p:nvGrpSpPr>
              <p:grpSpPr>
                <a:xfrm>
                  <a:off x="6868210" y="2926004"/>
                  <a:ext cx="514516" cy="775135"/>
                  <a:chOff x="6868210" y="2926004"/>
                  <a:chExt cx="514516" cy="775135"/>
                </a:xfrm>
              </p:grpSpPr>
              <p:sp>
                <p:nvSpPr>
                  <p:cNvPr id="435" name="Google Shape;435;p4"/>
                  <p:cNvSpPr/>
                  <p:nvPr/>
                </p:nvSpPr>
                <p:spPr>
                  <a:xfrm>
                    <a:off x="6869830" y="3298533"/>
                    <a:ext cx="381396" cy="402606"/>
                  </a:xfrm>
                  <a:custGeom>
                    <a:rect b="b" l="l" r="r" t="t"/>
                    <a:pathLst>
                      <a:path extrusionOk="0" h="402606" w="381396">
                        <a:moveTo>
                          <a:pt x="0" y="10513"/>
                        </a:moveTo>
                        <a:lnTo>
                          <a:pt x="376759" y="0"/>
                        </a:lnTo>
                        <a:cubicBezTo>
                          <a:pt x="376759" y="0"/>
                          <a:pt x="406998" y="145234"/>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 name="Google Shape;436;p4"/>
                  <p:cNvSpPr/>
                  <p:nvPr/>
                </p:nvSpPr>
                <p:spPr>
                  <a:xfrm>
                    <a:off x="6868251" y="2926004"/>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 name="Google Shape;437;p4"/>
                  <p:cNvSpPr/>
                  <p:nvPr/>
                </p:nvSpPr>
                <p:spPr>
                  <a:xfrm>
                    <a:off x="6868210" y="2926033"/>
                    <a:ext cx="514318" cy="396635"/>
                  </a:xfrm>
                  <a:custGeom>
                    <a:rect b="b" l="l" r="r" t="t"/>
                    <a:pathLst>
                      <a:path extrusionOk="0" h="396635" w="514318">
                        <a:moveTo>
                          <a:pt x="513100" y="0"/>
                        </a:moveTo>
                        <a:lnTo>
                          <a:pt x="0" y="810"/>
                        </a:lnTo>
                        <a:lnTo>
                          <a:pt x="202" y="106174"/>
                        </a:lnTo>
                        <a:lnTo>
                          <a:pt x="1012" y="396635"/>
                        </a:lnTo>
                        <a:cubicBezTo>
                          <a:pt x="161156" y="387758"/>
                          <a:pt x="340083" y="368185"/>
                          <a:pt x="424324" y="324777"/>
                        </a:cubicBezTo>
                        <a:cubicBezTo>
                          <a:pt x="450030" y="311519"/>
                          <a:pt x="472457" y="293254"/>
                          <a:pt x="492536" y="272500"/>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 name="Google Shape;438;p4"/>
                  <p:cNvSpPr/>
                  <p:nvPr/>
                </p:nvSpPr>
                <p:spPr>
                  <a:xfrm>
                    <a:off x="6868210" y="2926033"/>
                    <a:ext cx="514367" cy="106174"/>
                  </a:xfrm>
                  <a:custGeom>
                    <a:rect b="b" l="l" r="r" t="t"/>
                    <a:pathLst>
                      <a:path extrusionOk="0" h="106174" w="514367">
                        <a:moveTo>
                          <a:pt x="513100" y="0"/>
                        </a:moveTo>
                        <a:lnTo>
                          <a:pt x="0" y="810"/>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439" name="Google Shape;439;p4"/>
              <p:cNvGrpSpPr/>
              <p:nvPr/>
            </p:nvGrpSpPr>
            <p:grpSpPr>
              <a:xfrm>
                <a:off x="5186661" y="581772"/>
                <a:ext cx="514475" cy="3119367"/>
                <a:chOff x="5186661" y="581772"/>
                <a:chExt cx="514475" cy="3119367"/>
              </a:xfrm>
            </p:grpSpPr>
            <p:grpSp>
              <p:nvGrpSpPr>
                <p:cNvPr id="440" name="Google Shape;440;p4"/>
                <p:cNvGrpSpPr/>
                <p:nvPr/>
              </p:nvGrpSpPr>
              <p:grpSpPr>
                <a:xfrm>
                  <a:off x="5186661" y="581772"/>
                  <a:ext cx="514475" cy="775135"/>
                  <a:chOff x="5186661" y="581772"/>
                  <a:chExt cx="514475" cy="775135"/>
                </a:xfrm>
              </p:grpSpPr>
              <p:sp>
                <p:nvSpPr>
                  <p:cNvPr id="441" name="Google Shape;441;p4"/>
                  <p:cNvSpPr/>
                  <p:nvPr/>
                </p:nvSpPr>
                <p:spPr>
                  <a:xfrm>
                    <a:off x="5318149" y="954305"/>
                    <a:ext cx="381407" cy="402602"/>
                  </a:xfrm>
                  <a:custGeom>
                    <a:rect b="b" l="l" r="r" t="t"/>
                    <a:pathLst>
                      <a:path extrusionOk="0" h="402602" w="381407">
                        <a:moveTo>
                          <a:pt x="381408" y="10513"/>
                        </a:moveTo>
                        <a:lnTo>
                          <a:pt x="4649" y="0"/>
                        </a:lnTo>
                        <a:cubicBezTo>
                          <a:pt x="4649" y="0"/>
                          <a:pt x="-25631" y="145235"/>
                          <a:pt x="68366" y="245887"/>
                        </a:cubicBezTo>
                        <a:cubicBezTo>
                          <a:pt x="162364" y="346540"/>
                          <a:pt x="380558" y="402602"/>
                          <a:pt x="380558" y="402602"/>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 name="Google Shape;442;p4"/>
                  <p:cNvSpPr/>
                  <p:nvPr/>
                </p:nvSpPr>
                <p:spPr>
                  <a:xfrm>
                    <a:off x="5186661" y="581772"/>
                    <a:ext cx="514475" cy="646056"/>
                  </a:xfrm>
                  <a:custGeom>
                    <a:rect b="b" l="l" r="r" t="t"/>
                    <a:pathLst>
                      <a:path extrusionOk="0" h="646056" w="514475">
                        <a:moveTo>
                          <a:pt x="514475" y="830"/>
                        </a:moveTo>
                        <a:lnTo>
                          <a:pt x="1416" y="0"/>
                        </a:lnTo>
                        <a:cubicBezTo>
                          <a:pt x="1416" y="0"/>
                          <a:pt x="-18582" y="303205"/>
                          <a:pt x="91730" y="439238"/>
                        </a:cubicBezTo>
                        <a:cubicBezTo>
                          <a:pt x="201150" y="574198"/>
                          <a:pt x="512613" y="646057"/>
                          <a:pt x="512613" y="646057"/>
                        </a:cubicBezTo>
                        <a:lnTo>
                          <a:pt x="514475"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 name="Google Shape;443;p4"/>
                  <p:cNvSpPr/>
                  <p:nvPr/>
                </p:nvSpPr>
                <p:spPr>
                  <a:xfrm>
                    <a:off x="5186846" y="581804"/>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3"/>
                        </a:cubicBezTo>
                        <a:cubicBezTo>
                          <a:pt x="21714" y="272228"/>
                          <a:pt x="21674" y="272164"/>
                          <a:pt x="21593" y="272095"/>
                        </a:cubicBezTo>
                        <a:cubicBezTo>
                          <a:pt x="9003" y="213911"/>
                          <a:pt x="2972" y="154752"/>
                          <a:pt x="988" y="106174"/>
                        </a:cubicBezTo>
                        <a:cubicBezTo>
                          <a:pt x="-186" y="76833"/>
                          <a:pt x="-105" y="52480"/>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 name="Google Shape;444;p4"/>
                  <p:cNvSpPr/>
                  <p:nvPr/>
                </p:nvSpPr>
                <p:spPr>
                  <a:xfrm>
                    <a:off x="5186786" y="581804"/>
                    <a:ext cx="514349" cy="106174"/>
                  </a:xfrm>
                  <a:custGeom>
                    <a:rect b="b" l="l" r="r" t="t"/>
                    <a:pathLst>
                      <a:path extrusionOk="0" h="106174" w="514349">
                        <a:moveTo>
                          <a:pt x="1250" y="0"/>
                        </a:moveTo>
                        <a:lnTo>
                          <a:pt x="514349" y="806"/>
                        </a:lnTo>
                        <a:lnTo>
                          <a:pt x="514147" y="106174"/>
                        </a:lnTo>
                        <a:lnTo>
                          <a:pt x="1047" y="106174"/>
                        </a:lnTo>
                        <a:cubicBezTo>
                          <a:pt x="-1422" y="44214"/>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45" name="Google Shape;445;p4"/>
                <p:cNvGrpSpPr/>
                <p:nvPr/>
              </p:nvGrpSpPr>
              <p:grpSpPr>
                <a:xfrm>
                  <a:off x="5186661" y="1753890"/>
                  <a:ext cx="514475" cy="775135"/>
                  <a:chOff x="5186661" y="1753890"/>
                  <a:chExt cx="514475" cy="775135"/>
                </a:xfrm>
              </p:grpSpPr>
              <p:sp>
                <p:nvSpPr>
                  <p:cNvPr id="446" name="Google Shape;446;p4"/>
                  <p:cNvSpPr/>
                  <p:nvPr/>
                </p:nvSpPr>
                <p:spPr>
                  <a:xfrm>
                    <a:off x="5318149" y="2126419"/>
                    <a:ext cx="381407" cy="402606"/>
                  </a:xfrm>
                  <a:custGeom>
                    <a:rect b="b" l="l" r="r" t="t"/>
                    <a:pathLst>
                      <a:path extrusionOk="0" h="402606" w="381407">
                        <a:moveTo>
                          <a:pt x="381408" y="10513"/>
                        </a:moveTo>
                        <a:lnTo>
                          <a:pt x="4649" y="0"/>
                        </a:lnTo>
                        <a:cubicBezTo>
                          <a:pt x="4649" y="0"/>
                          <a:pt x="-25631" y="145235"/>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 name="Google Shape;447;p4"/>
                  <p:cNvSpPr/>
                  <p:nvPr/>
                </p:nvSpPr>
                <p:spPr>
                  <a:xfrm>
                    <a:off x="5186661" y="1753890"/>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8" name="Google Shape;448;p4"/>
                  <p:cNvSpPr/>
                  <p:nvPr/>
                </p:nvSpPr>
                <p:spPr>
                  <a:xfrm>
                    <a:off x="5186846" y="1753918"/>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 name="Google Shape;449;p4"/>
                  <p:cNvSpPr/>
                  <p:nvPr/>
                </p:nvSpPr>
                <p:spPr>
                  <a:xfrm>
                    <a:off x="5186786" y="1753918"/>
                    <a:ext cx="514349" cy="106174"/>
                  </a:xfrm>
                  <a:custGeom>
                    <a:rect b="b" l="l" r="r" t="t"/>
                    <a:pathLst>
                      <a:path extrusionOk="0" h="106174" w="514349">
                        <a:moveTo>
                          <a:pt x="1250" y="0"/>
                        </a:moveTo>
                        <a:lnTo>
                          <a:pt x="514349" y="806"/>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50" name="Google Shape;450;p4"/>
                <p:cNvGrpSpPr/>
                <p:nvPr/>
              </p:nvGrpSpPr>
              <p:grpSpPr>
                <a:xfrm>
                  <a:off x="5186661" y="2926004"/>
                  <a:ext cx="514475" cy="775135"/>
                  <a:chOff x="5186661" y="2926004"/>
                  <a:chExt cx="514475" cy="775135"/>
                </a:xfrm>
              </p:grpSpPr>
              <p:sp>
                <p:nvSpPr>
                  <p:cNvPr id="451" name="Google Shape;451;p4"/>
                  <p:cNvSpPr/>
                  <p:nvPr/>
                </p:nvSpPr>
                <p:spPr>
                  <a:xfrm>
                    <a:off x="5318149" y="3298533"/>
                    <a:ext cx="381407" cy="402606"/>
                  </a:xfrm>
                  <a:custGeom>
                    <a:rect b="b" l="l" r="r" t="t"/>
                    <a:pathLst>
                      <a:path extrusionOk="0" h="402606" w="381407">
                        <a:moveTo>
                          <a:pt x="381408" y="10513"/>
                        </a:moveTo>
                        <a:lnTo>
                          <a:pt x="4649" y="0"/>
                        </a:lnTo>
                        <a:cubicBezTo>
                          <a:pt x="4649" y="0"/>
                          <a:pt x="-25631" y="145234"/>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 name="Google Shape;452;p4"/>
                  <p:cNvSpPr/>
                  <p:nvPr/>
                </p:nvSpPr>
                <p:spPr>
                  <a:xfrm>
                    <a:off x="5186661" y="2926004"/>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 name="Google Shape;453;p4"/>
                  <p:cNvSpPr/>
                  <p:nvPr/>
                </p:nvSpPr>
                <p:spPr>
                  <a:xfrm>
                    <a:off x="5186846" y="2926033"/>
                    <a:ext cx="514289" cy="396635"/>
                  </a:xfrm>
                  <a:custGeom>
                    <a:rect b="b" l="l" r="r" t="t"/>
                    <a:pathLst>
                      <a:path extrusionOk="0" h="396635" w="514289">
                        <a:moveTo>
                          <a:pt x="1190" y="0"/>
                        </a:moveTo>
                        <a:lnTo>
                          <a:pt x="514290" y="810"/>
                        </a:lnTo>
                        <a:lnTo>
                          <a:pt x="514088" y="106174"/>
                        </a:lnTo>
                        <a:lnTo>
                          <a:pt x="513278" y="396635"/>
                        </a:lnTo>
                        <a:cubicBezTo>
                          <a:pt x="353175" y="387758"/>
                          <a:pt x="174247" y="368185"/>
                          <a:pt x="90006" y="324777"/>
                        </a:cubicBezTo>
                        <a:cubicBezTo>
                          <a:pt x="64301" y="311519"/>
                          <a:pt x="41874" y="293254"/>
                          <a:pt x="21795" y="272500"/>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 name="Google Shape;454;p4"/>
                  <p:cNvSpPr/>
                  <p:nvPr/>
                </p:nvSpPr>
                <p:spPr>
                  <a:xfrm>
                    <a:off x="5186786" y="2926033"/>
                    <a:ext cx="514349" cy="106174"/>
                  </a:xfrm>
                  <a:custGeom>
                    <a:rect b="b" l="l" r="r" t="t"/>
                    <a:pathLst>
                      <a:path extrusionOk="0" h="106174" w="514349">
                        <a:moveTo>
                          <a:pt x="1250" y="0"/>
                        </a:moveTo>
                        <a:lnTo>
                          <a:pt x="514349" y="810"/>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455" name="Google Shape;455;p4"/>
            <p:cNvSpPr/>
            <p:nvPr/>
          </p:nvSpPr>
          <p:spPr>
            <a:xfrm>
              <a:off x="1685547" y="296728"/>
              <a:ext cx="1315587" cy="5836886"/>
            </a:xfrm>
            <a:custGeom>
              <a:rect b="b" l="l" r="r" t="t"/>
              <a:pathLst>
                <a:path extrusionOk="0" h="3617755" w="815413">
                  <a:moveTo>
                    <a:pt x="0" y="23338"/>
                  </a:moveTo>
                  <a:cubicBezTo>
                    <a:pt x="0" y="10449"/>
                    <a:pt x="10444" y="0"/>
                    <a:pt x="23317" y="0"/>
                  </a:cubicBezTo>
                  <a:lnTo>
                    <a:pt x="792096" y="0"/>
                  </a:lnTo>
                  <a:cubicBezTo>
                    <a:pt x="804970" y="0"/>
                    <a:pt x="815414" y="10449"/>
                    <a:pt x="815414" y="23338"/>
                  </a:cubicBezTo>
                  <a:lnTo>
                    <a:pt x="815414" y="3594418"/>
                  </a:lnTo>
                  <a:cubicBezTo>
                    <a:pt x="815414" y="3607307"/>
                    <a:pt x="804970" y="3617755"/>
                    <a:pt x="792096" y="3617755"/>
                  </a:cubicBezTo>
                  <a:lnTo>
                    <a:pt x="23317" y="3617755"/>
                  </a:lnTo>
                  <a:cubicBezTo>
                    <a:pt x="10444" y="3617755"/>
                    <a:pt x="0" y="3607307"/>
                    <a:pt x="0" y="3594418"/>
                  </a:cubicBezTo>
                  <a:lnTo>
                    <a:pt x="0" y="23338"/>
                  </a:lnTo>
                  <a:close/>
                </a:path>
              </a:pathLst>
            </a:custGeom>
            <a:solidFill>
              <a:srgbClr val="101E2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56" name="Google Shape;456;p4"/>
            <p:cNvGrpSpPr/>
            <p:nvPr/>
          </p:nvGrpSpPr>
          <p:grpSpPr>
            <a:xfrm>
              <a:off x="1396081" y="450935"/>
              <a:ext cx="1894517" cy="5496484"/>
              <a:chOff x="5697573" y="402258"/>
              <a:chExt cx="1174239" cy="3406771"/>
            </a:xfrm>
          </p:grpSpPr>
          <p:grpSp>
            <p:nvGrpSpPr>
              <p:cNvPr id="457" name="Google Shape;457;p4"/>
              <p:cNvGrpSpPr/>
              <p:nvPr/>
            </p:nvGrpSpPr>
            <p:grpSpPr>
              <a:xfrm>
                <a:off x="5697573" y="402258"/>
                <a:ext cx="1174239" cy="3406771"/>
                <a:chOff x="5697573" y="402258"/>
                <a:chExt cx="1174239" cy="3406771"/>
              </a:xfrm>
            </p:grpSpPr>
            <p:sp>
              <p:nvSpPr>
                <p:cNvPr id="458" name="Google Shape;458;p4"/>
                <p:cNvSpPr/>
                <p:nvPr/>
              </p:nvSpPr>
              <p:spPr>
                <a:xfrm>
                  <a:off x="5697573" y="402258"/>
                  <a:ext cx="1174239" cy="1089301"/>
                </a:xfrm>
                <a:custGeom>
                  <a:rect b="b" l="l" r="r" t="t"/>
                  <a:pathLst>
                    <a:path extrusionOk="0" h="1089301" w="1174239">
                      <a:moveTo>
                        <a:pt x="0" y="17807"/>
                      </a:moveTo>
                      <a:cubicBezTo>
                        <a:pt x="0" y="7970"/>
                        <a:pt x="7975" y="0"/>
                        <a:pt x="17771" y="0"/>
                      </a:cubicBezTo>
                      <a:lnTo>
                        <a:pt x="1156428" y="0"/>
                      </a:lnTo>
                      <a:cubicBezTo>
                        <a:pt x="1166265" y="0"/>
                        <a:pt x="1174240" y="7970"/>
                        <a:pt x="1174240" y="17807"/>
                      </a:cubicBezTo>
                      <a:lnTo>
                        <a:pt x="1174240" y="1071498"/>
                      </a:lnTo>
                      <a:cubicBezTo>
                        <a:pt x="1174240" y="1081331"/>
                        <a:pt x="1166265" y="1089302"/>
                        <a:pt x="1156428" y="1089302"/>
                      </a:cubicBezTo>
                      <a:lnTo>
                        <a:pt x="17771" y="1089302"/>
                      </a:lnTo>
                      <a:cubicBezTo>
                        <a:pt x="7975" y="1089302"/>
                        <a:pt x="0" y="1081331"/>
                        <a:pt x="0" y="1071498"/>
                      </a:cubicBezTo>
                      <a:lnTo>
                        <a:pt x="0" y="17807"/>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 name="Google Shape;459;p4"/>
                <p:cNvSpPr/>
                <p:nvPr/>
              </p:nvSpPr>
              <p:spPr>
                <a:xfrm>
                  <a:off x="5697573" y="1560993"/>
                  <a:ext cx="1174239" cy="1089301"/>
                </a:xfrm>
                <a:custGeom>
                  <a:rect b="b" l="l" r="r" t="t"/>
                  <a:pathLst>
                    <a:path extrusionOk="0" h="1089301" w="1174239">
                      <a:moveTo>
                        <a:pt x="0" y="17804"/>
                      </a:moveTo>
                      <a:cubicBezTo>
                        <a:pt x="0" y="7971"/>
                        <a:pt x="7975" y="0"/>
                        <a:pt x="17771" y="0"/>
                      </a:cubicBezTo>
                      <a:lnTo>
                        <a:pt x="1156428" y="0"/>
                      </a:lnTo>
                      <a:cubicBezTo>
                        <a:pt x="1166265" y="0"/>
                        <a:pt x="1174240" y="7971"/>
                        <a:pt x="1174240" y="17804"/>
                      </a:cubicBezTo>
                      <a:lnTo>
                        <a:pt x="1174240" y="1071494"/>
                      </a:lnTo>
                      <a:cubicBezTo>
                        <a:pt x="1174240" y="1081331"/>
                        <a:pt x="1166265" y="1089302"/>
                        <a:pt x="1156428" y="1089302"/>
                      </a:cubicBezTo>
                      <a:lnTo>
                        <a:pt x="17771" y="1089302"/>
                      </a:lnTo>
                      <a:cubicBezTo>
                        <a:pt x="7975" y="1089302"/>
                        <a:pt x="0" y="1081331"/>
                        <a:pt x="0" y="1071494"/>
                      </a:cubicBezTo>
                      <a:lnTo>
                        <a:pt x="0" y="17804"/>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 name="Google Shape;460;p4"/>
                <p:cNvSpPr/>
                <p:nvPr/>
              </p:nvSpPr>
              <p:spPr>
                <a:xfrm>
                  <a:off x="5697573" y="2719724"/>
                  <a:ext cx="1174239" cy="1089305"/>
                </a:xfrm>
                <a:custGeom>
                  <a:rect b="b" l="l" r="r" t="t"/>
                  <a:pathLst>
                    <a:path extrusionOk="0" h="1089305" w="1174239">
                      <a:moveTo>
                        <a:pt x="0" y="17808"/>
                      </a:moveTo>
                      <a:cubicBezTo>
                        <a:pt x="0" y="7975"/>
                        <a:pt x="7975" y="0"/>
                        <a:pt x="17771" y="0"/>
                      </a:cubicBezTo>
                      <a:lnTo>
                        <a:pt x="1156428" y="0"/>
                      </a:lnTo>
                      <a:cubicBezTo>
                        <a:pt x="1166265" y="0"/>
                        <a:pt x="1174240" y="7975"/>
                        <a:pt x="1174240" y="17808"/>
                      </a:cubicBezTo>
                      <a:lnTo>
                        <a:pt x="1174240" y="1071498"/>
                      </a:lnTo>
                      <a:cubicBezTo>
                        <a:pt x="1174240" y="1081331"/>
                        <a:pt x="1166265" y="1089306"/>
                        <a:pt x="1156428" y="1089306"/>
                      </a:cubicBezTo>
                      <a:lnTo>
                        <a:pt x="17771" y="1089306"/>
                      </a:lnTo>
                      <a:cubicBezTo>
                        <a:pt x="7975" y="1089306"/>
                        <a:pt x="0" y="1081331"/>
                        <a:pt x="0" y="1071498"/>
                      </a:cubicBezTo>
                      <a:lnTo>
                        <a:pt x="0" y="17808"/>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61" name="Google Shape;461;p4"/>
              <p:cNvGrpSpPr/>
              <p:nvPr/>
            </p:nvGrpSpPr>
            <p:grpSpPr>
              <a:xfrm>
                <a:off x="5714252" y="414167"/>
                <a:ext cx="1140842" cy="2352455"/>
                <a:chOff x="5714252" y="414167"/>
                <a:chExt cx="1140842" cy="2352455"/>
              </a:xfrm>
            </p:grpSpPr>
            <p:sp>
              <p:nvSpPr>
                <p:cNvPr id="462" name="Google Shape;462;p4"/>
                <p:cNvSpPr/>
                <p:nvPr/>
              </p:nvSpPr>
              <p:spPr>
                <a:xfrm>
                  <a:off x="5714252" y="414167"/>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53"/>
                        <a:pt x="1133395" y="33397"/>
                        <a:pt x="1124205" y="33397"/>
                      </a:cubicBezTo>
                      <a:lnTo>
                        <a:pt x="16638" y="33397"/>
                      </a:lnTo>
                      <a:cubicBezTo>
                        <a:pt x="7449" y="33397"/>
                        <a:pt x="0" y="25953"/>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 name="Google Shape;463;p4"/>
                <p:cNvSpPr/>
                <p:nvPr/>
              </p:nvSpPr>
              <p:spPr>
                <a:xfrm>
                  <a:off x="5714252" y="1573696"/>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8"/>
                        <a:pt x="1133395" y="33397"/>
                        <a:pt x="1124205" y="33397"/>
                      </a:cubicBezTo>
                      <a:lnTo>
                        <a:pt x="16638" y="33397"/>
                      </a:lnTo>
                      <a:cubicBezTo>
                        <a:pt x="7449" y="33397"/>
                        <a:pt x="0" y="25948"/>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 name="Google Shape;464;p4"/>
                <p:cNvSpPr/>
                <p:nvPr/>
              </p:nvSpPr>
              <p:spPr>
                <a:xfrm>
                  <a:off x="5714252" y="2733225"/>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9"/>
                        <a:pt x="1133395" y="33397"/>
                        <a:pt x="1124205" y="33397"/>
                      </a:cubicBezTo>
                      <a:lnTo>
                        <a:pt x="16638" y="33397"/>
                      </a:lnTo>
                      <a:cubicBezTo>
                        <a:pt x="7449" y="33397"/>
                        <a:pt x="0" y="25949"/>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465" name="Google Shape;465;p4"/>
            <p:cNvGrpSpPr/>
            <p:nvPr/>
          </p:nvGrpSpPr>
          <p:grpSpPr>
            <a:xfrm>
              <a:off x="1687114" y="631433"/>
              <a:ext cx="1309905" cy="1472729"/>
              <a:chOff x="5877958" y="514132"/>
              <a:chExt cx="811891" cy="912811"/>
            </a:xfrm>
          </p:grpSpPr>
          <p:sp>
            <p:nvSpPr>
              <p:cNvPr id="466" name="Google Shape;466;p4"/>
              <p:cNvSpPr/>
              <p:nvPr/>
            </p:nvSpPr>
            <p:spPr>
              <a:xfrm>
                <a:off x="5877999" y="514132"/>
                <a:ext cx="811810" cy="912811"/>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2"/>
                    </a:lnTo>
                    <a:cubicBezTo>
                      <a:pt x="811811" y="731079"/>
                      <a:pt x="630091" y="912812"/>
                      <a:pt x="405906" y="912812"/>
                    </a:cubicBezTo>
                    <a:lnTo>
                      <a:pt x="405906" y="912812"/>
                    </a:lnTo>
                    <a:cubicBezTo>
                      <a:pt x="181720" y="912812"/>
                      <a:pt x="0" y="731079"/>
                      <a:pt x="0" y="506902"/>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 name="Google Shape;467;p4"/>
              <p:cNvSpPr/>
              <p:nvPr/>
            </p:nvSpPr>
            <p:spPr>
              <a:xfrm>
                <a:off x="5881439" y="844179"/>
                <a:ext cx="804929" cy="578165"/>
              </a:xfrm>
              <a:custGeom>
                <a:rect b="b" l="l" r="r" t="t"/>
                <a:pathLst>
                  <a:path extrusionOk="0" h="578165" w="804929">
                    <a:moveTo>
                      <a:pt x="6558" y="0"/>
                    </a:moveTo>
                    <a:cubicBezTo>
                      <a:pt x="2469" y="23184"/>
                      <a:pt x="0" y="46970"/>
                      <a:pt x="0" y="71336"/>
                    </a:cubicBezTo>
                    <a:lnTo>
                      <a:pt x="0" y="172446"/>
                    </a:lnTo>
                    <a:cubicBezTo>
                      <a:pt x="0" y="396623"/>
                      <a:pt x="180182" y="578165"/>
                      <a:pt x="402465" y="578165"/>
                    </a:cubicBezTo>
                    <a:cubicBezTo>
                      <a:pt x="624706" y="578165"/>
                      <a:pt x="804929" y="396623"/>
                      <a:pt x="804929" y="172446"/>
                    </a:cubicBezTo>
                    <a:lnTo>
                      <a:pt x="804929" y="71336"/>
                    </a:lnTo>
                    <a:cubicBezTo>
                      <a:pt x="804929" y="46962"/>
                      <a:pt x="802419" y="23192"/>
                      <a:pt x="798371" y="0"/>
                    </a:cubicBezTo>
                    <a:cubicBezTo>
                      <a:pt x="764893" y="190112"/>
                      <a:pt x="600580" y="334606"/>
                      <a:pt x="402465" y="334606"/>
                    </a:cubicBezTo>
                    <a:cubicBezTo>
                      <a:pt x="204349" y="334606"/>
                      <a:pt x="40036" y="190124"/>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 name="Google Shape;468;p4"/>
              <p:cNvSpPr/>
              <p:nvPr/>
            </p:nvSpPr>
            <p:spPr>
              <a:xfrm>
                <a:off x="5877958" y="519329"/>
                <a:ext cx="811891" cy="420717"/>
              </a:xfrm>
              <a:custGeom>
                <a:rect b="b" l="l" r="r" t="t"/>
                <a:pathLst>
                  <a:path extrusionOk="0" h="420717" w="811891">
                    <a:moveTo>
                      <a:pt x="405946" y="0"/>
                    </a:moveTo>
                    <a:cubicBezTo>
                      <a:pt x="181761" y="0"/>
                      <a:pt x="0" y="181761"/>
                      <a:pt x="0" y="405938"/>
                    </a:cubicBezTo>
                    <a:lnTo>
                      <a:pt x="0" y="420718"/>
                    </a:lnTo>
                    <a:cubicBezTo>
                      <a:pt x="0" y="196541"/>
                      <a:pt x="181761" y="14780"/>
                      <a:pt x="405946" y="14780"/>
                    </a:cubicBezTo>
                    <a:cubicBezTo>
                      <a:pt x="630131" y="14780"/>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 name="Google Shape;469;p4"/>
              <p:cNvSpPr/>
              <p:nvPr/>
            </p:nvSpPr>
            <p:spPr>
              <a:xfrm>
                <a:off x="5900223" y="632677"/>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 name="Google Shape;470;p4"/>
              <p:cNvSpPr/>
              <p:nvPr/>
            </p:nvSpPr>
            <p:spPr>
              <a:xfrm>
                <a:off x="5914391" y="646384"/>
                <a:ext cx="739025" cy="739001"/>
              </a:xfrm>
              <a:custGeom>
                <a:rect b="b" l="l" r="r" t="t"/>
                <a:pathLst>
                  <a:path extrusionOk="0" h="739001" w="739025">
                    <a:moveTo>
                      <a:pt x="0" y="369501"/>
                    </a:moveTo>
                    <a:cubicBezTo>
                      <a:pt x="0" y="165431"/>
                      <a:pt x="165447" y="0"/>
                      <a:pt x="369513" y="0"/>
                    </a:cubicBezTo>
                    <a:cubicBezTo>
                      <a:pt x="573579" y="0"/>
                      <a:pt x="739025" y="165431"/>
                      <a:pt x="739025" y="369501"/>
                    </a:cubicBezTo>
                    <a:cubicBezTo>
                      <a:pt x="739025" y="573571"/>
                      <a:pt x="573579" y="739001"/>
                      <a:pt x="369513" y="739001"/>
                    </a:cubicBezTo>
                    <a:cubicBezTo>
                      <a:pt x="165447" y="739001"/>
                      <a:pt x="0" y="573571"/>
                      <a:pt x="0" y="369501"/>
                    </a:cubicBezTo>
                    <a:close/>
                  </a:path>
                </a:pathLst>
              </a:custGeom>
              <a:gradFill>
                <a:gsLst>
                  <a:gs pos="0">
                    <a:srgbClr val="EA9999"/>
                  </a:gs>
                  <a:gs pos="32000">
                    <a:srgbClr val="FF0000"/>
                  </a:gs>
                  <a:gs pos="100000">
                    <a:srgbClr val="990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71" name="Google Shape;471;p4"/>
            <p:cNvSpPr/>
            <p:nvPr/>
          </p:nvSpPr>
          <p:spPr>
            <a:xfrm>
              <a:off x="1687180" y="2494685"/>
              <a:ext cx="1309774" cy="1472729"/>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6"/>
                  </a:lnTo>
                  <a:cubicBezTo>
                    <a:pt x="811811" y="731083"/>
                    <a:pt x="630091" y="912812"/>
                    <a:pt x="405906" y="912812"/>
                  </a:cubicBezTo>
                  <a:lnTo>
                    <a:pt x="405906" y="912812"/>
                  </a:lnTo>
                  <a:cubicBezTo>
                    <a:pt x="181720" y="912812"/>
                    <a:pt x="0" y="731083"/>
                    <a:pt x="0" y="506906"/>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 name="Google Shape;472;p4"/>
            <p:cNvSpPr/>
            <p:nvPr/>
          </p:nvSpPr>
          <p:spPr>
            <a:xfrm>
              <a:off x="1692730" y="3027191"/>
              <a:ext cx="1298672" cy="93280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88"/>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 name="Google Shape;473;p4"/>
            <p:cNvSpPr/>
            <p:nvPr/>
          </p:nvSpPr>
          <p:spPr>
            <a:xfrm>
              <a:off x="1687114" y="2503072"/>
              <a:ext cx="1309905" cy="678785"/>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 name="Google Shape;474;p4"/>
            <p:cNvSpPr/>
            <p:nvPr/>
          </p:nvSpPr>
          <p:spPr>
            <a:xfrm>
              <a:off x="1723036" y="2685946"/>
              <a:ext cx="1238062" cy="123802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 name="Google Shape;475;p4"/>
            <p:cNvSpPr/>
            <p:nvPr/>
          </p:nvSpPr>
          <p:spPr>
            <a:xfrm>
              <a:off x="1745895" y="2708067"/>
              <a:ext cx="1192343" cy="1192298"/>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 name="Google Shape;476;p4"/>
            <p:cNvSpPr/>
            <p:nvPr/>
          </p:nvSpPr>
          <p:spPr>
            <a:xfrm>
              <a:off x="1687180" y="4357938"/>
              <a:ext cx="1309774" cy="1472729"/>
            </a:xfrm>
            <a:custGeom>
              <a:rect b="b" l="l" r="r" t="t"/>
              <a:pathLst>
                <a:path extrusionOk="0" h="912811" w="811810">
                  <a:moveTo>
                    <a:pt x="0" y="405906"/>
                  </a:moveTo>
                  <a:cubicBezTo>
                    <a:pt x="0" y="181733"/>
                    <a:pt x="181720" y="0"/>
                    <a:pt x="405906" y="0"/>
                  </a:cubicBezTo>
                  <a:lnTo>
                    <a:pt x="405906" y="0"/>
                  </a:lnTo>
                  <a:cubicBezTo>
                    <a:pt x="630091" y="0"/>
                    <a:pt x="811811" y="181733"/>
                    <a:pt x="811811" y="405906"/>
                  </a:cubicBezTo>
                  <a:lnTo>
                    <a:pt x="811811" y="506906"/>
                  </a:lnTo>
                  <a:cubicBezTo>
                    <a:pt x="811811" y="731083"/>
                    <a:pt x="630091" y="912812"/>
                    <a:pt x="405906" y="912812"/>
                  </a:cubicBezTo>
                  <a:lnTo>
                    <a:pt x="405906" y="912812"/>
                  </a:lnTo>
                  <a:cubicBezTo>
                    <a:pt x="181720" y="912812"/>
                    <a:pt x="0" y="731083"/>
                    <a:pt x="0" y="506906"/>
                  </a:cubicBezTo>
                  <a:lnTo>
                    <a:pt x="0" y="405906"/>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 name="Google Shape;477;p4"/>
            <p:cNvSpPr/>
            <p:nvPr/>
          </p:nvSpPr>
          <p:spPr>
            <a:xfrm>
              <a:off x="1692730" y="4890444"/>
              <a:ext cx="1298672" cy="93280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91"/>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 name="Google Shape;478;p4"/>
            <p:cNvSpPr/>
            <p:nvPr/>
          </p:nvSpPr>
          <p:spPr>
            <a:xfrm>
              <a:off x="1687114" y="4366325"/>
              <a:ext cx="1309905" cy="678785"/>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 name="Google Shape;479;p4"/>
            <p:cNvSpPr/>
            <p:nvPr/>
          </p:nvSpPr>
          <p:spPr>
            <a:xfrm>
              <a:off x="1723036" y="4549199"/>
              <a:ext cx="1238062" cy="123802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 name="Google Shape;480;p4"/>
            <p:cNvSpPr/>
            <p:nvPr/>
          </p:nvSpPr>
          <p:spPr>
            <a:xfrm>
              <a:off x="1745895" y="4571320"/>
              <a:ext cx="1192343" cy="1192298"/>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81" name="Google Shape;481;p4"/>
            <p:cNvSpPr/>
            <p:nvPr/>
          </p:nvSpPr>
          <p:spPr>
            <a:xfrm>
              <a:off x="2145607" y="6090083"/>
              <a:ext cx="395467" cy="767943"/>
            </a:xfrm>
            <a:custGeom>
              <a:rect b="b" l="l" r="r" t="t"/>
              <a:pathLst>
                <a:path extrusionOk="0" h="475978" w="245114">
                  <a:moveTo>
                    <a:pt x="0" y="0"/>
                  </a:moveTo>
                  <a:lnTo>
                    <a:pt x="245114" y="0"/>
                  </a:lnTo>
                  <a:lnTo>
                    <a:pt x="245114" y="475978"/>
                  </a:lnTo>
                  <a:lnTo>
                    <a:pt x="0" y="475978"/>
                  </a:lnTo>
                  <a:lnTo>
                    <a:pt x="0" y="0"/>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82" name="Google Shape;482;p4"/>
          <p:cNvGrpSpPr/>
          <p:nvPr/>
        </p:nvGrpSpPr>
        <p:grpSpPr>
          <a:xfrm>
            <a:off x="5056093" y="4655580"/>
            <a:ext cx="6137554" cy="2316753"/>
            <a:chOff x="754392" y="3177357"/>
            <a:chExt cx="3742183" cy="1412568"/>
          </a:xfrm>
        </p:grpSpPr>
        <p:sp>
          <p:nvSpPr>
            <p:cNvPr id="483" name="Google Shape;483;p4"/>
            <p:cNvSpPr/>
            <p:nvPr/>
          </p:nvSpPr>
          <p:spPr>
            <a:xfrm>
              <a:off x="754392" y="4109089"/>
              <a:ext cx="510063" cy="468084"/>
            </a:xfrm>
            <a:custGeom>
              <a:rect b="b" l="l" r="r" t="t"/>
              <a:pathLst>
                <a:path extrusionOk="0" h="468084" w="510063">
                  <a:moveTo>
                    <a:pt x="510064" y="0"/>
                  </a:moveTo>
                  <a:lnTo>
                    <a:pt x="437197" y="61694"/>
                  </a:lnTo>
                  <a:lnTo>
                    <a:pt x="72866" y="370120"/>
                  </a:lnTo>
                  <a:lnTo>
                    <a:pt x="0" y="431813"/>
                  </a:lnTo>
                  <a:lnTo>
                    <a:pt x="0" y="468084"/>
                  </a:lnTo>
                  <a:lnTo>
                    <a:pt x="61098" y="468084"/>
                  </a:lnTo>
                  <a:lnTo>
                    <a:pt x="72866" y="458045"/>
                  </a:lnTo>
                  <a:lnTo>
                    <a:pt x="437197" y="149700"/>
                  </a:lnTo>
                  <a:lnTo>
                    <a:pt x="510064" y="88047"/>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 name="Google Shape;484;p4"/>
            <p:cNvSpPr/>
            <p:nvPr/>
          </p:nvSpPr>
          <p:spPr>
            <a:xfrm>
              <a:off x="754392" y="3591767"/>
              <a:ext cx="510063" cy="519831"/>
            </a:xfrm>
            <a:custGeom>
              <a:rect b="b" l="l" r="r" t="t"/>
              <a:pathLst>
                <a:path extrusionOk="0" h="519831" w="510063">
                  <a:moveTo>
                    <a:pt x="510064" y="0"/>
                  </a:moveTo>
                  <a:lnTo>
                    <a:pt x="437197" y="61669"/>
                  </a:lnTo>
                  <a:lnTo>
                    <a:pt x="72866" y="370128"/>
                  </a:lnTo>
                  <a:lnTo>
                    <a:pt x="0" y="431797"/>
                  </a:lnTo>
                  <a:lnTo>
                    <a:pt x="0" y="519832"/>
                  </a:lnTo>
                  <a:lnTo>
                    <a:pt x="72866" y="458179"/>
                  </a:lnTo>
                  <a:lnTo>
                    <a:pt x="437197" y="149708"/>
                  </a:lnTo>
                  <a:lnTo>
                    <a:pt x="510064" y="88039"/>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 name="Google Shape;485;p4"/>
            <p:cNvSpPr/>
            <p:nvPr/>
          </p:nvSpPr>
          <p:spPr>
            <a:xfrm>
              <a:off x="3986504" y="4109089"/>
              <a:ext cx="510071" cy="468084"/>
            </a:xfrm>
            <a:custGeom>
              <a:rect b="b" l="l" r="r" t="t"/>
              <a:pathLst>
                <a:path extrusionOk="0" h="468084" w="510071">
                  <a:moveTo>
                    <a:pt x="510072" y="0"/>
                  </a:moveTo>
                  <a:lnTo>
                    <a:pt x="437206" y="61694"/>
                  </a:lnTo>
                  <a:lnTo>
                    <a:pt x="72874" y="370120"/>
                  </a:lnTo>
                  <a:lnTo>
                    <a:pt x="0" y="431813"/>
                  </a:lnTo>
                  <a:lnTo>
                    <a:pt x="0" y="468084"/>
                  </a:lnTo>
                  <a:lnTo>
                    <a:pt x="61102" y="468084"/>
                  </a:lnTo>
                  <a:lnTo>
                    <a:pt x="72874" y="458045"/>
                  </a:lnTo>
                  <a:lnTo>
                    <a:pt x="437206" y="149700"/>
                  </a:lnTo>
                  <a:lnTo>
                    <a:pt x="510072" y="88047"/>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 name="Google Shape;486;p4"/>
            <p:cNvSpPr/>
            <p:nvPr/>
          </p:nvSpPr>
          <p:spPr>
            <a:xfrm>
              <a:off x="3986504" y="3591767"/>
              <a:ext cx="510071" cy="519831"/>
            </a:xfrm>
            <a:custGeom>
              <a:rect b="b" l="l" r="r" t="t"/>
              <a:pathLst>
                <a:path extrusionOk="0" h="519831" w="510071">
                  <a:moveTo>
                    <a:pt x="510072" y="0"/>
                  </a:moveTo>
                  <a:lnTo>
                    <a:pt x="437206" y="61669"/>
                  </a:lnTo>
                  <a:lnTo>
                    <a:pt x="72874" y="370128"/>
                  </a:lnTo>
                  <a:lnTo>
                    <a:pt x="0" y="431797"/>
                  </a:lnTo>
                  <a:lnTo>
                    <a:pt x="0" y="519832"/>
                  </a:lnTo>
                  <a:lnTo>
                    <a:pt x="72874" y="458179"/>
                  </a:lnTo>
                  <a:lnTo>
                    <a:pt x="437206" y="149708"/>
                  </a:lnTo>
                  <a:lnTo>
                    <a:pt x="510072" y="88039"/>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 name="Google Shape;487;p4"/>
            <p:cNvSpPr/>
            <p:nvPr/>
          </p:nvSpPr>
          <p:spPr>
            <a:xfrm>
              <a:off x="754420" y="3177357"/>
              <a:ext cx="72866" cy="1399817"/>
            </a:xfrm>
            <a:custGeom>
              <a:rect b="b" l="l" r="r" t="t"/>
              <a:pathLst>
                <a:path extrusionOk="0" h="1399817" w="72866">
                  <a:moveTo>
                    <a:pt x="0" y="0"/>
                  </a:moveTo>
                  <a:lnTo>
                    <a:pt x="72866" y="0"/>
                  </a:lnTo>
                  <a:lnTo>
                    <a:pt x="72866"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8" name="Google Shape;488;p4"/>
            <p:cNvSpPr/>
            <p:nvPr/>
          </p:nvSpPr>
          <p:spPr>
            <a:xfrm>
              <a:off x="1191553"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 name="Google Shape;489;p4"/>
            <p:cNvSpPr/>
            <p:nvPr/>
          </p:nvSpPr>
          <p:spPr>
            <a:xfrm>
              <a:off x="3986532" y="3177357"/>
              <a:ext cx="72886" cy="1399817"/>
            </a:xfrm>
            <a:custGeom>
              <a:rect b="b" l="l" r="r" t="t"/>
              <a:pathLst>
                <a:path extrusionOk="0" h="1399817" w="72886">
                  <a:moveTo>
                    <a:pt x="0" y="0"/>
                  </a:moveTo>
                  <a:lnTo>
                    <a:pt x="72887" y="0"/>
                  </a:lnTo>
                  <a:lnTo>
                    <a:pt x="72887"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 name="Google Shape;490;p4"/>
            <p:cNvSpPr/>
            <p:nvPr/>
          </p:nvSpPr>
          <p:spPr>
            <a:xfrm>
              <a:off x="4423669"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91" name="Google Shape;491;p4"/>
          <p:cNvGrpSpPr/>
          <p:nvPr/>
        </p:nvGrpSpPr>
        <p:grpSpPr>
          <a:xfrm>
            <a:off x="4479676" y="666815"/>
            <a:ext cx="7388486" cy="4854592"/>
            <a:chOff x="495858" y="1752898"/>
            <a:chExt cx="4259230" cy="1952301"/>
          </a:xfrm>
        </p:grpSpPr>
        <p:sp>
          <p:nvSpPr>
            <p:cNvPr id="492" name="Google Shape;492;p4"/>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solidFill>
              <a:srgbClr val="5AA040"/>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 name="Google Shape;493;p4"/>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no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94" name="Google Shape;494;p4"/>
          <p:cNvSpPr txBox="1"/>
          <p:nvPr>
            <p:ph type="title"/>
          </p:nvPr>
        </p:nvSpPr>
        <p:spPr>
          <a:xfrm>
            <a:off x="4829825" y="1244525"/>
            <a:ext cx="6733500" cy="6795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35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495" name="Google Shape;495;p4"/>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lvl1pPr indent="-368300" lvl="0" marL="457200">
              <a:lnSpc>
                <a:spcPct val="95000"/>
              </a:lnSpc>
              <a:spcBef>
                <a:spcPts val="0"/>
              </a:spcBef>
              <a:spcAft>
                <a:spcPts val="0"/>
              </a:spcAft>
              <a:buSzPts val="2200"/>
              <a:buChar char="●"/>
              <a:defRPr sz="2200"/>
            </a:lvl1pPr>
            <a:lvl2pPr indent="-368300" lvl="1" marL="914400">
              <a:spcBef>
                <a:spcPts val="0"/>
              </a:spcBef>
              <a:spcAft>
                <a:spcPts val="0"/>
              </a:spcAft>
              <a:buSzPts val="2200"/>
              <a:buChar char="○"/>
              <a:defRPr sz="2200"/>
            </a:lvl2pPr>
            <a:lvl3pPr indent="-368300" lvl="2" marL="1371600">
              <a:spcBef>
                <a:spcPts val="0"/>
              </a:spcBef>
              <a:spcAft>
                <a:spcPts val="0"/>
              </a:spcAft>
              <a:buSzPts val="2200"/>
              <a:buChar char="■"/>
              <a:defRPr sz="2200"/>
            </a:lvl3pPr>
            <a:lvl4pPr indent="-368300" lvl="3" marL="1828800">
              <a:spcBef>
                <a:spcPts val="0"/>
              </a:spcBef>
              <a:spcAft>
                <a:spcPts val="0"/>
              </a:spcAft>
              <a:buSzPts val="2200"/>
              <a:buChar char="●"/>
              <a:defRPr sz="2200"/>
            </a:lvl4pPr>
            <a:lvl5pPr indent="-368300" lvl="4" marL="2286000">
              <a:spcBef>
                <a:spcPts val="0"/>
              </a:spcBef>
              <a:spcAft>
                <a:spcPts val="0"/>
              </a:spcAft>
              <a:buSzPts val="2200"/>
              <a:buChar char="○"/>
              <a:defRPr sz="2200"/>
            </a:lvl5pPr>
            <a:lvl6pPr indent="-368300" lvl="5" marL="2743200">
              <a:spcBef>
                <a:spcPts val="0"/>
              </a:spcBef>
              <a:spcAft>
                <a:spcPts val="0"/>
              </a:spcAft>
              <a:buSzPts val="2200"/>
              <a:buChar char="■"/>
              <a:defRPr sz="2200"/>
            </a:lvl6pPr>
            <a:lvl7pPr indent="-368300" lvl="6" marL="3200400">
              <a:spcBef>
                <a:spcPts val="0"/>
              </a:spcBef>
              <a:spcAft>
                <a:spcPts val="0"/>
              </a:spcAft>
              <a:buSzPts val="2200"/>
              <a:buChar char="●"/>
              <a:defRPr sz="2200"/>
            </a:lvl7pPr>
            <a:lvl8pPr indent="-368300" lvl="7" marL="3657600">
              <a:spcBef>
                <a:spcPts val="0"/>
              </a:spcBef>
              <a:spcAft>
                <a:spcPts val="0"/>
              </a:spcAft>
              <a:buSzPts val="2200"/>
              <a:buChar char="○"/>
              <a:defRPr sz="2200"/>
            </a:lvl8pPr>
            <a:lvl9pPr indent="-368300" lvl="8" marL="4114800">
              <a:spcBef>
                <a:spcPts val="0"/>
              </a:spcBef>
              <a:spcAft>
                <a:spcPts val="0"/>
              </a:spcAft>
              <a:buSzPts val="2200"/>
              <a:buChar char="■"/>
              <a:defRPr sz="2200"/>
            </a:lvl9pPr>
          </a:lstStyle>
          <a:p/>
        </p:txBody>
      </p:sp>
      <p:sp>
        <p:nvSpPr>
          <p:cNvPr id="496" name="Google Shape;496;p4"/>
          <p:cNvSpPr/>
          <p:nvPr/>
        </p:nvSpPr>
        <p:spPr>
          <a:xfrm>
            <a:off x="76567" y="66661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 name="Google Shape;497;p4">
            <a:hlinkClick action="ppaction://hlinksldjump" r:id="rId2"/>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98" name="Google Shape;498;p4">
            <a:hlinkClick action="ppaction://hlinksldjump" r:id="rId3"/>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99" name="Google Shape;499;p4">
            <a:hlinkClick action="ppaction://hlinksldjump" r:id="rId4"/>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ellow slide - Day">
  <p:cSld name="ONE_COLUMN_TEXT_1">
    <p:spTree>
      <p:nvGrpSpPr>
        <p:cNvPr id="500" name="Shape 500"/>
        <p:cNvGrpSpPr/>
        <p:nvPr/>
      </p:nvGrpSpPr>
      <p:grpSpPr>
        <a:xfrm>
          <a:off x="0" y="0"/>
          <a:ext cx="0" cy="0"/>
          <a:chOff x="0" y="0"/>
          <a:chExt cx="0" cy="0"/>
        </a:xfrm>
      </p:grpSpPr>
      <p:sp>
        <p:nvSpPr>
          <p:cNvPr id="501" name="Google Shape;501;p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502" name="Google Shape;502;p5"/>
          <p:cNvGrpSpPr/>
          <p:nvPr/>
        </p:nvGrpSpPr>
        <p:grpSpPr>
          <a:xfrm>
            <a:off x="571776" y="296728"/>
            <a:ext cx="3543131" cy="6561298"/>
            <a:chOff x="571776" y="296728"/>
            <a:chExt cx="3543131" cy="6561298"/>
          </a:xfrm>
        </p:grpSpPr>
        <p:sp>
          <p:nvSpPr>
            <p:cNvPr id="503" name="Google Shape;503;p5"/>
            <p:cNvSpPr/>
            <p:nvPr/>
          </p:nvSpPr>
          <p:spPr>
            <a:xfrm>
              <a:off x="3287400" y="1341608"/>
              <a:ext cx="615344" cy="649558"/>
            </a:xfrm>
            <a:custGeom>
              <a:rect b="b" l="l" r="r" t="t"/>
              <a:pathLst>
                <a:path extrusionOk="0" h="402602" w="381396">
                  <a:moveTo>
                    <a:pt x="0" y="10513"/>
                  </a:moveTo>
                  <a:lnTo>
                    <a:pt x="376759" y="0"/>
                  </a:lnTo>
                  <a:cubicBezTo>
                    <a:pt x="376759" y="0"/>
                    <a:pt x="406998" y="145235"/>
                    <a:pt x="313041" y="245887"/>
                  </a:cubicBezTo>
                  <a:cubicBezTo>
                    <a:pt x="219044" y="346540"/>
                    <a:pt x="850" y="402602"/>
                    <a:pt x="850" y="402602"/>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 name="Google Shape;504;p5"/>
            <p:cNvSpPr/>
            <p:nvPr/>
          </p:nvSpPr>
          <p:spPr>
            <a:xfrm>
              <a:off x="3284853" y="740563"/>
              <a:ext cx="830054" cy="1042347"/>
            </a:xfrm>
            <a:custGeom>
              <a:rect b="b" l="l" r="r" t="t"/>
              <a:pathLst>
                <a:path extrusionOk="0" h="646056" w="514475">
                  <a:moveTo>
                    <a:pt x="0" y="830"/>
                  </a:moveTo>
                  <a:lnTo>
                    <a:pt x="513059" y="0"/>
                  </a:lnTo>
                  <a:cubicBezTo>
                    <a:pt x="513059" y="0"/>
                    <a:pt x="533057" y="303205"/>
                    <a:pt x="422745" y="439238"/>
                  </a:cubicBezTo>
                  <a:cubicBezTo>
                    <a:pt x="313284" y="574198"/>
                    <a:pt x="1862" y="646057"/>
                    <a:pt x="1862" y="646057"/>
                  </a:cubicBezTo>
                  <a:lnTo>
                    <a:pt x="0"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 name="Google Shape;505;p5"/>
            <p:cNvSpPr/>
            <p:nvPr/>
          </p:nvSpPr>
          <p:spPr>
            <a:xfrm>
              <a:off x="3284787" y="740615"/>
              <a:ext cx="829801" cy="639931"/>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3"/>
                  </a:cubicBezTo>
                  <a:cubicBezTo>
                    <a:pt x="492576" y="272228"/>
                    <a:pt x="492657" y="272164"/>
                    <a:pt x="492738" y="272095"/>
                  </a:cubicBezTo>
                  <a:cubicBezTo>
                    <a:pt x="505327" y="213911"/>
                    <a:pt x="511359" y="154752"/>
                    <a:pt x="513302" y="106174"/>
                  </a:cubicBezTo>
                  <a:cubicBezTo>
                    <a:pt x="514517" y="76833"/>
                    <a:pt x="514436" y="52480"/>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 name="Google Shape;506;p5"/>
            <p:cNvSpPr/>
            <p:nvPr/>
          </p:nvSpPr>
          <p:spPr>
            <a:xfrm>
              <a:off x="3284787" y="740615"/>
              <a:ext cx="829880" cy="171301"/>
            </a:xfrm>
            <a:custGeom>
              <a:rect b="b" l="l" r="r" t="t"/>
              <a:pathLst>
                <a:path extrusionOk="0" h="106174" w="514367">
                  <a:moveTo>
                    <a:pt x="513100" y="0"/>
                  </a:moveTo>
                  <a:lnTo>
                    <a:pt x="0" y="806"/>
                  </a:lnTo>
                  <a:lnTo>
                    <a:pt x="202" y="106174"/>
                  </a:lnTo>
                  <a:lnTo>
                    <a:pt x="513302" y="106174"/>
                  </a:lnTo>
                  <a:cubicBezTo>
                    <a:pt x="515812" y="44214"/>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 name="Google Shape;507;p5"/>
            <p:cNvSpPr/>
            <p:nvPr/>
          </p:nvSpPr>
          <p:spPr>
            <a:xfrm>
              <a:off x="3287400" y="3232697"/>
              <a:ext cx="615344" cy="649565"/>
            </a:xfrm>
            <a:custGeom>
              <a:rect b="b" l="l" r="r" t="t"/>
              <a:pathLst>
                <a:path extrusionOk="0" h="402606" w="381396">
                  <a:moveTo>
                    <a:pt x="0" y="10513"/>
                  </a:moveTo>
                  <a:lnTo>
                    <a:pt x="376759" y="0"/>
                  </a:lnTo>
                  <a:cubicBezTo>
                    <a:pt x="376759" y="0"/>
                    <a:pt x="406998" y="145235"/>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 name="Google Shape;508;p5"/>
            <p:cNvSpPr/>
            <p:nvPr/>
          </p:nvSpPr>
          <p:spPr>
            <a:xfrm>
              <a:off x="3284853" y="2631658"/>
              <a:ext cx="830054" cy="1042340"/>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 name="Google Shape;509;p5"/>
            <p:cNvSpPr/>
            <p:nvPr/>
          </p:nvSpPr>
          <p:spPr>
            <a:xfrm>
              <a:off x="3284787" y="2631703"/>
              <a:ext cx="829801" cy="639931"/>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 name="Google Shape;510;p5"/>
            <p:cNvSpPr/>
            <p:nvPr/>
          </p:nvSpPr>
          <p:spPr>
            <a:xfrm>
              <a:off x="3284787" y="2631703"/>
              <a:ext cx="829880" cy="171301"/>
            </a:xfrm>
            <a:custGeom>
              <a:rect b="b" l="l" r="r" t="t"/>
              <a:pathLst>
                <a:path extrusionOk="0" h="106174" w="514367">
                  <a:moveTo>
                    <a:pt x="513100" y="0"/>
                  </a:moveTo>
                  <a:lnTo>
                    <a:pt x="0" y="806"/>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 name="Google Shape;511;p5"/>
            <p:cNvSpPr/>
            <p:nvPr/>
          </p:nvSpPr>
          <p:spPr>
            <a:xfrm>
              <a:off x="3287400" y="5123785"/>
              <a:ext cx="615344" cy="649565"/>
            </a:xfrm>
            <a:custGeom>
              <a:rect b="b" l="l" r="r" t="t"/>
              <a:pathLst>
                <a:path extrusionOk="0" h="402606" w="381396">
                  <a:moveTo>
                    <a:pt x="0" y="10513"/>
                  </a:moveTo>
                  <a:lnTo>
                    <a:pt x="376759" y="0"/>
                  </a:lnTo>
                  <a:cubicBezTo>
                    <a:pt x="376759" y="0"/>
                    <a:pt x="406998" y="145234"/>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 name="Google Shape;512;p5"/>
            <p:cNvSpPr/>
            <p:nvPr/>
          </p:nvSpPr>
          <p:spPr>
            <a:xfrm>
              <a:off x="3284853" y="4522747"/>
              <a:ext cx="830054" cy="1042340"/>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 name="Google Shape;513;p5"/>
            <p:cNvSpPr/>
            <p:nvPr/>
          </p:nvSpPr>
          <p:spPr>
            <a:xfrm>
              <a:off x="3284787" y="4522794"/>
              <a:ext cx="829801" cy="639931"/>
            </a:xfrm>
            <a:custGeom>
              <a:rect b="b" l="l" r="r" t="t"/>
              <a:pathLst>
                <a:path extrusionOk="0" h="396635" w="514318">
                  <a:moveTo>
                    <a:pt x="513100" y="0"/>
                  </a:moveTo>
                  <a:lnTo>
                    <a:pt x="0" y="810"/>
                  </a:lnTo>
                  <a:lnTo>
                    <a:pt x="202" y="106174"/>
                  </a:lnTo>
                  <a:lnTo>
                    <a:pt x="1012" y="396635"/>
                  </a:lnTo>
                  <a:cubicBezTo>
                    <a:pt x="161156" y="387758"/>
                    <a:pt x="340083" y="368185"/>
                    <a:pt x="424324" y="324777"/>
                  </a:cubicBezTo>
                  <a:cubicBezTo>
                    <a:pt x="450030" y="311519"/>
                    <a:pt x="472457" y="293254"/>
                    <a:pt x="492536" y="272500"/>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 name="Google Shape;514;p5"/>
            <p:cNvSpPr/>
            <p:nvPr/>
          </p:nvSpPr>
          <p:spPr>
            <a:xfrm>
              <a:off x="3284787" y="4522794"/>
              <a:ext cx="829880" cy="171301"/>
            </a:xfrm>
            <a:custGeom>
              <a:rect b="b" l="l" r="r" t="t"/>
              <a:pathLst>
                <a:path extrusionOk="0" h="106174" w="514367">
                  <a:moveTo>
                    <a:pt x="513100" y="0"/>
                  </a:moveTo>
                  <a:lnTo>
                    <a:pt x="0" y="810"/>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 name="Google Shape;515;p5"/>
            <p:cNvSpPr/>
            <p:nvPr/>
          </p:nvSpPr>
          <p:spPr>
            <a:xfrm>
              <a:off x="783918" y="1341608"/>
              <a:ext cx="615362" cy="649558"/>
            </a:xfrm>
            <a:custGeom>
              <a:rect b="b" l="l" r="r" t="t"/>
              <a:pathLst>
                <a:path extrusionOk="0" h="402602" w="381407">
                  <a:moveTo>
                    <a:pt x="381408" y="10513"/>
                  </a:moveTo>
                  <a:lnTo>
                    <a:pt x="4649" y="0"/>
                  </a:lnTo>
                  <a:cubicBezTo>
                    <a:pt x="4649" y="0"/>
                    <a:pt x="-25631" y="145235"/>
                    <a:pt x="68366" y="245887"/>
                  </a:cubicBezTo>
                  <a:cubicBezTo>
                    <a:pt x="162364" y="346540"/>
                    <a:pt x="380558" y="402602"/>
                    <a:pt x="380558" y="402602"/>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 name="Google Shape;516;p5"/>
            <p:cNvSpPr/>
            <p:nvPr/>
          </p:nvSpPr>
          <p:spPr>
            <a:xfrm>
              <a:off x="571776" y="740563"/>
              <a:ext cx="830054" cy="1042347"/>
            </a:xfrm>
            <a:custGeom>
              <a:rect b="b" l="l" r="r" t="t"/>
              <a:pathLst>
                <a:path extrusionOk="0" h="646056" w="514475">
                  <a:moveTo>
                    <a:pt x="514475" y="830"/>
                  </a:moveTo>
                  <a:lnTo>
                    <a:pt x="1416" y="0"/>
                  </a:lnTo>
                  <a:cubicBezTo>
                    <a:pt x="1416" y="0"/>
                    <a:pt x="-18582" y="303205"/>
                    <a:pt x="91730" y="439238"/>
                  </a:cubicBezTo>
                  <a:cubicBezTo>
                    <a:pt x="201150" y="574198"/>
                    <a:pt x="512613" y="646057"/>
                    <a:pt x="512613" y="646057"/>
                  </a:cubicBezTo>
                  <a:lnTo>
                    <a:pt x="514475"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 name="Google Shape;517;p5"/>
            <p:cNvSpPr/>
            <p:nvPr/>
          </p:nvSpPr>
          <p:spPr>
            <a:xfrm>
              <a:off x="572074" y="740615"/>
              <a:ext cx="829754" cy="639931"/>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3"/>
                  </a:cubicBezTo>
                  <a:cubicBezTo>
                    <a:pt x="21714" y="272228"/>
                    <a:pt x="21674" y="272164"/>
                    <a:pt x="21593" y="272095"/>
                  </a:cubicBezTo>
                  <a:cubicBezTo>
                    <a:pt x="9003" y="213911"/>
                    <a:pt x="2972" y="154752"/>
                    <a:pt x="988" y="106174"/>
                  </a:cubicBezTo>
                  <a:cubicBezTo>
                    <a:pt x="-186" y="76833"/>
                    <a:pt x="-105" y="52480"/>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 name="Google Shape;518;p5"/>
            <p:cNvSpPr/>
            <p:nvPr/>
          </p:nvSpPr>
          <p:spPr>
            <a:xfrm>
              <a:off x="571977" y="740615"/>
              <a:ext cx="829851" cy="171301"/>
            </a:xfrm>
            <a:custGeom>
              <a:rect b="b" l="l" r="r" t="t"/>
              <a:pathLst>
                <a:path extrusionOk="0" h="106174" w="514349">
                  <a:moveTo>
                    <a:pt x="1250" y="0"/>
                  </a:moveTo>
                  <a:lnTo>
                    <a:pt x="514349" y="806"/>
                  </a:lnTo>
                  <a:lnTo>
                    <a:pt x="514147" y="106174"/>
                  </a:lnTo>
                  <a:lnTo>
                    <a:pt x="1047" y="106174"/>
                  </a:lnTo>
                  <a:cubicBezTo>
                    <a:pt x="-1422" y="44214"/>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 name="Google Shape;519;p5"/>
            <p:cNvSpPr/>
            <p:nvPr/>
          </p:nvSpPr>
          <p:spPr>
            <a:xfrm>
              <a:off x="783918" y="3232697"/>
              <a:ext cx="615362" cy="649565"/>
            </a:xfrm>
            <a:custGeom>
              <a:rect b="b" l="l" r="r" t="t"/>
              <a:pathLst>
                <a:path extrusionOk="0" h="402606" w="381407">
                  <a:moveTo>
                    <a:pt x="381408" y="10513"/>
                  </a:moveTo>
                  <a:lnTo>
                    <a:pt x="4649" y="0"/>
                  </a:lnTo>
                  <a:cubicBezTo>
                    <a:pt x="4649" y="0"/>
                    <a:pt x="-25631" y="145235"/>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 name="Google Shape;520;p5"/>
            <p:cNvSpPr/>
            <p:nvPr/>
          </p:nvSpPr>
          <p:spPr>
            <a:xfrm>
              <a:off x="571776" y="2631658"/>
              <a:ext cx="830054" cy="1042340"/>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 name="Google Shape;521;p5"/>
            <p:cNvSpPr/>
            <p:nvPr/>
          </p:nvSpPr>
          <p:spPr>
            <a:xfrm>
              <a:off x="572074" y="2631703"/>
              <a:ext cx="829754" cy="639931"/>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 name="Google Shape;522;p5"/>
            <p:cNvSpPr/>
            <p:nvPr/>
          </p:nvSpPr>
          <p:spPr>
            <a:xfrm>
              <a:off x="571977" y="2631703"/>
              <a:ext cx="829851" cy="171301"/>
            </a:xfrm>
            <a:custGeom>
              <a:rect b="b" l="l" r="r" t="t"/>
              <a:pathLst>
                <a:path extrusionOk="0" h="106174" w="514349">
                  <a:moveTo>
                    <a:pt x="1250" y="0"/>
                  </a:moveTo>
                  <a:lnTo>
                    <a:pt x="514349" y="806"/>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 name="Google Shape;523;p5"/>
            <p:cNvSpPr/>
            <p:nvPr/>
          </p:nvSpPr>
          <p:spPr>
            <a:xfrm>
              <a:off x="783918" y="5123785"/>
              <a:ext cx="615362" cy="649565"/>
            </a:xfrm>
            <a:custGeom>
              <a:rect b="b" l="l" r="r" t="t"/>
              <a:pathLst>
                <a:path extrusionOk="0" h="402606" w="381407">
                  <a:moveTo>
                    <a:pt x="381408" y="10513"/>
                  </a:moveTo>
                  <a:lnTo>
                    <a:pt x="4649" y="0"/>
                  </a:lnTo>
                  <a:cubicBezTo>
                    <a:pt x="4649" y="0"/>
                    <a:pt x="-25631" y="145234"/>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 name="Google Shape;524;p5"/>
            <p:cNvSpPr/>
            <p:nvPr/>
          </p:nvSpPr>
          <p:spPr>
            <a:xfrm>
              <a:off x="571776" y="4522747"/>
              <a:ext cx="830054" cy="1042340"/>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 name="Google Shape;525;p5"/>
            <p:cNvSpPr/>
            <p:nvPr/>
          </p:nvSpPr>
          <p:spPr>
            <a:xfrm>
              <a:off x="572074" y="4522794"/>
              <a:ext cx="829754" cy="639931"/>
            </a:xfrm>
            <a:custGeom>
              <a:rect b="b" l="l" r="r" t="t"/>
              <a:pathLst>
                <a:path extrusionOk="0" h="396635" w="514289">
                  <a:moveTo>
                    <a:pt x="1190" y="0"/>
                  </a:moveTo>
                  <a:lnTo>
                    <a:pt x="514290" y="810"/>
                  </a:lnTo>
                  <a:lnTo>
                    <a:pt x="514088" y="106174"/>
                  </a:lnTo>
                  <a:lnTo>
                    <a:pt x="513278" y="396635"/>
                  </a:lnTo>
                  <a:cubicBezTo>
                    <a:pt x="353175" y="387758"/>
                    <a:pt x="174247" y="368185"/>
                    <a:pt x="90006" y="324777"/>
                  </a:cubicBezTo>
                  <a:cubicBezTo>
                    <a:pt x="64301" y="311519"/>
                    <a:pt x="41874" y="293254"/>
                    <a:pt x="21795" y="272500"/>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 name="Google Shape;526;p5"/>
            <p:cNvSpPr/>
            <p:nvPr/>
          </p:nvSpPr>
          <p:spPr>
            <a:xfrm>
              <a:off x="571977" y="4522794"/>
              <a:ext cx="829851" cy="171301"/>
            </a:xfrm>
            <a:custGeom>
              <a:rect b="b" l="l" r="r" t="t"/>
              <a:pathLst>
                <a:path extrusionOk="0" h="106174" w="514349">
                  <a:moveTo>
                    <a:pt x="1250" y="0"/>
                  </a:moveTo>
                  <a:lnTo>
                    <a:pt x="514349" y="810"/>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 name="Google Shape;527;p5"/>
            <p:cNvSpPr/>
            <p:nvPr/>
          </p:nvSpPr>
          <p:spPr>
            <a:xfrm>
              <a:off x="1685547" y="296728"/>
              <a:ext cx="1315587" cy="5836886"/>
            </a:xfrm>
            <a:custGeom>
              <a:rect b="b" l="l" r="r" t="t"/>
              <a:pathLst>
                <a:path extrusionOk="0" h="3617755" w="815413">
                  <a:moveTo>
                    <a:pt x="0" y="23338"/>
                  </a:moveTo>
                  <a:cubicBezTo>
                    <a:pt x="0" y="10449"/>
                    <a:pt x="10444" y="0"/>
                    <a:pt x="23317" y="0"/>
                  </a:cubicBezTo>
                  <a:lnTo>
                    <a:pt x="792096" y="0"/>
                  </a:lnTo>
                  <a:cubicBezTo>
                    <a:pt x="804970" y="0"/>
                    <a:pt x="815414" y="10449"/>
                    <a:pt x="815414" y="23338"/>
                  </a:cubicBezTo>
                  <a:lnTo>
                    <a:pt x="815414" y="3594418"/>
                  </a:lnTo>
                  <a:cubicBezTo>
                    <a:pt x="815414" y="3607307"/>
                    <a:pt x="804970" y="3617755"/>
                    <a:pt x="792096" y="3617755"/>
                  </a:cubicBezTo>
                  <a:lnTo>
                    <a:pt x="23317" y="3617755"/>
                  </a:lnTo>
                  <a:cubicBezTo>
                    <a:pt x="10444" y="3617755"/>
                    <a:pt x="0" y="3607307"/>
                    <a:pt x="0" y="3594418"/>
                  </a:cubicBezTo>
                  <a:lnTo>
                    <a:pt x="0" y="23338"/>
                  </a:lnTo>
                  <a:close/>
                </a:path>
              </a:pathLst>
            </a:custGeom>
            <a:solidFill>
              <a:srgbClr val="101E2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 name="Google Shape;528;p5"/>
            <p:cNvSpPr/>
            <p:nvPr/>
          </p:nvSpPr>
          <p:spPr>
            <a:xfrm>
              <a:off x="1396081" y="450935"/>
              <a:ext cx="1894517" cy="1757478"/>
            </a:xfrm>
            <a:custGeom>
              <a:rect b="b" l="l" r="r" t="t"/>
              <a:pathLst>
                <a:path extrusionOk="0" h="1089301" w="1174239">
                  <a:moveTo>
                    <a:pt x="0" y="17807"/>
                  </a:moveTo>
                  <a:cubicBezTo>
                    <a:pt x="0" y="7970"/>
                    <a:pt x="7975" y="0"/>
                    <a:pt x="17771" y="0"/>
                  </a:cubicBezTo>
                  <a:lnTo>
                    <a:pt x="1156428" y="0"/>
                  </a:lnTo>
                  <a:cubicBezTo>
                    <a:pt x="1166265" y="0"/>
                    <a:pt x="1174240" y="7970"/>
                    <a:pt x="1174240" y="17807"/>
                  </a:cubicBezTo>
                  <a:lnTo>
                    <a:pt x="1174240" y="1071498"/>
                  </a:lnTo>
                  <a:cubicBezTo>
                    <a:pt x="1174240" y="1081331"/>
                    <a:pt x="1166265" y="1089302"/>
                    <a:pt x="1156428" y="1089302"/>
                  </a:cubicBezTo>
                  <a:lnTo>
                    <a:pt x="17771" y="1089302"/>
                  </a:lnTo>
                  <a:cubicBezTo>
                    <a:pt x="7975" y="1089302"/>
                    <a:pt x="0" y="1081331"/>
                    <a:pt x="0" y="1071498"/>
                  </a:cubicBezTo>
                  <a:lnTo>
                    <a:pt x="0" y="17807"/>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 name="Google Shape;529;p5"/>
            <p:cNvSpPr/>
            <p:nvPr/>
          </p:nvSpPr>
          <p:spPr>
            <a:xfrm>
              <a:off x="1396081" y="2320438"/>
              <a:ext cx="1894517" cy="1757478"/>
            </a:xfrm>
            <a:custGeom>
              <a:rect b="b" l="l" r="r" t="t"/>
              <a:pathLst>
                <a:path extrusionOk="0" h="1089301" w="1174239">
                  <a:moveTo>
                    <a:pt x="0" y="17804"/>
                  </a:moveTo>
                  <a:cubicBezTo>
                    <a:pt x="0" y="7971"/>
                    <a:pt x="7975" y="0"/>
                    <a:pt x="17771" y="0"/>
                  </a:cubicBezTo>
                  <a:lnTo>
                    <a:pt x="1156428" y="0"/>
                  </a:lnTo>
                  <a:cubicBezTo>
                    <a:pt x="1166265" y="0"/>
                    <a:pt x="1174240" y="7971"/>
                    <a:pt x="1174240" y="17804"/>
                  </a:cubicBezTo>
                  <a:lnTo>
                    <a:pt x="1174240" y="1071494"/>
                  </a:lnTo>
                  <a:cubicBezTo>
                    <a:pt x="1174240" y="1081331"/>
                    <a:pt x="1166265" y="1089302"/>
                    <a:pt x="1156428" y="1089302"/>
                  </a:cubicBezTo>
                  <a:lnTo>
                    <a:pt x="17771" y="1089302"/>
                  </a:lnTo>
                  <a:cubicBezTo>
                    <a:pt x="7975" y="1089302"/>
                    <a:pt x="0" y="1081331"/>
                    <a:pt x="0" y="1071494"/>
                  </a:cubicBezTo>
                  <a:lnTo>
                    <a:pt x="0" y="17804"/>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0" name="Google Shape;530;p5"/>
            <p:cNvSpPr/>
            <p:nvPr/>
          </p:nvSpPr>
          <p:spPr>
            <a:xfrm>
              <a:off x="1396081" y="4189935"/>
              <a:ext cx="1894517" cy="1757485"/>
            </a:xfrm>
            <a:custGeom>
              <a:rect b="b" l="l" r="r" t="t"/>
              <a:pathLst>
                <a:path extrusionOk="0" h="1089305" w="1174239">
                  <a:moveTo>
                    <a:pt x="0" y="17808"/>
                  </a:moveTo>
                  <a:cubicBezTo>
                    <a:pt x="0" y="7975"/>
                    <a:pt x="7975" y="0"/>
                    <a:pt x="17771" y="0"/>
                  </a:cubicBezTo>
                  <a:lnTo>
                    <a:pt x="1156428" y="0"/>
                  </a:lnTo>
                  <a:cubicBezTo>
                    <a:pt x="1166265" y="0"/>
                    <a:pt x="1174240" y="7975"/>
                    <a:pt x="1174240" y="17808"/>
                  </a:cubicBezTo>
                  <a:lnTo>
                    <a:pt x="1174240" y="1071498"/>
                  </a:lnTo>
                  <a:cubicBezTo>
                    <a:pt x="1174240" y="1081331"/>
                    <a:pt x="1166265" y="1089306"/>
                    <a:pt x="1156428" y="1089306"/>
                  </a:cubicBezTo>
                  <a:lnTo>
                    <a:pt x="17771" y="1089306"/>
                  </a:lnTo>
                  <a:cubicBezTo>
                    <a:pt x="7975" y="1089306"/>
                    <a:pt x="0" y="1081331"/>
                    <a:pt x="0" y="1071498"/>
                  </a:cubicBezTo>
                  <a:lnTo>
                    <a:pt x="0" y="17808"/>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1" name="Google Shape;531;p5"/>
            <p:cNvSpPr/>
            <p:nvPr/>
          </p:nvSpPr>
          <p:spPr>
            <a:xfrm>
              <a:off x="1422991" y="470149"/>
              <a:ext cx="1840634" cy="5388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53"/>
                    <a:pt x="1133395" y="33397"/>
                    <a:pt x="1124205" y="33397"/>
                  </a:cubicBezTo>
                  <a:lnTo>
                    <a:pt x="16638" y="33397"/>
                  </a:lnTo>
                  <a:cubicBezTo>
                    <a:pt x="7449" y="33397"/>
                    <a:pt x="0" y="25953"/>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 name="Google Shape;532;p5"/>
            <p:cNvSpPr/>
            <p:nvPr/>
          </p:nvSpPr>
          <p:spPr>
            <a:xfrm>
              <a:off x="1422991" y="2340933"/>
              <a:ext cx="1840634" cy="5388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8"/>
                    <a:pt x="1133395" y="33397"/>
                    <a:pt x="1124205" y="33397"/>
                  </a:cubicBezTo>
                  <a:lnTo>
                    <a:pt x="16638" y="33397"/>
                  </a:lnTo>
                  <a:cubicBezTo>
                    <a:pt x="7449" y="33397"/>
                    <a:pt x="0" y="25948"/>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3" name="Google Shape;533;p5"/>
            <p:cNvSpPr/>
            <p:nvPr/>
          </p:nvSpPr>
          <p:spPr>
            <a:xfrm>
              <a:off x="1422991" y="4211717"/>
              <a:ext cx="1840634" cy="5388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9"/>
                    <a:pt x="1133395" y="33397"/>
                    <a:pt x="1124205" y="33397"/>
                  </a:cubicBezTo>
                  <a:lnTo>
                    <a:pt x="16638" y="33397"/>
                  </a:lnTo>
                  <a:cubicBezTo>
                    <a:pt x="7449" y="33397"/>
                    <a:pt x="0" y="25949"/>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 name="Google Shape;534;p5"/>
            <p:cNvSpPr/>
            <p:nvPr/>
          </p:nvSpPr>
          <p:spPr>
            <a:xfrm>
              <a:off x="1687180" y="631433"/>
              <a:ext cx="1309774" cy="1472729"/>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2"/>
                  </a:lnTo>
                  <a:cubicBezTo>
                    <a:pt x="811811" y="731079"/>
                    <a:pt x="630091" y="912812"/>
                    <a:pt x="405906" y="912812"/>
                  </a:cubicBezTo>
                  <a:lnTo>
                    <a:pt x="405906" y="912812"/>
                  </a:lnTo>
                  <a:cubicBezTo>
                    <a:pt x="181720" y="912812"/>
                    <a:pt x="0" y="731079"/>
                    <a:pt x="0" y="506902"/>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5" name="Google Shape;535;p5"/>
            <p:cNvSpPr/>
            <p:nvPr/>
          </p:nvSpPr>
          <p:spPr>
            <a:xfrm>
              <a:off x="1692730" y="1163931"/>
              <a:ext cx="1298672" cy="932811"/>
            </a:xfrm>
            <a:custGeom>
              <a:rect b="b" l="l" r="r" t="t"/>
              <a:pathLst>
                <a:path extrusionOk="0" h="578165" w="804929">
                  <a:moveTo>
                    <a:pt x="6558" y="0"/>
                  </a:moveTo>
                  <a:cubicBezTo>
                    <a:pt x="2469" y="23184"/>
                    <a:pt x="0" y="46970"/>
                    <a:pt x="0" y="71336"/>
                  </a:cubicBezTo>
                  <a:lnTo>
                    <a:pt x="0" y="172446"/>
                  </a:lnTo>
                  <a:cubicBezTo>
                    <a:pt x="0" y="396623"/>
                    <a:pt x="180182" y="578165"/>
                    <a:pt x="402465" y="578165"/>
                  </a:cubicBezTo>
                  <a:cubicBezTo>
                    <a:pt x="624706" y="578165"/>
                    <a:pt x="804929" y="396623"/>
                    <a:pt x="804929" y="172446"/>
                  </a:cubicBezTo>
                  <a:lnTo>
                    <a:pt x="804929" y="71336"/>
                  </a:lnTo>
                  <a:cubicBezTo>
                    <a:pt x="804929" y="46962"/>
                    <a:pt x="802419" y="23192"/>
                    <a:pt x="798371" y="0"/>
                  </a:cubicBezTo>
                  <a:cubicBezTo>
                    <a:pt x="764893" y="190112"/>
                    <a:pt x="600580" y="334606"/>
                    <a:pt x="402465" y="334606"/>
                  </a:cubicBezTo>
                  <a:cubicBezTo>
                    <a:pt x="204349" y="334606"/>
                    <a:pt x="40036" y="190124"/>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6" name="Google Shape;536;p5"/>
            <p:cNvSpPr/>
            <p:nvPr/>
          </p:nvSpPr>
          <p:spPr>
            <a:xfrm>
              <a:off x="1687114" y="639818"/>
              <a:ext cx="1309905" cy="678785"/>
            </a:xfrm>
            <a:custGeom>
              <a:rect b="b" l="l" r="r" t="t"/>
              <a:pathLst>
                <a:path extrusionOk="0" h="420717" w="811891">
                  <a:moveTo>
                    <a:pt x="405946" y="0"/>
                  </a:moveTo>
                  <a:cubicBezTo>
                    <a:pt x="181761" y="0"/>
                    <a:pt x="0" y="181761"/>
                    <a:pt x="0" y="405938"/>
                  </a:cubicBezTo>
                  <a:lnTo>
                    <a:pt x="0" y="420718"/>
                  </a:lnTo>
                  <a:cubicBezTo>
                    <a:pt x="0" y="196541"/>
                    <a:pt x="181761" y="14780"/>
                    <a:pt x="405946" y="14780"/>
                  </a:cubicBezTo>
                  <a:cubicBezTo>
                    <a:pt x="630131" y="14780"/>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 name="Google Shape;537;p5"/>
            <p:cNvSpPr/>
            <p:nvPr/>
          </p:nvSpPr>
          <p:spPr>
            <a:xfrm>
              <a:off x="1723036" y="822693"/>
              <a:ext cx="1238062" cy="123802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 name="Google Shape;538;p5"/>
            <p:cNvSpPr/>
            <p:nvPr/>
          </p:nvSpPr>
          <p:spPr>
            <a:xfrm>
              <a:off x="1745895" y="844808"/>
              <a:ext cx="1192343" cy="1192304"/>
            </a:xfrm>
            <a:custGeom>
              <a:rect b="b" l="l" r="r" t="t"/>
              <a:pathLst>
                <a:path extrusionOk="0" h="739001" w="739025">
                  <a:moveTo>
                    <a:pt x="0" y="369501"/>
                  </a:moveTo>
                  <a:cubicBezTo>
                    <a:pt x="0" y="165431"/>
                    <a:pt x="165447" y="0"/>
                    <a:pt x="369513" y="0"/>
                  </a:cubicBezTo>
                  <a:cubicBezTo>
                    <a:pt x="573579" y="0"/>
                    <a:pt x="739025" y="165431"/>
                    <a:pt x="739025" y="369501"/>
                  </a:cubicBezTo>
                  <a:cubicBezTo>
                    <a:pt x="739025" y="573571"/>
                    <a:pt x="573579" y="739001"/>
                    <a:pt x="369513" y="739001"/>
                  </a:cubicBezTo>
                  <a:cubicBezTo>
                    <a:pt x="165447" y="739001"/>
                    <a:pt x="0" y="573571"/>
                    <a:pt x="0" y="369501"/>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39" name="Google Shape;539;p5"/>
            <p:cNvSpPr/>
            <p:nvPr/>
          </p:nvSpPr>
          <p:spPr>
            <a:xfrm>
              <a:off x="1687180" y="2494685"/>
              <a:ext cx="1309774" cy="1472729"/>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6"/>
                  </a:lnTo>
                  <a:cubicBezTo>
                    <a:pt x="811811" y="731083"/>
                    <a:pt x="630091" y="912812"/>
                    <a:pt x="405906" y="912812"/>
                  </a:cubicBezTo>
                  <a:lnTo>
                    <a:pt x="405906" y="912812"/>
                  </a:lnTo>
                  <a:cubicBezTo>
                    <a:pt x="181720" y="912812"/>
                    <a:pt x="0" y="731083"/>
                    <a:pt x="0" y="506906"/>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0" name="Google Shape;540;p5"/>
            <p:cNvSpPr/>
            <p:nvPr/>
          </p:nvSpPr>
          <p:spPr>
            <a:xfrm>
              <a:off x="1692730" y="3027191"/>
              <a:ext cx="1298672" cy="93280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88"/>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1" name="Google Shape;541;p5"/>
            <p:cNvSpPr/>
            <p:nvPr/>
          </p:nvSpPr>
          <p:spPr>
            <a:xfrm>
              <a:off x="1687114" y="2503072"/>
              <a:ext cx="1309905" cy="678785"/>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 name="Google Shape;542;p5"/>
            <p:cNvSpPr/>
            <p:nvPr/>
          </p:nvSpPr>
          <p:spPr>
            <a:xfrm>
              <a:off x="1723036" y="2685946"/>
              <a:ext cx="1238062" cy="123802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 name="Google Shape;543;p5"/>
            <p:cNvSpPr/>
            <p:nvPr/>
          </p:nvSpPr>
          <p:spPr>
            <a:xfrm>
              <a:off x="1745895" y="2708067"/>
              <a:ext cx="1192343" cy="1192298"/>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FFE599"/>
                </a:gs>
                <a:gs pos="0">
                  <a:srgbClr val="F7F74A"/>
                </a:gs>
                <a:gs pos="100000">
                  <a:srgbClr val="B45F06"/>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4" name="Google Shape;544;p5"/>
            <p:cNvSpPr/>
            <p:nvPr/>
          </p:nvSpPr>
          <p:spPr>
            <a:xfrm>
              <a:off x="1687180" y="4357938"/>
              <a:ext cx="1309774" cy="1472729"/>
            </a:xfrm>
            <a:custGeom>
              <a:rect b="b" l="l" r="r" t="t"/>
              <a:pathLst>
                <a:path extrusionOk="0" h="912811" w="811810">
                  <a:moveTo>
                    <a:pt x="0" y="405906"/>
                  </a:moveTo>
                  <a:cubicBezTo>
                    <a:pt x="0" y="181733"/>
                    <a:pt x="181720" y="0"/>
                    <a:pt x="405906" y="0"/>
                  </a:cubicBezTo>
                  <a:lnTo>
                    <a:pt x="405906" y="0"/>
                  </a:lnTo>
                  <a:cubicBezTo>
                    <a:pt x="630091" y="0"/>
                    <a:pt x="811811" y="181733"/>
                    <a:pt x="811811" y="405906"/>
                  </a:cubicBezTo>
                  <a:lnTo>
                    <a:pt x="811811" y="506906"/>
                  </a:lnTo>
                  <a:cubicBezTo>
                    <a:pt x="811811" y="731083"/>
                    <a:pt x="630091" y="912812"/>
                    <a:pt x="405906" y="912812"/>
                  </a:cubicBezTo>
                  <a:lnTo>
                    <a:pt x="405906" y="912812"/>
                  </a:lnTo>
                  <a:cubicBezTo>
                    <a:pt x="181720" y="912812"/>
                    <a:pt x="0" y="731083"/>
                    <a:pt x="0" y="506906"/>
                  </a:cubicBezTo>
                  <a:lnTo>
                    <a:pt x="0" y="405906"/>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 name="Google Shape;545;p5"/>
            <p:cNvSpPr/>
            <p:nvPr/>
          </p:nvSpPr>
          <p:spPr>
            <a:xfrm>
              <a:off x="1692730" y="4890444"/>
              <a:ext cx="1298672" cy="93280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91"/>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 name="Google Shape;546;p5"/>
            <p:cNvSpPr/>
            <p:nvPr/>
          </p:nvSpPr>
          <p:spPr>
            <a:xfrm>
              <a:off x="1687114" y="4366325"/>
              <a:ext cx="1309905" cy="678785"/>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7" name="Google Shape;547;p5"/>
            <p:cNvSpPr/>
            <p:nvPr/>
          </p:nvSpPr>
          <p:spPr>
            <a:xfrm>
              <a:off x="1723036" y="4549199"/>
              <a:ext cx="1238062" cy="123802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8" name="Google Shape;548;p5"/>
            <p:cNvSpPr/>
            <p:nvPr/>
          </p:nvSpPr>
          <p:spPr>
            <a:xfrm>
              <a:off x="1745895" y="4571320"/>
              <a:ext cx="1192343" cy="1192298"/>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549" name="Google Shape;549;p5"/>
            <p:cNvSpPr/>
            <p:nvPr/>
          </p:nvSpPr>
          <p:spPr>
            <a:xfrm>
              <a:off x="2145607" y="6090083"/>
              <a:ext cx="395467" cy="767943"/>
            </a:xfrm>
            <a:custGeom>
              <a:rect b="b" l="l" r="r" t="t"/>
              <a:pathLst>
                <a:path extrusionOk="0" h="475978" w="245114">
                  <a:moveTo>
                    <a:pt x="0" y="0"/>
                  </a:moveTo>
                  <a:lnTo>
                    <a:pt x="245114" y="0"/>
                  </a:lnTo>
                  <a:lnTo>
                    <a:pt x="245114" y="475978"/>
                  </a:lnTo>
                  <a:lnTo>
                    <a:pt x="0" y="475978"/>
                  </a:lnTo>
                  <a:lnTo>
                    <a:pt x="0" y="0"/>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50" name="Google Shape;550;p5"/>
          <p:cNvGrpSpPr/>
          <p:nvPr/>
        </p:nvGrpSpPr>
        <p:grpSpPr>
          <a:xfrm>
            <a:off x="5056093" y="4655580"/>
            <a:ext cx="6137554" cy="2316753"/>
            <a:chOff x="754392" y="3177357"/>
            <a:chExt cx="3742183" cy="1412568"/>
          </a:xfrm>
        </p:grpSpPr>
        <p:sp>
          <p:nvSpPr>
            <p:cNvPr id="551" name="Google Shape;551;p5"/>
            <p:cNvSpPr/>
            <p:nvPr/>
          </p:nvSpPr>
          <p:spPr>
            <a:xfrm>
              <a:off x="754392" y="4109089"/>
              <a:ext cx="510063" cy="468084"/>
            </a:xfrm>
            <a:custGeom>
              <a:rect b="b" l="l" r="r" t="t"/>
              <a:pathLst>
                <a:path extrusionOk="0" h="468084" w="510063">
                  <a:moveTo>
                    <a:pt x="510064" y="0"/>
                  </a:moveTo>
                  <a:lnTo>
                    <a:pt x="437197" y="61694"/>
                  </a:lnTo>
                  <a:lnTo>
                    <a:pt x="72866" y="370120"/>
                  </a:lnTo>
                  <a:lnTo>
                    <a:pt x="0" y="431813"/>
                  </a:lnTo>
                  <a:lnTo>
                    <a:pt x="0" y="468084"/>
                  </a:lnTo>
                  <a:lnTo>
                    <a:pt x="61098" y="468084"/>
                  </a:lnTo>
                  <a:lnTo>
                    <a:pt x="72866" y="458045"/>
                  </a:lnTo>
                  <a:lnTo>
                    <a:pt x="437197" y="149700"/>
                  </a:lnTo>
                  <a:lnTo>
                    <a:pt x="510064" y="88047"/>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 name="Google Shape;552;p5"/>
            <p:cNvSpPr/>
            <p:nvPr/>
          </p:nvSpPr>
          <p:spPr>
            <a:xfrm>
              <a:off x="754392" y="3591767"/>
              <a:ext cx="510063" cy="519831"/>
            </a:xfrm>
            <a:custGeom>
              <a:rect b="b" l="l" r="r" t="t"/>
              <a:pathLst>
                <a:path extrusionOk="0" h="519831" w="510063">
                  <a:moveTo>
                    <a:pt x="510064" y="0"/>
                  </a:moveTo>
                  <a:lnTo>
                    <a:pt x="437197" y="61669"/>
                  </a:lnTo>
                  <a:lnTo>
                    <a:pt x="72866" y="370128"/>
                  </a:lnTo>
                  <a:lnTo>
                    <a:pt x="0" y="431797"/>
                  </a:lnTo>
                  <a:lnTo>
                    <a:pt x="0" y="519832"/>
                  </a:lnTo>
                  <a:lnTo>
                    <a:pt x="72866" y="458179"/>
                  </a:lnTo>
                  <a:lnTo>
                    <a:pt x="437197" y="149708"/>
                  </a:lnTo>
                  <a:lnTo>
                    <a:pt x="510064" y="88039"/>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3" name="Google Shape;553;p5"/>
            <p:cNvSpPr/>
            <p:nvPr/>
          </p:nvSpPr>
          <p:spPr>
            <a:xfrm>
              <a:off x="3986504" y="4109089"/>
              <a:ext cx="510071" cy="468084"/>
            </a:xfrm>
            <a:custGeom>
              <a:rect b="b" l="l" r="r" t="t"/>
              <a:pathLst>
                <a:path extrusionOk="0" h="468084" w="510071">
                  <a:moveTo>
                    <a:pt x="510072" y="0"/>
                  </a:moveTo>
                  <a:lnTo>
                    <a:pt x="437206" y="61694"/>
                  </a:lnTo>
                  <a:lnTo>
                    <a:pt x="72874" y="370120"/>
                  </a:lnTo>
                  <a:lnTo>
                    <a:pt x="0" y="431813"/>
                  </a:lnTo>
                  <a:lnTo>
                    <a:pt x="0" y="468084"/>
                  </a:lnTo>
                  <a:lnTo>
                    <a:pt x="61102" y="468084"/>
                  </a:lnTo>
                  <a:lnTo>
                    <a:pt x="72874" y="458045"/>
                  </a:lnTo>
                  <a:lnTo>
                    <a:pt x="437206" y="149700"/>
                  </a:lnTo>
                  <a:lnTo>
                    <a:pt x="510072" y="88047"/>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4" name="Google Shape;554;p5"/>
            <p:cNvSpPr/>
            <p:nvPr/>
          </p:nvSpPr>
          <p:spPr>
            <a:xfrm>
              <a:off x="3986504" y="3591767"/>
              <a:ext cx="510071" cy="519831"/>
            </a:xfrm>
            <a:custGeom>
              <a:rect b="b" l="l" r="r" t="t"/>
              <a:pathLst>
                <a:path extrusionOk="0" h="519831" w="510071">
                  <a:moveTo>
                    <a:pt x="510072" y="0"/>
                  </a:moveTo>
                  <a:lnTo>
                    <a:pt x="437206" y="61669"/>
                  </a:lnTo>
                  <a:lnTo>
                    <a:pt x="72874" y="370128"/>
                  </a:lnTo>
                  <a:lnTo>
                    <a:pt x="0" y="431797"/>
                  </a:lnTo>
                  <a:lnTo>
                    <a:pt x="0" y="519832"/>
                  </a:lnTo>
                  <a:lnTo>
                    <a:pt x="72874" y="458179"/>
                  </a:lnTo>
                  <a:lnTo>
                    <a:pt x="437206" y="149708"/>
                  </a:lnTo>
                  <a:lnTo>
                    <a:pt x="510072" y="88039"/>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5" name="Google Shape;555;p5"/>
            <p:cNvSpPr/>
            <p:nvPr/>
          </p:nvSpPr>
          <p:spPr>
            <a:xfrm>
              <a:off x="754420" y="3177357"/>
              <a:ext cx="72866" cy="1399817"/>
            </a:xfrm>
            <a:custGeom>
              <a:rect b="b" l="l" r="r" t="t"/>
              <a:pathLst>
                <a:path extrusionOk="0" h="1399817" w="72866">
                  <a:moveTo>
                    <a:pt x="0" y="0"/>
                  </a:moveTo>
                  <a:lnTo>
                    <a:pt x="72866" y="0"/>
                  </a:lnTo>
                  <a:lnTo>
                    <a:pt x="72866"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6" name="Google Shape;556;p5"/>
            <p:cNvSpPr/>
            <p:nvPr/>
          </p:nvSpPr>
          <p:spPr>
            <a:xfrm>
              <a:off x="1191553"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7" name="Google Shape;557;p5"/>
            <p:cNvSpPr/>
            <p:nvPr/>
          </p:nvSpPr>
          <p:spPr>
            <a:xfrm>
              <a:off x="3986532" y="3177357"/>
              <a:ext cx="72886" cy="1399817"/>
            </a:xfrm>
            <a:custGeom>
              <a:rect b="b" l="l" r="r" t="t"/>
              <a:pathLst>
                <a:path extrusionOk="0" h="1399817" w="72886">
                  <a:moveTo>
                    <a:pt x="0" y="0"/>
                  </a:moveTo>
                  <a:lnTo>
                    <a:pt x="72887" y="0"/>
                  </a:lnTo>
                  <a:lnTo>
                    <a:pt x="72887"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 name="Google Shape;558;p5"/>
            <p:cNvSpPr/>
            <p:nvPr/>
          </p:nvSpPr>
          <p:spPr>
            <a:xfrm>
              <a:off x="4423669"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59" name="Google Shape;559;p5"/>
          <p:cNvGrpSpPr/>
          <p:nvPr/>
        </p:nvGrpSpPr>
        <p:grpSpPr>
          <a:xfrm>
            <a:off x="4479676" y="666815"/>
            <a:ext cx="7388486" cy="4854592"/>
            <a:chOff x="495858" y="1752898"/>
            <a:chExt cx="4259230" cy="1952301"/>
          </a:xfrm>
        </p:grpSpPr>
        <p:sp>
          <p:nvSpPr>
            <p:cNvPr id="560" name="Google Shape;560;p5"/>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solidFill>
              <a:srgbClr val="5AA040"/>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 name="Google Shape;561;p5"/>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no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62" name="Google Shape;562;p5"/>
          <p:cNvSpPr/>
          <p:nvPr/>
        </p:nvSpPr>
        <p:spPr>
          <a:xfrm>
            <a:off x="76567" y="66661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 name="Google Shape;563;p5"/>
          <p:cNvSpPr txBox="1"/>
          <p:nvPr>
            <p:ph type="title"/>
          </p:nvPr>
        </p:nvSpPr>
        <p:spPr>
          <a:xfrm>
            <a:off x="4829825" y="1244525"/>
            <a:ext cx="6733500" cy="679500"/>
          </a:xfrm>
          <a:prstGeom prst="rect">
            <a:avLst/>
          </a:prstGeom>
        </p:spPr>
        <p:txBody>
          <a:bodyPr anchorCtr="0" anchor="b" bIns="121900" lIns="121900" spcFirstLastPara="1" rIns="121900" wrap="square" tIns="121900">
            <a:normAutofit/>
          </a:bodyPr>
          <a:lstStyle>
            <a:lvl1pPr lvl="0" rtl="0">
              <a:spcBef>
                <a:spcPts val="0"/>
              </a:spcBef>
              <a:spcAft>
                <a:spcPts val="0"/>
              </a:spcAft>
              <a:buSzPts val="3200"/>
              <a:buNone/>
              <a:defRPr sz="35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564" name="Google Shape;564;p5"/>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lvl1pPr indent="-368300" lvl="0" marL="457200" rtl="0">
              <a:lnSpc>
                <a:spcPct val="95000"/>
              </a:lnSpc>
              <a:spcBef>
                <a:spcPts val="0"/>
              </a:spcBef>
              <a:spcAft>
                <a:spcPts val="0"/>
              </a:spcAft>
              <a:buSzPts val="2200"/>
              <a:buChar char="●"/>
              <a:defRPr sz="2200"/>
            </a:lvl1pPr>
            <a:lvl2pPr indent="-368300" lvl="1" marL="914400" rtl="0">
              <a:spcBef>
                <a:spcPts val="0"/>
              </a:spcBef>
              <a:spcAft>
                <a:spcPts val="0"/>
              </a:spcAft>
              <a:buSzPts val="2200"/>
              <a:buChar char="○"/>
              <a:defRPr sz="2200"/>
            </a:lvl2pPr>
            <a:lvl3pPr indent="-368300" lvl="2" marL="1371600" rtl="0">
              <a:spcBef>
                <a:spcPts val="0"/>
              </a:spcBef>
              <a:spcAft>
                <a:spcPts val="0"/>
              </a:spcAft>
              <a:buSzPts val="2200"/>
              <a:buChar char="■"/>
              <a:defRPr sz="2200"/>
            </a:lvl3pPr>
            <a:lvl4pPr indent="-368300" lvl="3" marL="1828800" rtl="0">
              <a:spcBef>
                <a:spcPts val="0"/>
              </a:spcBef>
              <a:spcAft>
                <a:spcPts val="0"/>
              </a:spcAft>
              <a:buSzPts val="2200"/>
              <a:buChar char="●"/>
              <a:defRPr sz="2200"/>
            </a:lvl4pPr>
            <a:lvl5pPr indent="-368300" lvl="4" marL="2286000" rtl="0">
              <a:spcBef>
                <a:spcPts val="0"/>
              </a:spcBef>
              <a:spcAft>
                <a:spcPts val="0"/>
              </a:spcAft>
              <a:buSzPts val="2200"/>
              <a:buChar char="○"/>
              <a:defRPr sz="2200"/>
            </a:lvl5pPr>
            <a:lvl6pPr indent="-368300" lvl="5" marL="2743200" rtl="0">
              <a:spcBef>
                <a:spcPts val="0"/>
              </a:spcBef>
              <a:spcAft>
                <a:spcPts val="0"/>
              </a:spcAft>
              <a:buSzPts val="2200"/>
              <a:buChar char="■"/>
              <a:defRPr sz="2200"/>
            </a:lvl6pPr>
            <a:lvl7pPr indent="-368300" lvl="6" marL="3200400" rtl="0">
              <a:spcBef>
                <a:spcPts val="0"/>
              </a:spcBef>
              <a:spcAft>
                <a:spcPts val="0"/>
              </a:spcAft>
              <a:buSzPts val="2200"/>
              <a:buChar char="●"/>
              <a:defRPr sz="2200"/>
            </a:lvl7pPr>
            <a:lvl8pPr indent="-368300" lvl="7" marL="3657600" rtl="0">
              <a:spcBef>
                <a:spcPts val="0"/>
              </a:spcBef>
              <a:spcAft>
                <a:spcPts val="0"/>
              </a:spcAft>
              <a:buSzPts val="2200"/>
              <a:buChar char="○"/>
              <a:defRPr sz="2200"/>
            </a:lvl8pPr>
            <a:lvl9pPr indent="-368300" lvl="8" marL="4114800" rtl="0">
              <a:spcBef>
                <a:spcPts val="0"/>
              </a:spcBef>
              <a:spcAft>
                <a:spcPts val="0"/>
              </a:spcAft>
              <a:buSzPts val="2200"/>
              <a:buChar char="■"/>
              <a:defRPr sz="2200"/>
            </a:lvl9pPr>
          </a:lstStyle>
          <a:p/>
        </p:txBody>
      </p:sp>
      <p:sp>
        <p:nvSpPr>
          <p:cNvPr id="565" name="Google Shape;565;p5">
            <a:hlinkClick action="ppaction://hlinksldjump" r:id="rId2"/>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66" name="Google Shape;566;p5">
            <a:hlinkClick action="ppaction://hlinksldjump" r:id="rId3"/>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67" name="Google Shape;567;p5">
            <a:hlinkClick action="ppaction://hlinksldjump" r:id="rId4"/>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 slide - Day">
  <p:cSld name="ONE_COLUMN_TEXT_1_1">
    <p:spTree>
      <p:nvGrpSpPr>
        <p:cNvPr id="568" name="Shape 568"/>
        <p:cNvGrpSpPr/>
        <p:nvPr/>
      </p:nvGrpSpPr>
      <p:grpSpPr>
        <a:xfrm>
          <a:off x="0" y="0"/>
          <a:ext cx="0" cy="0"/>
          <a:chOff x="0" y="0"/>
          <a:chExt cx="0" cy="0"/>
        </a:xfrm>
      </p:grpSpPr>
      <p:sp>
        <p:nvSpPr>
          <p:cNvPr id="569" name="Google Shape;569;p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570" name="Google Shape;570;p6"/>
          <p:cNvGrpSpPr/>
          <p:nvPr/>
        </p:nvGrpSpPr>
        <p:grpSpPr>
          <a:xfrm>
            <a:off x="571776" y="296728"/>
            <a:ext cx="3543131" cy="6561298"/>
            <a:chOff x="571776" y="296728"/>
            <a:chExt cx="3543131" cy="6561298"/>
          </a:xfrm>
        </p:grpSpPr>
        <p:sp>
          <p:nvSpPr>
            <p:cNvPr id="571" name="Google Shape;571;p6"/>
            <p:cNvSpPr/>
            <p:nvPr/>
          </p:nvSpPr>
          <p:spPr>
            <a:xfrm>
              <a:off x="3287400" y="1341608"/>
              <a:ext cx="615344" cy="649558"/>
            </a:xfrm>
            <a:custGeom>
              <a:rect b="b" l="l" r="r" t="t"/>
              <a:pathLst>
                <a:path extrusionOk="0" h="402602" w="381396">
                  <a:moveTo>
                    <a:pt x="0" y="10513"/>
                  </a:moveTo>
                  <a:lnTo>
                    <a:pt x="376759" y="0"/>
                  </a:lnTo>
                  <a:cubicBezTo>
                    <a:pt x="376759" y="0"/>
                    <a:pt x="406998" y="145235"/>
                    <a:pt x="313041" y="245887"/>
                  </a:cubicBezTo>
                  <a:cubicBezTo>
                    <a:pt x="219044" y="346540"/>
                    <a:pt x="850" y="402602"/>
                    <a:pt x="850" y="402602"/>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 name="Google Shape;572;p6"/>
            <p:cNvSpPr/>
            <p:nvPr/>
          </p:nvSpPr>
          <p:spPr>
            <a:xfrm>
              <a:off x="3284853" y="740563"/>
              <a:ext cx="830054" cy="1042347"/>
            </a:xfrm>
            <a:custGeom>
              <a:rect b="b" l="l" r="r" t="t"/>
              <a:pathLst>
                <a:path extrusionOk="0" h="646056" w="514475">
                  <a:moveTo>
                    <a:pt x="0" y="830"/>
                  </a:moveTo>
                  <a:lnTo>
                    <a:pt x="513059" y="0"/>
                  </a:lnTo>
                  <a:cubicBezTo>
                    <a:pt x="513059" y="0"/>
                    <a:pt x="533057" y="303205"/>
                    <a:pt x="422745" y="439238"/>
                  </a:cubicBezTo>
                  <a:cubicBezTo>
                    <a:pt x="313284" y="574198"/>
                    <a:pt x="1862" y="646057"/>
                    <a:pt x="1862" y="646057"/>
                  </a:cubicBezTo>
                  <a:lnTo>
                    <a:pt x="0"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 name="Google Shape;573;p6"/>
            <p:cNvSpPr/>
            <p:nvPr/>
          </p:nvSpPr>
          <p:spPr>
            <a:xfrm>
              <a:off x="3284787" y="740615"/>
              <a:ext cx="829801" cy="639931"/>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3"/>
                  </a:cubicBezTo>
                  <a:cubicBezTo>
                    <a:pt x="492576" y="272228"/>
                    <a:pt x="492657" y="272164"/>
                    <a:pt x="492738" y="272095"/>
                  </a:cubicBezTo>
                  <a:cubicBezTo>
                    <a:pt x="505327" y="213911"/>
                    <a:pt x="511359" y="154752"/>
                    <a:pt x="513302" y="106174"/>
                  </a:cubicBezTo>
                  <a:cubicBezTo>
                    <a:pt x="514517" y="76833"/>
                    <a:pt x="514436" y="52480"/>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 name="Google Shape;574;p6"/>
            <p:cNvSpPr/>
            <p:nvPr/>
          </p:nvSpPr>
          <p:spPr>
            <a:xfrm>
              <a:off x="3284787" y="740615"/>
              <a:ext cx="829880" cy="171301"/>
            </a:xfrm>
            <a:custGeom>
              <a:rect b="b" l="l" r="r" t="t"/>
              <a:pathLst>
                <a:path extrusionOk="0" h="106174" w="514367">
                  <a:moveTo>
                    <a:pt x="513100" y="0"/>
                  </a:moveTo>
                  <a:lnTo>
                    <a:pt x="0" y="806"/>
                  </a:lnTo>
                  <a:lnTo>
                    <a:pt x="202" y="106174"/>
                  </a:lnTo>
                  <a:lnTo>
                    <a:pt x="513302" y="106174"/>
                  </a:lnTo>
                  <a:cubicBezTo>
                    <a:pt x="515812" y="44214"/>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5" name="Google Shape;575;p6"/>
            <p:cNvSpPr/>
            <p:nvPr/>
          </p:nvSpPr>
          <p:spPr>
            <a:xfrm>
              <a:off x="3287400" y="3232697"/>
              <a:ext cx="615344" cy="649565"/>
            </a:xfrm>
            <a:custGeom>
              <a:rect b="b" l="l" r="r" t="t"/>
              <a:pathLst>
                <a:path extrusionOk="0" h="402606" w="381396">
                  <a:moveTo>
                    <a:pt x="0" y="10513"/>
                  </a:moveTo>
                  <a:lnTo>
                    <a:pt x="376759" y="0"/>
                  </a:lnTo>
                  <a:cubicBezTo>
                    <a:pt x="376759" y="0"/>
                    <a:pt x="406998" y="145235"/>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6" name="Google Shape;576;p6"/>
            <p:cNvSpPr/>
            <p:nvPr/>
          </p:nvSpPr>
          <p:spPr>
            <a:xfrm>
              <a:off x="3284853" y="2631658"/>
              <a:ext cx="830054" cy="1042340"/>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 name="Google Shape;577;p6"/>
            <p:cNvSpPr/>
            <p:nvPr/>
          </p:nvSpPr>
          <p:spPr>
            <a:xfrm>
              <a:off x="3284787" y="2631703"/>
              <a:ext cx="829801" cy="639931"/>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8" name="Google Shape;578;p6"/>
            <p:cNvSpPr/>
            <p:nvPr/>
          </p:nvSpPr>
          <p:spPr>
            <a:xfrm>
              <a:off x="3284787" y="2631703"/>
              <a:ext cx="829880" cy="171301"/>
            </a:xfrm>
            <a:custGeom>
              <a:rect b="b" l="l" r="r" t="t"/>
              <a:pathLst>
                <a:path extrusionOk="0" h="106174" w="514367">
                  <a:moveTo>
                    <a:pt x="513100" y="0"/>
                  </a:moveTo>
                  <a:lnTo>
                    <a:pt x="0" y="806"/>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 name="Google Shape;579;p6"/>
            <p:cNvSpPr/>
            <p:nvPr/>
          </p:nvSpPr>
          <p:spPr>
            <a:xfrm>
              <a:off x="3287400" y="5123785"/>
              <a:ext cx="615344" cy="649565"/>
            </a:xfrm>
            <a:custGeom>
              <a:rect b="b" l="l" r="r" t="t"/>
              <a:pathLst>
                <a:path extrusionOk="0" h="402606" w="381396">
                  <a:moveTo>
                    <a:pt x="0" y="10513"/>
                  </a:moveTo>
                  <a:lnTo>
                    <a:pt x="376759" y="0"/>
                  </a:lnTo>
                  <a:cubicBezTo>
                    <a:pt x="376759" y="0"/>
                    <a:pt x="406998" y="145234"/>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 name="Google Shape;580;p6"/>
            <p:cNvSpPr/>
            <p:nvPr/>
          </p:nvSpPr>
          <p:spPr>
            <a:xfrm>
              <a:off x="3284853" y="4522747"/>
              <a:ext cx="830054" cy="1042340"/>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 name="Google Shape;581;p6"/>
            <p:cNvSpPr/>
            <p:nvPr/>
          </p:nvSpPr>
          <p:spPr>
            <a:xfrm>
              <a:off x="3284787" y="4522794"/>
              <a:ext cx="829801" cy="639931"/>
            </a:xfrm>
            <a:custGeom>
              <a:rect b="b" l="l" r="r" t="t"/>
              <a:pathLst>
                <a:path extrusionOk="0" h="396635" w="514318">
                  <a:moveTo>
                    <a:pt x="513100" y="0"/>
                  </a:moveTo>
                  <a:lnTo>
                    <a:pt x="0" y="810"/>
                  </a:lnTo>
                  <a:lnTo>
                    <a:pt x="202" y="106174"/>
                  </a:lnTo>
                  <a:lnTo>
                    <a:pt x="1012" y="396635"/>
                  </a:lnTo>
                  <a:cubicBezTo>
                    <a:pt x="161156" y="387758"/>
                    <a:pt x="340083" y="368185"/>
                    <a:pt x="424324" y="324777"/>
                  </a:cubicBezTo>
                  <a:cubicBezTo>
                    <a:pt x="450030" y="311519"/>
                    <a:pt x="472457" y="293254"/>
                    <a:pt x="492536" y="272500"/>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2" name="Google Shape;582;p6"/>
            <p:cNvSpPr/>
            <p:nvPr/>
          </p:nvSpPr>
          <p:spPr>
            <a:xfrm>
              <a:off x="3284787" y="4522794"/>
              <a:ext cx="829880" cy="171301"/>
            </a:xfrm>
            <a:custGeom>
              <a:rect b="b" l="l" r="r" t="t"/>
              <a:pathLst>
                <a:path extrusionOk="0" h="106174" w="514367">
                  <a:moveTo>
                    <a:pt x="513100" y="0"/>
                  </a:moveTo>
                  <a:lnTo>
                    <a:pt x="0" y="810"/>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3" name="Google Shape;583;p6"/>
            <p:cNvSpPr/>
            <p:nvPr/>
          </p:nvSpPr>
          <p:spPr>
            <a:xfrm>
              <a:off x="783918" y="1341608"/>
              <a:ext cx="615362" cy="649558"/>
            </a:xfrm>
            <a:custGeom>
              <a:rect b="b" l="l" r="r" t="t"/>
              <a:pathLst>
                <a:path extrusionOk="0" h="402602" w="381407">
                  <a:moveTo>
                    <a:pt x="381408" y="10513"/>
                  </a:moveTo>
                  <a:lnTo>
                    <a:pt x="4649" y="0"/>
                  </a:lnTo>
                  <a:cubicBezTo>
                    <a:pt x="4649" y="0"/>
                    <a:pt x="-25631" y="145235"/>
                    <a:pt x="68366" y="245887"/>
                  </a:cubicBezTo>
                  <a:cubicBezTo>
                    <a:pt x="162364" y="346540"/>
                    <a:pt x="380558" y="402602"/>
                    <a:pt x="380558" y="402602"/>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 name="Google Shape;584;p6"/>
            <p:cNvSpPr/>
            <p:nvPr/>
          </p:nvSpPr>
          <p:spPr>
            <a:xfrm>
              <a:off x="571776" y="740563"/>
              <a:ext cx="830054" cy="1042347"/>
            </a:xfrm>
            <a:custGeom>
              <a:rect b="b" l="l" r="r" t="t"/>
              <a:pathLst>
                <a:path extrusionOk="0" h="646056" w="514475">
                  <a:moveTo>
                    <a:pt x="514475" y="830"/>
                  </a:moveTo>
                  <a:lnTo>
                    <a:pt x="1416" y="0"/>
                  </a:lnTo>
                  <a:cubicBezTo>
                    <a:pt x="1416" y="0"/>
                    <a:pt x="-18582" y="303205"/>
                    <a:pt x="91730" y="439238"/>
                  </a:cubicBezTo>
                  <a:cubicBezTo>
                    <a:pt x="201150" y="574198"/>
                    <a:pt x="512613" y="646057"/>
                    <a:pt x="512613" y="646057"/>
                  </a:cubicBezTo>
                  <a:lnTo>
                    <a:pt x="514475"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5" name="Google Shape;585;p6"/>
            <p:cNvSpPr/>
            <p:nvPr/>
          </p:nvSpPr>
          <p:spPr>
            <a:xfrm>
              <a:off x="572074" y="740615"/>
              <a:ext cx="829754" cy="639931"/>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3"/>
                  </a:cubicBezTo>
                  <a:cubicBezTo>
                    <a:pt x="21714" y="272228"/>
                    <a:pt x="21674" y="272164"/>
                    <a:pt x="21593" y="272095"/>
                  </a:cubicBezTo>
                  <a:cubicBezTo>
                    <a:pt x="9003" y="213911"/>
                    <a:pt x="2972" y="154752"/>
                    <a:pt x="988" y="106174"/>
                  </a:cubicBezTo>
                  <a:cubicBezTo>
                    <a:pt x="-186" y="76833"/>
                    <a:pt x="-105" y="52480"/>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6" name="Google Shape;586;p6"/>
            <p:cNvSpPr/>
            <p:nvPr/>
          </p:nvSpPr>
          <p:spPr>
            <a:xfrm>
              <a:off x="571977" y="740615"/>
              <a:ext cx="829851" cy="171301"/>
            </a:xfrm>
            <a:custGeom>
              <a:rect b="b" l="l" r="r" t="t"/>
              <a:pathLst>
                <a:path extrusionOk="0" h="106174" w="514349">
                  <a:moveTo>
                    <a:pt x="1250" y="0"/>
                  </a:moveTo>
                  <a:lnTo>
                    <a:pt x="514349" y="806"/>
                  </a:lnTo>
                  <a:lnTo>
                    <a:pt x="514147" y="106174"/>
                  </a:lnTo>
                  <a:lnTo>
                    <a:pt x="1047" y="106174"/>
                  </a:lnTo>
                  <a:cubicBezTo>
                    <a:pt x="-1422" y="44214"/>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 name="Google Shape;587;p6"/>
            <p:cNvSpPr/>
            <p:nvPr/>
          </p:nvSpPr>
          <p:spPr>
            <a:xfrm>
              <a:off x="783918" y="3232697"/>
              <a:ext cx="615362" cy="649565"/>
            </a:xfrm>
            <a:custGeom>
              <a:rect b="b" l="l" r="r" t="t"/>
              <a:pathLst>
                <a:path extrusionOk="0" h="402606" w="381407">
                  <a:moveTo>
                    <a:pt x="381408" y="10513"/>
                  </a:moveTo>
                  <a:lnTo>
                    <a:pt x="4649" y="0"/>
                  </a:lnTo>
                  <a:cubicBezTo>
                    <a:pt x="4649" y="0"/>
                    <a:pt x="-25631" y="145235"/>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8" name="Google Shape;588;p6"/>
            <p:cNvSpPr/>
            <p:nvPr/>
          </p:nvSpPr>
          <p:spPr>
            <a:xfrm>
              <a:off x="571776" y="2631658"/>
              <a:ext cx="830054" cy="1042340"/>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 name="Google Shape;589;p6"/>
            <p:cNvSpPr/>
            <p:nvPr/>
          </p:nvSpPr>
          <p:spPr>
            <a:xfrm>
              <a:off x="572074" y="2631703"/>
              <a:ext cx="829754" cy="639931"/>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 name="Google Shape;590;p6"/>
            <p:cNvSpPr/>
            <p:nvPr/>
          </p:nvSpPr>
          <p:spPr>
            <a:xfrm>
              <a:off x="571977" y="2631703"/>
              <a:ext cx="829851" cy="171301"/>
            </a:xfrm>
            <a:custGeom>
              <a:rect b="b" l="l" r="r" t="t"/>
              <a:pathLst>
                <a:path extrusionOk="0" h="106174" w="514349">
                  <a:moveTo>
                    <a:pt x="1250" y="0"/>
                  </a:moveTo>
                  <a:lnTo>
                    <a:pt x="514349" y="806"/>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 name="Google Shape;591;p6"/>
            <p:cNvSpPr/>
            <p:nvPr/>
          </p:nvSpPr>
          <p:spPr>
            <a:xfrm>
              <a:off x="783918" y="5123785"/>
              <a:ext cx="615362" cy="649565"/>
            </a:xfrm>
            <a:custGeom>
              <a:rect b="b" l="l" r="r" t="t"/>
              <a:pathLst>
                <a:path extrusionOk="0" h="402606" w="381407">
                  <a:moveTo>
                    <a:pt x="381408" y="10513"/>
                  </a:moveTo>
                  <a:lnTo>
                    <a:pt x="4649" y="0"/>
                  </a:lnTo>
                  <a:cubicBezTo>
                    <a:pt x="4649" y="0"/>
                    <a:pt x="-25631" y="145234"/>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 name="Google Shape;592;p6"/>
            <p:cNvSpPr/>
            <p:nvPr/>
          </p:nvSpPr>
          <p:spPr>
            <a:xfrm>
              <a:off x="571776" y="4522747"/>
              <a:ext cx="830054" cy="1042340"/>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 name="Google Shape;593;p6"/>
            <p:cNvSpPr/>
            <p:nvPr/>
          </p:nvSpPr>
          <p:spPr>
            <a:xfrm>
              <a:off x="572074" y="4522794"/>
              <a:ext cx="829754" cy="639931"/>
            </a:xfrm>
            <a:custGeom>
              <a:rect b="b" l="l" r="r" t="t"/>
              <a:pathLst>
                <a:path extrusionOk="0" h="396635" w="514289">
                  <a:moveTo>
                    <a:pt x="1190" y="0"/>
                  </a:moveTo>
                  <a:lnTo>
                    <a:pt x="514290" y="810"/>
                  </a:lnTo>
                  <a:lnTo>
                    <a:pt x="514088" y="106174"/>
                  </a:lnTo>
                  <a:lnTo>
                    <a:pt x="513278" y="396635"/>
                  </a:lnTo>
                  <a:cubicBezTo>
                    <a:pt x="353175" y="387758"/>
                    <a:pt x="174247" y="368185"/>
                    <a:pt x="90006" y="324777"/>
                  </a:cubicBezTo>
                  <a:cubicBezTo>
                    <a:pt x="64301" y="311519"/>
                    <a:pt x="41874" y="293254"/>
                    <a:pt x="21795" y="272500"/>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 name="Google Shape;594;p6"/>
            <p:cNvSpPr/>
            <p:nvPr/>
          </p:nvSpPr>
          <p:spPr>
            <a:xfrm>
              <a:off x="571977" y="4522794"/>
              <a:ext cx="829851" cy="171301"/>
            </a:xfrm>
            <a:custGeom>
              <a:rect b="b" l="l" r="r" t="t"/>
              <a:pathLst>
                <a:path extrusionOk="0" h="106174" w="514349">
                  <a:moveTo>
                    <a:pt x="1250" y="0"/>
                  </a:moveTo>
                  <a:lnTo>
                    <a:pt x="514349" y="810"/>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 name="Google Shape;595;p6"/>
            <p:cNvSpPr/>
            <p:nvPr/>
          </p:nvSpPr>
          <p:spPr>
            <a:xfrm>
              <a:off x="1685547" y="296728"/>
              <a:ext cx="1315587" cy="5836886"/>
            </a:xfrm>
            <a:custGeom>
              <a:rect b="b" l="l" r="r" t="t"/>
              <a:pathLst>
                <a:path extrusionOk="0" h="3617755" w="815413">
                  <a:moveTo>
                    <a:pt x="0" y="23338"/>
                  </a:moveTo>
                  <a:cubicBezTo>
                    <a:pt x="0" y="10449"/>
                    <a:pt x="10444" y="0"/>
                    <a:pt x="23317" y="0"/>
                  </a:cubicBezTo>
                  <a:lnTo>
                    <a:pt x="792096" y="0"/>
                  </a:lnTo>
                  <a:cubicBezTo>
                    <a:pt x="804970" y="0"/>
                    <a:pt x="815414" y="10449"/>
                    <a:pt x="815414" y="23338"/>
                  </a:cubicBezTo>
                  <a:lnTo>
                    <a:pt x="815414" y="3594418"/>
                  </a:lnTo>
                  <a:cubicBezTo>
                    <a:pt x="815414" y="3607307"/>
                    <a:pt x="804970" y="3617755"/>
                    <a:pt x="792096" y="3617755"/>
                  </a:cubicBezTo>
                  <a:lnTo>
                    <a:pt x="23317" y="3617755"/>
                  </a:lnTo>
                  <a:cubicBezTo>
                    <a:pt x="10444" y="3617755"/>
                    <a:pt x="0" y="3607307"/>
                    <a:pt x="0" y="3594418"/>
                  </a:cubicBezTo>
                  <a:lnTo>
                    <a:pt x="0" y="23338"/>
                  </a:lnTo>
                  <a:close/>
                </a:path>
              </a:pathLst>
            </a:custGeom>
            <a:solidFill>
              <a:srgbClr val="101E2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96" name="Google Shape;596;p6"/>
            <p:cNvGrpSpPr/>
            <p:nvPr/>
          </p:nvGrpSpPr>
          <p:grpSpPr>
            <a:xfrm>
              <a:off x="1396081" y="450935"/>
              <a:ext cx="1894517" cy="5496484"/>
              <a:chOff x="1396081" y="450935"/>
              <a:chExt cx="1894517" cy="5496484"/>
            </a:xfrm>
          </p:grpSpPr>
          <p:sp>
            <p:nvSpPr>
              <p:cNvPr id="597" name="Google Shape;597;p6"/>
              <p:cNvSpPr/>
              <p:nvPr/>
            </p:nvSpPr>
            <p:spPr>
              <a:xfrm>
                <a:off x="1396081" y="450935"/>
                <a:ext cx="1894517" cy="1757478"/>
              </a:xfrm>
              <a:custGeom>
                <a:rect b="b" l="l" r="r" t="t"/>
                <a:pathLst>
                  <a:path extrusionOk="0" h="1089301" w="1174239">
                    <a:moveTo>
                      <a:pt x="0" y="17807"/>
                    </a:moveTo>
                    <a:cubicBezTo>
                      <a:pt x="0" y="7970"/>
                      <a:pt x="7975" y="0"/>
                      <a:pt x="17771" y="0"/>
                    </a:cubicBezTo>
                    <a:lnTo>
                      <a:pt x="1156428" y="0"/>
                    </a:lnTo>
                    <a:cubicBezTo>
                      <a:pt x="1166265" y="0"/>
                      <a:pt x="1174240" y="7970"/>
                      <a:pt x="1174240" y="17807"/>
                    </a:cubicBezTo>
                    <a:lnTo>
                      <a:pt x="1174240" y="1071498"/>
                    </a:lnTo>
                    <a:cubicBezTo>
                      <a:pt x="1174240" y="1081331"/>
                      <a:pt x="1166265" y="1089302"/>
                      <a:pt x="1156428" y="1089302"/>
                    </a:cubicBezTo>
                    <a:lnTo>
                      <a:pt x="17771" y="1089302"/>
                    </a:lnTo>
                    <a:cubicBezTo>
                      <a:pt x="7975" y="1089302"/>
                      <a:pt x="0" y="1081331"/>
                      <a:pt x="0" y="1071498"/>
                    </a:cubicBezTo>
                    <a:lnTo>
                      <a:pt x="0" y="17807"/>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8" name="Google Shape;598;p6"/>
              <p:cNvSpPr/>
              <p:nvPr/>
            </p:nvSpPr>
            <p:spPr>
              <a:xfrm>
                <a:off x="1396081" y="2320438"/>
                <a:ext cx="1894517" cy="1757478"/>
              </a:xfrm>
              <a:custGeom>
                <a:rect b="b" l="l" r="r" t="t"/>
                <a:pathLst>
                  <a:path extrusionOk="0" h="1089301" w="1174239">
                    <a:moveTo>
                      <a:pt x="0" y="17804"/>
                    </a:moveTo>
                    <a:cubicBezTo>
                      <a:pt x="0" y="7971"/>
                      <a:pt x="7975" y="0"/>
                      <a:pt x="17771" y="0"/>
                    </a:cubicBezTo>
                    <a:lnTo>
                      <a:pt x="1156428" y="0"/>
                    </a:lnTo>
                    <a:cubicBezTo>
                      <a:pt x="1166265" y="0"/>
                      <a:pt x="1174240" y="7971"/>
                      <a:pt x="1174240" y="17804"/>
                    </a:cubicBezTo>
                    <a:lnTo>
                      <a:pt x="1174240" y="1071494"/>
                    </a:lnTo>
                    <a:cubicBezTo>
                      <a:pt x="1174240" y="1081331"/>
                      <a:pt x="1166265" y="1089302"/>
                      <a:pt x="1156428" y="1089302"/>
                    </a:cubicBezTo>
                    <a:lnTo>
                      <a:pt x="17771" y="1089302"/>
                    </a:lnTo>
                    <a:cubicBezTo>
                      <a:pt x="7975" y="1089302"/>
                      <a:pt x="0" y="1081331"/>
                      <a:pt x="0" y="1071494"/>
                    </a:cubicBezTo>
                    <a:lnTo>
                      <a:pt x="0" y="17804"/>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9" name="Google Shape;599;p6"/>
              <p:cNvSpPr/>
              <p:nvPr/>
            </p:nvSpPr>
            <p:spPr>
              <a:xfrm>
                <a:off x="1396081" y="4189935"/>
                <a:ext cx="1894517" cy="1757485"/>
              </a:xfrm>
              <a:custGeom>
                <a:rect b="b" l="l" r="r" t="t"/>
                <a:pathLst>
                  <a:path extrusionOk="0" h="1089305" w="1174239">
                    <a:moveTo>
                      <a:pt x="0" y="17808"/>
                    </a:moveTo>
                    <a:cubicBezTo>
                      <a:pt x="0" y="7975"/>
                      <a:pt x="7975" y="0"/>
                      <a:pt x="17771" y="0"/>
                    </a:cubicBezTo>
                    <a:lnTo>
                      <a:pt x="1156428" y="0"/>
                    </a:lnTo>
                    <a:cubicBezTo>
                      <a:pt x="1166265" y="0"/>
                      <a:pt x="1174240" y="7975"/>
                      <a:pt x="1174240" y="17808"/>
                    </a:cubicBezTo>
                    <a:lnTo>
                      <a:pt x="1174240" y="1071498"/>
                    </a:lnTo>
                    <a:cubicBezTo>
                      <a:pt x="1174240" y="1081331"/>
                      <a:pt x="1166265" y="1089306"/>
                      <a:pt x="1156428" y="1089306"/>
                    </a:cubicBezTo>
                    <a:lnTo>
                      <a:pt x="17771" y="1089306"/>
                    </a:lnTo>
                    <a:cubicBezTo>
                      <a:pt x="7975" y="1089306"/>
                      <a:pt x="0" y="1081331"/>
                      <a:pt x="0" y="1071498"/>
                    </a:cubicBezTo>
                    <a:lnTo>
                      <a:pt x="0" y="17808"/>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00" name="Google Shape;600;p6"/>
            <p:cNvGrpSpPr/>
            <p:nvPr/>
          </p:nvGrpSpPr>
          <p:grpSpPr>
            <a:xfrm>
              <a:off x="1422991" y="470149"/>
              <a:ext cx="1840634" cy="3795451"/>
              <a:chOff x="1422991" y="470149"/>
              <a:chExt cx="1840634" cy="3795451"/>
            </a:xfrm>
          </p:grpSpPr>
          <p:sp>
            <p:nvSpPr>
              <p:cNvPr id="601" name="Google Shape;601;p6"/>
              <p:cNvSpPr/>
              <p:nvPr/>
            </p:nvSpPr>
            <p:spPr>
              <a:xfrm>
                <a:off x="1422991" y="470149"/>
                <a:ext cx="1840634" cy="5388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53"/>
                      <a:pt x="1133395" y="33397"/>
                      <a:pt x="1124205" y="33397"/>
                    </a:cubicBezTo>
                    <a:lnTo>
                      <a:pt x="16638" y="33397"/>
                    </a:lnTo>
                    <a:cubicBezTo>
                      <a:pt x="7449" y="33397"/>
                      <a:pt x="0" y="25953"/>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2" name="Google Shape;602;p6"/>
              <p:cNvSpPr/>
              <p:nvPr/>
            </p:nvSpPr>
            <p:spPr>
              <a:xfrm>
                <a:off x="1422991" y="2340933"/>
                <a:ext cx="1840634" cy="5388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8"/>
                      <a:pt x="1133395" y="33397"/>
                      <a:pt x="1124205" y="33397"/>
                    </a:cubicBezTo>
                    <a:lnTo>
                      <a:pt x="16638" y="33397"/>
                    </a:lnTo>
                    <a:cubicBezTo>
                      <a:pt x="7449" y="33397"/>
                      <a:pt x="0" y="25948"/>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3" name="Google Shape;603;p6"/>
              <p:cNvSpPr/>
              <p:nvPr/>
            </p:nvSpPr>
            <p:spPr>
              <a:xfrm>
                <a:off x="1422991" y="4211717"/>
                <a:ext cx="1840634" cy="5388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9"/>
                      <a:pt x="1133395" y="33397"/>
                      <a:pt x="1124205" y="33397"/>
                    </a:cubicBezTo>
                    <a:lnTo>
                      <a:pt x="16638" y="33397"/>
                    </a:lnTo>
                    <a:cubicBezTo>
                      <a:pt x="7449" y="33397"/>
                      <a:pt x="0" y="25949"/>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04" name="Google Shape;604;p6"/>
            <p:cNvGrpSpPr/>
            <p:nvPr/>
          </p:nvGrpSpPr>
          <p:grpSpPr>
            <a:xfrm>
              <a:off x="1687114" y="631433"/>
              <a:ext cx="1309905" cy="1472729"/>
              <a:chOff x="1687114" y="631433"/>
              <a:chExt cx="1309905" cy="1472729"/>
            </a:xfrm>
          </p:grpSpPr>
          <p:sp>
            <p:nvSpPr>
              <p:cNvPr id="605" name="Google Shape;605;p6"/>
              <p:cNvSpPr/>
              <p:nvPr/>
            </p:nvSpPr>
            <p:spPr>
              <a:xfrm>
                <a:off x="1687180" y="631433"/>
                <a:ext cx="1309774" cy="1472729"/>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2"/>
                    </a:lnTo>
                    <a:cubicBezTo>
                      <a:pt x="811811" y="731079"/>
                      <a:pt x="630091" y="912812"/>
                      <a:pt x="405906" y="912812"/>
                    </a:cubicBezTo>
                    <a:lnTo>
                      <a:pt x="405906" y="912812"/>
                    </a:lnTo>
                    <a:cubicBezTo>
                      <a:pt x="181720" y="912812"/>
                      <a:pt x="0" y="731079"/>
                      <a:pt x="0" y="506902"/>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 name="Google Shape;606;p6"/>
              <p:cNvSpPr/>
              <p:nvPr/>
            </p:nvSpPr>
            <p:spPr>
              <a:xfrm>
                <a:off x="1692730" y="1163931"/>
                <a:ext cx="1298672" cy="932811"/>
              </a:xfrm>
              <a:custGeom>
                <a:rect b="b" l="l" r="r" t="t"/>
                <a:pathLst>
                  <a:path extrusionOk="0" h="578165" w="804929">
                    <a:moveTo>
                      <a:pt x="6558" y="0"/>
                    </a:moveTo>
                    <a:cubicBezTo>
                      <a:pt x="2469" y="23184"/>
                      <a:pt x="0" y="46970"/>
                      <a:pt x="0" y="71336"/>
                    </a:cubicBezTo>
                    <a:lnTo>
                      <a:pt x="0" y="172446"/>
                    </a:lnTo>
                    <a:cubicBezTo>
                      <a:pt x="0" y="396623"/>
                      <a:pt x="180182" y="578165"/>
                      <a:pt x="402465" y="578165"/>
                    </a:cubicBezTo>
                    <a:cubicBezTo>
                      <a:pt x="624706" y="578165"/>
                      <a:pt x="804929" y="396623"/>
                      <a:pt x="804929" y="172446"/>
                    </a:cubicBezTo>
                    <a:lnTo>
                      <a:pt x="804929" y="71336"/>
                    </a:lnTo>
                    <a:cubicBezTo>
                      <a:pt x="804929" y="46962"/>
                      <a:pt x="802419" y="23192"/>
                      <a:pt x="798371" y="0"/>
                    </a:cubicBezTo>
                    <a:cubicBezTo>
                      <a:pt x="764893" y="190112"/>
                      <a:pt x="600580" y="334606"/>
                      <a:pt x="402465" y="334606"/>
                    </a:cubicBezTo>
                    <a:cubicBezTo>
                      <a:pt x="204349" y="334606"/>
                      <a:pt x="40036" y="190124"/>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 name="Google Shape;607;p6"/>
              <p:cNvSpPr/>
              <p:nvPr/>
            </p:nvSpPr>
            <p:spPr>
              <a:xfrm>
                <a:off x="1687114" y="639818"/>
                <a:ext cx="1309905" cy="678785"/>
              </a:xfrm>
              <a:custGeom>
                <a:rect b="b" l="l" r="r" t="t"/>
                <a:pathLst>
                  <a:path extrusionOk="0" h="420717" w="811891">
                    <a:moveTo>
                      <a:pt x="405946" y="0"/>
                    </a:moveTo>
                    <a:cubicBezTo>
                      <a:pt x="181761" y="0"/>
                      <a:pt x="0" y="181761"/>
                      <a:pt x="0" y="405938"/>
                    </a:cubicBezTo>
                    <a:lnTo>
                      <a:pt x="0" y="420718"/>
                    </a:lnTo>
                    <a:cubicBezTo>
                      <a:pt x="0" y="196541"/>
                      <a:pt x="181761" y="14780"/>
                      <a:pt x="405946" y="14780"/>
                    </a:cubicBezTo>
                    <a:cubicBezTo>
                      <a:pt x="630131" y="14780"/>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 name="Google Shape;608;p6"/>
              <p:cNvSpPr/>
              <p:nvPr/>
            </p:nvSpPr>
            <p:spPr>
              <a:xfrm>
                <a:off x="1723036" y="822693"/>
                <a:ext cx="1238062" cy="123802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 name="Google Shape;609;p6"/>
              <p:cNvSpPr/>
              <p:nvPr/>
            </p:nvSpPr>
            <p:spPr>
              <a:xfrm>
                <a:off x="1745895" y="844808"/>
                <a:ext cx="1192343" cy="1192304"/>
              </a:xfrm>
              <a:custGeom>
                <a:rect b="b" l="l" r="r" t="t"/>
                <a:pathLst>
                  <a:path extrusionOk="0" h="739001" w="739025">
                    <a:moveTo>
                      <a:pt x="0" y="369501"/>
                    </a:moveTo>
                    <a:cubicBezTo>
                      <a:pt x="0" y="165431"/>
                      <a:pt x="165447" y="0"/>
                      <a:pt x="369513" y="0"/>
                    </a:cubicBezTo>
                    <a:cubicBezTo>
                      <a:pt x="573579" y="0"/>
                      <a:pt x="739025" y="165431"/>
                      <a:pt x="739025" y="369501"/>
                    </a:cubicBezTo>
                    <a:cubicBezTo>
                      <a:pt x="739025" y="573571"/>
                      <a:pt x="573579" y="739001"/>
                      <a:pt x="369513" y="739001"/>
                    </a:cubicBezTo>
                    <a:cubicBezTo>
                      <a:pt x="165447" y="739001"/>
                      <a:pt x="0" y="573571"/>
                      <a:pt x="0" y="369501"/>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grpSp>
          <p:nvGrpSpPr>
            <p:cNvPr id="610" name="Google Shape;610;p6"/>
            <p:cNvGrpSpPr/>
            <p:nvPr/>
          </p:nvGrpSpPr>
          <p:grpSpPr>
            <a:xfrm>
              <a:off x="1687114" y="2494685"/>
              <a:ext cx="1309905" cy="1472729"/>
              <a:chOff x="1687114" y="2494685"/>
              <a:chExt cx="1309905" cy="1472729"/>
            </a:xfrm>
          </p:grpSpPr>
          <p:sp>
            <p:nvSpPr>
              <p:cNvPr id="611" name="Google Shape;611;p6"/>
              <p:cNvSpPr/>
              <p:nvPr/>
            </p:nvSpPr>
            <p:spPr>
              <a:xfrm>
                <a:off x="1687180" y="2494685"/>
                <a:ext cx="1309774" cy="1472729"/>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6"/>
                    </a:lnTo>
                    <a:cubicBezTo>
                      <a:pt x="811811" y="731083"/>
                      <a:pt x="630091" y="912812"/>
                      <a:pt x="405906" y="912812"/>
                    </a:cubicBezTo>
                    <a:lnTo>
                      <a:pt x="405906" y="912812"/>
                    </a:lnTo>
                    <a:cubicBezTo>
                      <a:pt x="181720" y="912812"/>
                      <a:pt x="0" y="731083"/>
                      <a:pt x="0" y="506906"/>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 name="Google Shape;612;p6"/>
              <p:cNvSpPr/>
              <p:nvPr/>
            </p:nvSpPr>
            <p:spPr>
              <a:xfrm>
                <a:off x="1692730" y="3027191"/>
                <a:ext cx="1298672" cy="93280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88"/>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 name="Google Shape;613;p6"/>
              <p:cNvSpPr/>
              <p:nvPr/>
            </p:nvSpPr>
            <p:spPr>
              <a:xfrm>
                <a:off x="1687114" y="2503072"/>
                <a:ext cx="1309905" cy="678785"/>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 name="Google Shape;614;p6"/>
              <p:cNvSpPr/>
              <p:nvPr/>
            </p:nvSpPr>
            <p:spPr>
              <a:xfrm>
                <a:off x="1723036" y="2685946"/>
                <a:ext cx="1238062" cy="123802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 name="Google Shape;615;p6"/>
              <p:cNvSpPr/>
              <p:nvPr/>
            </p:nvSpPr>
            <p:spPr>
              <a:xfrm>
                <a:off x="1745895" y="2708067"/>
                <a:ext cx="1192343" cy="1192298"/>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grpSp>
          <p:nvGrpSpPr>
            <p:cNvPr id="616" name="Google Shape;616;p6"/>
            <p:cNvGrpSpPr/>
            <p:nvPr/>
          </p:nvGrpSpPr>
          <p:grpSpPr>
            <a:xfrm>
              <a:off x="1687114" y="4357938"/>
              <a:ext cx="1309905" cy="1472729"/>
              <a:chOff x="1687114" y="4357938"/>
              <a:chExt cx="1309905" cy="1472729"/>
            </a:xfrm>
          </p:grpSpPr>
          <p:sp>
            <p:nvSpPr>
              <p:cNvPr id="617" name="Google Shape;617;p6"/>
              <p:cNvSpPr/>
              <p:nvPr/>
            </p:nvSpPr>
            <p:spPr>
              <a:xfrm>
                <a:off x="1687180" y="4357938"/>
                <a:ext cx="1309774" cy="1472729"/>
              </a:xfrm>
              <a:custGeom>
                <a:rect b="b" l="l" r="r" t="t"/>
                <a:pathLst>
                  <a:path extrusionOk="0" h="912811" w="811810">
                    <a:moveTo>
                      <a:pt x="0" y="405906"/>
                    </a:moveTo>
                    <a:cubicBezTo>
                      <a:pt x="0" y="181733"/>
                      <a:pt x="181720" y="0"/>
                      <a:pt x="405906" y="0"/>
                    </a:cubicBezTo>
                    <a:lnTo>
                      <a:pt x="405906" y="0"/>
                    </a:lnTo>
                    <a:cubicBezTo>
                      <a:pt x="630091" y="0"/>
                      <a:pt x="811811" y="181733"/>
                      <a:pt x="811811" y="405906"/>
                    </a:cubicBezTo>
                    <a:lnTo>
                      <a:pt x="811811" y="506906"/>
                    </a:lnTo>
                    <a:cubicBezTo>
                      <a:pt x="811811" y="731083"/>
                      <a:pt x="630091" y="912812"/>
                      <a:pt x="405906" y="912812"/>
                    </a:cubicBezTo>
                    <a:lnTo>
                      <a:pt x="405906" y="912812"/>
                    </a:lnTo>
                    <a:cubicBezTo>
                      <a:pt x="181720" y="912812"/>
                      <a:pt x="0" y="731083"/>
                      <a:pt x="0" y="506906"/>
                    </a:cubicBezTo>
                    <a:lnTo>
                      <a:pt x="0" y="405906"/>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 name="Google Shape;618;p6"/>
              <p:cNvSpPr/>
              <p:nvPr/>
            </p:nvSpPr>
            <p:spPr>
              <a:xfrm>
                <a:off x="1692730" y="4890444"/>
                <a:ext cx="1298672" cy="93280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91"/>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9" name="Google Shape;619;p6"/>
              <p:cNvSpPr/>
              <p:nvPr/>
            </p:nvSpPr>
            <p:spPr>
              <a:xfrm>
                <a:off x="1687114" y="4366325"/>
                <a:ext cx="1309905" cy="678785"/>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0" name="Google Shape;620;p6"/>
              <p:cNvSpPr/>
              <p:nvPr/>
            </p:nvSpPr>
            <p:spPr>
              <a:xfrm>
                <a:off x="1723036" y="4549199"/>
                <a:ext cx="1238062" cy="123802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 name="Google Shape;621;p6"/>
              <p:cNvSpPr/>
              <p:nvPr/>
            </p:nvSpPr>
            <p:spPr>
              <a:xfrm>
                <a:off x="1745895" y="4571320"/>
                <a:ext cx="1192343" cy="1192298"/>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B6D7A8"/>
                  </a:gs>
                  <a:gs pos="28000">
                    <a:srgbClr val="09C609"/>
                  </a:gs>
                  <a:gs pos="100000">
                    <a:srgbClr val="38761D"/>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22" name="Google Shape;622;p6"/>
            <p:cNvSpPr/>
            <p:nvPr/>
          </p:nvSpPr>
          <p:spPr>
            <a:xfrm>
              <a:off x="2145607" y="6090083"/>
              <a:ext cx="395467" cy="767943"/>
            </a:xfrm>
            <a:custGeom>
              <a:rect b="b" l="l" r="r" t="t"/>
              <a:pathLst>
                <a:path extrusionOk="0" h="475978" w="245114">
                  <a:moveTo>
                    <a:pt x="0" y="0"/>
                  </a:moveTo>
                  <a:lnTo>
                    <a:pt x="245114" y="0"/>
                  </a:lnTo>
                  <a:lnTo>
                    <a:pt x="245114" y="475978"/>
                  </a:lnTo>
                  <a:lnTo>
                    <a:pt x="0" y="475978"/>
                  </a:lnTo>
                  <a:lnTo>
                    <a:pt x="0" y="0"/>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23" name="Google Shape;623;p6"/>
          <p:cNvGrpSpPr/>
          <p:nvPr/>
        </p:nvGrpSpPr>
        <p:grpSpPr>
          <a:xfrm>
            <a:off x="5056093" y="4655580"/>
            <a:ext cx="6137554" cy="2316753"/>
            <a:chOff x="754392" y="3177357"/>
            <a:chExt cx="3742183" cy="1412568"/>
          </a:xfrm>
        </p:grpSpPr>
        <p:sp>
          <p:nvSpPr>
            <p:cNvPr id="624" name="Google Shape;624;p6"/>
            <p:cNvSpPr/>
            <p:nvPr/>
          </p:nvSpPr>
          <p:spPr>
            <a:xfrm>
              <a:off x="754392" y="4109089"/>
              <a:ext cx="510063" cy="468084"/>
            </a:xfrm>
            <a:custGeom>
              <a:rect b="b" l="l" r="r" t="t"/>
              <a:pathLst>
                <a:path extrusionOk="0" h="468084" w="510063">
                  <a:moveTo>
                    <a:pt x="510064" y="0"/>
                  </a:moveTo>
                  <a:lnTo>
                    <a:pt x="437197" y="61694"/>
                  </a:lnTo>
                  <a:lnTo>
                    <a:pt x="72866" y="370120"/>
                  </a:lnTo>
                  <a:lnTo>
                    <a:pt x="0" y="431813"/>
                  </a:lnTo>
                  <a:lnTo>
                    <a:pt x="0" y="468084"/>
                  </a:lnTo>
                  <a:lnTo>
                    <a:pt x="61098" y="468084"/>
                  </a:lnTo>
                  <a:lnTo>
                    <a:pt x="72866" y="458045"/>
                  </a:lnTo>
                  <a:lnTo>
                    <a:pt x="437197" y="149700"/>
                  </a:lnTo>
                  <a:lnTo>
                    <a:pt x="510064" y="88047"/>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 name="Google Shape;625;p6"/>
            <p:cNvSpPr/>
            <p:nvPr/>
          </p:nvSpPr>
          <p:spPr>
            <a:xfrm>
              <a:off x="754392" y="3591767"/>
              <a:ext cx="510063" cy="519831"/>
            </a:xfrm>
            <a:custGeom>
              <a:rect b="b" l="l" r="r" t="t"/>
              <a:pathLst>
                <a:path extrusionOk="0" h="519831" w="510063">
                  <a:moveTo>
                    <a:pt x="510064" y="0"/>
                  </a:moveTo>
                  <a:lnTo>
                    <a:pt x="437197" y="61669"/>
                  </a:lnTo>
                  <a:lnTo>
                    <a:pt x="72866" y="370128"/>
                  </a:lnTo>
                  <a:lnTo>
                    <a:pt x="0" y="431797"/>
                  </a:lnTo>
                  <a:lnTo>
                    <a:pt x="0" y="519832"/>
                  </a:lnTo>
                  <a:lnTo>
                    <a:pt x="72866" y="458179"/>
                  </a:lnTo>
                  <a:lnTo>
                    <a:pt x="437197" y="149708"/>
                  </a:lnTo>
                  <a:lnTo>
                    <a:pt x="510064" y="88039"/>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 name="Google Shape;626;p6"/>
            <p:cNvSpPr/>
            <p:nvPr/>
          </p:nvSpPr>
          <p:spPr>
            <a:xfrm>
              <a:off x="3986504" y="4109089"/>
              <a:ext cx="510071" cy="468084"/>
            </a:xfrm>
            <a:custGeom>
              <a:rect b="b" l="l" r="r" t="t"/>
              <a:pathLst>
                <a:path extrusionOk="0" h="468084" w="510071">
                  <a:moveTo>
                    <a:pt x="510072" y="0"/>
                  </a:moveTo>
                  <a:lnTo>
                    <a:pt x="437206" y="61694"/>
                  </a:lnTo>
                  <a:lnTo>
                    <a:pt x="72874" y="370120"/>
                  </a:lnTo>
                  <a:lnTo>
                    <a:pt x="0" y="431813"/>
                  </a:lnTo>
                  <a:lnTo>
                    <a:pt x="0" y="468084"/>
                  </a:lnTo>
                  <a:lnTo>
                    <a:pt x="61102" y="468084"/>
                  </a:lnTo>
                  <a:lnTo>
                    <a:pt x="72874" y="458045"/>
                  </a:lnTo>
                  <a:lnTo>
                    <a:pt x="437206" y="149700"/>
                  </a:lnTo>
                  <a:lnTo>
                    <a:pt x="510072" y="88047"/>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7" name="Google Shape;627;p6"/>
            <p:cNvSpPr/>
            <p:nvPr/>
          </p:nvSpPr>
          <p:spPr>
            <a:xfrm>
              <a:off x="3986504" y="3591767"/>
              <a:ext cx="510071" cy="519831"/>
            </a:xfrm>
            <a:custGeom>
              <a:rect b="b" l="l" r="r" t="t"/>
              <a:pathLst>
                <a:path extrusionOk="0" h="519831" w="510071">
                  <a:moveTo>
                    <a:pt x="510072" y="0"/>
                  </a:moveTo>
                  <a:lnTo>
                    <a:pt x="437206" y="61669"/>
                  </a:lnTo>
                  <a:lnTo>
                    <a:pt x="72874" y="370128"/>
                  </a:lnTo>
                  <a:lnTo>
                    <a:pt x="0" y="431797"/>
                  </a:lnTo>
                  <a:lnTo>
                    <a:pt x="0" y="519832"/>
                  </a:lnTo>
                  <a:lnTo>
                    <a:pt x="72874" y="458179"/>
                  </a:lnTo>
                  <a:lnTo>
                    <a:pt x="437206" y="149708"/>
                  </a:lnTo>
                  <a:lnTo>
                    <a:pt x="510072" y="88039"/>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8" name="Google Shape;628;p6"/>
            <p:cNvSpPr/>
            <p:nvPr/>
          </p:nvSpPr>
          <p:spPr>
            <a:xfrm>
              <a:off x="754420" y="3177357"/>
              <a:ext cx="72866" cy="1399817"/>
            </a:xfrm>
            <a:custGeom>
              <a:rect b="b" l="l" r="r" t="t"/>
              <a:pathLst>
                <a:path extrusionOk="0" h="1399817" w="72866">
                  <a:moveTo>
                    <a:pt x="0" y="0"/>
                  </a:moveTo>
                  <a:lnTo>
                    <a:pt x="72866" y="0"/>
                  </a:lnTo>
                  <a:lnTo>
                    <a:pt x="72866"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9" name="Google Shape;629;p6"/>
            <p:cNvSpPr/>
            <p:nvPr/>
          </p:nvSpPr>
          <p:spPr>
            <a:xfrm>
              <a:off x="1191553"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 name="Google Shape;630;p6"/>
            <p:cNvSpPr/>
            <p:nvPr/>
          </p:nvSpPr>
          <p:spPr>
            <a:xfrm>
              <a:off x="3986532" y="3177357"/>
              <a:ext cx="72886" cy="1399817"/>
            </a:xfrm>
            <a:custGeom>
              <a:rect b="b" l="l" r="r" t="t"/>
              <a:pathLst>
                <a:path extrusionOk="0" h="1399817" w="72886">
                  <a:moveTo>
                    <a:pt x="0" y="0"/>
                  </a:moveTo>
                  <a:lnTo>
                    <a:pt x="72887" y="0"/>
                  </a:lnTo>
                  <a:lnTo>
                    <a:pt x="72887"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1" name="Google Shape;631;p6"/>
            <p:cNvSpPr/>
            <p:nvPr/>
          </p:nvSpPr>
          <p:spPr>
            <a:xfrm>
              <a:off x="4423669"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32" name="Google Shape;632;p6"/>
          <p:cNvGrpSpPr/>
          <p:nvPr/>
        </p:nvGrpSpPr>
        <p:grpSpPr>
          <a:xfrm>
            <a:off x="4479676" y="666815"/>
            <a:ext cx="7388486" cy="4854592"/>
            <a:chOff x="495858" y="1752898"/>
            <a:chExt cx="4259230" cy="1952301"/>
          </a:xfrm>
        </p:grpSpPr>
        <p:sp>
          <p:nvSpPr>
            <p:cNvPr id="633" name="Google Shape;633;p6"/>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solidFill>
              <a:srgbClr val="5AA040"/>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 name="Google Shape;634;p6"/>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no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35" name="Google Shape;635;p6"/>
          <p:cNvSpPr/>
          <p:nvPr/>
        </p:nvSpPr>
        <p:spPr>
          <a:xfrm>
            <a:off x="76567" y="66661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 name="Google Shape;636;p6"/>
          <p:cNvSpPr txBox="1"/>
          <p:nvPr>
            <p:ph type="title"/>
          </p:nvPr>
        </p:nvSpPr>
        <p:spPr>
          <a:xfrm>
            <a:off x="4829825" y="1244525"/>
            <a:ext cx="6733500" cy="679500"/>
          </a:xfrm>
          <a:prstGeom prst="rect">
            <a:avLst/>
          </a:prstGeom>
        </p:spPr>
        <p:txBody>
          <a:bodyPr anchorCtr="0" anchor="b" bIns="121900" lIns="121900" spcFirstLastPara="1" rIns="121900" wrap="square" tIns="121900">
            <a:normAutofit/>
          </a:bodyPr>
          <a:lstStyle>
            <a:lvl1pPr lvl="0" rtl="0">
              <a:spcBef>
                <a:spcPts val="0"/>
              </a:spcBef>
              <a:spcAft>
                <a:spcPts val="0"/>
              </a:spcAft>
              <a:buSzPts val="3200"/>
              <a:buNone/>
              <a:defRPr sz="35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637" name="Google Shape;637;p6"/>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lvl1pPr indent="-368300" lvl="0" marL="457200" rtl="0">
              <a:lnSpc>
                <a:spcPct val="95000"/>
              </a:lnSpc>
              <a:spcBef>
                <a:spcPts val="0"/>
              </a:spcBef>
              <a:spcAft>
                <a:spcPts val="0"/>
              </a:spcAft>
              <a:buSzPts val="2200"/>
              <a:buChar char="●"/>
              <a:defRPr sz="2200"/>
            </a:lvl1pPr>
            <a:lvl2pPr indent="-368300" lvl="1" marL="914400" rtl="0">
              <a:spcBef>
                <a:spcPts val="0"/>
              </a:spcBef>
              <a:spcAft>
                <a:spcPts val="0"/>
              </a:spcAft>
              <a:buSzPts val="2200"/>
              <a:buChar char="○"/>
              <a:defRPr sz="2200"/>
            </a:lvl2pPr>
            <a:lvl3pPr indent="-368300" lvl="2" marL="1371600" rtl="0">
              <a:spcBef>
                <a:spcPts val="0"/>
              </a:spcBef>
              <a:spcAft>
                <a:spcPts val="0"/>
              </a:spcAft>
              <a:buSzPts val="2200"/>
              <a:buChar char="■"/>
              <a:defRPr sz="2200"/>
            </a:lvl3pPr>
            <a:lvl4pPr indent="-368300" lvl="3" marL="1828800" rtl="0">
              <a:spcBef>
                <a:spcPts val="0"/>
              </a:spcBef>
              <a:spcAft>
                <a:spcPts val="0"/>
              </a:spcAft>
              <a:buSzPts val="2200"/>
              <a:buChar char="●"/>
              <a:defRPr sz="2200"/>
            </a:lvl4pPr>
            <a:lvl5pPr indent="-368300" lvl="4" marL="2286000" rtl="0">
              <a:spcBef>
                <a:spcPts val="0"/>
              </a:spcBef>
              <a:spcAft>
                <a:spcPts val="0"/>
              </a:spcAft>
              <a:buSzPts val="2200"/>
              <a:buChar char="○"/>
              <a:defRPr sz="2200"/>
            </a:lvl5pPr>
            <a:lvl6pPr indent="-368300" lvl="5" marL="2743200" rtl="0">
              <a:spcBef>
                <a:spcPts val="0"/>
              </a:spcBef>
              <a:spcAft>
                <a:spcPts val="0"/>
              </a:spcAft>
              <a:buSzPts val="2200"/>
              <a:buChar char="■"/>
              <a:defRPr sz="2200"/>
            </a:lvl6pPr>
            <a:lvl7pPr indent="-368300" lvl="6" marL="3200400" rtl="0">
              <a:spcBef>
                <a:spcPts val="0"/>
              </a:spcBef>
              <a:spcAft>
                <a:spcPts val="0"/>
              </a:spcAft>
              <a:buSzPts val="2200"/>
              <a:buChar char="●"/>
              <a:defRPr sz="2200"/>
            </a:lvl7pPr>
            <a:lvl8pPr indent="-368300" lvl="7" marL="3657600" rtl="0">
              <a:spcBef>
                <a:spcPts val="0"/>
              </a:spcBef>
              <a:spcAft>
                <a:spcPts val="0"/>
              </a:spcAft>
              <a:buSzPts val="2200"/>
              <a:buChar char="○"/>
              <a:defRPr sz="2200"/>
            </a:lvl8pPr>
            <a:lvl9pPr indent="-368300" lvl="8" marL="4114800" rtl="0">
              <a:spcBef>
                <a:spcPts val="0"/>
              </a:spcBef>
              <a:spcAft>
                <a:spcPts val="0"/>
              </a:spcAft>
              <a:buSzPts val="2200"/>
              <a:buChar char="■"/>
              <a:defRPr sz="2200"/>
            </a:lvl9pPr>
          </a:lstStyle>
          <a:p/>
        </p:txBody>
      </p:sp>
      <p:sp>
        <p:nvSpPr>
          <p:cNvPr id="638" name="Google Shape;638;p6">
            <a:hlinkClick action="ppaction://hlinksldjump" r:id="rId2"/>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39" name="Google Shape;639;p6">
            <a:hlinkClick action="ppaction://hlinksldjump" r:id="rId3"/>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40" name="Google Shape;640;p6">
            <a:hlinkClick action="ppaction://hlinksldjump" r:id="rId4"/>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n-animated title slide - Night">
  <p:cSld name="TITLE_2">
    <p:bg>
      <p:bgPr>
        <a:gradFill>
          <a:gsLst>
            <a:gs pos="0">
              <a:srgbClr val="2C4149"/>
            </a:gs>
            <a:gs pos="50000">
              <a:srgbClr val="162024"/>
            </a:gs>
            <a:gs pos="100000">
              <a:srgbClr val="000000"/>
            </a:gs>
          </a:gsLst>
          <a:lin ang="16166348" scaled="0"/>
        </a:gradFill>
      </p:bgPr>
    </p:bg>
    <p:spTree>
      <p:nvGrpSpPr>
        <p:cNvPr id="641" name="Shape 641"/>
        <p:cNvGrpSpPr/>
        <p:nvPr/>
      </p:nvGrpSpPr>
      <p:grpSpPr>
        <a:xfrm>
          <a:off x="0" y="0"/>
          <a:ext cx="0" cy="0"/>
          <a:chOff x="0" y="0"/>
          <a:chExt cx="0" cy="0"/>
        </a:xfrm>
      </p:grpSpPr>
      <p:grpSp>
        <p:nvGrpSpPr>
          <p:cNvPr id="642" name="Google Shape;642;p7"/>
          <p:cNvGrpSpPr/>
          <p:nvPr/>
        </p:nvGrpSpPr>
        <p:grpSpPr>
          <a:xfrm>
            <a:off x="8210739" y="1140559"/>
            <a:ext cx="3086130" cy="5715007"/>
            <a:chOff x="5186661" y="306679"/>
            <a:chExt cx="2196065" cy="4066752"/>
          </a:xfrm>
        </p:grpSpPr>
        <p:grpSp>
          <p:nvGrpSpPr>
            <p:cNvPr id="643" name="Google Shape;643;p7"/>
            <p:cNvGrpSpPr/>
            <p:nvPr/>
          </p:nvGrpSpPr>
          <p:grpSpPr>
            <a:xfrm>
              <a:off x="5186661" y="306679"/>
              <a:ext cx="2196065" cy="3617755"/>
              <a:chOff x="5186661" y="306679"/>
              <a:chExt cx="2196065" cy="3617755"/>
            </a:xfrm>
          </p:grpSpPr>
          <p:grpSp>
            <p:nvGrpSpPr>
              <p:cNvPr id="644" name="Google Shape;644;p7"/>
              <p:cNvGrpSpPr/>
              <p:nvPr/>
            </p:nvGrpSpPr>
            <p:grpSpPr>
              <a:xfrm>
                <a:off x="5186661" y="581772"/>
                <a:ext cx="2196065" cy="3119367"/>
                <a:chOff x="5186661" y="581772"/>
                <a:chExt cx="2196065" cy="3119367"/>
              </a:xfrm>
            </p:grpSpPr>
            <p:grpSp>
              <p:nvGrpSpPr>
                <p:cNvPr id="645" name="Google Shape;645;p7"/>
                <p:cNvGrpSpPr/>
                <p:nvPr/>
              </p:nvGrpSpPr>
              <p:grpSpPr>
                <a:xfrm>
                  <a:off x="6868210" y="581772"/>
                  <a:ext cx="514516" cy="3119367"/>
                  <a:chOff x="6868210" y="581772"/>
                  <a:chExt cx="514516" cy="3119367"/>
                </a:xfrm>
              </p:grpSpPr>
              <p:grpSp>
                <p:nvGrpSpPr>
                  <p:cNvPr id="646" name="Google Shape;646;p7"/>
                  <p:cNvGrpSpPr/>
                  <p:nvPr/>
                </p:nvGrpSpPr>
                <p:grpSpPr>
                  <a:xfrm>
                    <a:off x="6868210" y="581772"/>
                    <a:ext cx="514516" cy="775135"/>
                    <a:chOff x="6868210" y="581772"/>
                    <a:chExt cx="514516" cy="775135"/>
                  </a:xfrm>
                </p:grpSpPr>
                <p:sp>
                  <p:nvSpPr>
                    <p:cNvPr id="647" name="Google Shape;647;p7"/>
                    <p:cNvSpPr/>
                    <p:nvPr/>
                  </p:nvSpPr>
                  <p:spPr>
                    <a:xfrm>
                      <a:off x="6869830" y="954305"/>
                      <a:ext cx="381396" cy="402602"/>
                    </a:xfrm>
                    <a:custGeom>
                      <a:rect b="b" l="l" r="r" t="t"/>
                      <a:pathLst>
                        <a:path extrusionOk="0" h="402602" w="381396">
                          <a:moveTo>
                            <a:pt x="0" y="10513"/>
                          </a:moveTo>
                          <a:lnTo>
                            <a:pt x="376759" y="0"/>
                          </a:lnTo>
                          <a:cubicBezTo>
                            <a:pt x="376759" y="0"/>
                            <a:pt x="406998" y="145235"/>
                            <a:pt x="313041" y="245887"/>
                          </a:cubicBezTo>
                          <a:cubicBezTo>
                            <a:pt x="219044" y="346540"/>
                            <a:pt x="850" y="402602"/>
                            <a:pt x="850" y="402602"/>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 name="Google Shape;648;p7"/>
                    <p:cNvSpPr/>
                    <p:nvPr/>
                  </p:nvSpPr>
                  <p:spPr>
                    <a:xfrm>
                      <a:off x="6868251" y="581772"/>
                      <a:ext cx="514475" cy="646056"/>
                    </a:xfrm>
                    <a:custGeom>
                      <a:rect b="b" l="l" r="r" t="t"/>
                      <a:pathLst>
                        <a:path extrusionOk="0" h="646056" w="514475">
                          <a:moveTo>
                            <a:pt x="0" y="830"/>
                          </a:moveTo>
                          <a:lnTo>
                            <a:pt x="513059" y="0"/>
                          </a:lnTo>
                          <a:cubicBezTo>
                            <a:pt x="513059" y="0"/>
                            <a:pt x="533057" y="303205"/>
                            <a:pt x="422745" y="439238"/>
                          </a:cubicBezTo>
                          <a:cubicBezTo>
                            <a:pt x="313284" y="574198"/>
                            <a:pt x="1862" y="646057"/>
                            <a:pt x="1862" y="646057"/>
                          </a:cubicBezTo>
                          <a:lnTo>
                            <a:pt x="0"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 name="Google Shape;649;p7"/>
                    <p:cNvSpPr/>
                    <p:nvPr/>
                  </p:nvSpPr>
                  <p:spPr>
                    <a:xfrm>
                      <a:off x="6868210" y="581804"/>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3"/>
                          </a:cubicBezTo>
                          <a:cubicBezTo>
                            <a:pt x="492576" y="272228"/>
                            <a:pt x="492657" y="272164"/>
                            <a:pt x="492738" y="272095"/>
                          </a:cubicBezTo>
                          <a:cubicBezTo>
                            <a:pt x="505327" y="213911"/>
                            <a:pt x="511359" y="154752"/>
                            <a:pt x="513302" y="106174"/>
                          </a:cubicBezTo>
                          <a:cubicBezTo>
                            <a:pt x="514517" y="76833"/>
                            <a:pt x="514436" y="52480"/>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0" name="Google Shape;650;p7"/>
                    <p:cNvSpPr/>
                    <p:nvPr/>
                  </p:nvSpPr>
                  <p:spPr>
                    <a:xfrm>
                      <a:off x="6868210" y="581804"/>
                      <a:ext cx="514367" cy="106174"/>
                    </a:xfrm>
                    <a:custGeom>
                      <a:rect b="b" l="l" r="r" t="t"/>
                      <a:pathLst>
                        <a:path extrusionOk="0" h="106174" w="514367">
                          <a:moveTo>
                            <a:pt x="513100" y="0"/>
                          </a:moveTo>
                          <a:lnTo>
                            <a:pt x="0" y="806"/>
                          </a:lnTo>
                          <a:lnTo>
                            <a:pt x="202" y="106174"/>
                          </a:lnTo>
                          <a:lnTo>
                            <a:pt x="513302" y="106174"/>
                          </a:lnTo>
                          <a:cubicBezTo>
                            <a:pt x="515812" y="44214"/>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51" name="Google Shape;651;p7"/>
                  <p:cNvGrpSpPr/>
                  <p:nvPr/>
                </p:nvGrpSpPr>
                <p:grpSpPr>
                  <a:xfrm>
                    <a:off x="6868210" y="1753890"/>
                    <a:ext cx="514516" cy="775135"/>
                    <a:chOff x="6868210" y="1753890"/>
                    <a:chExt cx="514516" cy="775135"/>
                  </a:xfrm>
                </p:grpSpPr>
                <p:sp>
                  <p:nvSpPr>
                    <p:cNvPr id="652" name="Google Shape;652;p7"/>
                    <p:cNvSpPr/>
                    <p:nvPr/>
                  </p:nvSpPr>
                  <p:spPr>
                    <a:xfrm>
                      <a:off x="6869830" y="2126419"/>
                      <a:ext cx="381396" cy="402606"/>
                    </a:xfrm>
                    <a:custGeom>
                      <a:rect b="b" l="l" r="r" t="t"/>
                      <a:pathLst>
                        <a:path extrusionOk="0" h="402606" w="381396">
                          <a:moveTo>
                            <a:pt x="0" y="10513"/>
                          </a:moveTo>
                          <a:lnTo>
                            <a:pt x="376759" y="0"/>
                          </a:lnTo>
                          <a:cubicBezTo>
                            <a:pt x="376759" y="0"/>
                            <a:pt x="406998" y="145235"/>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 name="Google Shape;653;p7"/>
                    <p:cNvSpPr/>
                    <p:nvPr/>
                  </p:nvSpPr>
                  <p:spPr>
                    <a:xfrm>
                      <a:off x="6868251" y="1753890"/>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 name="Google Shape;654;p7"/>
                    <p:cNvSpPr/>
                    <p:nvPr/>
                  </p:nvSpPr>
                  <p:spPr>
                    <a:xfrm>
                      <a:off x="6868210" y="1753918"/>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 name="Google Shape;655;p7"/>
                    <p:cNvSpPr/>
                    <p:nvPr/>
                  </p:nvSpPr>
                  <p:spPr>
                    <a:xfrm>
                      <a:off x="6868210" y="1753918"/>
                      <a:ext cx="514367" cy="106174"/>
                    </a:xfrm>
                    <a:custGeom>
                      <a:rect b="b" l="l" r="r" t="t"/>
                      <a:pathLst>
                        <a:path extrusionOk="0" h="106174" w="514367">
                          <a:moveTo>
                            <a:pt x="513100" y="0"/>
                          </a:moveTo>
                          <a:lnTo>
                            <a:pt x="0" y="806"/>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56" name="Google Shape;656;p7"/>
                  <p:cNvGrpSpPr/>
                  <p:nvPr/>
                </p:nvGrpSpPr>
                <p:grpSpPr>
                  <a:xfrm>
                    <a:off x="6868210" y="2926004"/>
                    <a:ext cx="514516" cy="775135"/>
                    <a:chOff x="6868210" y="2926004"/>
                    <a:chExt cx="514516" cy="775135"/>
                  </a:xfrm>
                </p:grpSpPr>
                <p:sp>
                  <p:nvSpPr>
                    <p:cNvPr id="657" name="Google Shape;657;p7"/>
                    <p:cNvSpPr/>
                    <p:nvPr/>
                  </p:nvSpPr>
                  <p:spPr>
                    <a:xfrm>
                      <a:off x="6869830" y="3298533"/>
                      <a:ext cx="381396" cy="402606"/>
                    </a:xfrm>
                    <a:custGeom>
                      <a:rect b="b" l="l" r="r" t="t"/>
                      <a:pathLst>
                        <a:path extrusionOk="0" h="402606" w="381396">
                          <a:moveTo>
                            <a:pt x="0" y="10513"/>
                          </a:moveTo>
                          <a:lnTo>
                            <a:pt x="376759" y="0"/>
                          </a:lnTo>
                          <a:cubicBezTo>
                            <a:pt x="376759" y="0"/>
                            <a:pt x="406998" y="145234"/>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 name="Google Shape;658;p7"/>
                    <p:cNvSpPr/>
                    <p:nvPr/>
                  </p:nvSpPr>
                  <p:spPr>
                    <a:xfrm>
                      <a:off x="6868251" y="2926004"/>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 name="Google Shape;659;p7"/>
                    <p:cNvSpPr/>
                    <p:nvPr/>
                  </p:nvSpPr>
                  <p:spPr>
                    <a:xfrm>
                      <a:off x="6868210" y="2926033"/>
                      <a:ext cx="514318" cy="396635"/>
                    </a:xfrm>
                    <a:custGeom>
                      <a:rect b="b" l="l" r="r" t="t"/>
                      <a:pathLst>
                        <a:path extrusionOk="0" h="396635" w="514318">
                          <a:moveTo>
                            <a:pt x="513100" y="0"/>
                          </a:moveTo>
                          <a:lnTo>
                            <a:pt x="0" y="810"/>
                          </a:lnTo>
                          <a:lnTo>
                            <a:pt x="202" y="106174"/>
                          </a:lnTo>
                          <a:lnTo>
                            <a:pt x="1012" y="396635"/>
                          </a:lnTo>
                          <a:cubicBezTo>
                            <a:pt x="161156" y="387758"/>
                            <a:pt x="340083" y="368185"/>
                            <a:pt x="424324" y="324777"/>
                          </a:cubicBezTo>
                          <a:cubicBezTo>
                            <a:pt x="450030" y="311519"/>
                            <a:pt x="472457" y="293254"/>
                            <a:pt x="492536" y="272500"/>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 name="Google Shape;660;p7"/>
                    <p:cNvSpPr/>
                    <p:nvPr/>
                  </p:nvSpPr>
                  <p:spPr>
                    <a:xfrm>
                      <a:off x="6868210" y="2926033"/>
                      <a:ext cx="514367" cy="106174"/>
                    </a:xfrm>
                    <a:custGeom>
                      <a:rect b="b" l="l" r="r" t="t"/>
                      <a:pathLst>
                        <a:path extrusionOk="0" h="106174" w="514367">
                          <a:moveTo>
                            <a:pt x="513100" y="0"/>
                          </a:moveTo>
                          <a:lnTo>
                            <a:pt x="0" y="810"/>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661" name="Google Shape;661;p7"/>
                <p:cNvGrpSpPr/>
                <p:nvPr/>
              </p:nvGrpSpPr>
              <p:grpSpPr>
                <a:xfrm>
                  <a:off x="5186661" y="581772"/>
                  <a:ext cx="514475" cy="3119367"/>
                  <a:chOff x="5186661" y="581772"/>
                  <a:chExt cx="514475" cy="3119367"/>
                </a:xfrm>
              </p:grpSpPr>
              <p:grpSp>
                <p:nvGrpSpPr>
                  <p:cNvPr id="662" name="Google Shape;662;p7"/>
                  <p:cNvGrpSpPr/>
                  <p:nvPr/>
                </p:nvGrpSpPr>
                <p:grpSpPr>
                  <a:xfrm>
                    <a:off x="5186661" y="581772"/>
                    <a:ext cx="514475" cy="775135"/>
                    <a:chOff x="5186661" y="581772"/>
                    <a:chExt cx="514475" cy="775135"/>
                  </a:xfrm>
                </p:grpSpPr>
                <p:sp>
                  <p:nvSpPr>
                    <p:cNvPr id="663" name="Google Shape;663;p7"/>
                    <p:cNvSpPr/>
                    <p:nvPr/>
                  </p:nvSpPr>
                  <p:spPr>
                    <a:xfrm>
                      <a:off x="5318149" y="954305"/>
                      <a:ext cx="381407" cy="402602"/>
                    </a:xfrm>
                    <a:custGeom>
                      <a:rect b="b" l="l" r="r" t="t"/>
                      <a:pathLst>
                        <a:path extrusionOk="0" h="402602" w="381407">
                          <a:moveTo>
                            <a:pt x="381408" y="10513"/>
                          </a:moveTo>
                          <a:lnTo>
                            <a:pt x="4649" y="0"/>
                          </a:lnTo>
                          <a:cubicBezTo>
                            <a:pt x="4649" y="0"/>
                            <a:pt x="-25631" y="145235"/>
                            <a:pt x="68366" y="245887"/>
                          </a:cubicBezTo>
                          <a:cubicBezTo>
                            <a:pt x="162364" y="346540"/>
                            <a:pt x="380558" y="402602"/>
                            <a:pt x="380558" y="402602"/>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 name="Google Shape;664;p7"/>
                    <p:cNvSpPr/>
                    <p:nvPr/>
                  </p:nvSpPr>
                  <p:spPr>
                    <a:xfrm>
                      <a:off x="5186661" y="581772"/>
                      <a:ext cx="514475" cy="646056"/>
                    </a:xfrm>
                    <a:custGeom>
                      <a:rect b="b" l="l" r="r" t="t"/>
                      <a:pathLst>
                        <a:path extrusionOk="0" h="646056" w="514475">
                          <a:moveTo>
                            <a:pt x="514475" y="830"/>
                          </a:moveTo>
                          <a:lnTo>
                            <a:pt x="1416" y="0"/>
                          </a:lnTo>
                          <a:cubicBezTo>
                            <a:pt x="1416" y="0"/>
                            <a:pt x="-18582" y="303205"/>
                            <a:pt x="91730" y="439238"/>
                          </a:cubicBezTo>
                          <a:cubicBezTo>
                            <a:pt x="201150" y="574198"/>
                            <a:pt x="512613" y="646057"/>
                            <a:pt x="512613" y="646057"/>
                          </a:cubicBezTo>
                          <a:lnTo>
                            <a:pt x="514475"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 name="Google Shape;665;p7"/>
                    <p:cNvSpPr/>
                    <p:nvPr/>
                  </p:nvSpPr>
                  <p:spPr>
                    <a:xfrm>
                      <a:off x="5186846" y="581804"/>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3"/>
                          </a:cubicBezTo>
                          <a:cubicBezTo>
                            <a:pt x="21714" y="272228"/>
                            <a:pt x="21674" y="272164"/>
                            <a:pt x="21593" y="272095"/>
                          </a:cubicBezTo>
                          <a:cubicBezTo>
                            <a:pt x="9003" y="213911"/>
                            <a:pt x="2972" y="154752"/>
                            <a:pt x="988" y="106174"/>
                          </a:cubicBezTo>
                          <a:cubicBezTo>
                            <a:pt x="-186" y="76833"/>
                            <a:pt x="-105" y="52480"/>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 name="Google Shape;666;p7"/>
                    <p:cNvSpPr/>
                    <p:nvPr/>
                  </p:nvSpPr>
                  <p:spPr>
                    <a:xfrm>
                      <a:off x="5186786" y="581804"/>
                      <a:ext cx="514349" cy="106174"/>
                    </a:xfrm>
                    <a:custGeom>
                      <a:rect b="b" l="l" r="r" t="t"/>
                      <a:pathLst>
                        <a:path extrusionOk="0" h="106174" w="514349">
                          <a:moveTo>
                            <a:pt x="1250" y="0"/>
                          </a:moveTo>
                          <a:lnTo>
                            <a:pt x="514349" y="806"/>
                          </a:lnTo>
                          <a:lnTo>
                            <a:pt x="514147" y="106174"/>
                          </a:lnTo>
                          <a:lnTo>
                            <a:pt x="1047" y="106174"/>
                          </a:lnTo>
                          <a:cubicBezTo>
                            <a:pt x="-1422" y="44214"/>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67" name="Google Shape;667;p7"/>
                  <p:cNvGrpSpPr/>
                  <p:nvPr/>
                </p:nvGrpSpPr>
                <p:grpSpPr>
                  <a:xfrm>
                    <a:off x="5186661" y="1753890"/>
                    <a:ext cx="514475" cy="775135"/>
                    <a:chOff x="5186661" y="1753890"/>
                    <a:chExt cx="514475" cy="775135"/>
                  </a:xfrm>
                </p:grpSpPr>
                <p:sp>
                  <p:nvSpPr>
                    <p:cNvPr id="668" name="Google Shape;668;p7"/>
                    <p:cNvSpPr/>
                    <p:nvPr/>
                  </p:nvSpPr>
                  <p:spPr>
                    <a:xfrm>
                      <a:off x="5318149" y="2126419"/>
                      <a:ext cx="381407" cy="402606"/>
                    </a:xfrm>
                    <a:custGeom>
                      <a:rect b="b" l="l" r="r" t="t"/>
                      <a:pathLst>
                        <a:path extrusionOk="0" h="402606" w="381407">
                          <a:moveTo>
                            <a:pt x="381408" y="10513"/>
                          </a:moveTo>
                          <a:lnTo>
                            <a:pt x="4649" y="0"/>
                          </a:lnTo>
                          <a:cubicBezTo>
                            <a:pt x="4649" y="0"/>
                            <a:pt x="-25631" y="145235"/>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 name="Google Shape;669;p7"/>
                    <p:cNvSpPr/>
                    <p:nvPr/>
                  </p:nvSpPr>
                  <p:spPr>
                    <a:xfrm>
                      <a:off x="5186661" y="1753890"/>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 name="Google Shape;670;p7"/>
                    <p:cNvSpPr/>
                    <p:nvPr/>
                  </p:nvSpPr>
                  <p:spPr>
                    <a:xfrm>
                      <a:off x="5186846" y="1753918"/>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1" name="Google Shape;671;p7"/>
                    <p:cNvSpPr/>
                    <p:nvPr/>
                  </p:nvSpPr>
                  <p:spPr>
                    <a:xfrm>
                      <a:off x="5186786" y="1753918"/>
                      <a:ext cx="514349" cy="106174"/>
                    </a:xfrm>
                    <a:custGeom>
                      <a:rect b="b" l="l" r="r" t="t"/>
                      <a:pathLst>
                        <a:path extrusionOk="0" h="106174" w="514349">
                          <a:moveTo>
                            <a:pt x="1250" y="0"/>
                          </a:moveTo>
                          <a:lnTo>
                            <a:pt x="514349" y="806"/>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72" name="Google Shape;672;p7"/>
                  <p:cNvGrpSpPr/>
                  <p:nvPr/>
                </p:nvGrpSpPr>
                <p:grpSpPr>
                  <a:xfrm>
                    <a:off x="5186661" y="2926004"/>
                    <a:ext cx="514475" cy="775135"/>
                    <a:chOff x="5186661" y="2926004"/>
                    <a:chExt cx="514475" cy="775135"/>
                  </a:xfrm>
                </p:grpSpPr>
                <p:sp>
                  <p:nvSpPr>
                    <p:cNvPr id="673" name="Google Shape;673;p7"/>
                    <p:cNvSpPr/>
                    <p:nvPr/>
                  </p:nvSpPr>
                  <p:spPr>
                    <a:xfrm>
                      <a:off x="5318149" y="3298533"/>
                      <a:ext cx="381407" cy="402606"/>
                    </a:xfrm>
                    <a:custGeom>
                      <a:rect b="b" l="l" r="r" t="t"/>
                      <a:pathLst>
                        <a:path extrusionOk="0" h="402606" w="381407">
                          <a:moveTo>
                            <a:pt x="381408" y="10513"/>
                          </a:moveTo>
                          <a:lnTo>
                            <a:pt x="4649" y="0"/>
                          </a:lnTo>
                          <a:cubicBezTo>
                            <a:pt x="4649" y="0"/>
                            <a:pt x="-25631" y="145234"/>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4" name="Google Shape;674;p7"/>
                    <p:cNvSpPr/>
                    <p:nvPr/>
                  </p:nvSpPr>
                  <p:spPr>
                    <a:xfrm>
                      <a:off x="5186661" y="2926004"/>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 name="Google Shape;675;p7"/>
                    <p:cNvSpPr/>
                    <p:nvPr/>
                  </p:nvSpPr>
                  <p:spPr>
                    <a:xfrm>
                      <a:off x="5186846" y="2926033"/>
                      <a:ext cx="514289" cy="396635"/>
                    </a:xfrm>
                    <a:custGeom>
                      <a:rect b="b" l="l" r="r" t="t"/>
                      <a:pathLst>
                        <a:path extrusionOk="0" h="396635" w="514289">
                          <a:moveTo>
                            <a:pt x="1190" y="0"/>
                          </a:moveTo>
                          <a:lnTo>
                            <a:pt x="514290" y="810"/>
                          </a:lnTo>
                          <a:lnTo>
                            <a:pt x="514088" y="106174"/>
                          </a:lnTo>
                          <a:lnTo>
                            <a:pt x="513278" y="396635"/>
                          </a:lnTo>
                          <a:cubicBezTo>
                            <a:pt x="353175" y="387758"/>
                            <a:pt x="174247" y="368185"/>
                            <a:pt x="90006" y="324777"/>
                          </a:cubicBezTo>
                          <a:cubicBezTo>
                            <a:pt x="64301" y="311519"/>
                            <a:pt x="41874" y="293254"/>
                            <a:pt x="21795" y="272500"/>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 name="Google Shape;676;p7"/>
                    <p:cNvSpPr/>
                    <p:nvPr/>
                  </p:nvSpPr>
                  <p:spPr>
                    <a:xfrm>
                      <a:off x="5186786" y="2926033"/>
                      <a:ext cx="514349" cy="106174"/>
                    </a:xfrm>
                    <a:custGeom>
                      <a:rect b="b" l="l" r="r" t="t"/>
                      <a:pathLst>
                        <a:path extrusionOk="0" h="106174" w="514349">
                          <a:moveTo>
                            <a:pt x="1250" y="0"/>
                          </a:moveTo>
                          <a:lnTo>
                            <a:pt x="514349" y="810"/>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677" name="Google Shape;677;p7"/>
              <p:cNvGrpSpPr/>
              <p:nvPr/>
            </p:nvGrpSpPr>
            <p:grpSpPr>
              <a:xfrm>
                <a:off x="5697573" y="306679"/>
                <a:ext cx="1174239" cy="3617755"/>
                <a:chOff x="5697573" y="306679"/>
                <a:chExt cx="1174239" cy="3617755"/>
              </a:xfrm>
            </p:grpSpPr>
            <p:sp>
              <p:nvSpPr>
                <p:cNvPr id="678" name="Google Shape;678;p7"/>
                <p:cNvSpPr/>
                <p:nvPr/>
              </p:nvSpPr>
              <p:spPr>
                <a:xfrm>
                  <a:off x="5876987" y="306679"/>
                  <a:ext cx="815413" cy="3617755"/>
                </a:xfrm>
                <a:custGeom>
                  <a:rect b="b" l="l" r="r" t="t"/>
                  <a:pathLst>
                    <a:path extrusionOk="0" h="3617755" w="815413">
                      <a:moveTo>
                        <a:pt x="0" y="23338"/>
                      </a:moveTo>
                      <a:cubicBezTo>
                        <a:pt x="0" y="10449"/>
                        <a:pt x="10444" y="0"/>
                        <a:pt x="23317" y="0"/>
                      </a:cubicBezTo>
                      <a:lnTo>
                        <a:pt x="792096" y="0"/>
                      </a:lnTo>
                      <a:cubicBezTo>
                        <a:pt x="804970" y="0"/>
                        <a:pt x="815414" y="10449"/>
                        <a:pt x="815414" y="23338"/>
                      </a:cubicBezTo>
                      <a:lnTo>
                        <a:pt x="815414" y="3594418"/>
                      </a:lnTo>
                      <a:cubicBezTo>
                        <a:pt x="815414" y="3607307"/>
                        <a:pt x="804970" y="3617755"/>
                        <a:pt x="792096" y="3617755"/>
                      </a:cubicBezTo>
                      <a:lnTo>
                        <a:pt x="23317" y="3617755"/>
                      </a:lnTo>
                      <a:cubicBezTo>
                        <a:pt x="10444" y="3617755"/>
                        <a:pt x="0" y="3607307"/>
                        <a:pt x="0" y="3594418"/>
                      </a:cubicBezTo>
                      <a:lnTo>
                        <a:pt x="0" y="23338"/>
                      </a:lnTo>
                      <a:close/>
                    </a:path>
                  </a:pathLst>
                </a:custGeom>
                <a:solidFill>
                  <a:srgbClr val="101E2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79" name="Google Shape;679;p7"/>
                <p:cNvGrpSpPr/>
                <p:nvPr/>
              </p:nvGrpSpPr>
              <p:grpSpPr>
                <a:xfrm>
                  <a:off x="5697573" y="402258"/>
                  <a:ext cx="1174239" cy="3406771"/>
                  <a:chOff x="5697573" y="402258"/>
                  <a:chExt cx="1174239" cy="3406771"/>
                </a:xfrm>
              </p:grpSpPr>
              <p:grpSp>
                <p:nvGrpSpPr>
                  <p:cNvPr id="680" name="Google Shape;680;p7"/>
                  <p:cNvGrpSpPr/>
                  <p:nvPr/>
                </p:nvGrpSpPr>
                <p:grpSpPr>
                  <a:xfrm>
                    <a:off x="5697573" y="402258"/>
                    <a:ext cx="1174239" cy="3406771"/>
                    <a:chOff x="5697573" y="402258"/>
                    <a:chExt cx="1174239" cy="3406771"/>
                  </a:xfrm>
                </p:grpSpPr>
                <p:grpSp>
                  <p:nvGrpSpPr>
                    <p:cNvPr id="681" name="Google Shape;681;p7"/>
                    <p:cNvGrpSpPr/>
                    <p:nvPr/>
                  </p:nvGrpSpPr>
                  <p:grpSpPr>
                    <a:xfrm>
                      <a:off x="5697573" y="402258"/>
                      <a:ext cx="1174239" cy="3406771"/>
                      <a:chOff x="5697573" y="402258"/>
                      <a:chExt cx="1174239" cy="3406771"/>
                    </a:xfrm>
                  </p:grpSpPr>
                  <p:sp>
                    <p:nvSpPr>
                      <p:cNvPr id="682" name="Google Shape;682;p7"/>
                      <p:cNvSpPr/>
                      <p:nvPr/>
                    </p:nvSpPr>
                    <p:spPr>
                      <a:xfrm>
                        <a:off x="5697573" y="402258"/>
                        <a:ext cx="1174239" cy="1089301"/>
                      </a:xfrm>
                      <a:custGeom>
                        <a:rect b="b" l="l" r="r" t="t"/>
                        <a:pathLst>
                          <a:path extrusionOk="0" h="1089301" w="1174239">
                            <a:moveTo>
                              <a:pt x="0" y="17807"/>
                            </a:moveTo>
                            <a:cubicBezTo>
                              <a:pt x="0" y="7970"/>
                              <a:pt x="7975" y="0"/>
                              <a:pt x="17771" y="0"/>
                            </a:cubicBezTo>
                            <a:lnTo>
                              <a:pt x="1156428" y="0"/>
                            </a:lnTo>
                            <a:cubicBezTo>
                              <a:pt x="1166265" y="0"/>
                              <a:pt x="1174240" y="7970"/>
                              <a:pt x="1174240" y="17807"/>
                            </a:cubicBezTo>
                            <a:lnTo>
                              <a:pt x="1174240" y="1071498"/>
                            </a:lnTo>
                            <a:cubicBezTo>
                              <a:pt x="1174240" y="1081331"/>
                              <a:pt x="1166265" y="1089302"/>
                              <a:pt x="1156428" y="1089302"/>
                            </a:cubicBezTo>
                            <a:lnTo>
                              <a:pt x="17771" y="1089302"/>
                            </a:lnTo>
                            <a:cubicBezTo>
                              <a:pt x="7975" y="1089302"/>
                              <a:pt x="0" y="1081331"/>
                              <a:pt x="0" y="1071498"/>
                            </a:cubicBezTo>
                            <a:lnTo>
                              <a:pt x="0" y="17807"/>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 name="Google Shape;683;p7"/>
                      <p:cNvSpPr/>
                      <p:nvPr/>
                    </p:nvSpPr>
                    <p:spPr>
                      <a:xfrm>
                        <a:off x="5697573" y="1560993"/>
                        <a:ext cx="1174239" cy="1089301"/>
                      </a:xfrm>
                      <a:custGeom>
                        <a:rect b="b" l="l" r="r" t="t"/>
                        <a:pathLst>
                          <a:path extrusionOk="0" h="1089301" w="1174239">
                            <a:moveTo>
                              <a:pt x="0" y="17804"/>
                            </a:moveTo>
                            <a:cubicBezTo>
                              <a:pt x="0" y="7971"/>
                              <a:pt x="7975" y="0"/>
                              <a:pt x="17771" y="0"/>
                            </a:cubicBezTo>
                            <a:lnTo>
                              <a:pt x="1156428" y="0"/>
                            </a:lnTo>
                            <a:cubicBezTo>
                              <a:pt x="1166265" y="0"/>
                              <a:pt x="1174240" y="7971"/>
                              <a:pt x="1174240" y="17804"/>
                            </a:cubicBezTo>
                            <a:lnTo>
                              <a:pt x="1174240" y="1071494"/>
                            </a:lnTo>
                            <a:cubicBezTo>
                              <a:pt x="1174240" y="1081331"/>
                              <a:pt x="1166265" y="1089302"/>
                              <a:pt x="1156428" y="1089302"/>
                            </a:cubicBezTo>
                            <a:lnTo>
                              <a:pt x="17771" y="1089302"/>
                            </a:lnTo>
                            <a:cubicBezTo>
                              <a:pt x="7975" y="1089302"/>
                              <a:pt x="0" y="1081331"/>
                              <a:pt x="0" y="1071494"/>
                            </a:cubicBezTo>
                            <a:lnTo>
                              <a:pt x="0" y="17804"/>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 name="Google Shape;684;p7"/>
                      <p:cNvSpPr/>
                      <p:nvPr/>
                    </p:nvSpPr>
                    <p:spPr>
                      <a:xfrm>
                        <a:off x="5697573" y="2719724"/>
                        <a:ext cx="1174239" cy="1089305"/>
                      </a:xfrm>
                      <a:custGeom>
                        <a:rect b="b" l="l" r="r" t="t"/>
                        <a:pathLst>
                          <a:path extrusionOk="0" h="1089305" w="1174239">
                            <a:moveTo>
                              <a:pt x="0" y="17808"/>
                            </a:moveTo>
                            <a:cubicBezTo>
                              <a:pt x="0" y="7975"/>
                              <a:pt x="7975" y="0"/>
                              <a:pt x="17771" y="0"/>
                            </a:cubicBezTo>
                            <a:lnTo>
                              <a:pt x="1156428" y="0"/>
                            </a:lnTo>
                            <a:cubicBezTo>
                              <a:pt x="1166265" y="0"/>
                              <a:pt x="1174240" y="7975"/>
                              <a:pt x="1174240" y="17808"/>
                            </a:cubicBezTo>
                            <a:lnTo>
                              <a:pt x="1174240" y="1071498"/>
                            </a:lnTo>
                            <a:cubicBezTo>
                              <a:pt x="1174240" y="1081331"/>
                              <a:pt x="1166265" y="1089306"/>
                              <a:pt x="1156428" y="1089306"/>
                            </a:cubicBezTo>
                            <a:lnTo>
                              <a:pt x="17771" y="1089306"/>
                            </a:lnTo>
                            <a:cubicBezTo>
                              <a:pt x="7975" y="1089306"/>
                              <a:pt x="0" y="1081331"/>
                              <a:pt x="0" y="1071498"/>
                            </a:cubicBezTo>
                            <a:lnTo>
                              <a:pt x="0" y="17808"/>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85" name="Google Shape;685;p7"/>
                    <p:cNvGrpSpPr/>
                    <p:nvPr/>
                  </p:nvGrpSpPr>
                  <p:grpSpPr>
                    <a:xfrm>
                      <a:off x="5714252" y="414167"/>
                      <a:ext cx="1140842" cy="2352455"/>
                      <a:chOff x="5714252" y="414167"/>
                      <a:chExt cx="1140842" cy="2352455"/>
                    </a:xfrm>
                  </p:grpSpPr>
                  <p:sp>
                    <p:nvSpPr>
                      <p:cNvPr id="686" name="Google Shape;686;p7"/>
                      <p:cNvSpPr/>
                      <p:nvPr/>
                    </p:nvSpPr>
                    <p:spPr>
                      <a:xfrm>
                        <a:off x="5714252" y="414167"/>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53"/>
                              <a:pt x="1133395" y="33397"/>
                              <a:pt x="1124205" y="33397"/>
                            </a:cubicBezTo>
                            <a:lnTo>
                              <a:pt x="16638" y="33397"/>
                            </a:lnTo>
                            <a:cubicBezTo>
                              <a:pt x="7449" y="33397"/>
                              <a:pt x="0" y="25953"/>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 name="Google Shape;687;p7"/>
                      <p:cNvSpPr/>
                      <p:nvPr/>
                    </p:nvSpPr>
                    <p:spPr>
                      <a:xfrm>
                        <a:off x="5714252" y="1573696"/>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8"/>
                              <a:pt x="1133395" y="33397"/>
                              <a:pt x="1124205" y="33397"/>
                            </a:cubicBezTo>
                            <a:lnTo>
                              <a:pt x="16638" y="33397"/>
                            </a:lnTo>
                            <a:cubicBezTo>
                              <a:pt x="7449" y="33397"/>
                              <a:pt x="0" y="25948"/>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 name="Google Shape;688;p7"/>
                      <p:cNvSpPr/>
                      <p:nvPr/>
                    </p:nvSpPr>
                    <p:spPr>
                      <a:xfrm>
                        <a:off x="5714252" y="2733225"/>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9"/>
                              <a:pt x="1133395" y="33397"/>
                              <a:pt x="1124205" y="33397"/>
                            </a:cubicBezTo>
                            <a:lnTo>
                              <a:pt x="16638" y="33397"/>
                            </a:lnTo>
                            <a:cubicBezTo>
                              <a:pt x="7449" y="33397"/>
                              <a:pt x="0" y="25949"/>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689" name="Google Shape;689;p7"/>
                  <p:cNvGrpSpPr/>
                  <p:nvPr/>
                </p:nvGrpSpPr>
                <p:grpSpPr>
                  <a:xfrm>
                    <a:off x="5877958" y="514132"/>
                    <a:ext cx="811891" cy="3222533"/>
                    <a:chOff x="5877958" y="514132"/>
                    <a:chExt cx="811891" cy="3222533"/>
                  </a:xfrm>
                </p:grpSpPr>
                <p:grpSp>
                  <p:nvGrpSpPr>
                    <p:cNvPr id="690" name="Google Shape;690;p7"/>
                    <p:cNvGrpSpPr/>
                    <p:nvPr/>
                  </p:nvGrpSpPr>
                  <p:grpSpPr>
                    <a:xfrm>
                      <a:off x="5877958" y="514132"/>
                      <a:ext cx="811891" cy="912811"/>
                      <a:chOff x="5877958" y="514132"/>
                      <a:chExt cx="811891" cy="912811"/>
                    </a:xfrm>
                  </p:grpSpPr>
                  <p:sp>
                    <p:nvSpPr>
                      <p:cNvPr id="691" name="Google Shape;691;p7"/>
                      <p:cNvSpPr/>
                      <p:nvPr/>
                    </p:nvSpPr>
                    <p:spPr>
                      <a:xfrm>
                        <a:off x="5877999" y="514132"/>
                        <a:ext cx="811810" cy="912811"/>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2"/>
                            </a:lnTo>
                            <a:cubicBezTo>
                              <a:pt x="811811" y="731079"/>
                              <a:pt x="630091" y="912812"/>
                              <a:pt x="405906" y="912812"/>
                            </a:cubicBezTo>
                            <a:lnTo>
                              <a:pt x="405906" y="912812"/>
                            </a:lnTo>
                            <a:cubicBezTo>
                              <a:pt x="181720" y="912812"/>
                              <a:pt x="0" y="731079"/>
                              <a:pt x="0" y="506902"/>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 name="Google Shape;692;p7"/>
                      <p:cNvSpPr/>
                      <p:nvPr/>
                    </p:nvSpPr>
                    <p:spPr>
                      <a:xfrm>
                        <a:off x="5881439" y="844179"/>
                        <a:ext cx="804929" cy="578165"/>
                      </a:xfrm>
                      <a:custGeom>
                        <a:rect b="b" l="l" r="r" t="t"/>
                        <a:pathLst>
                          <a:path extrusionOk="0" h="578165" w="804929">
                            <a:moveTo>
                              <a:pt x="6558" y="0"/>
                            </a:moveTo>
                            <a:cubicBezTo>
                              <a:pt x="2469" y="23184"/>
                              <a:pt x="0" y="46970"/>
                              <a:pt x="0" y="71336"/>
                            </a:cubicBezTo>
                            <a:lnTo>
                              <a:pt x="0" y="172446"/>
                            </a:lnTo>
                            <a:cubicBezTo>
                              <a:pt x="0" y="396623"/>
                              <a:pt x="180182" y="578165"/>
                              <a:pt x="402465" y="578165"/>
                            </a:cubicBezTo>
                            <a:cubicBezTo>
                              <a:pt x="624706" y="578165"/>
                              <a:pt x="804929" y="396623"/>
                              <a:pt x="804929" y="172446"/>
                            </a:cubicBezTo>
                            <a:lnTo>
                              <a:pt x="804929" y="71336"/>
                            </a:lnTo>
                            <a:cubicBezTo>
                              <a:pt x="804929" y="46962"/>
                              <a:pt x="802419" y="23192"/>
                              <a:pt x="798371" y="0"/>
                            </a:cubicBezTo>
                            <a:cubicBezTo>
                              <a:pt x="764893" y="190112"/>
                              <a:pt x="600580" y="334606"/>
                              <a:pt x="402465" y="334606"/>
                            </a:cubicBezTo>
                            <a:cubicBezTo>
                              <a:pt x="204349" y="334606"/>
                              <a:pt x="40036" y="190124"/>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 name="Google Shape;693;p7"/>
                      <p:cNvSpPr/>
                      <p:nvPr/>
                    </p:nvSpPr>
                    <p:spPr>
                      <a:xfrm>
                        <a:off x="5877958" y="519329"/>
                        <a:ext cx="811891" cy="420717"/>
                      </a:xfrm>
                      <a:custGeom>
                        <a:rect b="b" l="l" r="r" t="t"/>
                        <a:pathLst>
                          <a:path extrusionOk="0" h="420717" w="811891">
                            <a:moveTo>
                              <a:pt x="405946" y="0"/>
                            </a:moveTo>
                            <a:cubicBezTo>
                              <a:pt x="181761" y="0"/>
                              <a:pt x="0" y="181761"/>
                              <a:pt x="0" y="405938"/>
                            </a:cubicBezTo>
                            <a:lnTo>
                              <a:pt x="0" y="420718"/>
                            </a:lnTo>
                            <a:cubicBezTo>
                              <a:pt x="0" y="196541"/>
                              <a:pt x="181761" y="14780"/>
                              <a:pt x="405946" y="14780"/>
                            </a:cubicBezTo>
                            <a:cubicBezTo>
                              <a:pt x="630131" y="14780"/>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 name="Google Shape;694;p7"/>
                      <p:cNvSpPr/>
                      <p:nvPr/>
                    </p:nvSpPr>
                    <p:spPr>
                      <a:xfrm>
                        <a:off x="5900223" y="632677"/>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 name="Google Shape;695;p7"/>
                      <p:cNvSpPr/>
                      <p:nvPr/>
                    </p:nvSpPr>
                    <p:spPr>
                      <a:xfrm>
                        <a:off x="5914391" y="646384"/>
                        <a:ext cx="739025" cy="739001"/>
                      </a:xfrm>
                      <a:custGeom>
                        <a:rect b="b" l="l" r="r" t="t"/>
                        <a:pathLst>
                          <a:path extrusionOk="0" h="739001" w="739025">
                            <a:moveTo>
                              <a:pt x="0" y="369501"/>
                            </a:moveTo>
                            <a:cubicBezTo>
                              <a:pt x="0" y="165431"/>
                              <a:pt x="165447" y="0"/>
                              <a:pt x="369513" y="0"/>
                            </a:cubicBezTo>
                            <a:cubicBezTo>
                              <a:pt x="573579" y="0"/>
                              <a:pt x="739025" y="165431"/>
                              <a:pt x="739025" y="369501"/>
                            </a:cubicBezTo>
                            <a:cubicBezTo>
                              <a:pt x="739025" y="573571"/>
                              <a:pt x="573579" y="739001"/>
                              <a:pt x="369513" y="739001"/>
                            </a:cubicBezTo>
                            <a:cubicBezTo>
                              <a:pt x="165447" y="739001"/>
                              <a:pt x="0" y="573571"/>
                              <a:pt x="0" y="369501"/>
                            </a:cubicBezTo>
                            <a:close/>
                          </a:path>
                        </a:pathLst>
                      </a:custGeom>
                      <a:gradFill>
                        <a:gsLst>
                          <a:gs pos="0">
                            <a:srgbClr val="EA9999"/>
                          </a:gs>
                          <a:gs pos="32000">
                            <a:srgbClr val="FF0000"/>
                          </a:gs>
                          <a:gs pos="100000">
                            <a:srgbClr val="990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96" name="Google Shape;696;p7"/>
                    <p:cNvGrpSpPr/>
                    <p:nvPr/>
                  </p:nvGrpSpPr>
                  <p:grpSpPr>
                    <a:xfrm>
                      <a:off x="5877958" y="1668993"/>
                      <a:ext cx="811891" cy="912811"/>
                      <a:chOff x="5877958" y="1668993"/>
                      <a:chExt cx="811891" cy="912811"/>
                    </a:xfrm>
                  </p:grpSpPr>
                  <p:sp>
                    <p:nvSpPr>
                      <p:cNvPr id="697" name="Google Shape;697;p7"/>
                      <p:cNvSpPr/>
                      <p:nvPr/>
                    </p:nvSpPr>
                    <p:spPr>
                      <a:xfrm>
                        <a:off x="5877999" y="1668993"/>
                        <a:ext cx="811810" cy="912811"/>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6"/>
                            </a:lnTo>
                            <a:cubicBezTo>
                              <a:pt x="811811" y="731083"/>
                              <a:pt x="630091" y="912812"/>
                              <a:pt x="405906" y="912812"/>
                            </a:cubicBezTo>
                            <a:lnTo>
                              <a:pt x="405906" y="912812"/>
                            </a:lnTo>
                            <a:cubicBezTo>
                              <a:pt x="181720" y="912812"/>
                              <a:pt x="0" y="731083"/>
                              <a:pt x="0" y="506906"/>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 name="Google Shape;698;p7"/>
                      <p:cNvSpPr/>
                      <p:nvPr/>
                    </p:nvSpPr>
                    <p:spPr>
                      <a:xfrm>
                        <a:off x="5881439" y="1999045"/>
                        <a:ext cx="804929" cy="578161"/>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88"/>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 name="Google Shape;699;p7"/>
                      <p:cNvSpPr/>
                      <p:nvPr/>
                    </p:nvSpPr>
                    <p:spPr>
                      <a:xfrm>
                        <a:off x="5877958" y="1674191"/>
                        <a:ext cx="811891" cy="420717"/>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 name="Google Shape;700;p7"/>
                      <p:cNvSpPr/>
                      <p:nvPr/>
                    </p:nvSpPr>
                    <p:spPr>
                      <a:xfrm>
                        <a:off x="5900223" y="1787538"/>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 name="Google Shape;701;p7"/>
                      <p:cNvSpPr/>
                      <p:nvPr/>
                    </p:nvSpPr>
                    <p:spPr>
                      <a:xfrm>
                        <a:off x="5914391" y="1801249"/>
                        <a:ext cx="739025" cy="738997"/>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FFE599"/>
                          </a:gs>
                          <a:gs pos="0">
                            <a:srgbClr val="F7F74A"/>
                          </a:gs>
                          <a:gs pos="100000">
                            <a:srgbClr val="B45F06"/>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02" name="Google Shape;702;p7"/>
                    <p:cNvGrpSpPr/>
                    <p:nvPr/>
                  </p:nvGrpSpPr>
                  <p:grpSpPr>
                    <a:xfrm>
                      <a:off x="5877958" y="2823854"/>
                      <a:ext cx="811891" cy="912811"/>
                      <a:chOff x="5877958" y="2823854"/>
                      <a:chExt cx="811891" cy="912811"/>
                    </a:xfrm>
                  </p:grpSpPr>
                  <p:sp>
                    <p:nvSpPr>
                      <p:cNvPr id="703" name="Google Shape;703;p7"/>
                      <p:cNvSpPr/>
                      <p:nvPr/>
                    </p:nvSpPr>
                    <p:spPr>
                      <a:xfrm>
                        <a:off x="5877999" y="2823854"/>
                        <a:ext cx="811810" cy="912811"/>
                      </a:xfrm>
                      <a:custGeom>
                        <a:rect b="b" l="l" r="r" t="t"/>
                        <a:pathLst>
                          <a:path extrusionOk="0" h="912811" w="811810">
                            <a:moveTo>
                              <a:pt x="0" y="405906"/>
                            </a:moveTo>
                            <a:cubicBezTo>
                              <a:pt x="0" y="181733"/>
                              <a:pt x="181720" y="0"/>
                              <a:pt x="405906" y="0"/>
                            </a:cubicBezTo>
                            <a:lnTo>
                              <a:pt x="405906" y="0"/>
                            </a:lnTo>
                            <a:cubicBezTo>
                              <a:pt x="630091" y="0"/>
                              <a:pt x="811811" y="181733"/>
                              <a:pt x="811811" y="405906"/>
                            </a:cubicBezTo>
                            <a:lnTo>
                              <a:pt x="811811" y="506906"/>
                            </a:lnTo>
                            <a:cubicBezTo>
                              <a:pt x="811811" y="731083"/>
                              <a:pt x="630091" y="912812"/>
                              <a:pt x="405906" y="912812"/>
                            </a:cubicBezTo>
                            <a:lnTo>
                              <a:pt x="405906" y="912812"/>
                            </a:lnTo>
                            <a:cubicBezTo>
                              <a:pt x="181720" y="912812"/>
                              <a:pt x="0" y="731083"/>
                              <a:pt x="0" y="506906"/>
                            </a:cubicBezTo>
                            <a:lnTo>
                              <a:pt x="0" y="405906"/>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 name="Google Shape;704;p7"/>
                      <p:cNvSpPr/>
                      <p:nvPr/>
                    </p:nvSpPr>
                    <p:spPr>
                      <a:xfrm>
                        <a:off x="5881439" y="3153906"/>
                        <a:ext cx="804929" cy="578161"/>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91"/>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 name="Google Shape;705;p7"/>
                      <p:cNvSpPr/>
                      <p:nvPr/>
                    </p:nvSpPr>
                    <p:spPr>
                      <a:xfrm>
                        <a:off x="5877958" y="2829052"/>
                        <a:ext cx="811891" cy="420717"/>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 name="Google Shape;706;p7"/>
                      <p:cNvSpPr/>
                      <p:nvPr/>
                    </p:nvSpPr>
                    <p:spPr>
                      <a:xfrm>
                        <a:off x="5900223" y="2942399"/>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 name="Google Shape;707;p7"/>
                      <p:cNvSpPr/>
                      <p:nvPr/>
                    </p:nvSpPr>
                    <p:spPr>
                      <a:xfrm>
                        <a:off x="5914391" y="2956110"/>
                        <a:ext cx="739025" cy="738997"/>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B6D7A8"/>
                          </a:gs>
                          <a:gs pos="28000">
                            <a:srgbClr val="09C609"/>
                          </a:gs>
                          <a:gs pos="100000">
                            <a:srgbClr val="38761D"/>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grpSp>
        <p:sp>
          <p:nvSpPr>
            <p:cNvPr id="708" name="Google Shape;708;p7"/>
            <p:cNvSpPr/>
            <p:nvPr/>
          </p:nvSpPr>
          <p:spPr>
            <a:xfrm>
              <a:off x="6162136" y="3897453"/>
              <a:ext cx="245114" cy="475978"/>
            </a:xfrm>
            <a:custGeom>
              <a:rect b="b" l="l" r="r" t="t"/>
              <a:pathLst>
                <a:path extrusionOk="0" h="475978" w="245114">
                  <a:moveTo>
                    <a:pt x="0" y="0"/>
                  </a:moveTo>
                  <a:lnTo>
                    <a:pt x="245114" y="0"/>
                  </a:lnTo>
                  <a:lnTo>
                    <a:pt x="245114" y="475978"/>
                  </a:lnTo>
                  <a:lnTo>
                    <a:pt x="0" y="475978"/>
                  </a:lnTo>
                  <a:lnTo>
                    <a:pt x="0" y="0"/>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09" name="Google Shape;709;p7"/>
          <p:cNvSpPr/>
          <p:nvPr/>
        </p:nvSpPr>
        <p:spPr>
          <a:xfrm>
            <a:off x="6904438" y="1572039"/>
            <a:ext cx="119500" cy="1669058"/>
          </a:xfrm>
          <a:custGeom>
            <a:rect b="b" l="l" r="r" t="t"/>
            <a:pathLst>
              <a:path extrusionOk="0" h="1017718" w="72866">
                <a:moveTo>
                  <a:pt x="0" y="0"/>
                </a:moveTo>
                <a:lnTo>
                  <a:pt x="72866" y="0"/>
                </a:lnTo>
                <a:lnTo>
                  <a:pt x="72866" y="1017719"/>
                </a:lnTo>
                <a:lnTo>
                  <a:pt x="0" y="1017719"/>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10" name="Google Shape;710;p7"/>
          <p:cNvGrpSpPr/>
          <p:nvPr/>
        </p:nvGrpSpPr>
        <p:grpSpPr>
          <a:xfrm>
            <a:off x="919868" y="4636530"/>
            <a:ext cx="6137554" cy="2316753"/>
            <a:chOff x="754392" y="3177357"/>
            <a:chExt cx="3742183" cy="1412568"/>
          </a:xfrm>
        </p:grpSpPr>
        <p:sp>
          <p:nvSpPr>
            <p:cNvPr id="711" name="Google Shape;711;p7"/>
            <p:cNvSpPr/>
            <p:nvPr/>
          </p:nvSpPr>
          <p:spPr>
            <a:xfrm>
              <a:off x="754392" y="4109089"/>
              <a:ext cx="510063" cy="468084"/>
            </a:xfrm>
            <a:custGeom>
              <a:rect b="b" l="l" r="r" t="t"/>
              <a:pathLst>
                <a:path extrusionOk="0" h="468084" w="510063">
                  <a:moveTo>
                    <a:pt x="510064" y="0"/>
                  </a:moveTo>
                  <a:lnTo>
                    <a:pt x="437197" y="61694"/>
                  </a:lnTo>
                  <a:lnTo>
                    <a:pt x="72866" y="370120"/>
                  </a:lnTo>
                  <a:lnTo>
                    <a:pt x="0" y="431813"/>
                  </a:lnTo>
                  <a:lnTo>
                    <a:pt x="0" y="468084"/>
                  </a:lnTo>
                  <a:lnTo>
                    <a:pt x="61098" y="468084"/>
                  </a:lnTo>
                  <a:lnTo>
                    <a:pt x="72866" y="458045"/>
                  </a:lnTo>
                  <a:lnTo>
                    <a:pt x="437197" y="149700"/>
                  </a:lnTo>
                  <a:lnTo>
                    <a:pt x="510064" y="88047"/>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 name="Google Shape;712;p7"/>
            <p:cNvSpPr/>
            <p:nvPr/>
          </p:nvSpPr>
          <p:spPr>
            <a:xfrm>
              <a:off x="754392" y="3591767"/>
              <a:ext cx="510063" cy="519831"/>
            </a:xfrm>
            <a:custGeom>
              <a:rect b="b" l="l" r="r" t="t"/>
              <a:pathLst>
                <a:path extrusionOk="0" h="519831" w="510063">
                  <a:moveTo>
                    <a:pt x="510064" y="0"/>
                  </a:moveTo>
                  <a:lnTo>
                    <a:pt x="437197" y="61669"/>
                  </a:lnTo>
                  <a:lnTo>
                    <a:pt x="72866" y="370128"/>
                  </a:lnTo>
                  <a:lnTo>
                    <a:pt x="0" y="431797"/>
                  </a:lnTo>
                  <a:lnTo>
                    <a:pt x="0" y="519832"/>
                  </a:lnTo>
                  <a:lnTo>
                    <a:pt x="72866" y="458179"/>
                  </a:lnTo>
                  <a:lnTo>
                    <a:pt x="437197" y="149708"/>
                  </a:lnTo>
                  <a:lnTo>
                    <a:pt x="510064" y="88039"/>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 name="Google Shape;713;p7"/>
            <p:cNvSpPr/>
            <p:nvPr/>
          </p:nvSpPr>
          <p:spPr>
            <a:xfrm>
              <a:off x="3986504" y="4109089"/>
              <a:ext cx="510071" cy="468084"/>
            </a:xfrm>
            <a:custGeom>
              <a:rect b="b" l="l" r="r" t="t"/>
              <a:pathLst>
                <a:path extrusionOk="0" h="468084" w="510071">
                  <a:moveTo>
                    <a:pt x="510072" y="0"/>
                  </a:moveTo>
                  <a:lnTo>
                    <a:pt x="437206" y="61694"/>
                  </a:lnTo>
                  <a:lnTo>
                    <a:pt x="72874" y="370120"/>
                  </a:lnTo>
                  <a:lnTo>
                    <a:pt x="0" y="431813"/>
                  </a:lnTo>
                  <a:lnTo>
                    <a:pt x="0" y="468084"/>
                  </a:lnTo>
                  <a:lnTo>
                    <a:pt x="61102" y="468084"/>
                  </a:lnTo>
                  <a:lnTo>
                    <a:pt x="72874" y="458045"/>
                  </a:lnTo>
                  <a:lnTo>
                    <a:pt x="437206" y="149700"/>
                  </a:lnTo>
                  <a:lnTo>
                    <a:pt x="510072" y="88047"/>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4" name="Google Shape;714;p7"/>
            <p:cNvSpPr/>
            <p:nvPr/>
          </p:nvSpPr>
          <p:spPr>
            <a:xfrm>
              <a:off x="3986504" y="3591767"/>
              <a:ext cx="510071" cy="519831"/>
            </a:xfrm>
            <a:custGeom>
              <a:rect b="b" l="l" r="r" t="t"/>
              <a:pathLst>
                <a:path extrusionOk="0" h="519831" w="510071">
                  <a:moveTo>
                    <a:pt x="510072" y="0"/>
                  </a:moveTo>
                  <a:lnTo>
                    <a:pt x="437206" y="61669"/>
                  </a:lnTo>
                  <a:lnTo>
                    <a:pt x="72874" y="370128"/>
                  </a:lnTo>
                  <a:lnTo>
                    <a:pt x="0" y="431797"/>
                  </a:lnTo>
                  <a:lnTo>
                    <a:pt x="0" y="519832"/>
                  </a:lnTo>
                  <a:lnTo>
                    <a:pt x="72874" y="458179"/>
                  </a:lnTo>
                  <a:lnTo>
                    <a:pt x="437206" y="149708"/>
                  </a:lnTo>
                  <a:lnTo>
                    <a:pt x="510072" y="88039"/>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 name="Google Shape;715;p7"/>
            <p:cNvSpPr/>
            <p:nvPr/>
          </p:nvSpPr>
          <p:spPr>
            <a:xfrm>
              <a:off x="754420" y="3177357"/>
              <a:ext cx="72866" cy="1399817"/>
            </a:xfrm>
            <a:custGeom>
              <a:rect b="b" l="l" r="r" t="t"/>
              <a:pathLst>
                <a:path extrusionOk="0" h="1399817" w="72866">
                  <a:moveTo>
                    <a:pt x="0" y="0"/>
                  </a:moveTo>
                  <a:lnTo>
                    <a:pt x="72866" y="0"/>
                  </a:lnTo>
                  <a:lnTo>
                    <a:pt x="72866"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 name="Google Shape;716;p7"/>
            <p:cNvSpPr/>
            <p:nvPr/>
          </p:nvSpPr>
          <p:spPr>
            <a:xfrm>
              <a:off x="1191553"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7" name="Google Shape;717;p7"/>
            <p:cNvSpPr/>
            <p:nvPr/>
          </p:nvSpPr>
          <p:spPr>
            <a:xfrm>
              <a:off x="3986532" y="3177357"/>
              <a:ext cx="72886" cy="1399817"/>
            </a:xfrm>
            <a:custGeom>
              <a:rect b="b" l="l" r="r" t="t"/>
              <a:pathLst>
                <a:path extrusionOk="0" h="1399817" w="72886">
                  <a:moveTo>
                    <a:pt x="0" y="0"/>
                  </a:moveTo>
                  <a:lnTo>
                    <a:pt x="72887" y="0"/>
                  </a:lnTo>
                  <a:lnTo>
                    <a:pt x="72887"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8" name="Google Shape;718;p7"/>
            <p:cNvSpPr/>
            <p:nvPr/>
          </p:nvSpPr>
          <p:spPr>
            <a:xfrm>
              <a:off x="4423669"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19" name="Google Shape;719;p7"/>
          <p:cNvSpPr/>
          <p:nvPr/>
        </p:nvSpPr>
        <p:spPr>
          <a:xfrm>
            <a:off x="4111165" y="1469594"/>
            <a:ext cx="119500" cy="2665408"/>
          </a:xfrm>
          <a:custGeom>
            <a:rect b="b" l="l" r="r" t="t"/>
            <a:pathLst>
              <a:path extrusionOk="0" h="1625249" w="72866">
                <a:moveTo>
                  <a:pt x="0" y="0"/>
                </a:moveTo>
                <a:lnTo>
                  <a:pt x="72866" y="0"/>
                </a:lnTo>
                <a:lnTo>
                  <a:pt x="72866" y="1625249"/>
                </a:lnTo>
                <a:lnTo>
                  <a:pt x="0" y="1625249"/>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20" name="Google Shape;720;p7"/>
          <p:cNvGrpSpPr/>
          <p:nvPr/>
        </p:nvGrpSpPr>
        <p:grpSpPr>
          <a:xfrm>
            <a:off x="495847" y="2300275"/>
            <a:ext cx="6985563" cy="3201969"/>
            <a:chOff x="495858" y="1752898"/>
            <a:chExt cx="4259230" cy="1952301"/>
          </a:xfrm>
        </p:grpSpPr>
        <p:sp>
          <p:nvSpPr>
            <p:cNvPr id="721" name="Google Shape;721;p7"/>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solidFill>
              <a:srgbClr val="5AA040"/>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2" name="Google Shape;722;p7"/>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no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23" name="Google Shape;723;p7"/>
          <p:cNvSpPr/>
          <p:nvPr/>
        </p:nvSpPr>
        <p:spPr>
          <a:xfrm>
            <a:off x="5393860" y="3825830"/>
            <a:ext cx="1558420" cy="1158671"/>
          </a:xfrm>
          <a:custGeom>
            <a:rect b="b" l="l" r="r" t="t"/>
            <a:pathLst>
              <a:path extrusionOk="0" h="706507" w="950256">
                <a:moveTo>
                  <a:pt x="950257" y="0"/>
                </a:moveTo>
                <a:lnTo>
                  <a:pt x="405732" y="82060"/>
                </a:lnTo>
                <a:lnTo>
                  <a:pt x="542263" y="200261"/>
                </a:lnTo>
                <a:lnTo>
                  <a:pt x="0" y="519775"/>
                </a:lnTo>
                <a:lnTo>
                  <a:pt x="128095" y="706507"/>
                </a:lnTo>
                <a:lnTo>
                  <a:pt x="618635" y="305568"/>
                </a:lnTo>
                <a:lnTo>
                  <a:pt x="682514" y="485565"/>
                </a:lnTo>
                <a:lnTo>
                  <a:pt x="950257"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4" name="Google Shape;724;p7"/>
          <p:cNvSpPr txBox="1"/>
          <p:nvPr>
            <p:ph type="ctrTitle"/>
          </p:nvPr>
        </p:nvSpPr>
        <p:spPr>
          <a:xfrm>
            <a:off x="644255" y="2629975"/>
            <a:ext cx="6613800" cy="2736900"/>
          </a:xfrm>
          <a:prstGeom prst="rect">
            <a:avLst/>
          </a:prstGeom>
        </p:spPr>
        <p:txBody>
          <a:bodyPr anchorCtr="0" anchor="b" bIns="121900" lIns="121900" spcFirstLastPara="1" rIns="121900" wrap="square" tIns="121900">
            <a:normAutofit/>
          </a:bodyPr>
          <a:lstStyle>
            <a:lvl1pPr lvl="0" rtl="0">
              <a:lnSpc>
                <a:spcPct val="80000"/>
              </a:lnSpc>
              <a:spcBef>
                <a:spcPts val="0"/>
              </a:spcBef>
              <a:spcAft>
                <a:spcPts val="0"/>
              </a:spcAft>
              <a:buSzPts val="6900"/>
              <a:buNone/>
              <a:defRPr sz="7010"/>
            </a:lvl1pPr>
            <a:lvl2pPr lvl="1" rtl="0">
              <a:lnSpc>
                <a:spcPct val="80000"/>
              </a:lnSpc>
              <a:spcBef>
                <a:spcPts val="0"/>
              </a:spcBef>
              <a:spcAft>
                <a:spcPts val="0"/>
              </a:spcAft>
              <a:buSzPts val="6900"/>
              <a:buNone/>
              <a:defRPr sz="6900"/>
            </a:lvl2pPr>
            <a:lvl3pPr lvl="2" rtl="0">
              <a:lnSpc>
                <a:spcPct val="80000"/>
              </a:lnSpc>
              <a:spcBef>
                <a:spcPts val="0"/>
              </a:spcBef>
              <a:spcAft>
                <a:spcPts val="0"/>
              </a:spcAft>
              <a:buSzPts val="6900"/>
              <a:buNone/>
              <a:defRPr sz="6900"/>
            </a:lvl3pPr>
            <a:lvl4pPr lvl="3" rtl="0">
              <a:lnSpc>
                <a:spcPct val="80000"/>
              </a:lnSpc>
              <a:spcBef>
                <a:spcPts val="0"/>
              </a:spcBef>
              <a:spcAft>
                <a:spcPts val="0"/>
              </a:spcAft>
              <a:buSzPts val="6900"/>
              <a:buNone/>
              <a:defRPr sz="6900"/>
            </a:lvl4pPr>
            <a:lvl5pPr lvl="4" rtl="0">
              <a:lnSpc>
                <a:spcPct val="80000"/>
              </a:lnSpc>
              <a:spcBef>
                <a:spcPts val="0"/>
              </a:spcBef>
              <a:spcAft>
                <a:spcPts val="0"/>
              </a:spcAft>
              <a:buSzPts val="6900"/>
              <a:buNone/>
              <a:defRPr sz="6900"/>
            </a:lvl5pPr>
            <a:lvl6pPr lvl="5" rtl="0">
              <a:lnSpc>
                <a:spcPct val="80000"/>
              </a:lnSpc>
              <a:spcBef>
                <a:spcPts val="0"/>
              </a:spcBef>
              <a:spcAft>
                <a:spcPts val="0"/>
              </a:spcAft>
              <a:buSzPts val="6900"/>
              <a:buNone/>
              <a:defRPr sz="6900"/>
            </a:lvl6pPr>
            <a:lvl7pPr lvl="6" rtl="0">
              <a:lnSpc>
                <a:spcPct val="80000"/>
              </a:lnSpc>
              <a:spcBef>
                <a:spcPts val="0"/>
              </a:spcBef>
              <a:spcAft>
                <a:spcPts val="0"/>
              </a:spcAft>
              <a:buSzPts val="6900"/>
              <a:buNone/>
              <a:defRPr sz="6900"/>
            </a:lvl7pPr>
            <a:lvl8pPr lvl="7" rtl="0">
              <a:lnSpc>
                <a:spcPct val="80000"/>
              </a:lnSpc>
              <a:spcBef>
                <a:spcPts val="0"/>
              </a:spcBef>
              <a:spcAft>
                <a:spcPts val="0"/>
              </a:spcAft>
              <a:buSzPts val="6900"/>
              <a:buNone/>
              <a:defRPr sz="6900"/>
            </a:lvl8pPr>
            <a:lvl9pPr lvl="8" rtl="0">
              <a:lnSpc>
                <a:spcPct val="80000"/>
              </a:lnSpc>
              <a:spcBef>
                <a:spcPts val="0"/>
              </a:spcBef>
              <a:spcAft>
                <a:spcPts val="0"/>
              </a:spcAft>
              <a:buSzPts val="6900"/>
              <a:buNone/>
              <a:defRPr sz="6900"/>
            </a:lvl9pPr>
          </a:lstStyle>
          <a:p/>
        </p:txBody>
      </p:sp>
      <p:sp>
        <p:nvSpPr>
          <p:cNvPr id="725" name="Google Shape;725;p7"/>
          <p:cNvSpPr/>
          <p:nvPr/>
        </p:nvSpPr>
        <p:spPr>
          <a:xfrm>
            <a:off x="10973167" y="66661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7">
            <a:hlinkClick action="ppaction://hlinksldjump" r:id="rId2"/>
          </p:cNvPr>
          <p:cNvSpPr/>
          <p:nvPr/>
        </p:nvSpPr>
        <p:spPr>
          <a:xfrm>
            <a:off x="9173603" y="15458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27" name="Google Shape;727;p7">
            <a:hlinkClick action="ppaction://hlinksldjump" r:id="rId3"/>
          </p:cNvPr>
          <p:cNvSpPr/>
          <p:nvPr/>
        </p:nvSpPr>
        <p:spPr>
          <a:xfrm>
            <a:off x="9173603" y="320315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28" name="Google Shape;728;p7">
            <a:hlinkClick action="ppaction://hlinksldjump" r:id="rId4"/>
          </p:cNvPr>
          <p:cNvSpPr/>
          <p:nvPr/>
        </p:nvSpPr>
        <p:spPr>
          <a:xfrm>
            <a:off x="9173615" y="47843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nvGrpSpPr>
          <p:cNvPr id="729" name="Google Shape;729;p7"/>
          <p:cNvGrpSpPr/>
          <p:nvPr/>
        </p:nvGrpSpPr>
        <p:grpSpPr>
          <a:xfrm>
            <a:off x="3738888" y="897783"/>
            <a:ext cx="3742523" cy="1020246"/>
            <a:chOff x="2473202" y="897772"/>
            <a:chExt cx="2281887" cy="622063"/>
          </a:xfrm>
        </p:grpSpPr>
        <p:sp>
          <p:nvSpPr>
            <p:cNvPr id="730" name="Google Shape;730;p7"/>
            <p:cNvSpPr/>
            <p:nvPr/>
          </p:nvSpPr>
          <p:spPr>
            <a:xfrm>
              <a:off x="2473202" y="897772"/>
              <a:ext cx="2281887" cy="622063"/>
            </a:xfrm>
            <a:custGeom>
              <a:rect b="b" l="l" r="r" t="t"/>
              <a:pathLst>
                <a:path extrusionOk="0" h="622063" w="2281887">
                  <a:moveTo>
                    <a:pt x="0" y="17071"/>
                  </a:moveTo>
                  <a:cubicBezTo>
                    <a:pt x="0" y="7643"/>
                    <a:pt x="7643" y="0"/>
                    <a:pt x="17075" y="0"/>
                  </a:cubicBezTo>
                  <a:lnTo>
                    <a:pt x="2264845" y="0"/>
                  </a:lnTo>
                  <a:cubicBezTo>
                    <a:pt x="2274237" y="0"/>
                    <a:pt x="2281888" y="7643"/>
                    <a:pt x="2281888" y="17071"/>
                  </a:cubicBezTo>
                  <a:lnTo>
                    <a:pt x="2281888" y="604988"/>
                  </a:lnTo>
                  <a:cubicBezTo>
                    <a:pt x="2281888" y="614420"/>
                    <a:pt x="2274237" y="622063"/>
                    <a:pt x="2264845" y="622063"/>
                  </a:cubicBezTo>
                  <a:lnTo>
                    <a:pt x="17075" y="622063"/>
                  </a:lnTo>
                  <a:cubicBezTo>
                    <a:pt x="7643" y="622063"/>
                    <a:pt x="0" y="614420"/>
                    <a:pt x="0" y="604988"/>
                  </a:cubicBezTo>
                  <a:lnTo>
                    <a:pt x="0" y="17071"/>
                  </a:lnTo>
                  <a:close/>
                </a:path>
              </a:pathLst>
            </a:custGeom>
            <a:solidFill>
              <a:srgbClr val="5AA040"/>
            </a:solid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 name="Google Shape;731;p7"/>
            <p:cNvSpPr/>
            <p:nvPr/>
          </p:nvSpPr>
          <p:spPr>
            <a:xfrm>
              <a:off x="2473202" y="897772"/>
              <a:ext cx="2281887" cy="622063"/>
            </a:xfrm>
            <a:custGeom>
              <a:rect b="b" l="l" r="r" t="t"/>
              <a:pathLst>
                <a:path extrusionOk="0" h="622063" w="2281887">
                  <a:moveTo>
                    <a:pt x="0" y="17071"/>
                  </a:moveTo>
                  <a:cubicBezTo>
                    <a:pt x="0" y="7643"/>
                    <a:pt x="7643" y="0"/>
                    <a:pt x="17075" y="0"/>
                  </a:cubicBezTo>
                  <a:lnTo>
                    <a:pt x="2264845" y="0"/>
                  </a:lnTo>
                  <a:cubicBezTo>
                    <a:pt x="2274237" y="0"/>
                    <a:pt x="2281888" y="7643"/>
                    <a:pt x="2281888" y="17071"/>
                  </a:cubicBezTo>
                  <a:lnTo>
                    <a:pt x="2281888" y="604988"/>
                  </a:lnTo>
                  <a:cubicBezTo>
                    <a:pt x="2281888" y="614420"/>
                    <a:pt x="2274237" y="622063"/>
                    <a:pt x="2264845" y="622063"/>
                  </a:cubicBezTo>
                  <a:lnTo>
                    <a:pt x="17075" y="622063"/>
                  </a:lnTo>
                  <a:cubicBezTo>
                    <a:pt x="7643" y="622063"/>
                    <a:pt x="0" y="614420"/>
                    <a:pt x="0" y="604988"/>
                  </a:cubicBezTo>
                  <a:lnTo>
                    <a:pt x="0" y="17071"/>
                  </a:lnTo>
                  <a:close/>
                </a:path>
              </a:pathLst>
            </a:custGeom>
            <a:solidFill>
              <a:srgbClr val="5AA040"/>
            </a:solid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32" name="Google Shape;732;p7"/>
          <p:cNvSpPr txBox="1"/>
          <p:nvPr>
            <p:ph idx="2" type="ctrTitle"/>
          </p:nvPr>
        </p:nvSpPr>
        <p:spPr>
          <a:xfrm>
            <a:off x="3863700" y="1038125"/>
            <a:ext cx="3394500" cy="8097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6900"/>
              <a:buNone/>
              <a:defRPr sz="5009"/>
            </a:lvl1pPr>
            <a:lvl2pPr lvl="1" rtl="0" algn="ctr">
              <a:lnSpc>
                <a:spcPct val="80000"/>
              </a:lnSpc>
              <a:spcBef>
                <a:spcPts val="0"/>
              </a:spcBef>
              <a:spcAft>
                <a:spcPts val="0"/>
              </a:spcAft>
              <a:buSzPts val="6900"/>
              <a:buNone/>
              <a:defRPr sz="6900"/>
            </a:lvl2pPr>
            <a:lvl3pPr lvl="2" rtl="0" algn="ctr">
              <a:lnSpc>
                <a:spcPct val="80000"/>
              </a:lnSpc>
              <a:spcBef>
                <a:spcPts val="0"/>
              </a:spcBef>
              <a:spcAft>
                <a:spcPts val="0"/>
              </a:spcAft>
              <a:buSzPts val="6900"/>
              <a:buNone/>
              <a:defRPr sz="6900"/>
            </a:lvl3pPr>
            <a:lvl4pPr lvl="3" rtl="0" algn="ctr">
              <a:lnSpc>
                <a:spcPct val="80000"/>
              </a:lnSpc>
              <a:spcBef>
                <a:spcPts val="0"/>
              </a:spcBef>
              <a:spcAft>
                <a:spcPts val="0"/>
              </a:spcAft>
              <a:buSzPts val="6900"/>
              <a:buNone/>
              <a:defRPr sz="6900"/>
            </a:lvl4pPr>
            <a:lvl5pPr lvl="4" rtl="0" algn="ctr">
              <a:lnSpc>
                <a:spcPct val="80000"/>
              </a:lnSpc>
              <a:spcBef>
                <a:spcPts val="0"/>
              </a:spcBef>
              <a:spcAft>
                <a:spcPts val="0"/>
              </a:spcAft>
              <a:buSzPts val="6900"/>
              <a:buNone/>
              <a:defRPr sz="6900"/>
            </a:lvl5pPr>
            <a:lvl6pPr lvl="5" rtl="0" algn="ctr">
              <a:lnSpc>
                <a:spcPct val="80000"/>
              </a:lnSpc>
              <a:spcBef>
                <a:spcPts val="0"/>
              </a:spcBef>
              <a:spcAft>
                <a:spcPts val="0"/>
              </a:spcAft>
              <a:buSzPts val="6900"/>
              <a:buNone/>
              <a:defRPr sz="6900"/>
            </a:lvl6pPr>
            <a:lvl7pPr lvl="6" rtl="0" algn="ctr">
              <a:lnSpc>
                <a:spcPct val="80000"/>
              </a:lnSpc>
              <a:spcBef>
                <a:spcPts val="0"/>
              </a:spcBef>
              <a:spcAft>
                <a:spcPts val="0"/>
              </a:spcAft>
              <a:buSzPts val="6900"/>
              <a:buNone/>
              <a:defRPr sz="6900"/>
            </a:lvl7pPr>
            <a:lvl8pPr lvl="7" rtl="0" algn="ctr">
              <a:lnSpc>
                <a:spcPct val="80000"/>
              </a:lnSpc>
              <a:spcBef>
                <a:spcPts val="0"/>
              </a:spcBef>
              <a:spcAft>
                <a:spcPts val="0"/>
              </a:spcAft>
              <a:buSzPts val="6900"/>
              <a:buNone/>
              <a:defRPr sz="6900"/>
            </a:lvl8pPr>
            <a:lvl9pPr lvl="8" rtl="0" algn="ctr">
              <a:lnSpc>
                <a:spcPct val="80000"/>
              </a:lnSpc>
              <a:spcBef>
                <a:spcPts val="0"/>
              </a:spcBef>
              <a:spcAft>
                <a:spcPts val="0"/>
              </a:spcAft>
              <a:buSzPts val="6900"/>
              <a:buNone/>
              <a:defRPr sz="69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nimated title slide - Night">
  <p:cSld name="TITLE_1_1">
    <p:bg>
      <p:bgPr>
        <a:gradFill>
          <a:gsLst>
            <a:gs pos="0">
              <a:srgbClr val="2C4149"/>
            </a:gs>
            <a:gs pos="50000">
              <a:srgbClr val="162024"/>
            </a:gs>
            <a:gs pos="100000">
              <a:srgbClr val="000000"/>
            </a:gs>
          </a:gsLst>
          <a:lin ang="16166348" scaled="0"/>
        </a:gradFill>
      </p:bgPr>
    </p:bg>
    <p:spTree>
      <p:nvGrpSpPr>
        <p:cNvPr id="733" name="Shape 733"/>
        <p:cNvGrpSpPr/>
        <p:nvPr/>
      </p:nvGrpSpPr>
      <p:grpSpPr>
        <a:xfrm>
          <a:off x="0" y="0"/>
          <a:ext cx="0" cy="0"/>
          <a:chOff x="0" y="0"/>
          <a:chExt cx="0" cy="0"/>
        </a:xfrm>
      </p:grpSpPr>
      <p:sp>
        <p:nvSpPr>
          <p:cNvPr id="734" name="Google Shape;734;p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735" name="Google Shape;735;p8"/>
          <p:cNvGrpSpPr/>
          <p:nvPr/>
        </p:nvGrpSpPr>
        <p:grpSpPr>
          <a:xfrm>
            <a:off x="8210739" y="1140559"/>
            <a:ext cx="3086130" cy="5715007"/>
            <a:chOff x="5186661" y="306679"/>
            <a:chExt cx="2196065" cy="4066752"/>
          </a:xfrm>
        </p:grpSpPr>
        <p:grpSp>
          <p:nvGrpSpPr>
            <p:cNvPr id="736" name="Google Shape;736;p8"/>
            <p:cNvGrpSpPr/>
            <p:nvPr/>
          </p:nvGrpSpPr>
          <p:grpSpPr>
            <a:xfrm>
              <a:off x="5186661" y="306679"/>
              <a:ext cx="2196065" cy="3617755"/>
              <a:chOff x="5186661" y="306679"/>
              <a:chExt cx="2196065" cy="3617755"/>
            </a:xfrm>
          </p:grpSpPr>
          <p:grpSp>
            <p:nvGrpSpPr>
              <p:cNvPr id="737" name="Google Shape;737;p8"/>
              <p:cNvGrpSpPr/>
              <p:nvPr/>
            </p:nvGrpSpPr>
            <p:grpSpPr>
              <a:xfrm>
                <a:off x="5186661" y="581772"/>
                <a:ext cx="2196065" cy="3119367"/>
                <a:chOff x="5186661" y="581772"/>
                <a:chExt cx="2196065" cy="3119367"/>
              </a:xfrm>
            </p:grpSpPr>
            <p:grpSp>
              <p:nvGrpSpPr>
                <p:cNvPr id="738" name="Google Shape;738;p8"/>
                <p:cNvGrpSpPr/>
                <p:nvPr/>
              </p:nvGrpSpPr>
              <p:grpSpPr>
                <a:xfrm>
                  <a:off x="6868210" y="581772"/>
                  <a:ext cx="514516" cy="3119367"/>
                  <a:chOff x="6868210" y="581772"/>
                  <a:chExt cx="514516" cy="3119367"/>
                </a:xfrm>
              </p:grpSpPr>
              <p:grpSp>
                <p:nvGrpSpPr>
                  <p:cNvPr id="739" name="Google Shape;739;p8"/>
                  <p:cNvGrpSpPr/>
                  <p:nvPr/>
                </p:nvGrpSpPr>
                <p:grpSpPr>
                  <a:xfrm>
                    <a:off x="6868210" y="581772"/>
                    <a:ext cx="514516" cy="775135"/>
                    <a:chOff x="6868210" y="581772"/>
                    <a:chExt cx="514516" cy="775135"/>
                  </a:xfrm>
                </p:grpSpPr>
                <p:sp>
                  <p:nvSpPr>
                    <p:cNvPr id="740" name="Google Shape;740;p8"/>
                    <p:cNvSpPr/>
                    <p:nvPr/>
                  </p:nvSpPr>
                  <p:spPr>
                    <a:xfrm>
                      <a:off x="6869830" y="954305"/>
                      <a:ext cx="381396" cy="402602"/>
                    </a:xfrm>
                    <a:custGeom>
                      <a:rect b="b" l="l" r="r" t="t"/>
                      <a:pathLst>
                        <a:path extrusionOk="0" h="402602" w="381396">
                          <a:moveTo>
                            <a:pt x="0" y="10513"/>
                          </a:moveTo>
                          <a:lnTo>
                            <a:pt x="376759" y="0"/>
                          </a:lnTo>
                          <a:cubicBezTo>
                            <a:pt x="376759" y="0"/>
                            <a:pt x="406998" y="145235"/>
                            <a:pt x="313041" y="245887"/>
                          </a:cubicBezTo>
                          <a:cubicBezTo>
                            <a:pt x="219044" y="346540"/>
                            <a:pt x="850" y="402602"/>
                            <a:pt x="850" y="402602"/>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1" name="Google Shape;741;p8"/>
                    <p:cNvSpPr/>
                    <p:nvPr/>
                  </p:nvSpPr>
                  <p:spPr>
                    <a:xfrm>
                      <a:off x="6868251" y="581772"/>
                      <a:ext cx="514475" cy="646056"/>
                    </a:xfrm>
                    <a:custGeom>
                      <a:rect b="b" l="l" r="r" t="t"/>
                      <a:pathLst>
                        <a:path extrusionOk="0" h="646056" w="514475">
                          <a:moveTo>
                            <a:pt x="0" y="830"/>
                          </a:moveTo>
                          <a:lnTo>
                            <a:pt x="513059" y="0"/>
                          </a:lnTo>
                          <a:cubicBezTo>
                            <a:pt x="513059" y="0"/>
                            <a:pt x="533057" y="303205"/>
                            <a:pt x="422745" y="439238"/>
                          </a:cubicBezTo>
                          <a:cubicBezTo>
                            <a:pt x="313284" y="574198"/>
                            <a:pt x="1862" y="646057"/>
                            <a:pt x="1862" y="646057"/>
                          </a:cubicBezTo>
                          <a:lnTo>
                            <a:pt x="0"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2" name="Google Shape;742;p8"/>
                    <p:cNvSpPr/>
                    <p:nvPr/>
                  </p:nvSpPr>
                  <p:spPr>
                    <a:xfrm>
                      <a:off x="6868210" y="581804"/>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3"/>
                          </a:cubicBezTo>
                          <a:cubicBezTo>
                            <a:pt x="492576" y="272228"/>
                            <a:pt x="492657" y="272164"/>
                            <a:pt x="492738" y="272095"/>
                          </a:cubicBezTo>
                          <a:cubicBezTo>
                            <a:pt x="505327" y="213911"/>
                            <a:pt x="511359" y="154752"/>
                            <a:pt x="513302" y="106174"/>
                          </a:cubicBezTo>
                          <a:cubicBezTo>
                            <a:pt x="514517" y="76833"/>
                            <a:pt x="514436" y="52480"/>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3" name="Google Shape;743;p8"/>
                    <p:cNvSpPr/>
                    <p:nvPr/>
                  </p:nvSpPr>
                  <p:spPr>
                    <a:xfrm>
                      <a:off x="6868210" y="581804"/>
                      <a:ext cx="514367" cy="106174"/>
                    </a:xfrm>
                    <a:custGeom>
                      <a:rect b="b" l="l" r="r" t="t"/>
                      <a:pathLst>
                        <a:path extrusionOk="0" h="106174" w="514367">
                          <a:moveTo>
                            <a:pt x="513100" y="0"/>
                          </a:moveTo>
                          <a:lnTo>
                            <a:pt x="0" y="806"/>
                          </a:lnTo>
                          <a:lnTo>
                            <a:pt x="202" y="106174"/>
                          </a:lnTo>
                          <a:lnTo>
                            <a:pt x="513302" y="106174"/>
                          </a:lnTo>
                          <a:cubicBezTo>
                            <a:pt x="515812" y="44214"/>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44" name="Google Shape;744;p8"/>
                  <p:cNvGrpSpPr/>
                  <p:nvPr/>
                </p:nvGrpSpPr>
                <p:grpSpPr>
                  <a:xfrm>
                    <a:off x="6868210" y="1753890"/>
                    <a:ext cx="514516" cy="775135"/>
                    <a:chOff x="6868210" y="1753890"/>
                    <a:chExt cx="514516" cy="775135"/>
                  </a:xfrm>
                </p:grpSpPr>
                <p:sp>
                  <p:nvSpPr>
                    <p:cNvPr id="745" name="Google Shape;745;p8"/>
                    <p:cNvSpPr/>
                    <p:nvPr/>
                  </p:nvSpPr>
                  <p:spPr>
                    <a:xfrm>
                      <a:off x="6869830" y="2126419"/>
                      <a:ext cx="381396" cy="402606"/>
                    </a:xfrm>
                    <a:custGeom>
                      <a:rect b="b" l="l" r="r" t="t"/>
                      <a:pathLst>
                        <a:path extrusionOk="0" h="402606" w="381396">
                          <a:moveTo>
                            <a:pt x="0" y="10513"/>
                          </a:moveTo>
                          <a:lnTo>
                            <a:pt x="376759" y="0"/>
                          </a:lnTo>
                          <a:cubicBezTo>
                            <a:pt x="376759" y="0"/>
                            <a:pt x="406998" y="145235"/>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 name="Google Shape;746;p8"/>
                    <p:cNvSpPr/>
                    <p:nvPr/>
                  </p:nvSpPr>
                  <p:spPr>
                    <a:xfrm>
                      <a:off x="6868251" y="1753890"/>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 name="Google Shape;747;p8"/>
                    <p:cNvSpPr/>
                    <p:nvPr/>
                  </p:nvSpPr>
                  <p:spPr>
                    <a:xfrm>
                      <a:off x="6868210" y="1753918"/>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 name="Google Shape;748;p8"/>
                    <p:cNvSpPr/>
                    <p:nvPr/>
                  </p:nvSpPr>
                  <p:spPr>
                    <a:xfrm>
                      <a:off x="6868210" y="1753918"/>
                      <a:ext cx="514367" cy="106174"/>
                    </a:xfrm>
                    <a:custGeom>
                      <a:rect b="b" l="l" r="r" t="t"/>
                      <a:pathLst>
                        <a:path extrusionOk="0" h="106174" w="514367">
                          <a:moveTo>
                            <a:pt x="513100" y="0"/>
                          </a:moveTo>
                          <a:lnTo>
                            <a:pt x="0" y="806"/>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49" name="Google Shape;749;p8"/>
                  <p:cNvGrpSpPr/>
                  <p:nvPr/>
                </p:nvGrpSpPr>
                <p:grpSpPr>
                  <a:xfrm>
                    <a:off x="6868210" y="2926004"/>
                    <a:ext cx="514516" cy="775135"/>
                    <a:chOff x="6868210" y="2926004"/>
                    <a:chExt cx="514516" cy="775135"/>
                  </a:xfrm>
                </p:grpSpPr>
                <p:sp>
                  <p:nvSpPr>
                    <p:cNvPr id="750" name="Google Shape;750;p8"/>
                    <p:cNvSpPr/>
                    <p:nvPr/>
                  </p:nvSpPr>
                  <p:spPr>
                    <a:xfrm>
                      <a:off x="6869830" y="3298533"/>
                      <a:ext cx="381396" cy="402606"/>
                    </a:xfrm>
                    <a:custGeom>
                      <a:rect b="b" l="l" r="r" t="t"/>
                      <a:pathLst>
                        <a:path extrusionOk="0" h="402606" w="381396">
                          <a:moveTo>
                            <a:pt x="0" y="10513"/>
                          </a:moveTo>
                          <a:lnTo>
                            <a:pt x="376759" y="0"/>
                          </a:lnTo>
                          <a:cubicBezTo>
                            <a:pt x="376759" y="0"/>
                            <a:pt x="406998" y="145234"/>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 name="Google Shape;751;p8"/>
                    <p:cNvSpPr/>
                    <p:nvPr/>
                  </p:nvSpPr>
                  <p:spPr>
                    <a:xfrm>
                      <a:off x="6868251" y="2926004"/>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 name="Google Shape;752;p8"/>
                    <p:cNvSpPr/>
                    <p:nvPr/>
                  </p:nvSpPr>
                  <p:spPr>
                    <a:xfrm>
                      <a:off x="6868210" y="2926033"/>
                      <a:ext cx="514318" cy="396635"/>
                    </a:xfrm>
                    <a:custGeom>
                      <a:rect b="b" l="l" r="r" t="t"/>
                      <a:pathLst>
                        <a:path extrusionOk="0" h="396635" w="514318">
                          <a:moveTo>
                            <a:pt x="513100" y="0"/>
                          </a:moveTo>
                          <a:lnTo>
                            <a:pt x="0" y="810"/>
                          </a:lnTo>
                          <a:lnTo>
                            <a:pt x="202" y="106174"/>
                          </a:lnTo>
                          <a:lnTo>
                            <a:pt x="1012" y="396635"/>
                          </a:lnTo>
                          <a:cubicBezTo>
                            <a:pt x="161156" y="387758"/>
                            <a:pt x="340083" y="368185"/>
                            <a:pt x="424324" y="324777"/>
                          </a:cubicBezTo>
                          <a:cubicBezTo>
                            <a:pt x="450030" y="311519"/>
                            <a:pt x="472457" y="293254"/>
                            <a:pt x="492536" y="272500"/>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 name="Google Shape;753;p8"/>
                    <p:cNvSpPr/>
                    <p:nvPr/>
                  </p:nvSpPr>
                  <p:spPr>
                    <a:xfrm>
                      <a:off x="6868210" y="2926033"/>
                      <a:ext cx="514367" cy="106174"/>
                    </a:xfrm>
                    <a:custGeom>
                      <a:rect b="b" l="l" r="r" t="t"/>
                      <a:pathLst>
                        <a:path extrusionOk="0" h="106174" w="514367">
                          <a:moveTo>
                            <a:pt x="513100" y="0"/>
                          </a:moveTo>
                          <a:lnTo>
                            <a:pt x="0" y="810"/>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754" name="Google Shape;754;p8"/>
                <p:cNvGrpSpPr/>
                <p:nvPr/>
              </p:nvGrpSpPr>
              <p:grpSpPr>
                <a:xfrm>
                  <a:off x="5186661" y="581772"/>
                  <a:ext cx="514475" cy="3119367"/>
                  <a:chOff x="5186661" y="581772"/>
                  <a:chExt cx="514475" cy="3119367"/>
                </a:xfrm>
              </p:grpSpPr>
              <p:grpSp>
                <p:nvGrpSpPr>
                  <p:cNvPr id="755" name="Google Shape;755;p8"/>
                  <p:cNvGrpSpPr/>
                  <p:nvPr/>
                </p:nvGrpSpPr>
                <p:grpSpPr>
                  <a:xfrm>
                    <a:off x="5186661" y="581772"/>
                    <a:ext cx="514475" cy="775135"/>
                    <a:chOff x="5186661" y="581772"/>
                    <a:chExt cx="514475" cy="775135"/>
                  </a:xfrm>
                </p:grpSpPr>
                <p:sp>
                  <p:nvSpPr>
                    <p:cNvPr id="756" name="Google Shape;756;p8"/>
                    <p:cNvSpPr/>
                    <p:nvPr/>
                  </p:nvSpPr>
                  <p:spPr>
                    <a:xfrm>
                      <a:off x="5318149" y="954305"/>
                      <a:ext cx="381407" cy="402602"/>
                    </a:xfrm>
                    <a:custGeom>
                      <a:rect b="b" l="l" r="r" t="t"/>
                      <a:pathLst>
                        <a:path extrusionOk="0" h="402602" w="381407">
                          <a:moveTo>
                            <a:pt x="381408" y="10513"/>
                          </a:moveTo>
                          <a:lnTo>
                            <a:pt x="4649" y="0"/>
                          </a:lnTo>
                          <a:cubicBezTo>
                            <a:pt x="4649" y="0"/>
                            <a:pt x="-25631" y="145235"/>
                            <a:pt x="68366" y="245887"/>
                          </a:cubicBezTo>
                          <a:cubicBezTo>
                            <a:pt x="162364" y="346540"/>
                            <a:pt x="380558" y="402602"/>
                            <a:pt x="380558" y="402602"/>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 name="Google Shape;757;p8"/>
                    <p:cNvSpPr/>
                    <p:nvPr/>
                  </p:nvSpPr>
                  <p:spPr>
                    <a:xfrm>
                      <a:off x="5186661" y="581772"/>
                      <a:ext cx="514475" cy="646056"/>
                    </a:xfrm>
                    <a:custGeom>
                      <a:rect b="b" l="l" r="r" t="t"/>
                      <a:pathLst>
                        <a:path extrusionOk="0" h="646056" w="514475">
                          <a:moveTo>
                            <a:pt x="514475" y="830"/>
                          </a:moveTo>
                          <a:lnTo>
                            <a:pt x="1416" y="0"/>
                          </a:lnTo>
                          <a:cubicBezTo>
                            <a:pt x="1416" y="0"/>
                            <a:pt x="-18582" y="303205"/>
                            <a:pt x="91730" y="439238"/>
                          </a:cubicBezTo>
                          <a:cubicBezTo>
                            <a:pt x="201150" y="574198"/>
                            <a:pt x="512613" y="646057"/>
                            <a:pt x="512613" y="646057"/>
                          </a:cubicBezTo>
                          <a:lnTo>
                            <a:pt x="514475"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 name="Google Shape;758;p8"/>
                    <p:cNvSpPr/>
                    <p:nvPr/>
                  </p:nvSpPr>
                  <p:spPr>
                    <a:xfrm>
                      <a:off x="5186846" y="581804"/>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3"/>
                          </a:cubicBezTo>
                          <a:cubicBezTo>
                            <a:pt x="21714" y="272228"/>
                            <a:pt x="21674" y="272164"/>
                            <a:pt x="21593" y="272095"/>
                          </a:cubicBezTo>
                          <a:cubicBezTo>
                            <a:pt x="9003" y="213911"/>
                            <a:pt x="2972" y="154752"/>
                            <a:pt x="988" y="106174"/>
                          </a:cubicBezTo>
                          <a:cubicBezTo>
                            <a:pt x="-186" y="76833"/>
                            <a:pt x="-105" y="52480"/>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 name="Google Shape;759;p8"/>
                    <p:cNvSpPr/>
                    <p:nvPr/>
                  </p:nvSpPr>
                  <p:spPr>
                    <a:xfrm>
                      <a:off x="5186786" y="581804"/>
                      <a:ext cx="514349" cy="106174"/>
                    </a:xfrm>
                    <a:custGeom>
                      <a:rect b="b" l="l" r="r" t="t"/>
                      <a:pathLst>
                        <a:path extrusionOk="0" h="106174" w="514349">
                          <a:moveTo>
                            <a:pt x="1250" y="0"/>
                          </a:moveTo>
                          <a:lnTo>
                            <a:pt x="514349" y="806"/>
                          </a:lnTo>
                          <a:lnTo>
                            <a:pt x="514147" y="106174"/>
                          </a:lnTo>
                          <a:lnTo>
                            <a:pt x="1047" y="106174"/>
                          </a:lnTo>
                          <a:cubicBezTo>
                            <a:pt x="-1422" y="44214"/>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60" name="Google Shape;760;p8"/>
                  <p:cNvGrpSpPr/>
                  <p:nvPr/>
                </p:nvGrpSpPr>
                <p:grpSpPr>
                  <a:xfrm>
                    <a:off x="5186661" y="1753890"/>
                    <a:ext cx="514475" cy="775135"/>
                    <a:chOff x="5186661" y="1753890"/>
                    <a:chExt cx="514475" cy="775135"/>
                  </a:xfrm>
                </p:grpSpPr>
                <p:sp>
                  <p:nvSpPr>
                    <p:cNvPr id="761" name="Google Shape;761;p8"/>
                    <p:cNvSpPr/>
                    <p:nvPr/>
                  </p:nvSpPr>
                  <p:spPr>
                    <a:xfrm>
                      <a:off x="5318149" y="2126419"/>
                      <a:ext cx="381407" cy="402606"/>
                    </a:xfrm>
                    <a:custGeom>
                      <a:rect b="b" l="l" r="r" t="t"/>
                      <a:pathLst>
                        <a:path extrusionOk="0" h="402606" w="381407">
                          <a:moveTo>
                            <a:pt x="381408" y="10513"/>
                          </a:moveTo>
                          <a:lnTo>
                            <a:pt x="4649" y="0"/>
                          </a:lnTo>
                          <a:cubicBezTo>
                            <a:pt x="4649" y="0"/>
                            <a:pt x="-25631" y="145235"/>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 name="Google Shape;762;p8"/>
                    <p:cNvSpPr/>
                    <p:nvPr/>
                  </p:nvSpPr>
                  <p:spPr>
                    <a:xfrm>
                      <a:off x="5186661" y="1753890"/>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 name="Google Shape;763;p8"/>
                    <p:cNvSpPr/>
                    <p:nvPr/>
                  </p:nvSpPr>
                  <p:spPr>
                    <a:xfrm>
                      <a:off x="5186846" y="1753918"/>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 name="Google Shape;764;p8"/>
                    <p:cNvSpPr/>
                    <p:nvPr/>
                  </p:nvSpPr>
                  <p:spPr>
                    <a:xfrm>
                      <a:off x="5186786" y="1753918"/>
                      <a:ext cx="514349" cy="106174"/>
                    </a:xfrm>
                    <a:custGeom>
                      <a:rect b="b" l="l" r="r" t="t"/>
                      <a:pathLst>
                        <a:path extrusionOk="0" h="106174" w="514349">
                          <a:moveTo>
                            <a:pt x="1250" y="0"/>
                          </a:moveTo>
                          <a:lnTo>
                            <a:pt x="514349" y="806"/>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65" name="Google Shape;765;p8"/>
                  <p:cNvGrpSpPr/>
                  <p:nvPr/>
                </p:nvGrpSpPr>
                <p:grpSpPr>
                  <a:xfrm>
                    <a:off x="5186661" y="2926004"/>
                    <a:ext cx="514475" cy="775135"/>
                    <a:chOff x="5186661" y="2926004"/>
                    <a:chExt cx="514475" cy="775135"/>
                  </a:xfrm>
                </p:grpSpPr>
                <p:sp>
                  <p:nvSpPr>
                    <p:cNvPr id="766" name="Google Shape;766;p8"/>
                    <p:cNvSpPr/>
                    <p:nvPr/>
                  </p:nvSpPr>
                  <p:spPr>
                    <a:xfrm>
                      <a:off x="5318149" y="3298533"/>
                      <a:ext cx="381407" cy="402606"/>
                    </a:xfrm>
                    <a:custGeom>
                      <a:rect b="b" l="l" r="r" t="t"/>
                      <a:pathLst>
                        <a:path extrusionOk="0" h="402606" w="381407">
                          <a:moveTo>
                            <a:pt x="381408" y="10513"/>
                          </a:moveTo>
                          <a:lnTo>
                            <a:pt x="4649" y="0"/>
                          </a:lnTo>
                          <a:cubicBezTo>
                            <a:pt x="4649" y="0"/>
                            <a:pt x="-25631" y="145234"/>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7" name="Google Shape;767;p8"/>
                    <p:cNvSpPr/>
                    <p:nvPr/>
                  </p:nvSpPr>
                  <p:spPr>
                    <a:xfrm>
                      <a:off x="5186661" y="2926004"/>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 name="Google Shape;768;p8"/>
                    <p:cNvSpPr/>
                    <p:nvPr/>
                  </p:nvSpPr>
                  <p:spPr>
                    <a:xfrm>
                      <a:off x="5186846" y="2926033"/>
                      <a:ext cx="514289" cy="396635"/>
                    </a:xfrm>
                    <a:custGeom>
                      <a:rect b="b" l="l" r="r" t="t"/>
                      <a:pathLst>
                        <a:path extrusionOk="0" h="396635" w="514289">
                          <a:moveTo>
                            <a:pt x="1190" y="0"/>
                          </a:moveTo>
                          <a:lnTo>
                            <a:pt x="514290" y="810"/>
                          </a:lnTo>
                          <a:lnTo>
                            <a:pt x="514088" y="106174"/>
                          </a:lnTo>
                          <a:lnTo>
                            <a:pt x="513278" y="396635"/>
                          </a:lnTo>
                          <a:cubicBezTo>
                            <a:pt x="353175" y="387758"/>
                            <a:pt x="174247" y="368185"/>
                            <a:pt x="90006" y="324777"/>
                          </a:cubicBezTo>
                          <a:cubicBezTo>
                            <a:pt x="64301" y="311519"/>
                            <a:pt x="41874" y="293254"/>
                            <a:pt x="21795" y="272500"/>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 name="Google Shape;769;p8"/>
                    <p:cNvSpPr/>
                    <p:nvPr/>
                  </p:nvSpPr>
                  <p:spPr>
                    <a:xfrm>
                      <a:off x="5186786" y="2926033"/>
                      <a:ext cx="514349" cy="106174"/>
                    </a:xfrm>
                    <a:custGeom>
                      <a:rect b="b" l="l" r="r" t="t"/>
                      <a:pathLst>
                        <a:path extrusionOk="0" h="106174" w="514349">
                          <a:moveTo>
                            <a:pt x="1250" y="0"/>
                          </a:moveTo>
                          <a:lnTo>
                            <a:pt x="514349" y="810"/>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770" name="Google Shape;770;p8"/>
              <p:cNvGrpSpPr/>
              <p:nvPr/>
            </p:nvGrpSpPr>
            <p:grpSpPr>
              <a:xfrm>
                <a:off x="5697573" y="306679"/>
                <a:ext cx="1174239" cy="3617755"/>
                <a:chOff x="5697573" y="306679"/>
                <a:chExt cx="1174239" cy="3617755"/>
              </a:xfrm>
            </p:grpSpPr>
            <p:sp>
              <p:nvSpPr>
                <p:cNvPr id="771" name="Google Shape;771;p8"/>
                <p:cNvSpPr/>
                <p:nvPr/>
              </p:nvSpPr>
              <p:spPr>
                <a:xfrm>
                  <a:off x="5876987" y="306679"/>
                  <a:ext cx="815413" cy="3617755"/>
                </a:xfrm>
                <a:custGeom>
                  <a:rect b="b" l="l" r="r" t="t"/>
                  <a:pathLst>
                    <a:path extrusionOk="0" h="3617755" w="815413">
                      <a:moveTo>
                        <a:pt x="0" y="23338"/>
                      </a:moveTo>
                      <a:cubicBezTo>
                        <a:pt x="0" y="10449"/>
                        <a:pt x="10444" y="0"/>
                        <a:pt x="23317" y="0"/>
                      </a:cubicBezTo>
                      <a:lnTo>
                        <a:pt x="792096" y="0"/>
                      </a:lnTo>
                      <a:cubicBezTo>
                        <a:pt x="804970" y="0"/>
                        <a:pt x="815414" y="10449"/>
                        <a:pt x="815414" y="23338"/>
                      </a:cubicBezTo>
                      <a:lnTo>
                        <a:pt x="815414" y="3594418"/>
                      </a:lnTo>
                      <a:cubicBezTo>
                        <a:pt x="815414" y="3607307"/>
                        <a:pt x="804970" y="3617755"/>
                        <a:pt x="792096" y="3617755"/>
                      </a:cubicBezTo>
                      <a:lnTo>
                        <a:pt x="23317" y="3617755"/>
                      </a:lnTo>
                      <a:cubicBezTo>
                        <a:pt x="10444" y="3617755"/>
                        <a:pt x="0" y="3607307"/>
                        <a:pt x="0" y="3594418"/>
                      </a:cubicBezTo>
                      <a:lnTo>
                        <a:pt x="0" y="23338"/>
                      </a:lnTo>
                      <a:close/>
                    </a:path>
                  </a:pathLst>
                </a:custGeom>
                <a:solidFill>
                  <a:srgbClr val="101E2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72" name="Google Shape;772;p8"/>
                <p:cNvGrpSpPr/>
                <p:nvPr/>
              </p:nvGrpSpPr>
              <p:grpSpPr>
                <a:xfrm>
                  <a:off x="5697573" y="402258"/>
                  <a:ext cx="1174239" cy="3406771"/>
                  <a:chOff x="5697573" y="402258"/>
                  <a:chExt cx="1174239" cy="3406771"/>
                </a:xfrm>
              </p:grpSpPr>
              <p:grpSp>
                <p:nvGrpSpPr>
                  <p:cNvPr id="773" name="Google Shape;773;p8"/>
                  <p:cNvGrpSpPr/>
                  <p:nvPr/>
                </p:nvGrpSpPr>
                <p:grpSpPr>
                  <a:xfrm>
                    <a:off x="5697573" y="402258"/>
                    <a:ext cx="1174239" cy="3406771"/>
                    <a:chOff x="5697573" y="402258"/>
                    <a:chExt cx="1174239" cy="3406771"/>
                  </a:xfrm>
                </p:grpSpPr>
                <p:grpSp>
                  <p:nvGrpSpPr>
                    <p:cNvPr id="774" name="Google Shape;774;p8"/>
                    <p:cNvGrpSpPr/>
                    <p:nvPr/>
                  </p:nvGrpSpPr>
                  <p:grpSpPr>
                    <a:xfrm>
                      <a:off x="5697573" y="402258"/>
                      <a:ext cx="1174239" cy="3406771"/>
                      <a:chOff x="5697573" y="402258"/>
                      <a:chExt cx="1174239" cy="3406771"/>
                    </a:xfrm>
                  </p:grpSpPr>
                  <p:sp>
                    <p:nvSpPr>
                      <p:cNvPr id="775" name="Google Shape;775;p8"/>
                      <p:cNvSpPr/>
                      <p:nvPr/>
                    </p:nvSpPr>
                    <p:spPr>
                      <a:xfrm>
                        <a:off x="5697573" y="402258"/>
                        <a:ext cx="1174239" cy="1089301"/>
                      </a:xfrm>
                      <a:custGeom>
                        <a:rect b="b" l="l" r="r" t="t"/>
                        <a:pathLst>
                          <a:path extrusionOk="0" h="1089301" w="1174239">
                            <a:moveTo>
                              <a:pt x="0" y="17807"/>
                            </a:moveTo>
                            <a:cubicBezTo>
                              <a:pt x="0" y="7970"/>
                              <a:pt x="7975" y="0"/>
                              <a:pt x="17771" y="0"/>
                            </a:cubicBezTo>
                            <a:lnTo>
                              <a:pt x="1156428" y="0"/>
                            </a:lnTo>
                            <a:cubicBezTo>
                              <a:pt x="1166265" y="0"/>
                              <a:pt x="1174240" y="7970"/>
                              <a:pt x="1174240" y="17807"/>
                            </a:cubicBezTo>
                            <a:lnTo>
                              <a:pt x="1174240" y="1071498"/>
                            </a:lnTo>
                            <a:cubicBezTo>
                              <a:pt x="1174240" y="1081331"/>
                              <a:pt x="1166265" y="1089302"/>
                              <a:pt x="1156428" y="1089302"/>
                            </a:cubicBezTo>
                            <a:lnTo>
                              <a:pt x="17771" y="1089302"/>
                            </a:lnTo>
                            <a:cubicBezTo>
                              <a:pt x="7975" y="1089302"/>
                              <a:pt x="0" y="1081331"/>
                              <a:pt x="0" y="1071498"/>
                            </a:cubicBezTo>
                            <a:lnTo>
                              <a:pt x="0" y="17807"/>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6" name="Google Shape;776;p8"/>
                      <p:cNvSpPr/>
                      <p:nvPr/>
                    </p:nvSpPr>
                    <p:spPr>
                      <a:xfrm>
                        <a:off x="5697573" y="1560993"/>
                        <a:ext cx="1174239" cy="1089301"/>
                      </a:xfrm>
                      <a:custGeom>
                        <a:rect b="b" l="l" r="r" t="t"/>
                        <a:pathLst>
                          <a:path extrusionOk="0" h="1089301" w="1174239">
                            <a:moveTo>
                              <a:pt x="0" y="17804"/>
                            </a:moveTo>
                            <a:cubicBezTo>
                              <a:pt x="0" y="7971"/>
                              <a:pt x="7975" y="0"/>
                              <a:pt x="17771" y="0"/>
                            </a:cubicBezTo>
                            <a:lnTo>
                              <a:pt x="1156428" y="0"/>
                            </a:lnTo>
                            <a:cubicBezTo>
                              <a:pt x="1166265" y="0"/>
                              <a:pt x="1174240" y="7971"/>
                              <a:pt x="1174240" y="17804"/>
                            </a:cubicBezTo>
                            <a:lnTo>
                              <a:pt x="1174240" y="1071494"/>
                            </a:lnTo>
                            <a:cubicBezTo>
                              <a:pt x="1174240" y="1081331"/>
                              <a:pt x="1166265" y="1089302"/>
                              <a:pt x="1156428" y="1089302"/>
                            </a:cubicBezTo>
                            <a:lnTo>
                              <a:pt x="17771" y="1089302"/>
                            </a:lnTo>
                            <a:cubicBezTo>
                              <a:pt x="7975" y="1089302"/>
                              <a:pt x="0" y="1081331"/>
                              <a:pt x="0" y="1071494"/>
                            </a:cubicBezTo>
                            <a:lnTo>
                              <a:pt x="0" y="17804"/>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7" name="Google Shape;777;p8"/>
                      <p:cNvSpPr/>
                      <p:nvPr/>
                    </p:nvSpPr>
                    <p:spPr>
                      <a:xfrm>
                        <a:off x="5697573" y="2719724"/>
                        <a:ext cx="1174239" cy="1089305"/>
                      </a:xfrm>
                      <a:custGeom>
                        <a:rect b="b" l="l" r="r" t="t"/>
                        <a:pathLst>
                          <a:path extrusionOk="0" h="1089305" w="1174239">
                            <a:moveTo>
                              <a:pt x="0" y="17808"/>
                            </a:moveTo>
                            <a:cubicBezTo>
                              <a:pt x="0" y="7975"/>
                              <a:pt x="7975" y="0"/>
                              <a:pt x="17771" y="0"/>
                            </a:cubicBezTo>
                            <a:lnTo>
                              <a:pt x="1156428" y="0"/>
                            </a:lnTo>
                            <a:cubicBezTo>
                              <a:pt x="1166265" y="0"/>
                              <a:pt x="1174240" y="7975"/>
                              <a:pt x="1174240" y="17808"/>
                            </a:cubicBezTo>
                            <a:lnTo>
                              <a:pt x="1174240" y="1071498"/>
                            </a:lnTo>
                            <a:cubicBezTo>
                              <a:pt x="1174240" y="1081331"/>
                              <a:pt x="1166265" y="1089306"/>
                              <a:pt x="1156428" y="1089306"/>
                            </a:cubicBezTo>
                            <a:lnTo>
                              <a:pt x="17771" y="1089306"/>
                            </a:lnTo>
                            <a:cubicBezTo>
                              <a:pt x="7975" y="1089306"/>
                              <a:pt x="0" y="1081331"/>
                              <a:pt x="0" y="1071498"/>
                            </a:cubicBezTo>
                            <a:lnTo>
                              <a:pt x="0" y="17808"/>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78" name="Google Shape;778;p8"/>
                    <p:cNvGrpSpPr/>
                    <p:nvPr/>
                  </p:nvGrpSpPr>
                  <p:grpSpPr>
                    <a:xfrm>
                      <a:off x="5714252" y="414167"/>
                      <a:ext cx="1140842" cy="2352455"/>
                      <a:chOff x="5714252" y="414167"/>
                      <a:chExt cx="1140842" cy="2352455"/>
                    </a:xfrm>
                  </p:grpSpPr>
                  <p:sp>
                    <p:nvSpPr>
                      <p:cNvPr id="779" name="Google Shape;779;p8"/>
                      <p:cNvSpPr/>
                      <p:nvPr/>
                    </p:nvSpPr>
                    <p:spPr>
                      <a:xfrm>
                        <a:off x="5714252" y="414167"/>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53"/>
                              <a:pt x="1133395" y="33397"/>
                              <a:pt x="1124205" y="33397"/>
                            </a:cubicBezTo>
                            <a:lnTo>
                              <a:pt x="16638" y="33397"/>
                            </a:lnTo>
                            <a:cubicBezTo>
                              <a:pt x="7449" y="33397"/>
                              <a:pt x="0" y="25953"/>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0" name="Google Shape;780;p8"/>
                      <p:cNvSpPr/>
                      <p:nvPr/>
                    </p:nvSpPr>
                    <p:spPr>
                      <a:xfrm>
                        <a:off x="5714252" y="1573696"/>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8"/>
                              <a:pt x="1133395" y="33397"/>
                              <a:pt x="1124205" y="33397"/>
                            </a:cubicBezTo>
                            <a:lnTo>
                              <a:pt x="16638" y="33397"/>
                            </a:lnTo>
                            <a:cubicBezTo>
                              <a:pt x="7449" y="33397"/>
                              <a:pt x="0" y="25948"/>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1" name="Google Shape;781;p8"/>
                      <p:cNvSpPr/>
                      <p:nvPr/>
                    </p:nvSpPr>
                    <p:spPr>
                      <a:xfrm>
                        <a:off x="5714252" y="2733225"/>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9"/>
                              <a:pt x="1133395" y="33397"/>
                              <a:pt x="1124205" y="33397"/>
                            </a:cubicBezTo>
                            <a:lnTo>
                              <a:pt x="16638" y="33397"/>
                            </a:lnTo>
                            <a:cubicBezTo>
                              <a:pt x="7449" y="33397"/>
                              <a:pt x="0" y="25949"/>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782" name="Google Shape;782;p8"/>
                  <p:cNvGrpSpPr/>
                  <p:nvPr/>
                </p:nvGrpSpPr>
                <p:grpSpPr>
                  <a:xfrm>
                    <a:off x="5877958" y="514132"/>
                    <a:ext cx="811891" cy="3222533"/>
                    <a:chOff x="5877958" y="514132"/>
                    <a:chExt cx="811891" cy="3222533"/>
                  </a:xfrm>
                </p:grpSpPr>
                <p:grpSp>
                  <p:nvGrpSpPr>
                    <p:cNvPr id="783" name="Google Shape;783;p8"/>
                    <p:cNvGrpSpPr/>
                    <p:nvPr/>
                  </p:nvGrpSpPr>
                  <p:grpSpPr>
                    <a:xfrm>
                      <a:off x="5877958" y="514132"/>
                      <a:ext cx="811891" cy="912811"/>
                      <a:chOff x="5877958" y="514132"/>
                      <a:chExt cx="811891" cy="912811"/>
                    </a:xfrm>
                  </p:grpSpPr>
                  <p:sp>
                    <p:nvSpPr>
                      <p:cNvPr id="784" name="Google Shape;784;p8"/>
                      <p:cNvSpPr/>
                      <p:nvPr/>
                    </p:nvSpPr>
                    <p:spPr>
                      <a:xfrm>
                        <a:off x="5877999" y="514132"/>
                        <a:ext cx="811810" cy="912811"/>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2"/>
                            </a:lnTo>
                            <a:cubicBezTo>
                              <a:pt x="811811" y="731079"/>
                              <a:pt x="630091" y="912812"/>
                              <a:pt x="405906" y="912812"/>
                            </a:cubicBezTo>
                            <a:lnTo>
                              <a:pt x="405906" y="912812"/>
                            </a:lnTo>
                            <a:cubicBezTo>
                              <a:pt x="181720" y="912812"/>
                              <a:pt x="0" y="731079"/>
                              <a:pt x="0" y="506902"/>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5" name="Google Shape;785;p8"/>
                      <p:cNvSpPr/>
                      <p:nvPr/>
                    </p:nvSpPr>
                    <p:spPr>
                      <a:xfrm>
                        <a:off x="5881439" y="844179"/>
                        <a:ext cx="804929" cy="578165"/>
                      </a:xfrm>
                      <a:custGeom>
                        <a:rect b="b" l="l" r="r" t="t"/>
                        <a:pathLst>
                          <a:path extrusionOk="0" h="578165" w="804929">
                            <a:moveTo>
                              <a:pt x="6558" y="0"/>
                            </a:moveTo>
                            <a:cubicBezTo>
                              <a:pt x="2469" y="23184"/>
                              <a:pt x="0" y="46970"/>
                              <a:pt x="0" y="71336"/>
                            </a:cubicBezTo>
                            <a:lnTo>
                              <a:pt x="0" y="172446"/>
                            </a:lnTo>
                            <a:cubicBezTo>
                              <a:pt x="0" y="396623"/>
                              <a:pt x="180182" y="578165"/>
                              <a:pt x="402465" y="578165"/>
                            </a:cubicBezTo>
                            <a:cubicBezTo>
                              <a:pt x="624706" y="578165"/>
                              <a:pt x="804929" y="396623"/>
                              <a:pt x="804929" y="172446"/>
                            </a:cubicBezTo>
                            <a:lnTo>
                              <a:pt x="804929" y="71336"/>
                            </a:lnTo>
                            <a:cubicBezTo>
                              <a:pt x="804929" y="46962"/>
                              <a:pt x="802419" y="23192"/>
                              <a:pt x="798371" y="0"/>
                            </a:cubicBezTo>
                            <a:cubicBezTo>
                              <a:pt x="764893" y="190112"/>
                              <a:pt x="600580" y="334606"/>
                              <a:pt x="402465" y="334606"/>
                            </a:cubicBezTo>
                            <a:cubicBezTo>
                              <a:pt x="204349" y="334606"/>
                              <a:pt x="40036" y="190124"/>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6" name="Google Shape;786;p8"/>
                      <p:cNvSpPr/>
                      <p:nvPr/>
                    </p:nvSpPr>
                    <p:spPr>
                      <a:xfrm>
                        <a:off x="5877958" y="519329"/>
                        <a:ext cx="811891" cy="420717"/>
                      </a:xfrm>
                      <a:custGeom>
                        <a:rect b="b" l="l" r="r" t="t"/>
                        <a:pathLst>
                          <a:path extrusionOk="0" h="420717" w="811891">
                            <a:moveTo>
                              <a:pt x="405946" y="0"/>
                            </a:moveTo>
                            <a:cubicBezTo>
                              <a:pt x="181761" y="0"/>
                              <a:pt x="0" y="181761"/>
                              <a:pt x="0" y="405938"/>
                            </a:cubicBezTo>
                            <a:lnTo>
                              <a:pt x="0" y="420718"/>
                            </a:lnTo>
                            <a:cubicBezTo>
                              <a:pt x="0" y="196541"/>
                              <a:pt x="181761" y="14780"/>
                              <a:pt x="405946" y="14780"/>
                            </a:cubicBezTo>
                            <a:cubicBezTo>
                              <a:pt x="630131" y="14780"/>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7" name="Google Shape;787;p8"/>
                      <p:cNvSpPr/>
                      <p:nvPr/>
                    </p:nvSpPr>
                    <p:spPr>
                      <a:xfrm>
                        <a:off x="5900223" y="632677"/>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88" name="Google Shape;788;p8"/>
                    <p:cNvGrpSpPr/>
                    <p:nvPr/>
                  </p:nvGrpSpPr>
                  <p:grpSpPr>
                    <a:xfrm>
                      <a:off x="5877958" y="1668993"/>
                      <a:ext cx="811891" cy="912811"/>
                      <a:chOff x="5877958" y="1668993"/>
                      <a:chExt cx="811891" cy="912811"/>
                    </a:xfrm>
                  </p:grpSpPr>
                  <p:sp>
                    <p:nvSpPr>
                      <p:cNvPr id="789" name="Google Shape;789;p8"/>
                      <p:cNvSpPr/>
                      <p:nvPr/>
                    </p:nvSpPr>
                    <p:spPr>
                      <a:xfrm>
                        <a:off x="5877999" y="1668993"/>
                        <a:ext cx="811810" cy="912811"/>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6"/>
                            </a:lnTo>
                            <a:cubicBezTo>
                              <a:pt x="811811" y="731083"/>
                              <a:pt x="630091" y="912812"/>
                              <a:pt x="405906" y="912812"/>
                            </a:cubicBezTo>
                            <a:lnTo>
                              <a:pt x="405906" y="912812"/>
                            </a:lnTo>
                            <a:cubicBezTo>
                              <a:pt x="181720" y="912812"/>
                              <a:pt x="0" y="731083"/>
                              <a:pt x="0" y="506906"/>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0" name="Google Shape;790;p8"/>
                      <p:cNvSpPr/>
                      <p:nvPr/>
                    </p:nvSpPr>
                    <p:spPr>
                      <a:xfrm>
                        <a:off x="5881439" y="1999045"/>
                        <a:ext cx="804929" cy="578161"/>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88"/>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1" name="Google Shape;791;p8"/>
                      <p:cNvSpPr/>
                      <p:nvPr/>
                    </p:nvSpPr>
                    <p:spPr>
                      <a:xfrm>
                        <a:off x="5877958" y="1674191"/>
                        <a:ext cx="811891" cy="420717"/>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2" name="Google Shape;792;p8"/>
                      <p:cNvSpPr/>
                      <p:nvPr/>
                    </p:nvSpPr>
                    <p:spPr>
                      <a:xfrm>
                        <a:off x="5900223" y="1787538"/>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93" name="Google Shape;793;p8"/>
                    <p:cNvGrpSpPr/>
                    <p:nvPr/>
                  </p:nvGrpSpPr>
                  <p:grpSpPr>
                    <a:xfrm>
                      <a:off x="5877958" y="2823854"/>
                      <a:ext cx="811891" cy="912811"/>
                      <a:chOff x="5877958" y="2823854"/>
                      <a:chExt cx="811891" cy="912811"/>
                    </a:xfrm>
                  </p:grpSpPr>
                  <p:sp>
                    <p:nvSpPr>
                      <p:cNvPr id="794" name="Google Shape;794;p8"/>
                      <p:cNvSpPr/>
                      <p:nvPr/>
                    </p:nvSpPr>
                    <p:spPr>
                      <a:xfrm>
                        <a:off x="5877999" y="2823854"/>
                        <a:ext cx="811810" cy="912811"/>
                      </a:xfrm>
                      <a:custGeom>
                        <a:rect b="b" l="l" r="r" t="t"/>
                        <a:pathLst>
                          <a:path extrusionOk="0" h="912811" w="811810">
                            <a:moveTo>
                              <a:pt x="0" y="405906"/>
                            </a:moveTo>
                            <a:cubicBezTo>
                              <a:pt x="0" y="181733"/>
                              <a:pt x="181720" y="0"/>
                              <a:pt x="405906" y="0"/>
                            </a:cubicBezTo>
                            <a:lnTo>
                              <a:pt x="405906" y="0"/>
                            </a:lnTo>
                            <a:cubicBezTo>
                              <a:pt x="630091" y="0"/>
                              <a:pt x="811811" y="181733"/>
                              <a:pt x="811811" y="405906"/>
                            </a:cubicBezTo>
                            <a:lnTo>
                              <a:pt x="811811" y="506906"/>
                            </a:lnTo>
                            <a:cubicBezTo>
                              <a:pt x="811811" y="731083"/>
                              <a:pt x="630091" y="912812"/>
                              <a:pt x="405906" y="912812"/>
                            </a:cubicBezTo>
                            <a:lnTo>
                              <a:pt x="405906" y="912812"/>
                            </a:lnTo>
                            <a:cubicBezTo>
                              <a:pt x="181720" y="912812"/>
                              <a:pt x="0" y="731083"/>
                              <a:pt x="0" y="506906"/>
                            </a:cubicBezTo>
                            <a:lnTo>
                              <a:pt x="0" y="405906"/>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5" name="Google Shape;795;p8"/>
                      <p:cNvSpPr/>
                      <p:nvPr/>
                    </p:nvSpPr>
                    <p:spPr>
                      <a:xfrm>
                        <a:off x="5881439" y="3153906"/>
                        <a:ext cx="804929" cy="578161"/>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91"/>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6" name="Google Shape;796;p8"/>
                      <p:cNvSpPr/>
                      <p:nvPr/>
                    </p:nvSpPr>
                    <p:spPr>
                      <a:xfrm>
                        <a:off x="5877958" y="2829052"/>
                        <a:ext cx="811891" cy="420717"/>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7" name="Google Shape;797;p8"/>
                      <p:cNvSpPr/>
                      <p:nvPr/>
                    </p:nvSpPr>
                    <p:spPr>
                      <a:xfrm>
                        <a:off x="5900223" y="2942399"/>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grpSp>
        <p:sp>
          <p:nvSpPr>
            <p:cNvPr id="798" name="Google Shape;798;p8"/>
            <p:cNvSpPr/>
            <p:nvPr/>
          </p:nvSpPr>
          <p:spPr>
            <a:xfrm>
              <a:off x="6162136" y="3897453"/>
              <a:ext cx="245114" cy="475978"/>
            </a:xfrm>
            <a:custGeom>
              <a:rect b="b" l="l" r="r" t="t"/>
              <a:pathLst>
                <a:path extrusionOk="0" h="475978" w="245114">
                  <a:moveTo>
                    <a:pt x="0" y="0"/>
                  </a:moveTo>
                  <a:lnTo>
                    <a:pt x="245114" y="0"/>
                  </a:lnTo>
                  <a:lnTo>
                    <a:pt x="245114" y="475978"/>
                  </a:lnTo>
                  <a:lnTo>
                    <a:pt x="0" y="475978"/>
                  </a:lnTo>
                  <a:lnTo>
                    <a:pt x="0" y="0"/>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99" name="Google Shape;799;p8"/>
          <p:cNvSpPr/>
          <p:nvPr/>
        </p:nvSpPr>
        <p:spPr>
          <a:xfrm>
            <a:off x="6904438" y="1572039"/>
            <a:ext cx="119500" cy="1669058"/>
          </a:xfrm>
          <a:custGeom>
            <a:rect b="b" l="l" r="r" t="t"/>
            <a:pathLst>
              <a:path extrusionOk="0" h="1017718" w="72866">
                <a:moveTo>
                  <a:pt x="0" y="0"/>
                </a:moveTo>
                <a:lnTo>
                  <a:pt x="72866" y="0"/>
                </a:lnTo>
                <a:lnTo>
                  <a:pt x="72866" y="1017719"/>
                </a:lnTo>
                <a:lnTo>
                  <a:pt x="0" y="1017719"/>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800" name="Google Shape;800;p8"/>
          <p:cNvGrpSpPr/>
          <p:nvPr/>
        </p:nvGrpSpPr>
        <p:grpSpPr>
          <a:xfrm>
            <a:off x="919868" y="4636530"/>
            <a:ext cx="6137554" cy="2316753"/>
            <a:chOff x="754392" y="3177357"/>
            <a:chExt cx="3742183" cy="1412568"/>
          </a:xfrm>
        </p:grpSpPr>
        <p:sp>
          <p:nvSpPr>
            <p:cNvPr id="801" name="Google Shape;801;p8"/>
            <p:cNvSpPr/>
            <p:nvPr/>
          </p:nvSpPr>
          <p:spPr>
            <a:xfrm>
              <a:off x="754392" y="4109089"/>
              <a:ext cx="510063" cy="468084"/>
            </a:xfrm>
            <a:custGeom>
              <a:rect b="b" l="l" r="r" t="t"/>
              <a:pathLst>
                <a:path extrusionOk="0" h="468084" w="510063">
                  <a:moveTo>
                    <a:pt x="510064" y="0"/>
                  </a:moveTo>
                  <a:lnTo>
                    <a:pt x="437197" y="61694"/>
                  </a:lnTo>
                  <a:lnTo>
                    <a:pt x="72866" y="370120"/>
                  </a:lnTo>
                  <a:lnTo>
                    <a:pt x="0" y="431813"/>
                  </a:lnTo>
                  <a:lnTo>
                    <a:pt x="0" y="468084"/>
                  </a:lnTo>
                  <a:lnTo>
                    <a:pt x="61098" y="468084"/>
                  </a:lnTo>
                  <a:lnTo>
                    <a:pt x="72866" y="458045"/>
                  </a:lnTo>
                  <a:lnTo>
                    <a:pt x="437197" y="149700"/>
                  </a:lnTo>
                  <a:lnTo>
                    <a:pt x="510064" y="88047"/>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2" name="Google Shape;802;p8"/>
            <p:cNvSpPr/>
            <p:nvPr/>
          </p:nvSpPr>
          <p:spPr>
            <a:xfrm>
              <a:off x="754392" y="3591767"/>
              <a:ext cx="510063" cy="519831"/>
            </a:xfrm>
            <a:custGeom>
              <a:rect b="b" l="l" r="r" t="t"/>
              <a:pathLst>
                <a:path extrusionOk="0" h="519831" w="510063">
                  <a:moveTo>
                    <a:pt x="510064" y="0"/>
                  </a:moveTo>
                  <a:lnTo>
                    <a:pt x="437197" y="61669"/>
                  </a:lnTo>
                  <a:lnTo>
                    <a:pt x="72866" y="370128"/>
                  </a:lnTo>
                  <a:lnTo>
                    <a:pt x="0" y="431797"/>
                  </a:lnTo>
                  <a:lnTo>
                    <a:pt x="0" y="519832"/>
                  </a:lnTo>
                  <a:lnTo>
                    <a:pt x="72866" y="458179"/>
                  </a:lnTo>
                  <a:lnTo>
                    <a:pt x="437197" y="149708"/>
                  </a:lnTo>
                  <a:lnTo>
                    <a:pt x="510064" y="88039"/>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3" name="Google Shape;803;p8"/>
            <p:cNvSpPr/>
            <p:nvPr/>
          </p:nvSpPr>
          <p:spPr>
            <a:xfrm>
              <a:off x="3986504" y="4109089"/>
              <a:ext cx="510071" cy="468084"/>
            </a:xfrm>
            <a:custGeom>
              <a:rect b="b" l="l" r="r" t="t"/>
              <a:pathLst>
                <a:path extrusionOk="0" h="468084" w="510071">
                  <a:moveTo>
                    <a:pt x="510072" y="0"/>
                  </a:moveTo>
                  <a:lnTo>
                    <a:pt x="437206" y="61694"/>
                  </a:lnTo>
                  <a:lnTo>
                    <a:pt x="72874" y="370120"/>
                  </a:lnTo>
                  <a:lnTo>
                    <a:pt x="0" y="431813"/>
                  </a:lnTo>
                  <a:lnTo>
                    <a:pt x="0" y="468084"/>
                  </a:lnTo>
                  <a:lnTo>
                    <a:pt x="61102" y="468084"/>
                  </a:lnTo>
                  <a:lnTo>
                    <a:pt x="72874" y="458045"/>
                  </a:lnTo>
                  <a:lnTo>
                    <a:pt x="437206" y="149700"/>
                  </a:lnTo>
                  <a:lnTo>
                    <a:pt x="510072" y="88047"/>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4" name="Google Shape;804;p8"/>
            <p:cNvSpPr/>
            <p:nvPr/>
          </p:nvSpPr>
          <p:spPr>
            <a:xfrm>
              <a:off x="3986504" y="3591767"/>
              <a:ext cx="510071" cy="519831"/>
            </a:xfrm>
            <a:custGeom>
              <a:rect b="b" l="l" r="r" t="t"/>
              <a:pathLst>
                <a:path extrusionOk="0" h="519831" w="510071">
                  <a:moveTo>
                    <a:pt x="510072" y="0"/>
                  </a:moveTo>
                  <a:lnTo>
                    <a:pt x="437206" y="61669"/>
                  </a:lnTo>
                  <a:lnTo>
                    <a:pt x="72874" y="370128"/>
                  </a:lnTo>
                  <a:lnTo>
                    <a:pt x="0" y="431797"/>
                  </a:lnTo>
                  <a:lnTo>
                    <a:pt x="0" y="519832"/>
                  </a:lnTo>
                  <a:lnTo>
                    <a:pt x="72874" y="458179"/>
                  </a:lnTo>
                  <a:lnTo>
                    <a:pt x="437206" y="149708"/>
                  </a:lnTo>
                  <a:lnTo>
                    <a:pt x="510072" y="88039"/>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5" name="Google Shape;805;p8"/>
            <p:cNvSpPr/>
            <p:nvPr/>
          </p:nvSpPr>
          <p:spPr>
            <a:xfrm>
              <a:off x="754420" y="3177357"/>
              <a:ext cx="72866" cy="1399817"/>
            </a:xfrm>
            <a:custGeom>
              <a:rect b="b" l="l" r="r" t="t"/>
              <a:pathLst>
                <a:path extrusionOk="0" h="1399817" w="72866">
                  <a:moveTo>
                    <a:pt x="0" y="0"/>
                  </a:moveTo>
                  <a:lnTo>
                    <a:pt x="72866" y="0"/>
                  </a:lnTo>
                  <a:lnTo>
                    <a:pt x="72866"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6" name="Google Shape;806;p8"/>
            <p:cNvSpPr/>
            <p:nvPr/>
          </p:nvSpPr>
          <p:spPr>
            <a:xfrm>
              <a:off x="1191553"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7" name="Google Shape;807;p8"/>
            <p:cNvSpPr/>
            <p:nvPr/>
          </p:nvSpPr>
          <p:spPr>
            <a:xfrm>
              <a:off x="3986532" y="3177357"/>
              <a:ext cx="72886" cy="1399817"/>
            </a:xfrm>
            <a:custGeom>
              <a:rect b="b" l="l" r="r" t="t"/>
              <a:pathLst>
                <a:path extrusionOk="0" h="1399817" w="72886">
                  <a:moveTo>
                    <a:pt x="0" y="0"/>
                  </a:moveTo>
                  <a:lnTo>
                    <a:pt x="72887" y="0"/>
                  </a:lnTo>
                  <a:lnTo>
                    <a:pt x="72887"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8" name="Google Shape;808;p8"/>
            <p:cNvSpPr/>
            <p:nvPr/>
          </p:nvSpPr>
          <p:spPr>
            <a:xfrm>
              <a:off x="4423669"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09" name="Google Shape;809;p8"/>
          <p:cNvSpPr/>
          <p:nvPr/>
        </p:nvSpPr>
        <p:spPr>
          <a:xfrm>
            <a:off x="4111165" y="1469594"/>
            <a:ext cx="119500" cy="2665408"/>
          </a:xfrm>
          <a:custGeom>
            <a:rect b="b" l="l" r="r" t="t"/>
            <a:pathLst>
              <a:path extrusionOk="0" h="1625249" w="72866">
                <a:moveTo>
                  <a:pt x="0" y="0"/>
                </a:moveTo>
                <a:lnTo>
                  <a:pt x="72866" y="0"/>
                </a:lnTo>
                <a:lnTo>
                  <a:pt x="72866" y="1625249"/>
                </a:lnTo>
                <a:lnTo>
                  <a:pt x="0" y="1625249"/>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810" name="Google Shape;810;p8"/>
          <p:cNvGrpSpPr/>
          <p:nvPr/>
        </p:nvGrpSpPr>
        <p:grpSpPr>
          <a:xfrm>
            <a:off x="495847" y="2300275"/>
            <a:ext cx="6985563" cy="3201969"/>
            <a:chOff x="495858" y="1752898"/>
            <a:chExt cx="4259230" cy="1952301"/>
          </a:xfrm>
        </p:grpSpPr>
        <p:sp>
          <p:nvSpPr>
            <p:cNvPr id="811" name="Google Shape;811;p8"/>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solidFill>
              <a:srgbClr val="5AA040"/>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2" name="Google Shape;812;p8"/>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no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13" name="Google Shape;813;p8"/>
          <p:cNvGrpSpPr/>
          <p:nvPr/>
        </p:nvGrpSpPr>
        <p:grpSpPr>
          <a:xfrm>
            <a:off x="3738888" y="897783"/>
            <a:ext cx="3742523" cy="1020246"/>
            <a:chOff x="2473202" y="897772"/>
            <a:chExt cx="2281887" cy="622063"/>
          </a:xfrm>
        </p:grpSpPr>
        <p:sp>
          <p:nvSpPr>
            <p:cNvPr id="814" name="Google Shape;814;p8"/>
            <p:cNvSpPr/>
            <p:nvPr/>
          </p:nvSpPr>
          <p:spPr>
            <a:xfrm>
              <a:off x="2473202" y="897772"/>
              <a:ext cx="2281887" cy="622063"/>
            </a:xfrm>
            <a:custGeom>
              <a:rect b="b" l="l" r="r" t="t"/>
              <a:pathLst>
                <a:path extrusionOk="0" h="622063" w="2281887">
                  <a:moveTo>
                    <a:pt x="0" y="17071"/>
                  </a:moveTo>
                  <a:cubicBezTo>
                    <a:pt x="0" y="7643"/>
                    <a:pt x="7643" y="0"/>
                    <a:pt x="17075" y="0"/>
                  </a:cubicBezTo>
                  <a:lnTo>
                    <a:pt x="2264845" y="0"/>
                  </a:lnTo>
                  <a:cubicBezTo>
                    <a:pt x="2274237" y="0"/>
                    <a:pt x="2281888" y="7643"/>
                    <a:pt x="2281888" y="17071"/>
                  </a:cubicBezTo>
                  <a:lnTo>
                    <a:pt x="2281888" y="604988"/>
                  </a:lnTo>
                  <a:cubicBezTo>
                    <a:pt x="2281888" y="614420"/>
                    <a:pt x="2274237" y="622063"/>
                    <a:pt x="2264845" y="622063"/>
                  </a:cubicBezTo>
                  <a:lnTo>
                    <a:pt x="17075" y="622063"/>
                  </a:lnTo>
                  <a:cubicBezTo>
                    <a:pt x="7643" y="622063"/>
                    <a:pt x="0" y="614420"/>
                    <a:pt x="0" y="604988"/>
                  </a:cubicBezTo>
                  <a:lnTo>
                    <a:pt x="0" y="17071"/>
                  </a:lnTo>
                  <a:close/>
                </a:path>
              </a:pathLst>
            </a:custGeom>
            <a:solidFill>
              <a:srgbClr val="5AA040"/>
            </a:solid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5" name="Google Shape;815;p8"/>
            <p:cNvSpPr/>
            <p:nvPr/>
          </p:nvSpPr>
          <p:spPr>
            <a:xfrm>
              <a:off x="2473202" y="897772"/>
              <a:ext cx="2281887" cy="622063"/>
            </a:xfrm>
            <a:custGeom>
              <a:rect b="b" l="l" r="r" t="t"/>
              <a:pathLst>
                <a:path extrusionOk="0" h="622063" w="2281887">
                  <a:moveTo>
                    <a:pt x="0" y="17071"/>
                  </a:moveTo>
                  <a:cubicBezTo>
                    <a:pt x="0" y="7643"/>
                    <a:pt x="7643" y="0"/>
                    <a:pt x="17075" y="0"/>
                  </a:cubicBezTo>
                  <a:lnTo>
                    <a:pt x="2264845" y="0"/>
                  </a:lnTo>
                  <a:cubicBezTo>
                    <a:pt x="2274237" y="0"/>
                    <a:pt x="2281888" y="7643"/>
                    <a:pt x="2281888" y="17071"/>
                  </a:cubicBezTo>
                  <a:lnTo>
                    <a:pt x="2281888" y="604988"/>
                  </a:lnTo>
                  <a:cubicBezTo>
                    <a:pt x="2281888" y="614420"/>
                    <a:pt x="2274237" y="622063"/>
                    <a:pt x="2264845" y="622063"/>
                  </a:cubicBezTo>
                  <a:lnTo>
                    <a:pt x="17075" y="622063"/>
                  </a:lnTo>
                  <a:cubicBezTo>
                    <a:pt x="7643" y="622063"/>
                    <a:pt x="0" y="614420"/>
                    <a:pt x="0" y="604988"/>
                  </a:cubicBezTo>
                  <a:lnTo>
                    <a:pt x="0" y="17071"/>
                  </a:lnTo>
                  <a:close/>
                </a:path>
              </a:pathLst>
            </a:custGeom>
            <a:solidFill>
              <a:srgbClr val="5AA040"/>
            </a:solid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16" name="Google Shape;816;p8"/>
          <p:cNvSpPr/>
          <p:nvPr/>
        </p:nvSpPr>
        <p:spPr>
          <a:xfrm>
            <a:off x="5393860" y="3825830"/>
            <a:ext cx="1558420" cy="1158671"/>
          </a:xfrm>
          <a:custGeom>
            <a:rect b="b" l="l" r="r" t="t"/>
            <a:pathLst>
              <a:path extrusionOk="0" h="706507" w="950256">
                <a:moveTo>
                  <a:pt x="950257" y="0"/>
                </a:moveTo>
                <a:lnTo>
                  <a:pt x="405732" y="82060"/>
                </a:lnTo>
                <a:lnTo>
                  <a:pt x="542263" y="200261"/>
                </a:lnTo>
                <a:lnTo>
                  <a:pt x="0" y="519775"/>
                </a:lnTo>
                <a:lnTo>
                  <a:pt x="128095" y="706507"/>
                </a:lnTo>
                <a:lnTo>
                  <a:pt x="618635" y="305568"/>
                </a:lnTo>
                <a:lnTo>
                  <a:pt x="682514" y="485565"/>
                </a:lnTo>
                <a:lnTo>
                  <a:pt x="950257"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7" name="Google Shape;817;p8"/>
          <p:cNvSpPr txBox="1"/>
          <p:nvPr>
            <p:ph type="ctrTitle"/>
          </p:nvPr>
        </p:nvSpPr>
        <p:spPr>
          <a:xfrm>
            <a:off x="644255" y="2629975"/>
            <a:ext cx="6613800" cy="2736900"/>
          </a:xfrm>
          <a:prstGeom prst="rect">
            <a:avLst/>
          </a:prstGeom>
        </p:spPr>
        <p:txBody>
          <a:bodyPr anchorCtr="0" anchor="b" bIns="121900" lIns="121900" spcFirstLastPara="1" rIns="121900" wrap="square" tIns="121900">
            <a:normAutofit/>
          </a:bodyPr>
          <a:lstStyle>
            <a:lvl1pPr lvl="0" rtl="0">
              <a:lnSpc>
                <a:spcPct val="80000"/>
              </a:lnSpc>
              <a:spcBef>
                <a:spcPts val="0"/>
              </a:spcBef>
              <a:spcAft>
                <a:spcPts val="0"/>
              </a:spcAft>
              <a:buSzPts val="6900"/>
              <a:buNone/>
              <a:defRPr sz="7010"/>
            </a:lvl1pPr>
            <a:lvl2pPr lvl="1" rtl="0">
              <a:lnSpc>
                <a:spcPct val="80000"/>
              </a:lnSpc>
              <a:spcBef>
                <a:spcPts val="0"/>
              </a:spcBef>
              <a:spcAft>
                <a:spcPts val="0"/>
              </a:spcAft>
              <a:buSzPts val="6900"/>
              <a:buNone/>
              <a:defRPr sz="6900"/>
            </a:lvl2pPr>
            <a:lvl3pPr lvl="2" rtl="0">
              <a:lnSpc>
                <a:spcPct val="80000"/>
              </a:lnSpc>
              <a:spcBef>
                <a:spcPts val="0"/>
              </a:spcBef>
              <a:spcAft>
                <a:spcPts val="0"/>
              </a:spcAft>
              <a:buSzPts val="6900"/>
              <a:buNone/>
              <a:defRPr sz="6900"/>
            </a:lvl3pPr>
            <a:lvl4pPr lvl="3" rtl="0">
              <a:lnSpc>
                <a:spcPct val="80000"/>
              </a:lnSpc>
              <a:spcBef>
                <a:spcPts val="0"/>
              </a:spcBef>
              <a:spcAft>
                <a:spcPts val="0"/>
              </a:spcAft>
              <a:buSzPts val="6900"/>
              <a:buNone/>
              <a:defRPr sz="6900"/>
            </a:lvl4pPr>
            <a:lvl5pPr lvl="4" rtl="0">
              <a:lnSpc>
                <a:spcPct val="80000"/>
              </a:lnSpc>
              <a:spcBef>
                <a:spcPts val="0"/>
              </a:spcBef>
              <a:spcAft>
                <a:spcPts val="0"/>
              </a:spcAft>
              <a:buSzPts val="6900"/>
              <a:buNone/>
              <a:defRPr sz="6900"/>
            </a:lvl5pPr>
            <a:lvl6pPr lvl="5" rtl="0">
              <a:lnSpc>
                <a:spcPct val="80000"/>
              </a:lnSpc>
              <a:spcBef>
                <a:spcPts val="0"/>
              </a:spcBef>
              <a:spcAft>
                <a:spcPts val="0"/>
              </a:spcAft>
              <a:buSzPts val="6900"/>
              <a:buNone/>
              <a:defRPr sz="6900"/>
            </a:lvl6pPr>
            <a:lvl7pPr lvl="6" rtl="0">
              <a:lnSpc>
                <a:spcPct val="80000"/>
              </a:lnSpc>
              <a:spcBef>
                <a:spcPts val="0"/>
              </a:spcBef>
              <a:spcAft>
                <a:spcPts val="0"/>
              </a:spcAft>
              <a:buSzPts val="6900"/>
              <a:buNone/>
              <a:defRPr sz="6900"/>
            </a:lvl7pPr>
            <a:lvl8pPr lvl="7" rtl="0">
              <a:lnSpc>
                <a:spcPct val="80000"/>
              </a:lnSpc>
              <a:spcBef>
                <a:spcPts val="0"/>
              </a:spcBef>
              <a:spcAft>
                <a:spcPts val="0"/>
              </a:spcAft>
              <a:buSzPts val="6900"/>
              <a:buNone/>
              <a:defRPr sz="6900"/>
            </a:lvl8pPr>
            <a:lvl9pPr lvl="8" rtl="0">
              <a:lnSpc>
                <a:spcPct val="80000"/>
              </a:lnSpc>
              <a:spcBef>
                <a:spcPts val="0"/>
              </a:spcBef>
              <a:spcAft>
                <a:spcPts val="0"/>
              </a:spcAft>
              <a:buSzPts val="6900"/>
              <a:buNone/>
              <a:defRPr sz="6900"/>
            </a:lvl9pPr>
          </a:lstStyle>
          <a:p/>
        </p:txBody>
      </p:sp>
      <p:sp>
        <p:nvSpPr>
          <p:cNvPr id="818" name="Google Shape;818;p8"/>
          <p:cNvSpPr/>
          <p:nvPr/>
        </p:nvSpPr>
        <p:spPr>
          <a:xfrm>
            <a:off x="10973167" y="66661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pic>
        <p:nvPicPr>
          <p:cNvPr id="819" name="Google Shape;819;p8"/>
          <p:cNvPicPr preferRelativeResize="0"/>
          <p:nvPr/>
        </p:nvPicPr>
        <p:blipFill>
          <a:blip r:embed="rId2">
            <a:alphaModFix/>
          </a:blip>
          <a:stretch>
            <a:fillRect/>
          </a:stretch>
        </p:blipFill>
        <p:spPr>
          <a:xfrm>
            <a:off x="8138160" y="1143000"/>
            <a:ext cx="3245274" cy="5763408"/>
          </a:xfrm>
          <a:prstGeom prst="rect">
            <a:avLst/>
          </a:prstGeom>
          <a:noFill/>
          <a:ln>
            <a:noFill/>
          </a:ln>
        </p:spPr>
      </p:pic>
      <p:sp>
        <p:nvSpPr>
          <p:cNvPr id="820" name="Google Shape;820;p8">
            <a:hlinkClick action="ppaction://hlinksldjump" r:id="rId3"/>
          </p:cNvPr>
          <p:cNvSpPr/>
          <p:nvPr/>
        </p:nvSpPr>
        <p:spPr>
          <a:xfrm>
            <a:off x="9173603" y="15458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21" name="Google Shape;821;p8">
            <a:hlinkClick action="ppaction://hlinksldjump" r:id="rId4"/>
          </p:cNvPr>
          <p:cNvSpPr/>
          <p:nvPr/>
        </p:nvSpPr>
        <p:spPr>
          <a:xfrm>
            <a:off x="9173603" y="320315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22" name="Google Shape;822;p8">
            <a:hlinkClick action="ppaction://hlinksldjump" r:id="rId5"/>
          </p:cNvPr>
          <p:cNvSpPr/>
          <p:nvPr/>
        </p:nvSpPr>
        <p:spPr>
          <a:xfrm>
            <a:off x="9173615" y="47843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23" name="Google Shape;823;p8"/>
          <p:cNvSpPr txBox="1"/>
          <p:nvPr>
            <p:ph idx="2" type="ctrTitle"/>
          </p:nvPr>
        </p:nvSpPr>
        <p:spPr>
          <a:xfrm>
            <a:off x="3863700" y="1038125"/>
            <a:ext cx="3394500" cy="8097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6900"/>
              <a:buNone/>
              <a:defRPr sz="5009"/>
            </a:lvl1pPr>
            <a:lvl2pPr lvl="1" rtl="0" algn="ctr">
              <a:lnSpc>
                <a:spcPct val="80000"/>
              </a:lnSpc>
              <a:spcBef>
                <a:spcPts val="0"/>
              </a:spcBef>
              <a:spcAft>
                <a:spcPts val="0"/>
              </a:spcAft>
              <a:buSzPts val="6900"/>
              <a:buNone/>
              <a:defRPr sz="6900"/>
            </a:lvl2pPr>
            <a:lvl3pPr lvl="2" rtl="0" algn="ctr">
              <a:lnSpc>
                <a:spcPct val="80000"/>
              </a:lnSpc>
              <a:spcBef>
                <a:spcPts val="0"/>
              </a:spcBef>
              <a:spcAft>
                <a:spcPts val="0"/>
              </a:spcAft>
              <a:buSzPts val="6900"/>
              <a:buNone/>
              <a:defRPr sz="6900"/>
            </a:lvl3pPr>
            <a:lvl4pPr lvl="3" rtl="0" algn="ctr">
              <a:lnSpc>
                <a:spcPct val="80000"/>
              </a:lnSpc>
              <a:spcBef>
                <a:spcPts val="0"/>
              </a:spcBef>
              <a:spcAft>
                <a:spcPts val="0"/>
              </a:spcAft>
              <a:buSzPts val="6900"/>
              <a:buNone/>
              <a:defRPr sz="6900"/>
            </a:lvl4pPr>
            <a:lvl5pPr lvl="4" rtl="0" algn="ctr">
              <a:lnSpc>
                <a:spcPct val="80000"/>
              </a:lnSpc>
              <a:spcBef>
                <a:spcPts val="0"/>
              </a:spcBef>
              <a:spcAft>
                <a:spcPts val="0"/>
              </a:spcAft>
              <a:buSzPts val="6900"/>
              <a:buNone/>
              <a:defRPr sz="6900"/>
            </a:lvl5pPr>
            <a:lvl6pPr lvl="5" rtl="0" algn="ctr">
              <a:lnSpc>
                <a:spcPct val="80000"/>
              </a:lnSpc>
              <a:spcBef>
                <a:spcPts val="0"/>
              </a:spcBef>
              <a:spcAft>
                <a:spcPts val="0"/>
              </a:spcAft>
              <a:buSzPts val="6900"/>
              <a:buNone/>
              <a:defRPr sz="6900"/>
            </a:lvl6pPr>
            <a:lvl7pPr lvl="6" rtl="0" algn="ctr">
              <a:lnSpc>
                <a:spcPct val="80000"/>
              </a:lnSpc>
              <a:spcBef>
                <a:spcPts val="0"/>
              </a:spcBef>
              <a:spcAft>
                <a:spcPts val="0"/>
              </a:spcAft>
              <a:buSzPts val="6900"/>
              <a:buNone/>
              <a:defRPr sz="6900"/>
            </a:lvl7pPr>
            <a:lvl8pPr lvl="7" rtl="0" algn="ctr">
              <a:lnSpc>
                <a:spcPct val="80000"/>
              </a:lnSpc>
              <a:spcBef>
                <a:spcPts val="0"/>
              </a:spcBef>
              <a:spcAft>
                <a:spcPts val="0"/>
              </a:spcAft>
              <a:buSzPts val="6900"/>
              <a:buNone/>
              <a:defRPr sz="6900"/>
            </a:lvl8pPr>
            <a:lvl9pPr lvl="8" rtl="0" algn="ctr">
              <a:lnSpc>
                <a:spcPct val="80000"/>
              </a:lnSpc>
              <a:spcBef>
                <a:spcPts val="0"/>
              </a:spcBef>
              <a:spcAft>
                <a:spcPts val="0"/>
              </a:spcAft>
              <a:buSzPts val="6900"/>
              <a:buNone/>
              <a:defRPr sz="69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 slide - Night">
  <p:cSld name="ONE_COLUMN_TEXT_2">
    <p:bg>
      <p:bgPr>
        <a:gradFill>
          <a:gsLst>
            <a:gs pos="0">
              <a:srgbClr val="2C4149"/>
            </a:gs>
            <a:gs pos="50000">
              <a:srgbClr val="162024"/>
            </a:gs>
            <a:gs pos="100000">
              <a:srgbClr val="000000"/>
            </a:gs>
          </a:gsLst>
          <a:lin ang="16166348" scaled="0"/>
        </a:gradFill>
      </p:bgPr>
    </p:bg>
    <p:spTree>
      <p:nvGrpSpPr>
        <p:cNvPr id="824" name="Shape 824"/>
        <p:cNvGrpSpPr/>
        <p:nvPr/>
      </p:nvGrpSpPr>
      <p:grpSpPr>
        <a:xfrm>
          <a:off x="0" y="0"/>
          <a:ext cx="0" cy="0"/>
          <a:chOff x="0" y="0"/>
          <a:chExt cx="0" cy="0"/>
        </a:xfrm>
      </p:grpSpPr>
      <p:sp>
        <p:nvSpPr>
          <p:cNvPr id="825" name="Google Shape;825;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826" name="Google Shape;826;p9"/>
          <p:cNvGrpSpPr/>
          <p:nvPr/>
        </p:nvGrpSpPr>
        <p:grpSpPr>
          <a:xfrm>
            <a:off x="571776" y="296728"/>
            <a:ext cx="3543131" cy="6560869"/>
            <a:chOff x="571776" y="296728"/>
            <a:chExt cx="3543131" cy="6560869"/>
          </a:xfrm>
        </p:grpSpPr>
        <p:grpSp>
          <p:nvGrpSpPr>
            <p:cNvPr id="827" name="Google Shape;827;p9"/>
            <p:cNvGrpSpPr/>
            <p:nvPr/>
          </p:nvGrpSpPr>
          <p:grpSpPr>
            <a:xfrm>
              <a:off x="571776" y="740563"/>
              <a:ext cx="3543131" cy="5032787"/>
              <a:chOff x="5186661" y="581772"/>
              <a:chExt cx="2196065" cy="3119367"/>
            </a:xfrm>
          </p:grpSpPr>
          <p:grpSp>
            <p:nvGrpSpPr>
              <p:cNvPr id="828" name="Google Shape;828;p9"/>
              <p:cNvGrpSpPr/>
              <p:nvPr/>
            </p:nvGrpSpPr>
            <p:grpSpPr>
              <a:xfrm>
                <a:off x="6868210" y="581772"/>
                <a:ext cx="514516" cy="3119367"/>
                <a:chOff x="6868210" y="581772"/>
                <a:chExt cx="514516" cy="3119367"/>
              </a:xfrm>
            </p:grpSpPr>
            <p:grpSp>
              <p:nvGrpSpPr>
                <p:cNvPr id="829" name="Google Shape;829;p9"/>
                <p:cNvGrpSpPr/>
                <p:nvPr/>
              </p:nvGrpSpPr>
              <p:grpSpPr>
                <a:xfrm>
                  <a:off x="6868210" y="581772"/>
                  <a:ext cx="514516" cy="775135"/>
                  <a:chOff x="6868210" y="581772"/>
                  <a:chExt cx="514516" cy="775135"/>
                </a:xfrm>
              </p:grpSpPr>
              <p:sp>
                <p:nvSpPr>
                  <p:cNvPr id="830" name="Google Shape;830;p9"/>
                  <p:cNvSpPr/>
                  <p:nvPr/>
                </p:nvSpPr>
                <p:spPr>
                  <a:xfrm>
                    <a:off x="6869830" y="954305"/>
                    <a:ext cx="381396" cy="402602"/>
                  </a:xfrm>
                  <a:custGeom>
                    <a:rect b="b" l="l" r="r" t="t"/>
                    <a:pathLst>
                      <a:path extrusionOk="0" h="402602" w="381396">
                        <a:moveTo>
                          <a:pt x="0" y="10513"/>
                        </a:moveTo>
                        <a:lnTo>
                          <a:pt x="376759" y="0"/>
                        </a:lnTo>
                        <a:cubicBezTo>
                          <a:pt x="376759" y="0"/>
                          <a:pt x="406998" y="145235"/>
                          <a:pt x="313041" y="245887"/>
                        </a:cubicBezTo>
                        <a:cubicBezTo>
                          <a:pt x="219044" y="346540"/>
                          <a:pt x="850" y="402602"/>
                          <a:pt x="850" y="402602"/>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1" name="Google Shape;831;p9"/>
                  <p:cNvSpPr/>
                  <p:nvPr/>
                </p:nvSpPr>
                <p:spPr>
                  <a:xfrm>
                    <a:off x="6868251" y="581772"/>
                    <a:ext cx="514475" cy="646056"/>
                  </a:xfrm>
                  <a:custGeom>
                    <a:rect b="b" l="l" r="r" t="t"/>
                    <a:pathLst>
                      <a:path extrusionOk="0" h="646056" w="514475">
                        <a:moveTo>
                          <a:pt x="0" y="830"/>
                        </a:moveTo>
                        <a:lnTo>
                          <a:pt x="513059" y="0"/>
                        </a:lnTo>
                        <a:cubicBezTo>
                          <a:pt x="513059" y="0"/>
                          <a:pt x="533057" y="303205"/>
                          <a:pt x="422745" y="439238"/>
                        </a:cubicBezTo>
                        <a:cubicBezTo>
                          <a:pt x="313284" y="574198"/>
                          <a:pt x="1862" y="646057"/>
                          <a:pt x="1862" y="646057"/>
                        </a:cubicBezTo>
                        <a:lnTo>
                          <a:pt x="0"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2" name="Google Shape;832;p9"/>
                  <p:cNvSpPr/>
                  <p:nvPr/>
                </p:nvSpPr>
                <p:spPr>
                  <a:xfrm>
                    <a:off x="6868210" y="581804"/>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3"/>
                        </a:cubicBezTo>
                        <a:cubicBezTo>
                          <a:pt x="492576" y="272228"/>
                          <a:pt x="492657" y="272164"/>
                          <a:pt x="492738" y="272095"/>
                        </a:cubicBezTo>
                        <a:cubicBezTo>
                          <a:pt x="505327" y="213911"/>
                          <a:pt x="511359" y="154752"/>
                          <a:pt x="513302" y="106174"/>
                        </a:cubicBezTo>
                        <a:cubicBezTo>
                          <a:pt x="514517" y="76833"/>
                          <a:pt x="514436" y="52480"/>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3" name="Google Shape;833;p9"/>
                  <p:cNvSpPr/>
                  <p:nvPr/>
                </p:nvSpPr>
                <p:spPr>
                  <a:xfrm>
                    <a:off x="6868210" y="581804"/>
                    <a:ext cx="514367" cy="106174"/>
                  </a:xfrm>
                  <a:custGeom>
                    <a:rect b="b" l="l" r="r" t="t"/>
                    <a:pathLst>
                      <a:path extrusionOk="0" h="106174" w="514367">
                        <a:moveTo>
                          <a:pt x="513100" y="0"/>
                        </a:moveTo>
                        <a:lnTo>
                          <a:pt x="0" y="806"/>
                        </a:lnTo>
                        <a:lnTo>
                          <a:pt x="202" y="106174"/>
                        </a:lnTo>
                        <a:lnTo>
                          <a:pt x="513302" y="106174"/>
                        </a:lnTo>
                        <a:cubicBezTo>
                          <a:pt x="515812" y="44214"/>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34" name="Google Shape;834;p9"/>
                <p:cNvGrpSpPr/>
                <p:nvPr/>
              </p:nvGrpSpPr>
              <p:grpSpPr>
                <a:xfrm>
                  <a:off x="6868210" y="1753890"/>
                  <a:ext cx="514516" cy="775135"/>
                  <a:chOff x="6868210" y="1753890"/>
                  <a:chExt cx="514516" cy="775135"/>
                </a:xfrm>
              </p:grpSpPr>
              <p:sp>
                <p:nvSpPr>
                  <p:cNvPr id="835" name="Google Shape;835;p9"/>
                  <p:cNvSpPr/>
                  <p:nvPr/>
                </p:nvSpPr>
                <p:spPr>
                  <a:xfrm>
                    <a:off x="6869830" y="2126419"/>
                    <a:ext cx="381396" cy="402606"/>
                  </a:xfrm>
                  <a:custGeom>
                    <a:rect b="b" l="l" r="r" t="t"/>
                    <a:pathLst>
                      <a:path extrusionOk="0" h="402606" w="381396">
                        <a:moveTo>
                          <a:pt x="0" y="10513"/>
                        </a:moveTo>
                        <a:lnTo>
                          <a:pt x="376759" y="0"/>
                        </a:lnTo>
                        <a:cubicBezTo>
                          <a:pt x="376759" y="0"/>
                          <a:pt x="406998" y="145235"/>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6" name="Google Shape;836;p9"/>
                  <p:cNvSpPr/>
                  <p:nvPr/>
                </p:nvSpPr>
                <p:spPr>
                  <a:xfrm>
                    <a:off x="6868251" y="1753890"/>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7" name="Google Shape;837;p9"/>
                  <p:cNvSpPr/>
                  <p:nvPr/>
                </p:nvSpPr>
                <p:spPr>
                  <a:xfrm>
                    <a:off x="6868210" y="1753918"/>
                    <a:ext cx="514318" cy="396635"/>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8" name="Google Shape;838;p9"/>
                  <p:cNvSpPr/>
                  <p:nvPr/>
                </p:nvSpPr>
                <p:spPr>
                  <a:xfrm>
                    <a:off x="6868210" y="1753918"/>
                    <a:ext cx="514367" cy="106174"/>
                  </a:xfrm>
                  <a:custGeom>
                    <a:rect b="b" l="l" r="r" t="t"/>
                    <a:pathLst>
                      <a:path extrusionOk="0" h="106174" w="514367">
                        <a:moveTo>
                          <a:pt x="513100" y="0"/>
                        </a:moveTo>
                        <a:lnTo>
                          <a:pt x="0" y="806"/>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39" name="Google Shape;839;p9"/>
                <p:cNvGrpSpPr/>
                <p:nvPr/>
              </p:nvGrpSpPr>
              <p:grpSpPr>
                <a:xfrm>
                  <a:off x="6868210" y="2926004"/>
                  <a:ext cx="514516" cy="775135"/>
                  <a:chOff x="6868210" y="2926004"/>
                  <a:chExt cx="514516" cy="775135"/>
                </a:xfrm>
              </p:grpSpPr>
              <p:sp>
                <p:nvSpPr>
                  <p:cNvPr id="840" name="Google Shape;840;p9"/>
                  <p:cNvSpPr/>
                  <p:nvPr/>
                </p:nvSpPr>
                <p:spPr>
                  <a:xfrm>
                    <a:off x="6869830" y="3298533"/>
                    <a:ext cx="381396" cy="402606"/>
                  </a:xfrm>
                  <a:custGeom>
                    <a:rect b="b" l="l" r="r" t="t"/>
                    <a:pathLst>
                      <a:path extrusionOk="0" h="402606" w="381396">
                        <a:moveTo>
                          <a:pt x="0" y="10513"/>
                        </a:moveTo>
                        <a:lnTo>
                          <a:pt x="376759" y="0"/>
                        </a:lnTo>
                        <a:cubicBezTo>
                          <a:pt x="376759" y="0"/>
                          <a:pt x="406998" y="145234"/>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1" name="Google Shape;841;p9"/>
                  <p:cNvSpPr/>
                  <p:nvPr/>
                </p:nvSpPr>
                <p:spPr>
                  <a:xfrm>
                    <a:off x="6868251" y="2926004"/>
                    <a:ext cx="514475" cy="646052"/>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2" name="Google Shape;842;p9"/>
                  <p:cNvSpPr/>
                  <p:nvPr/>
                </p:nvSpPr>
                <p:spPr>
                  <a:xfrm>
                    <a:off x="6868210" y="2926033"/>
                    <a:ext cx="514318" cy="396635"/>
                  </a:xfrm>
                  <a:custGeom>
                    <a:rect b="b" l="l" r="r" t="t"/>
                    <a:pathLst>
                      <a:path extrusionOk="0" h="396635" w="514318">
                        <a:moveTo>
                          <a:pt x="513100" y="0"/>
                        </a:moveTo>
                        <a:lnTo>
                          <a:pt x="0" y="810"/>
                        </a:lnTo>
                        <a:lnTo>
                          <a:pt x="202" y="106174"/>
                        </a:lnTo>
                        <a:lnTo>
                          <a:pt x="1012" y="396635"/>
                        </a:lnTo>
                        <a:cubicBezTo>
                          <a:pt x="161156" y="387758"/>
                          <a:pt x="340083" y="368185"/>
                          <a:pt x="424324" y="324777"/>
                        </a:cubicBezTo>
                        <a:cubicBezTo>
                          <a:pt x="450030" y="311519"/>
                          <a:pt x="472457" y="293254"/>
                          <a:pt x="492536" y="272500"/>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3" name="Google Shape;843;p9"/>
                  <p:cNvSpPr/>
                  <p:nvPr/>
                </p:nvSpPr>
                <p:spPr>
                  <a:xfrm>
                    <a:off x="6868210" y="2926033"/>
                    <a:ext cx="514367" cy="106174"/>
                  </a:xfrm>
                  <a:custGeom>
                    <a:rect b="b" l="l" r="r" t="t"/>
                    <a:pathLst>
                      <a:path extrusionOk="0" h="106174" w="514367">
                        <a:moveTo>
                          <a:pt x="513100" y="0"/>
                        </a:moveTo>
                        <a:lnTo>
                          <a:pt x="0" y="810"/>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844" name="Google Shape;844;p9"/>
              <p:cNvGrpSpPr/>
              <p:nvPr/>
            </p:nvGrpSpPr>
            <p:grpSpPr>
              <a:xfrm>
                <a:off x="5186661" y="581772"/>
                <a:ext cx="514475" cy="3119367"/>
                <a:chOff x="5186661" y="581772"/>
                <a:chExt cx="514475" cy="3119367"/>
              </a:xfrm>
            </p:grpSpPr>
            <p:grpSp>
              <p:nvGrpSpPr>
                <p:cNvPr id="845" name="Google Shape;845;p9"/>
                <p:cNvGrpSpPr/>
                <p:nvPr/>
              </p:nvGrpSpPr>
              <p:grpSpPr>
                <a:xfrm>
                  <a:off x="5186661" y="581772"/>
                  <a:ext cx="514475" cy="775135"/>
                  <a:chOff x="5186661" y="581772"/>
                  <a:chExt cx="514475" cy="775135"/>
                </a:xfrm>
              </p:grpSpPr>
              <p:sp>
                <p:nvSpPr>
                  <p:cNvPr id="846" name="Google Shape;846;p9"/>
                  <p:cNvSpPr/>
                  <p:nvPr/>
                </p:nvSpPr>
                <p:spPr>
                  <a:xfrm>
                    <a:off x="5318149" y="954305"/>
                    <a:ext cx="381407" cy="402602"/>
                  </a:xfrm>
                  <a:custGeom>
                    <a:rect b="b" l="l" r="r" t="t"/>
                    <a:pathLst>
                      <a:path extrusionOk="0" h="402602" w="381407">
                        <a:moveTo>
                          <a:pt x="381408" y="10513"/>
                        </a:moveTo>
                        <a:lnTo>
                          <a:pt x="4649" y="0"/>
                        </a:lnTo>
                        <a:cubicBezTo>
                          <a:pt x="4649" y="0"/>
                          <a:pt x="-25631" y="145235"/>
                          <a:pt x="68366" y="245887"/>
                        </a:cubicBezTo>
                        <a:cubicBezTo>
                          <a:pt x="162364" y="346540"/>
                          <a:pt x="380558" y="402602"/>
                          <a:pt x="380558" y="402602"/>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7" name="Google Shape;847;p9"/>
                  <p:cNvSpPr/>
                  <p:nvPr/>
                </p:nvSpPr>
                <p:spPr>
                  <a:xfrm>
                    <a:off x="5186661" y="581772"/>
                    <a:ext cx="514475" cy="646056"/>
                  </a:xfrm>
                  <a:custGeom>
                    <a:rect b="b" l="l" r="r" t="t"/>
                    <a:pathLst>
                      <a:path extrusionOk="0" h="646056" w="514475">
                        <a:moveTo>
                          <a:pt x="514475" y="830"/>
                        </a:moveTo>
                        <a:lnTo>
                          <a:pt x="1416" y="0"/>
                        </a:lnTo>
                        <a:cubicBezTo>
                          <a:pt x="1416" y="0"/>
                          <a:pt x="-18582" y="303205"/>
                          <a:pt x="91730" y="439238"/>
                        </a:cubicBezTo>
                        <a:cubicBezTo>
                          <a:pt x="201150" y="574198"/>
                          <a:pt x="512613" y="646057"/>
                          <a:pt x="512613" y="646057"/>
                        </a:cubicBezTo>
                        <a:lnTo>
                          <a:pt x="514475"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8" name="Google Shape;848;p9"/>
                  <p:cNvSpPr/>
                  <p:nvPr/>
                </p:nvSpPr>
                <p:spPr>
                  <a:xfrm>
                    <a:off x="5186846" y="581804"/>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3"/>
                        </a:cubicBezTo>
                        <a:cubicBezTo>
                          <a:pt x="21714" y="272228"/>
                          <a:pt x="21674" y="272164"/>
                          <a:pt x="21593" y="272095"/>
                        </a:cubicBezTo>
                        <a:cubicBezTo>
                          <a:pt x="9003" y="213911"/>
                          <a:pt x="2972" y="154752"/>
                          <a:pt x="988" y="106174"/>
                        </a:cubicBezTo>
                        <a:cubicBezTo>
                          <a:pt x="-186" y="76833"/>
                          <a:pt x="-105" y="52480"/>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9" name="Google Shape;849;p9"/>
                  <p:cNvSpPr/>
                  <p:nvPr/>
                </p:nvSpPr>
                <p:spPr>
                  <a:xfrm>
                    <a:off x="5186786" y="581804"/>
                    <a:ext cx="514349" cy="106174"/>
                  </a:xfrm>
                  <a:custGeom>
                    <a:rect b="b" l="l" r="r" t="t"/>
                    <a:pathLst>
                      <a:path extrusionOk="0" h="106174" w="514349">
                        <a:moveTo>
                          <a:pt x="1250" y="0"/>
                        </a:moveTo>
                        <a:lnTo>
                          <a:pt x="514349" y="806"/>
                        </a:lnTo>
                        <a:lnTo>
                          <a:pt x="514147" y="106174"/>
                        </a:lnTo>
                        <a:lnTo>
                          <a:pt x="1047" y="106174"/>
                        </a:lnTo>
                        <a:cubicBezTo>
                          <a:pt x="-1422" y="44214"/>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50" name="Google Shape;850;p9"/>
                <p:cNvGrpSpPr/>
                <p:nvPr/>
              </p:nvGrpSpPr>
              <p:grpSpPr>
                <a:xfrm>
                  <a:off x="5186661" y="1753890"/>
                  <a:ext cx="514475" cy="775135"/>
                  <a:chOff x="5186661" y="1753890"/>
                  <a:chExt cx="514475" cy="775135"/>
                </a:xfrm>
              </p:grpSpPr>
              <p:sp>
                <p:nvSpPr>
                  <p:cNvPr id="851" name="Google Shape;851;p9"/>
                  <p:cNvSpPr/>
                  <p:nvPr/>
                </p:nvSpPr>
                <p:spPr>
                  <a:xfrm>
                    <a:off x="5318149" y="2126419"/>
                    <a:ext cx="381407" cy="402606"/>
                  </a:xfrm>
                  <a:custGeom>
                    <a:rect b="b" l="l" r="r" t="t"/>
                    <a:pathLst>
                      <a:path extrusionOk="0" h="402606" w="381407">
                        <a:moveTo>
                          <a:pt x="381408" y="10513"/>
                        </a:moveTo>
                        <a:lnTo>
                          <a:pt x="4649" y="0"/>
                        </a:lnTo>
                        <a:cubicBezTo>
                          <a:pt x="4649" y="0"/>
                          <a:pt x="-25631" y="145235"/>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2" name="Google Shape;852;p9"/>
                  <p:cNvSpPr/>
                  <p:nvPr/>
                </p:nvSpPr>
                <p:spPr>
                  <a:xfrm>
                    <a:off x="5186661" y="1753890"/>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3" name="Google Shape;853;p9"/>
                  <p:cNvSpPr/>
                  <p:nvPr/>
                </p:nvSpPr>
                <p:spPr>
                  <a:xfrm>
                    <a:off x="5186846" y="1753918"/>
                    <a:ext cx="514289" cy="396635"/>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4" name="Google Shape;854;p9"/>
                  <p:cNvSpPr/>
                  <p:nvPr/>
                </p:nvSpPr>
                <p:spPr>
                  <a:xfrm>
                    <a:off x="5186786" y="1753918"/>
                    <a:ext cx="514349" cy="106174"/>
                  </a:xfrm>
                  <a:custGeom>
                    <a:rect b="b" l="l" r="r" t="t"/>
                    <a:pathLst>
                      <a:path extrusionOk="0" h="106174" w="514349">
                        <a:moveTo>
                          <a:pt x="1250" y="0"/>
                        </a:moveTo>
                        <a:lnTo>
                          <a:pt x="514349" y="806"/>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55" name="Google Shape;855;p9"/>
                <p:cNvGrpSpPr/>
                <p:nvPr/>
              </p:nvGrpSpPr>
              <p:grpSpPr>
                <a:xfrm>
                  <a:off x="5186661" y="2926004"/>
                  <a:ext cx="514475" cy="775135"/>
                  <a:chOff x="5186661" y="2926004"/>
                  <a:chExt cx="514475" cy="775135"/>
                </a:xfrm>
              </p:grpSpPr>
              <p:sp>
                <p:nvSpPr>
                  <p:cNvPr id="856" name="Google Shape;856;p9"/>
                  <p:cNvSpPr/>
                  <p:nvPr/>
                </p:nvSpPr>
                <p:spPr>
                  <a:xfrm>
                    <a:off x="5318149" y="3298533"/>
                    <a:ext cx="381407" cy="402606"/>
                  </a:xfrm>
                  <a:custGeom>
                    <a:rect b="b" l="l" r="r" t="t"/>
                    <a:pathLst>
                      <a:path extrusionOk="0" h="402606" w="381407">
                        <a:moveTo>
                          <a:pt x="381408" y="10513"/>
                        </a:moveTo>
                        <a:lnTo>
                          <a:pt x="4649" y="0"/>
                        </a:lnTo>
                        <a:cubicBezTo>
                          <a:pt x="4649" y="0"/>
                          <a:pt x="-25631" y="145234"/>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7" name="Google Shape;857;p9"/>
                  <p:cNvSpPr/>
                  <p:nvPr/>
                </p:nvSpPr>
                <p:spPr>
                  <a:xfrm>
                    <a:off x="5186661" y="2926004"/>
                    <a:ext cx="514475" cy="646052"/>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8" name="Google Shape;858;p9"/>
                  <p:cNvSpPr/>
                  <p:nvPr/>
                </p:nvSpPr>
                <p:spPr>
                  <a:xfrm>
                    <a:off x="5186846" y="2926033"/>
                    <a:ext cx="514289" cy="396635"/>
                  </a:xfrm>
                  <a:custGeom>
                    <a:rect b="b" l="l" r="r" t="t"/>
                    <a:pathLst>
                      <a:path extrusionOk="0" h="396635" w="514289">
                        <a:moveTo>
                          <a:pt x="1190" y="0"/>
                        </a:moveTo>
                        <a:lnTo>
                          <a:pt x="514290" y="810"/>
                        </a:lnTo>
                        <a:lnTo>
                          <a:pt x="514088" y="106174"/>
                        </a:lnTo>
                        <a:lnTo>
                          <a:pt x="513278" y="396635"/>
                        </a:lnTo>
                        <a:cubicBezTo>
                          <a:pt x="353175" y="387758"/>
                          <a:pt x="174247" y="368185"/>
                          <a:pt x="90006" y="324777"/>
                        </a:cubicBezTo>
                        <a:cubicBezTo>
                          <a:pt x="64301" y="311519"/>
                          <a:pt x="41874" y="293254"/>
                          <a:pt x="21795" y="272500"/>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9" name="Google Shape;859;p9"/>
                  <p:cNvSpPr/>
                  <p:nvPr/>
                </p:nvSpPr>
                <p:spPr>
                  <a:xfrm>
                    <a:off x="5186786" y="2926033"/>
                    <a:ext cx="514349" cy="106174"/>
                  </a:xfrm>
                  <a:custGeom>
                    <a:rect b="b" l="l" r="r" t="t"/>
                    <a:pathLst>
                      <a:path extrusionOk="0" h="106174" w="514349">
                        <a:moveTo>
                          <a:pt x="1250" y="0"/>
                        </a:moveTo>
                        <a:lnTo>
                          <a:pt x="514349" y="810"/>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860" name="Google Shape;860;p9"/>
            <p:cNvSpPr/>
            <p:nvPr/>
          </p:nvSpPr>
          <p:spPr>
            <a:xfrm>
              <a:off x="1685547" y="296728"/>
              <a:ext cx="1314853" cy="5833630"/>
            </a:xfrm>
            <a:custGeom>
              <a:rect b="b" l="l" r="r" t="t"/>
              <a:pathLst>
                <a:path extrusionOk="0" h="3617755" w="815413">
                  <a:moveTo>
                    <a:pt x="0" y="23338"/>
                  </a:moveTo>
                  <a:cubicBezTo>
                    <a:pt x="0" y="10449"/>
                    <a:pt x="10444" y="0"/>
                    <a:pt x="23317" y="0"/>
                  </a:cubicBezTo>
                  <a:lnTo>
                    <a:pt x="792096" y="0"/>
                  </a:lnTo>
                  <a:cubicBezTo>
                    <a:pt x="804970" y="0"/>
                    <a:pt x="815414" y="10449"/>
                    <a:pt x="815414" y="23338"/>
                  </a:cubicBezTo>
                  <a:lnTo>
                    <a:pt x="815414" y="3594418"/>
                  </a:lnTo>
                  <a:cubicBezTo>
                    <a:pt x="815414" y="3607307"/>
                    <a:pt x="804970" y="3617755"/>
                    <a:pt x="792096" y="3617755"/>
                  </a:cubicBezTo>
                  <a:lnTo>
                    <a:pt x="23317" y="3617755"/>
                  </a:lnTo>
                  <a:cubicBezTo>
                    <a:pt x="10444" y="3617755"/>
                    <a:pt x="0" y="3607307"/>
                    <a:pt x="0" y="3594418"/>
                  </a:cubicBezTo>
                  <a:lnTo>
                    <a:pt x="0" y="23338"/>
                  </a:lnTo>
                  <a:close/>
                </a:path>
              </a:pathLst>
            </a:custGeom>
            <a:solidFill>
              <a:srgbClr val="101E2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861" name="Google Shape;861;p9"/>
            <p:cNvGrpSpPr/>
            <p:nvPr/>
          </p:nvGrpSpPr>
          <p:grpSpPr>
            <a:xfrm>
              <a:off x="1396081" y="450935"/>
              <a:ext cx="1894517" cy="5496484"/>
              <a:chOff x="5697573" y="402258"/>
              <a:chExt cx="1174239" cy="3406771"/>
            </a:xfrm>
          </p:grpSpPr>
          <p:grpSp>
            <p:nvGrpSpPr>
              <p:cNvPr id="862" name="Google Shape;862;p9"/>
              <p:cNvGrpSpPr/>
              <p:nvPr/>
            </p:nvGrpSpPr>
            <p:grpSpPr>
              <a:xfrm>
                <a:off x="5697573" y="402258"/>
                <a:ext cx="1174239" cy="3406771"/>
                <a:chOff x="5697573" y="402258"/>
                <a:chExt cx="1174239" cy="3406771"/>
              </a:xfrm>
            </p:grpSpPr>
            <p:sp>
              <p:nvSpPr>
                <p:cNvPr id="863" name="Google Shape;863;p9"/>
                <p:cNvSpPr/>
                <p:nvPr/>
              </p:nvSpPr>
              <p:spPr>
                <a:xfrm>
                  <a:off x="5697573" y="402258"/>
                  <a:ext cx="1174239" cy="1089301"/>
                </a:xfrm>
                <a:custGeom>
                  <a:rect b="b" l="l" r="r" t="t"/>
                  <a:pathLst>
                    <a:path extrusionOk="0" h="1089301" w="1174239">
                      <a:moveTo>
                        <a:pt x="0" y="17807"/>
                      </a:moveTo>
                      <a:cubicBezTo>
                        <a:pt x="0" y="7970"/>
                        <a:pt x="7975" y="0"/>
                        <a:pt x="17771" y="0"/>
                      </a:cubicBezTo>
                      <a:lnTo>
                        <a:pt x="1156428" y="0"/>
                      </a:lnTo>
                      <a:cubicBezTo>
                        <a:pt x="1166265" y="0"/>
                        <a:pt x="1174240" y="7970"/>
                        <a:pt x="1174240" y="17807"/>
                      </a:cubicBezTo>
                      <a:lnTo>
                        <a:pt x="1174240" y="1071498"/>
                      </a:lnTo>
                      <a:cubicBezTo>
                        <a:pt x="1174240" y="1081331"/>
                        <a:pt x="1166265" y="1089302"/>
                        <a:pt x="1156428" y="1089302"/>
                      </a:cubicBezTo>
                      <a:lnTo>
                        <a:pt x="17771" y="1089302"/>
                      </a:lnTo>
                      <a:cubicBezTo>
                        <a:pt x="7975" y="1089302"/>
                        <a:pt x="0" y="1081331"/>
                        <a:pt x="0" y="1071498"/>
                      </a:cubicBezTo>
                      <a:lnTo>
                        <a:pt x="0" y="17807"/>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4" name="Google Shape;864;p9"/>
                <p:cNvSpPr/>
                <p:nvPr/>
              </p:nvSpPr>
              <p:spPr>
                <a:xfrm>
                  <a:off x="5697573" y="1560993"/>
                  <a:ext cx="1174239" cy="1089301"/>
                </a:xfrm>
                <a:custGeom>
                  <a:rect b="b" l="l" r="r" t="t"/>
                  <a:pathLst>
                    <a:path extrusionOk="0" h="1089301" w="1174239">
                      <a:moveTo>
                        <a:pt x="0" y="17804"/>
                      </a:moveTo>
                      <a:cubicBezTo>
                        <a:pt x="0" y="7971"/>
                        <a:pt x="7975" y="0"/>
                        <a:pt x="17771" y="0"/>
                      </a:cubicBezTo>
                      <a:lnTo>
                        <a:pt x="1156428" y="0"/>
                      </a:lnTo>
                      <a:cubicBezTo>
                        <a:pt x="1166265" y="0"/>
                        <a:pt x="1174240" y="7971"/>
                        <a:pt x="1174240" y="17804"/>
                      </a:cubicBezTo>
                      <a:lnTo>
                        <a:pt x="1174240" y="1071494"/>
                      </a:lnTo>
                      <a:cubicBezTo>
                        <a:pt x="1174240" y="1081331"/>
                        <a:pt x="1166265" y="1089302"/>
                        <a:pt x="1156428" y="1089302"/>
                      </a:cubicBezTo>
                      <a:lnTo>
                        <a:pt x="17771" y="1089302"/>
                      </a:lnTo>
                      <a:cubicBezTo>
                        <a:pt x="7975" y="1089302"/>
                        <a:pt x="0" y="1081331"/>
                        <a:pt x="0" y="1071494"/>
                      </a:cubicBezTo>
                      <a:lnTo>
                        <a:pt x="0" y="17804"/>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5" name="Google Shape;865;p9"/>
                <p:cNvSpPr/>
                <p:nvPr/>
              </p:nvSpPr>
              <p:spPr>
                <a:xfrm>
                  <a:off x="5697573" y="2719724"/>
                  <a:ext cx="1174239" cy="1089305"/>
                </a:xfrm>
                <a:custGeom>
                  <a:rect b="b" l="l" r="r" t="t"/>
                  <a:pathLst>
                    <a:path extrusionOk="0" h="1089305" w="1174239">
                      <a:moveTo>
                        <a:pt x="0" y="17808"/>
                      </a:moveTo>
                      <a:cubicBezTo>
                        <a:pt x="0" y="7975"/>
                        <a:pt x="7975" y="0"/>
                        <a:pt x="17771" y="0"/>
                      </a:cubicBezTo>
                      <a:lnTo>
                        <a:pt x="1156428" y="0"/>
                      </a:lnTo>
                      <a:cubicBezTo>
                        <a:pt x="1166265" y="0"/>
                        <a:pt x="1174240" y="7975"/>
                        <a:pt x="1174240" y="17808"/>
                      </a:cubicBezTo>
                      <a:lnTo>
                        <a:pt x="1174240" y="1071498"/>
                      </a:lnTo>
                      <a:cubicBezTo>
                        <a:pt x="1174240" y="1081331"/>
                        <a:pt x="1166265" y="1089306"/>
                        <a:pt x="1156428" y="1089306"/>
                      </a:cubicBezTo>
                      <a:lnTo>
                        <a:pt x="17771" y="1089306"/>
                      </a:lnTo>
                      <a:cubicBezTo>
                        <a:pt x="7975" y="1089306"/>
                        <a:pt x="0" y="1081331"/>
                        <a:pt x="0" y="1071498"/>
                      </a:cubicBezTo>
                      <a:lnTo>
                        <a:pt x="0" y="17808"/>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66" name="Google Shape;866;p9"/>
              <p:cNvGrpSpPr/>
              <p:nvPr/>
            </p:nvGrpSpPr>
            <p:grpSpPr>
              <a:xfrm>
                <a:off x="5714252" y="414167"/>
                <a:ext cx="1140842" cy="2352455"/>
                <a:chOff x="5714252" y="414167"/>
                <a:chExt cx="1140842" cy="2352455"/>
              </a:xfrm>
            </p:grpSpPr>
            <p:sp>
              <p:nvSpPr>
                <p:cNvPr id="867" name="Google Shape;867;p9"/>
                <p:cNvSpPr/>
                <p:nvPr/>
              </p:nvSpPr>
              <p:spPr>
                <a:xfrm>
                  <a:off x="5714252" y="414167"/>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53"/>
                        <a:pt x="1133395" y="33397"/>
                        <a:pt x="1124205" y="33397"/>
                      </a:cubicBezTo>
                      <a:lnTo>
                        <a:pt x="16638" y="33397"/>
                      </a:lnTo>
                      <a:cubicBezTo>
                        <a:pt x="7449" y="33397"/>
                        <a:pt x="0" y="25953"/>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8" name="Google Shape;868;p9"/>
                <p:cNvSpPr/>
                <p:nvPr/>
              </p:nvSpPr>
              <p:spPr>
                <a:xfrm>
                  <a:off x="5714252" y="1573696"/>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8"/>
                        <a:pt x="1133395" y="33397"/>
                        <a:pt x="1124205" y="33397"/>
                      </a:cubicBezTo>
                      <a:lnTo>
                        <a:pt x="16638" y="33397"/>
                      </a:lnTo>
                      <a:cubicBezTo>
                        <a:pt x="7449" y="33397"/>
                        <a:pt x="0" y="25948"/>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9" name="Google Shape;869;p9"/>
                <p:cNvSpPr/>
                <p:nvPr/>
              </p:nvSpPr>
              <p:spPr>
                <a:xfrm>
                  <a:off x="5714252" y="2733225"/>
                  <a:ext cx="1140842" cy="33397"/>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9"/>
                        <a:pt x="1133395" y="33397"/>
                        <a:pt x="1124205" y="33397"/>
                      </a:cubicBezTo>
                      <a:lnTo>
                        <a:pt x="16638" y="33397"/>
                      </a:lnTo>
                      <a:cubicBezTo>
                        <a:pt x="7449" y="33397"/>
                        <a:pt x="0" y="25949"/>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870" name="Google Shape;870;p9"/>
            <p:cNvGrpSpPr/>
            <p:nvPr/>
          </p:nvGrpSpPr>
          <p:grpSpPr>
            <a:xfrm>
              <a:off x="1687114" y="631433"/>
              <a:ext cx="1309905" cy="1472729"/>
              <a:chOff x="5877958" y="514132"/>
              <a:chExt cx="811891" cy="912811"/>
            </a:xfrm>
          </p:grpSpPr>
          <p:sp>
            <p:nvSpPr>
              <p:cNvPr id="871" name="Google Shape;871;p9"/>
              <p:cNvSpPr/>
              <p:nvPr/>
            </p:nvSpPr>
            <p:spPr>
              <a:xfrm>
                <a:off x="5877999" y="514132"/>
                <a:ext cx="811810" cy="912811"/>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2"/>
                    </a:lnTo>
                    <a:cubicBezTo>
                      <a:pt x="811811" y="731079"/>
                      <a:pt x="630091" y="912812"/>
                      <a:pt x="405906" y="912812"/>
                    </a:cubicBezTo>
                    <a:lnTo>
                      <a:pt x="405906" y="912812"/>
                    </a:lnTo>
                    <a:cubicBezTo>
                      <a:pt x="181720" y="912812"/>
                      <a:pt x="0" y="731079"/>
                      <a:pt x="0" y="506902"/>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2" name="Google Shape;872;p9"/>
              <p:cNvSpPr/>
              <p:nvPr/>
            </p:nvSpPr>
            <p:spPr>
              <a:xfrm>
                <a:off x="5881439" y="844179"/>
                <a:ext cx="804929" cy="578165"/>
              </a:xfrm>
              <a:custGeom>
                <a:rect b="b" l="l" r="r" t="t"/>
                <a:pathLst>
                  <a:path extrusionOk="0" h="578165" w="804929">
                    <a:moveTo>
                      <a:pt x="6558" y="0"/>
                    </a:moveTo>
                    <a:cubicBezTo>
                      <a:pt x="2469" y="23184"/>
                      <a:pt x="0" y="46970"/>
                      <a:pt x="0" y="71336"/>
                    </a:cubicBezTo>
                    <a:lnTo>
                      <a:pt x="0" y="172446"/>
                    </a:lnTo>
                    <a:cubicBezTo>
                      <a:pt x="0" y="396623"/>
                      <a:pt x="180182" y="578165"/>
                      <a:pt x="402465" y="578165"/>
                    </a:cubicBezTo>
                    <a:cubicBezTo>
                      <a:pt x="624706" y="578165"/>
                      <a:pt x="804929" y="396623"/>
                      <a:pt x="804929" y="172446"/>
                    </a:cubicBezTo>
                    <a:lnTo>
                      <a:pt x="804929" y="71336"/>
                    </a:lnTo>
                    <a:cubicBezTo>
                      <a:pt x="804929" y="46962"/>
                      <a:pt x="802419" y="23192"/>
                      <a:pt x="798371" y="0"/>
                    </a:cubicBezTo>
                    <a:cubicBezTo>
                      <a:pt x="764893" y="190112"/>
                      <a:pt x="600580" y="334606"/>
                      <a:pt x="402465" y="334606"/>
                    </a:cubicBezTo>
                    <a:cubicBezTo>
                      <a:pt x="204349" y="334606"/>
                      <a:pt x="40036" y="190124"/>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3" name="Google Shape;873;p9"/>
              <p:cNvSpPr/>
              <p:nvPr/>
            </p:nvSpPr>
            <p:spPr>
              <a:xfrm>
                <a:off x="5877958" y="519329"/>
                <a:ext cx="811891" cy="420717"/>
              </a:xfrm>
              <a:custGeom>
                <a:rect b="b" l="l" r="r" t="t"/>
                <a:pathLst>
                  <a:path extrusionOk="0" h="420717" w="811891">
                    <a:moveTo>
                      <a:pt x="405946" y="0"/>
                    </a:moveTo>
                    <a:cubicBezTo>
                      <a:pt x="181761" y="0"/>
                      <a:pt x="0" y="181761"/>
                      <a:pt x="0" y="405938"/>
                    </a:cubicBezTo>
                    <a:lnTo>
                      <a:pt x="0" y="420718"/>
                    </a:lnTo>
                    <a:cubicBezTo>
                      <a:pt x="0" y="196541"/>
                      <a:pt x="181761" y="14780"/>
                      <a:pt x="405946" y="14780"/>
                    </a:cubicBezTo>
                    <a:cubicBezTo>
                      <a:pt x="630131" y="14780"/>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4" name="Google Shape;874;p9"/>
              <p:cNvSpPr/>
              <p:nvPr/>
            </p:nvSpPr>
            <p:spPr>
              <a:xfrm>
                <a:off x="5900223" y="632677"/>
                <a:ext cx="767362" cy="767338"/>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5" name="Google Shape;875;p9"/>
              <p:cNvSpPr/>
              <p:nvPr/>
            </p:nvSpPr>
            <p:spPr>
              <a:xfrm>
                <a:off x="5914391" y="646384"/>
                <a:ext cx="739025" cy="739001"/>
              </a:xfrm>
              <a:custGeom>
                <a:rect b="b" l="l" r="r" t="t"/>
                <a:pathLst>
                  <a:path extrusionOk="0" h="739001" w="739025">
                    <a:moveTo>
                      <a:pt x="0" y="369501"/>
                    </a:moveTo>
                    <a:cubicBezTo>
                      <a:pt x="0" y="165431"/>
                      <a:pt x="165447" y="0"/>
                      <a:pt x="369513" y="0"/>
                    </a:cubicBezTo>
                    <a:cubicBezTo>
                      <a:pt x="573579" y="0"/>
                      <a:pt x="739025" y="165431"/>
                      <a:pt x="739025" y="369501"/>
                    </a:cubicBezTo>
                    <a:cubicBezTo>
                      <a:pt x="739025" y="573571"/>
                      <a:pt x="573579" y="739001"/>
                      <a:pt x="369513" y="739001"/>
                    </a:cubicBezTo>
                    <a:cubicBezTo>
                      <a:pt x="165447" y="739001"/>
                      <a:pt x="0" y="573571"/>
                      <a:pt x="0" y="369501"/>
                    </a:cubicBezTo>
                    <a:close/>
                  </a:path>
                </a:pathLst>
              </a:custGeom>
              <a:gradFill>
                <a:gsLst>
                  <a:gs pos="0">
                    <a:srgbClr val="EA9999"/>
                  </a:gs>
                  <a:gs pos="32000">
                    <a:srgbClr val="FF0000"/>
                  </a:gs>
                  <a:gs pos="100000">
                    <a:srgbClr val="990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76" name="Google Shape;876;p9"/>
            <p:cNvSpPr/>
            <p:nvPr/>
          </p:nvSpPr>
          <p:spPr>
            <a:xfrm>
              <a:off x="1687180" y="2494685"/>
              <a:ext cx="1309044" cy="1471908"/>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6"/>
                  </a:lnTo>
                  <a:cubicBezTo>
                    <a:pt x="811811" y="731083"/>
                    <a:pt x="630091" y="912812"/>
                    <a:pt x="405906" y="912812"/>
                  </a:cubicBezTo>
                  <a:lnTo>
                    <a:pt x="405906" y="912812"/>
                  </a:lnTo>
                  <a:cubicBezTo>
                    <a:pt x="181720" y="912812"/>
                    <a:pt x="0" y="731083"/>
                    <a:pt x="0" y="506906"/>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7" name="Google Shape;877;p9"/>
            <p:cNvSpPr/>
            <p:nvPr/>
          </p:nvSpPr>
          <p:spPr>
            <a:xfrm>
              <a:off x="1692730" y="3027191"/>
              <a:ext cx="1297948" cy="93228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88"/>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8" name="Google Shape;878;p9"/>
            <p:cNvSpPr/>
            <p:nvPr/>
          </p:nvSpPr>
          <p:spPr>
            <a:xfrm>
              <a:off x="1687114" y="2503072"/>
              <a:ext cx="1309174" cy="678406"/>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9" name="Google Shape;879;p9"/>
            <p:cNvSpPr/>
            <p:nvPr/>
          </p:nvSpPr>
          <p:spPr>
            <a:xfrm>
              <a:off x="1723036" y="2685946"/>
              <a:ext cx="1237371" cy="123733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0" name="Google Shape;880;p9"/>
            <p:cNvSpPr/>
            <p:nvPr/>
          </p:nvSpPr>
          <p:spPr>
            <a:xfrm>
              <a:off x="1745895" y="2708067"/>
              <a:ext cx="1191678" cy="1191633"/>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1" name="Google Shape;881;p9"/>
            <p:cNvSpPr/>
            <p:nvPr/>
          </p:nvSpPr>
          <p:spPr>
            <a:xfrm>
              <a:off x="1687180" y="4357938"/>
              <a:ext cx="1309044" cy="1471908"/>
            </a:xfrm>
            <a:custGeom>
              <a:rect b="b" l="l" r="r" t="t"/>
              <a:pathLst>
                <a:path extrusionOk="0" h="912811" w="811810">
                  <a:moveTo>
                    <a:pt x="0" y="405906"/>
                  </a:moveTo>
                  <a:cubicBezTo>
                    <a:pt x="0" y="181733"/>
                    <a:pt x="181720" y="0"/>
                    <a:pt x="405906" y="0"/>
                  </a:cubicBezTo>
                  <a:lnTo>
                    <a:pt x="405906" y="0"/>
                  </a:lnTo>
                  <a:cubicBezTo>
                    <a:pt x="630091" y="0"/>
                    <a:pt x="811811" y="181733"/>
                    <a:pt x="811811" y="405906"/>
                  </a:cubicBezTo>
                  <a:lnTo>
                    <a:pt x="811811" y="506906"/>
                  </a:lnTo>
                  <a:cubicBezTo>
                    <a:pt x="811811" y="731083"/>
                    <a:pt x="630091" y="912812"/>
                    <a:pt x="405906" y="912812"/>
                  </a:cubicBezTo>
                  <a:lnTo>
                    <a:pt x="405906" y="912812"/>
                  </a:lnTo>
                  <a:cubicBezTo>
                    <a:pt x="181720" y="912812"/>
                    <a:pt x="0" y="731083"/>
                    <a:pt x="0" y="506906"/>
                  </a:cubicBezTo>
                  <a:lnTo>
                    <a:pt x="0" y="405906"/>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2" name="Google Shape;882;p9"/>
            <p:cNvSpPr/>
            <p:nvPr/>
          </p:nvSpPr>
          <p:spPr>
            <a:xfrm>
              <a:off x="1692730" y="4890444"/>
              <a:ext cx="1297948" cy="93228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91"/>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3" name="Google Shape;883;p9"/>
            <p:cNvSpPr/>
            <p:nvPr/>
          </p:nvSpPr>
          <p:spPr>
            <a:xfrm>
              <a:off x="1687114" y="4366325"/>
              <a:ext cx="1309174" cy="678406"/>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4" name="Google Shape;884;p9"/>
            <p:cNvSpPr/>
            <p:nvPr/>
          </p:nvSpPr>
          <p:spPr>
            <a:xfrm>
              <a:off x="1723036" y="4549199"/>
              <a:ext cx="1237371" cy="123733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5" name="Google Shape;885;p9"/>
            <p:cNvSpPr/>
            <p:nvPr/>
          </p:nvSpPr>
          <p:spPr>
            <a:xfrm>
              <a:off x="1745895" y="4571320"/>
              <a:ext cx="1191678" cy="1191633"/>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86" name="Google Shape;886;p9"/>
            <p:cNvSpPr/>
            <p:nvPr/>
          </p:nvSpPr>
          <p:spPr>
            <a:xfrm>
              <a:off x="2145607" y="6090083"/>
              <a:ext cx="395246" cy="767515"/>
            </a:xfrm>
            <a:custGeom>
              <a:rect b="b" l="l" r="r" t="t"/>
              <a:pathLst>
                <a:path extrusionOk="0" h="475978" w="245114">
                  <a:moveTo>
                    <a:pt x="0" y="0"/>
                  </a:moveTo>
                  <a:lnTo>
                    <a:pt x="245114" y="0"/>
                  </a:lnTo>
                  <a:lnTo>
                    <a:pt x="245114" y="475978"/>
                  </a:lnTo>
                  <a:lnTo>
                    <a:pt x="0" y="475978"/>
                  </a:lnTo>
                  <a:lnTo>
                    <a:pt x="0" y="0"/>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87" name="Google Shape;887;p9"/>
          <p:cNvGrpSpPr/>
          <p:nvPr/>
        </p:nvGrpSpPr>
        <p:grpSpPr>
          <a:xfrm>
            <a:off x="5056093" y="4655580"/>
            <a:ext cx="6137554" cy="2316753"/>
            <a:chOff x="754392" y="3177357"/>
            <a:chExt cx="3742183" cy="1412568"/>
          </a:xfrm>
        </p:grpSpPr>
        <p:sp>
          <p:nvSpPr>
            <p:cNvPr id="888" name="Google Shape;888;p9"/>
            <p:cNvSpPr/>
            <p:nvPr/>
          </p:nvSpPr>
          <p:spPr>
            <a:xfrm>
              <a:off x="754392" y="4109089"/>
              <a:ext cx="510063" cy="468084"/>
            </a:xfrm>
            <a:custGeom>
              <a:rect b="b" l="l" r="r" t="t"/>
              <a:pathLst>
                <a:path extrusionOk="0" h="468084" w="510063">
                  <a:moveTo>
                    <a:pt x="510064" y="0"/>
                  </a:moveTo>
                  <a:lnTo>
                    <a:pt x="437197" y="61694"/>
                  </a:lnTo>
                  <a:lnTo>
                    <a:pt x="72866" y="370120"/>
                  </a:lnTo>
                  <a:lnTo>
                    <a:pt x="0" y="431813"/>
                  </a:lnTo>
                  <a:lnTo>
                    <a:pt x="0" y="468084"/>
                  </a:lnTo>
                  <a:lnTo>
                    <a:pt x="61098" y="468084"/>
                  </a:lnTo>
                  <a:lnTo>
                    <a:pt x="72866" y="458045"/>
                  </a:lnTo>
                  <a:lnTo>
                    <a:pt x="437197" y="149700"/>
                  </a:lnTo>
                  <a:lnTo>
                    <a:pt x="510064" y="88047"/>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9" name="Google Shape;889;p9"/>
            <p:cNvSpPr/>
            <p:nvPr/>
          </p:nvSpPr>
          <p:spPr>
            <a:xfrm>
              <a:off x="754392" y="3591767"/>
              <a:ext cx="510063" cy="519831"/>
            </a:xfrm>
            <a:custGeom>
              <a:rect b="b" l="l" r="r" t="t"/>
              <a:pathLst>
                <a:path extrusionOk="0" h="519831" w="510063">
                  <a:moveTo>
                    <a:pt x="510064" y="0"/>
                  </a:moveTo>
                  <a:lnTo>
                    <a:pt x="437197" y="61669"/>
                  </a:lnTo>
                  <a:lnTo>
                    <a:pt x="72866" y="370128"/>
                  </a:lnTo>
                  <a:lnTo>
                    <a:pt x="0" y="431797"/>
                  </a:lnTo>
                  <a:lnTo>
                    <a:pt x="0" y="519832"/>
                  </a:lnTo>
                  <a:lnTo>
                    <a:pt x="72866" y="458179"/>
                  </a:lnTo>
                  <a:lnTo>
                    <a:pt x="437197" y="149708"/>
                  </a:lnTo>
                  <a:lnTo>
                    <a:pt x="510064" y="88039"/>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0" name="Google Shape;890;p9"/>
            <p:cNvSpPr/>
            <p:nvPr/>
          </p:nvSpPr>
          <p:spPr>
            <a:xfrm>
              <a:off x="3986504" y="4109089"/>
              <a:ext cx="510071" cy="468084"/>
            </a:xfrm>
            <a:custGeom>
              <a:rect b="b" l="l" r="r" t="t"/>
              <a:pathLst>
                <a:path extrusionOk="0" h="468084" w="510071">
                  <a:moveTo>
                    <a:pt x="510072" y="0"/>
                  </a:moveTo>
                  <a:lnTo>
                    <a:pt x="437206" y="61694"/>
                  </a:lnTo>
                  <a:lnTo>
                    <a:pt x="72874" y="370120"/>
                  </a:lnTo>
                  <a:lnTo>
                    <a:pt x="0" y="431813"/>
                  </a:lnTo>
                  <a:lnTo>
                    <a:pt x="0" y="468084"/>
                  </a:lnTo>
                  <a:lnTo>
                    <a:pt x="61102" y="468084"/>
                  </a:lnTo>
                  <a:lnTo>
                    <a:pt x="72874" y="458045"/>
                  </a:lnTo>
                  <a:lnTo>
                    <a:pt x="437206" y="149700"/>
                  </a:lnTo>
                  <a:lnTo>
                    <a:pt x="510072" y="88047"/>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1" name="Google Shape;891;p9"/>
            <p:cNvSpPr/>
            <p:nvPr/>
          </p:nvSpPr>
          <p:spPr>
            <a:xfrm>
              <a:off x="3986504" y="3591767"/>
              <a:ext cx="510071" cy="519831"/>
            </a:xfrm>
            <a:custGeom>
              <a:rect b="b" l="l" r="r" t="t"/>
              <a:pathLst>
                <a:path extrusionOk="0" h="519831" w="510071">
                  <a:moveTo>
                    <a:pt x="510072" y="0"/>
                  </a:moveTo>
                  <a:lnTo>
                    <a:pt x="437206" y="61669"/>
                  </a:lnTo>
                  <a:lnTo>
                    <a:pt x="72874" y="370128"/>
                  </a:lnTo>
                  <a:lnTo>
                    <a:pt x="0" y="431797"/>
                  </a:lnTo>
                  <a:lnTo>
                    <a:pt x="0" y="519832"/>
                  </a:lnTo>
                  <a:lnTo>
                    <a:pt x="72874" y="458179"/>
                  </a:lnTo>
                  <a:lnTo>
                    <a:pt x="437206" y="149708"/>
                  </a:lnTo>
                  <a:lnTo>
                    <a:pt x="510072" y="88039"/>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2" name="Google Shape;892;p9"/>
            <p:cNvSpPr/>
            <p:nvPr/>
          </p:nvSpPr>
          <p:spPr>
            <a:xfrm>
              <a:off x="754420" y="3177357"/>
              <a:ext cx="72866" cy="1399817"/>
            </a:xfrm>
            <a:custGeom>
              <a:rect b="b" l="l" r="r" t="t"/>
              <a:pathLst>
                <a:path extrusionOk="0" h="1399817" w="72866">
                  <a:moveTo>
                    <a:pt x="0" y="0"/>
                  </a:moveTo>
                  <a:lnTo>
                    <a:pt x="72866" y="0"/>
                  </a:lnTo>
                  <a:lnTo>
                    <a:pt x="72866"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3" name="Google Shape;893;p9"/>
            <p:cNvSpPr/>
            <p:nvPr/>
          </p:nvSpPr>
          <p:spPr>
            <a:xfrm>
              <a:off x="1191553"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4" name="Google Shape;894;p9"/>
            <p:cNvSpPr/>
            <p:nvPr/>
          </p:nvSpPr>
          <p:spPr>
            <a:xfrm>
              <a:off x="3986532" y="3177357"/>
              <a:ext cx="72886" cy="1399817"/>
            </a:xfrm>
            <a:custGeom>
              <a:rect b="b" l="l" r="r" t="t"/>
              <a:pathLst>
                <a:path extrusionOk="0" h="1399817" w="72886">
                  <a:moveTo>
                    <a:pt x="0" y="0"/>
                  </a:moveTo>
                  <a:lnTo>
                    <a:pt x="72887" y="0"/>
                  </a:lnTo>
                  <a:lnTo>
                    <a:pt x="72887"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5" name="Google Shape;895;p9"/>
            <p:cNvSpPr/>
            <p:nvPr/>
          </p:nvSpPr>
          <p:spPr>
            <a:xfrm>
              <a:off x="4423669"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96" name="Google Shape;896;p9"/>
          <p:cNvGrpSpPr/>
          <p:nvPr/>
        </p:nvGrpSpPr>
        <p:grpSpPr>
          <a:xfrm>
            <a:off x="4479676" y="666815"/>
            <a:ext cx="7388486" cy="4854592"/>
            <a:chOff x="495858" y="1752898"/>
            <a:chExt cx="4259230" cy="1952301"/>
          </a:xfrm>
        </p:grpSpPr>
        <p:sp>
          <p:nvSpPr>
            <p:cNvPr id="897" name="Google Shape;897;p9"/>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solidFill>
              <a:srgbClr val="5AA040"/>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8" name="Google Shape;898;p9"/>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no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99" name="Google Shape;899;p9"/>
          <p:cNvSpPr/>
          <p:nvPr/>
        </p:nvSpPr>
        <p:spPr>
          <a:xfrm>
            <a:off x="76567" y="66661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0" name="Google Shape;900;p9"/>
          <p:cNvSpPr txBox="1"/>
          <p:nvPr>
            <p:ph type="title"/>
          </p:nvPr>
        </p:nvSpPr>
        <p:spPr>
          <a:xfrm>
            <a:off x="4829825" y="1244525"/>
            <a:ext cx="6733500" cy="679500"/>
          </a:xfrm>
          <a:prstGeom prst="rect">
            <a:avLst/>
          </a:prstGeom>
        </p:spPr>
        <p:txBody>
          <a:bodyPr anchorCtr="0" anchor="b" bIns="121900" lIns="121900" spcFirstLastPara="1" rIns="121900" wrap="square" tIns="121900">
            <a:normAutofit/>
          </a:bodyPr>
          <a:lstStyle>
            <a:lvl1pPr lvl="0" rtl="0">
              <a:spcBef>
                <a:spcPts val="0"/>
              </a:spcBef>
              <a:spcAft>
                <a:spcPts val="0"/>
              </a:spcAft>
              <a:buSzPts val="3200"/>
              <a:buNone/>
              <a:defRPr sz="35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901" name="Google Shape;901;p9"/>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lvl1pPr indent="-368300" lvl="0" marL="457200" rtl="0">
              <a:lnSpc>
                <a:spcPct val="95000"/>
              </a:lnSpc>
              <a:spcBef>
                <a:spcPts val="0"/>
              </a:spcBef>
              <a:spcAft>
                <a:spcPts val="0"/>
              </a:spcAft>
              <a:buSzPts val="2200"/>
              <a:buChar char="●"/>
              <a:defRPr sz="2200"/>
            </a:lvl1pPr>
            <a:lvl2pPr indent="-368300" lvl="1" marL="914400" rtl="0">
              <a:spcBef>
                <a:spcPts val="0"/>
              </a:spcBef>
              <a:spcAft>
                <a:spcPts val="0"/>
              </a:spcAft>
              <a:buSzPts val="2200"/>
              <a:buChar char="○"/>
              <a:defRPr sz="2200"/>
            </a:lvl2pPr>
            <a:lvl3pPr indent="-368300" lvl="2" marL="1371600" rtl="0">
              <a:spcBef>
                <a:spcPts val="0"/>
              </a:spcBef>
              <a:spcAft>
                <a:spcPts val="0"/>
              </a:spcAft>
              <a:buSzPts val="2200"/>
              <a:buChar char="■"/>
              <a:defRPr sz="2200"/>
            </a:lvl3pPr>
            <a:lvl4pPr indent="-368300" lvl="3" marL="1828800" rtl="0">
              <a:spcBef>
                <a:spcPts val="0"/>
              </a:spcBef>
              <a:spcAft>
                <a:spcPts val="0"/>
              </a:spcAft>
              <a:buSzPts val="2200"/>
              <a:buChar char="●"/>
              <a:defRPr sz="2200"/>
            </a:lvl4pPr>
            <a:lvl5pPr indent="-368300" lvl="4" marL="2286000" rtl="0">
              <a:spcBef>
                <a:spcPts val="0"/>
              </a:spcBef>
              <a:spcAft>
                <a:spcPts val="0"/>
              </a:spcAft>
              <a:buSzPts val="2200"/>
              <a:buChar char="○"/>
              <a:defRPr sz="2200"/>
            </a:lvl5pPr>
            <a:lvl6pPr indent="-368300" lvl="5" marL="2743200" rtl="0">
              <a:spcBef>
                <a:spcPts val="0"/>
              </a:spcBef>
              <a:spcAft>
                <a:spcPts val="0"/>
              </a:spcAft>
              <a:buSzPts val="2200"/>
              <a:buChar char="■"/>
              <a:defRPr sz="2200"/>
            </a:lvl6pPr>
            <a:lvl7pPr indent="-368300" lvl="6" marL="3200400" rtl="0">
              <a:spcBef>
                <a:spcPts val="0"/>
              </a:spcBef>
              <a:spcAft>
                <a:spcPts val="0"/>
              </a:spcAft>
              <a:buSzPts val="2200"/>
              <a:buChar char="●"/>
              <a:defRPr sz="2200"/>
            </a:lvl7pPr>
            <a:lvl8pPr indent="-368300" lvl="7" marL="3657600" rtl="0">
              <a:spcBef>
                <a:spcPts val="0"/>
              </a:spcBef>
              <a:spcAft>
                <a:spcPts val="0"/>
              </a:spcAft>
              <a:buSzPts val="2200"/>
              <a:buChar char="○"/>
              <a:defRPr sz="2200"/>
            </a:lvl8pPr>
            <a:lvl9pPr indent="-368300" lvl="8" marL="4114800" rtl="0">
              <a:spcBef>
                <a:spcPts val="0"/>
              </a:spcBef>
              <a:spcAft>
                <a:spcPts val="0"/>
              </a:spcAft>
              <a:buSzPts val="2200"/>
              <a:buChar char="■"/>
              <a:defRPr sz="2200"/>
            </a:lvl9pPr>
          </a:lstStyle>
          <a:p/>
        </p:txBody>
      </p:sp>
      <p:sp>
        <p:nvSpPr>
          <p:cNvPr id="902" name="Google Shape;902;p9">
            <a:hlinkClick action="ppaction://hlinksldjump" r:id="rId2"/>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03" name="Google Shape;903;p9">
            <a:hlinkClick action="ppaction://hlinksldjump" r:id="rId3"/>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04" name="Google Shape;904;p9">
            <a:hlinkClick action="ppaction://hlinksldjump" r:id="rId4"/>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ellow slide - Night">
  <p:cSld name="ONE_COLUMN_TEXT_1_2">
    <p:bg>
      <p:bgPr>
        <a:gradFill>
          <a:gsLst>
            <a:gs pos="0">
              <a:srgbClr val="2C4149"/>
            </a:gs>
            <a:gs pos="50000">
              <a:srgbClr val="162024"/>
            </a:gs>
            <a:gs pos="100000">
              <a:srgbClr val="000000"/>
            </a:gs>
          </a:gsLst>
          <a:lin ang="16166348" scaled="0"/>
        </a:gradFill>
      </p:bgPr>
    </p:bg>
    <p:spTree>
      <p:nvGrpSpPr>
        <p:cNvPr id="905" name="Shape 905"/>
        <p:cNvGrpSpPr/>
        <p:nvPr/>
      </p:nvGrpSpPr>
      <p:grpSpPr>
        <a:xfrm>
          <a:off x="0" y="0"/>
          <a:ext cx="0" cy="0"/>
          <a:chOff x="0" y="0"/>
          <a:chExt cx="0" cy="0"/>
        </a:xfrm>
      </p:grpSpPr>
      <p:sp>
        <p:nvSpPr>
          <p:cNvPr id="906" name="Google Shape;906;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907" name="Google Shape;907;p10"/>
          <p:cNvGrpSpPr/>
          <p:nvPr/>
        </p:nvGrpSpPr>
        <p:grpSpPr>
          <a:xfrm>
            <a:off x="571776" y="296728"/>
            <a:ext cx="3542668" cy="6560869"/>
            <a:chOff x="571776" y="296728"/>
            <a:chExt cx="3542668" cy="6560869"/>
          </a:xfrm>
        </p:grpSpPr>
        <p:sp>
          <p:nvSpPr>
            <p:cNvPr id="908" name="Google Shape;908;p10"/>
            <p:cNvSpPr/>
            <p:nvPr/>
          </p:nvSpPr>
          <p:spPr>
            <a:xfrm>
              <a:off x="3287400" y="1341608"/>
              <a:ext cx="615001" cy="649196"/>
            </a:xfrm>
            <a:custGeom>
              <a:rect b="b" l="l" r="r" t="t"/>
              <a:pathLst>
                <a:path extrusionOk="0" h="402602" w="381396">
                  <a:moveTo>
                    <a:pt x="0" y="10513"/>
                  </a:moveTo>
                  <a:lnTo>
                    <a:pt x="376759" y="0"/>
                  </a:lnTo>
                  <a:cubicBezTo>
                    <a:pt x="376759" y="0"/>
                    <a:pt x="406998" y="145235"/>
                    <a:pt x="313041" y="245887"/>
                  </a:cubicBezTo>
                  <a:cubicBezTo>
                    <a:pt x="219044" y="346540"/>
                    <a:pt x="850" y="402602"/>
                    <a:pt x="850" y="402602"/>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9" name="Google Shape;909;p10"/>
            <p:cNvSpPr/>
            <p:nvPr/>
          </p:nvSpPr>
          <p:spPr>
            <a:xfrm>
              <a:off x="3284853" y="740563"/>
              <a:ext cx="829591" cy="1041765"/>
            </a:xfrm>
            <a:custGeom>
              <a:rect b="b" l="l" r="r" t="t"/>
              <a:pathLst>
                <a:path extrusionOk="0" h="646056" w="514475">
                  <a:moveTo>
                    <a:pt x="0" y="830"/>
                  </a:moveTo>
                  <a:lnTo>
                    <a:pt x="513059" y="0"/>
                  </a:lnTo>
                  <a:cubicBezTo>
                    <a:pt x="513059" y="0"/>
                    <a:pt x="533057" y="303205"/>
                    <a:pt x="422745" y="439238"/>
                  </a:cubicBezTo>
                  <a:cubicBezTo>
                    <a:pt x="313284" y="574198"/>
                    <a:pt x="1862" y="646057"/>
                    <a:pt x="1862" y="646057"/>
                  </a:cubicBezTo>
                  <a:lnTo>
                    <a:pt x="0"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0" name="Google Shape;910;p10"/>
            <p:cNvSpPr/>
            <p:nvPr/>
          </p:nvSpPr>
          <p:spPr>
            <a:xfrm>
              <a:off x="3284787" y="740615"/>
              <a:ext cx="829338" cy="639574"/>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3"/>
                  </a:cubicBezTo>
                  <a:cubicBezTo>
                    <a:pt x="492576" y="272228"/>
                    <a:pt x="492657" y="272164"/>
                    <a:pt x="492738" y="272095"/>
                  </a:cubicBezTo>
                  <a:cubicBezTo>
                    <a:pt x="505327" y="213911"/>
                    <a:pt x="511359" y="154752"/>
                    <a:pt x="513302" y="106174"/>
                  </a:cubicBezTo>
                  <a:cubicBezTo>
                    <a:pt x="514517" y="76833"/>
                    <a:pt x="514436" y="52480"/>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1" name="Google Shape;911;p10"/>
            <p:cNvSpPr/>
            <p:nvPr/>
          </p:nvSpPr>
          <p:spPr>
            <a:xfrm>
              <a:off x="3284787" y="740615"/>
              <a:ext cx="829417" cy="171206"/>
            </a:xfrm>
            <a:custGeom>
              <a:rect b="b" l="l" r="r" t="t"/>
              <a:pathLst>
                <a:path extrusionOk="0" h="106174" w="514367">
                  <a:moveTo>
                    <a:pt x="513100" y="0"/>
                  </a:moveTo>
                  <a:lnTo>
                    <a:pt x="0" y="806"/>
                  </a:lnTo>
                  <a:lnTo>
                    <a:pt x="202" y="106174"/>
                  </a:lnTo>
                  <a:lnTo>
                    <a:pt x="513302" y="106174"/>
                  </a:lnTo>
                  <a:cubicBezTo>
                    <a:pt x="515812" y="44214"/>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2" name="Google Shape;912;p10"/>
            <p:cNvSpPr/>
            <p:nvPr/>
          </p:nvSpPr>
          <p:spPr>
            <a:xfrm>
              <a:off x="3287400" y="3232697"/>
              <a:ext cx="615001" cy="649202"/>
            </a:xfrm>
            <a:custGeom>
              <a:rect b="b" l="l" r="r" t="t"/>
              <a:pathLst>
                <a:path extrusionOk="0" h="402606" w="381396">
                  <a:moveTo>
                    <a:pt x="0" y="10513"/>
                  </a:moveTo>
                  <a:lnTo>
                    <a:pt x="376759" y="0"/>
                  </a:lnTo>
                  <a:cubicBezTo>
                    <a:pt x="376759" y="0"/>
                    <a:pt x="406998" y="145235"/>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3" name="Google Shape;913;p10"/>
            <p:cNvSpPr/>
            <p:nvPr/>
          </p:nvSpPr>
          <p:spPr>
            <a:xfrm>
              <a:off x="3284853" y="2631658"/>
              <a:ext cx="829591" cy="1041759"/>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4" name="Google Shape;914;p10"/>
            <p:cNvSpPr/>
            <p:nvPr/>
          </p:nvSpPr>
          <p:spPr>
            <a:xfrm>
              <a:off x="3284787" y="2631703"/>
              <a:ext cx="829338" cy="639574"/>
            </a:xfrm>
            <a:custGeom>
              <a:rect b="b" l="l" r="r" t="t"/>
              <a:pathLst>
                <a:path extrusionOk="0" h="396635" w="514318">
                  <a:moveTo>
                    <a:pt x="513100" y="0"/>
                  </a:moveTo>
                  <a:lnTo>
                    <a:pt x="0" y="806"/>
                  </a:lnTo>
                  <a:lnTo>
                    <a:pt x="202" y="106174"/>
                  </a:lnTo>
                  <a:lnTo>
                    <a:pt x="1012" y="396635"/>
                  </a:lnTo>
                  <a:cubicBezTo>
                    <a:pt x="161156" y="387758"/>
                    <a:pt x="340083" y="368185"/>
                    <a:pt x="424324" y="324777"/>
                  </a:cubicBezTo>
                  <a:cubicBezTo>
                    <a:pt x="450030" y="311519"/>
                    <a:pt x="472457" y="293250"/>
                    <a:pt x="492536" y="272495"/>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5" name="Google Shape;915;p10"/>
            <p:cNvSpPr/>
            <p:nvPr/>
          </p:nvSpPr>
          <p:spPr>
            <a:xfrm>
              <a:off x="3284787" y="2631703"/>
              <a:ext cx="829417" cy="171206"/>
            </a:xfrm>
            <a:custGeom>
              <a:rect b="b" l="l" r="r" t="t"/>
              <a:pathLst>
                <a:path extrusionOk="0" h="106174" w="514367">
                  <a:moveTo>
                    <a:pt x="513100" y="0"/>
                  </a:moveTo>
                  <a:lnTo>
                    <a:pt x="0" y="806"/>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6" name="Google Shape;916;p10"/>
            <p:cNvSpPr/>
            <p:nvPr/>
          </p:nvSpPr>
          <p:spPr>
            <a:xfrm>
              <a:off x="3287400" y="5123785"/>
              <a:ext cx="615001" cy="649202"/>
            </a:xfrm>
            <a:custGeom>
              <a:rect b="b" l="l" r="r" t="t"/>
              <a:pathLst>
                <a:path extrusionOk="0" h="402606" w="381396">
                  <a:moveTo>
                    <a:pt x="0" y="10513"/>
                  </a:moveTo>
                  <a:lnTo>
                    <a:pt x="376759" y="0"/>
                  </a:lnTo>
                  <a:cubicBezTo>
                    <a:pt x="376759" y="0"/>
                    <a:pt x="406998" y="145234"/>
                    <a:pt x="313041" y="245887"/>
                  </a:cubicBezTo>
                  <a:cubicBezTo>
                    <a:pt x="219044" y="346540"/>
                    <a:pt x="850" y="402606"/>
                    <a:pt x="850" y="402606"/>
                  </a:cubicBezTo>
                  <a:lnTo>
                    <a:pt x="0"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7" name="Google Shape;917;p10"/>
            <p:cNvSpPr/>
            <p:nvPr/>
          </p:nvSpPr>
          <p:spPr>
            <a:xfrm>
              <a:off x="3284853" y="4522747"/>
              <a:ext cx="829591" cy="1041759"/>
            </a:xfrm>
            <a:custGeom>
              <a:rect b="b" l="l" r="r" t="t"/>
              <a:pathLst>
                <a:path extrusionOk="0" h="646052" w="514475">
                  <a:moveTo>
                    <a:pt x="0" y="826"/>
                  </a:moveTo>
                  <a:lnTo>
                    <a:pt x="513059" y="0"/>
                  </a:lnTo>
                  <a:cubicBezTo>
                    <a:pt x="513059" y="0"/>
                    <a:pt x="533057" y="303200"/>
                    <a:pt x="422745" y="439234"/>
                  </a:cubicBezTo>
                  <a:cubicBezTo>
                    <a:pt x="313284" y="574194"/>
                    <a:pt x="1862" y="646053"/>
                    <a:pt x="1862" y="646053"/>
                  </a:cubicBezTo>
                  <a:lnTo>
                    <a:pt x="0"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8" name="Google Shape;918;p10"/>
            <p:cNvSpPr/>
            <p:nvPr/>
          </p:nvSpPr>
          <p:spPr>
            <a:xfrm>
              <a:off x="3284787" y="4522794"/>
              <a:ext cx="829338" cy="639574"/>
            </a:xfrm>
            <a:custGeom>
              <a:rect b="b" l="l" r="r" t="t"/>
              <a:pathLst>
                <a:path extrusionOk="0" h="396635" w="514318">
                  <a:moveTo>
                    <a:pt x="513100" y="0"/>
                  </a:moveTo>
                  <a:lnTo>
                    <a:pt x="0" y="810"/>
                  </a:lnTo>
                  <a:lnTo>
                    <a:pt x="202" y="106174"/>
                  </a:lnTo>
                  <a:lnTo>
                    <a:pt x="1012" y="396635"/>
                  </a:lnTo>
                  <a:cubicBezTo>
                    <a:pt x="161156" y="387758"/>
                    <a:pt x="340083" y="368185"/>
                    <a:pt x="424324" y="324777"/>
                  </a:cubicBezTo>
                  <a:cubicBezTo>
                    <a:pt x="450030" y="311519"/>
                    <a:pt x="472457" y="293254"/>
                    <a:pt x="492536" y="272500"/>
                  </a:cubicBezTo>
                  <a:cubicBezTo>
                    <a:pt x="492576" y="272459"/>
                    <a:pt x="492495" y="272334"/>
                    <a:pt x="492536" y="272297"/>
                  </a:cubicBezTo>
                  <a:cubicBezTo>
                    <a:pt x="492576" y="272228"/>
                    <a:pt x="492657" y="272164"/>
                    <a:pt x="492738" y="272095"/>
                  </a:cubicBezTo>
                  <a:cubicBezTo>
                    <a:pt x="505327" y="213911"/>
                    <a:pt x="511359" y="154752"/>
                    <a:pt x="513302" y="106174"/>
                  </a:cubicBezTo>
                  <a:cubicBezTo>
                    <a:pt x="514517" y="76833"/>
                    <a:pt x="514436" y="52484"/>
                    <a:pt x="514112" y="33911"/>
                  </a:cubicBezTo>
                  <a:cubicBezTo>
                    <a:pt x="513707" y="18459"/>
                    <a:pt x="513100" y="0"/>
                    <a:pt x="51310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9" name="Google Shape;919;p10"/>
            <p:cNvSpPr/>
            <p:nvPr/>
          </p:nvSpPr>
          <p:spPr>
            <a:xfrm>
              <a:off x="3284787" y="4522794"/>
              <a:ext cx="829417" cy="171206"/>
            </a:xfrm>
            <a:custGeom>
              <a:rect b="b" l="l" r="r" t="t"/>
              <a:pathLst>
                <a:path extrusionOk="0" h="106174" w="514367">
                  <a:moveTo>
                    <a:pt x="513100" y="0"/>
                  </a:moveTo>
                  <a:lnTo>
                    <a:pt x="0" y="810"/>
                  </a:lnTo>
                  <a:lnTo>
                    <a:pt x="202" y="106174"/>
                  </a:lnTo>
                  <a:lnTo>
                    <a:pt x="513302" y="106174"/>
                  </a:lnTo>
                  <a:cubicBezTo>
                    <a:pt x="515812" y="44218"/>
                    <a:pt x="513100" y="0"/>
                    <a:pt x="51310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0" name="Google Shape;920;p10"/>
            <p:cNvSpPr/>
            <p:nvPr/>
          </p:nvSpPr>
          <p:spPr>
            <a:xfrm>
              <a:off x="783918" y="1341608"/>
              <a:ext cx="615019" cy="649196"/>
            </a:xfrm>
            <a:custGeom>
              <a:rect b="b" l="l" r="r" t="t"/>
              <a:pathLst>
                <a:path extrusionOk="0" h="402602" w="381407">
                  <a:moveTo>
                    <a:pt x="381408" y="10513"/>
                  </a:moveTo>
                  <a:lnTo>
                    <a:pt x="4649" y="0"/>
                  </a:lnTo>
                  <a:cubicBezTo>
                    <a:pt x="4649" y="0"/>
                    <a:pt x="-25631" y="145235"/>
                    <a:pt x="68366" y="245887"/>
                  </a:cubicBezTo>
                  <a:cubicBezTo>
                    <a:pt x="162364" y="346540"/>
                    <a:pt x="380558" y="402602"/>
                    <a:pt x="380558" y="402602"/>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1" name="Google Shape;921;p10"/>
            <p:cNvSpPr/>
            <p:nvPr/>
          </p:nvSpPr>
          <p:spPr>
            <a:xfrm>
              <a:off x="571776" y="740563"/>
              <a:ext cx="829591" cy="1041765"/>
            </a:xfrm>
            <a:custGeom>
              <a:rect b="b" l="l" r="r" t="t"/>
              <a:pathLst>
                <a:path extrusionOk="0" h="646056" w="514475">
                  <a:moveTo>
                    <a:pt x="514475" y="830"/>
                  </a:moveTo>
                  <a:lnTo>
                    <a:pt x="1416" y="0"/>
                  </a:lnTo>
                  <a:cubicBezTo>
                    <a:pt x="1416" y="0"/>
                    <a:pt x="-18582" y="303205"/>
                    <a:pt x="91730" y="439238"/>
                  </a:cubicBezTo>
                  <a:cubicBezTo>
                    <a:pt x="201150" y="574198"/>
                    <a:pt x="512613" y="646057"/>
                    <a:pt x="512613" y="646057"/>
                  </a:cubicBezTo>
                  <a:lnTo>
                    <a:pt x="514475" y="830"/>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2" name="Google Shape;922;p10"/>
            <p:cNvSpPr/>
            <p:nvPr/>
          </p:nvSpPr>
          <p:spPr>
            <a:xfrm>
              <a:off x="572074" y="740615"/>
              <a:ext cx="829291" cy="639574"/>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3"/>
                  </a:cubicBezTo>
                  <a:cubicBezTo>
                    <a:pt x="21714" y="272228"/>
                    <a:pt x="21674" y="272164"/>
                    <a:pt x="21593" y="272095"/>
                  </a:cubicBezTo>
                  <a:cubicBezTo>
                    <a:pt x="9003" y="213911"/>
                    <a:pt x="2972" y="154752"/>
                    <a:pt x="988" y="106174"/>
                  </a:cubicBezTo>
                  <a:cubicBezTo>
                    <a:pt x="-186" y="76833"/>
                    <a:pt x="-105" y="52480"/>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3" name="Google Shape;923;p10"/>
            <p:cNvSpPr/>
            <p:nvPr/>
          </p:nvSpPr>
          <p:spPr>
            <a:xfrm>
              <a:off x="571977" y="740615"/>
              <a:ext cx="829388" cy="171206"/>
            </a:xfrm>
            <a:custGeom>
              <a:rect b="b" l="l" r="r" t="t"/>
              <a:pathLst>
                <a:path extrusionOk="0" h="106174" w="514349">
                  <a:moveTo>
                    <a:pt x="1250" y="0"/>
                  </a:moveTo>
                  <a:lnTo>
                    <a:pt x="514349" y="806"/>
                  </a:lnTo>
                  <a:lnTo>
                    <a:pt x="514147" y="106174"/>
                  </a:lnTo>
                  <a:lnTo>
                    <a:pt x="1047" y="106174"/>
                  </a:lnTo>
                  <a:cubicBezTo>
                    <a:pt x="-1422" y="44214"/>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4" name="Google Shape;924;p10"/>
            <p:cNvSpPr/>
            <p:nvPr/>
          </p:nvSpPr>
          <p:spPr>
            <a:xfrm>
              <a:off x="783918" y="3232697"/>
              <a:ext cx="615019" cy="649202"/>
            </a:xfrm>
            <a:custGeom>
              <a:rect b="b" l="l" r="r" t="t"/>
              <a:pathLst>
                <a:path extrusionOk="0" h="402606" w="381407">
                  <a:moveTo>
                    <a:pt x="381408" y="10513"/>
                  </a:moveTo>
                  <a:lnTo>
                    <a:pt x="4649" y="0"/>
                  </a:lnTo>
                  <a:cubicBezTo>
                    <a:pt x="4649" y="0"/>
                    <a:pt x="-25631" y="145235"/>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5" name="Google Shape;925;p10"/>
            <p:cNvSpPr/>
            <p:nvPr/>
          </p:nvSpPr>
          <p:spPr>
            <a:xfrm>
              <a:off x="571776" y="2631658"/>
              <a:ext cx="829591" cy="1041759"/>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6" name="Google Shape;926;p10"/>
            <p:cNvSpPr/>
            <p:nvPr/>
          </p:nvSpPr>
          <p:spPr>
            <a:xfrm>
              <a:off x="572074" y="2631703"/>
              <a:ext cx="829291" cy="639574"/>
            </a:xfrm>
            <a:custGeom>
              <a:rect b="b" l="l" r="r" t="t"/>
              <a:pathLst>
                <a:path extrusionOk="0" h="396635" w="514289">
                  <a:moveTo>
                    <a:pt x="1190" y="0"/>
                  </a:moveTo>
                  <a:lnTo>
                    <a:pt x="514290" y="806"/>
                  </a:lnTo>
                  <a:lnTo>
                    <a:pt x="514088" y="106174"/>
                  </a:lnTo>
                  <a:lnTo>
                    <a:pt x="513278" y="396635"/>
                  </a:lnTo>
                  <a:cubicBezTo>
                    <a:pt x="353175" y="387758"/>
                    <a:pt x="174247" y="368185"/>
                    <a:pt x="90006" y="324777"/>
                  </a:cubicBezTo>
                  <a:cubicBezTo>
                    <a:pt x="64301" y="311519"/>
                    <a:pt x="41874" y="293250"/>
                    <a:pt x="21795" y="272495"/>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7" name="Google Shape;927;p10"/>
            <p:cNvSpPr/>
            <p:nvPr/>
          </p:nvSpPr>
          <p:spPr>
            <a:xfrm>
              <a:off x="571977" y="2631703"/>
              <a:ext cx="829388" cy="171206"/>
            </a:xfrm>
            <a:custGeom>
              <a:rect b="b" l="l" r="r" t="t"/>
              <a:pathLst>
                <a:path extrusionOk="0" h="106174" w="514349">
                  <a:moveTo>
                    <a:pt x="1250" y="0"/>
                  </a:moveTo>
                  <a:lnTo>
                    <a:pt x="514349" y="806"/>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8" name="Google Shape;928;p10"/>
            <p:cNvSpPr/>
            <p:nvPr/>
          </p:nvSpPr>
          <p:spPr>
            <a:xfrm>
              <a:off x="783918" y="5123785"/>
              <a:ext cx="615019" cy="649202"/>
            </a:xfrm>
            <a:custGeom>
              <a:rect b="b" l="l" r="r" t="t"/>
              <a:pathLst>
                <a:path extrusionOk="0" h="402606" w="381407">
                  <a:moveTo>
                    <a:pt x="381408" y="10513"/>
                  </a:moveTo>
                  <a:lnTo>
                    <a:pt x="4649" y="0"/>
                  </a:lnTo>
                  <a:cubicBezTo>
                    <a:pt x="4649" y="0"/>
                    <a:pt x="-25631" y="145234"/>
                    <a:pt x="68366" y="245887"/>
                  </a:cubicBezTo>
                  <a:cubicBezTo>
                    <a:pt x="162364" y="346540"/>
                    <a:pt x="380558" y="402606"/>
                    <a:pt x="380558" y="402606"/>
                  </a:cubicBezTo>
                  <a:lnTo>
                    <a:pt x="381408" y="10513"/>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9" name="Google Shape;929;p10"/>
            <p:cNvSpPr/>
            <p:nvPr/>
          </p:nvSpPr>
          <p:spPr>
            <a:xfrm>
              <a:off x="571776" y="4522747"/>
              <a:ext cx="829591" cy="1041759"/>
            </a:xfrm>
            <a:custGeom>
              <a:rect b="b" l="l" r="r" t="t"/>
              <a:pathLst>
                <a:path extrusionOk="0" h="646052" w="514475">
                  <a:moveTo>
                    <a:pt x="514475" y="826"/>
                  </a:moveTo>
                  <a:lnTo>
                    <a:pt x="1416" y="0"/>
                  </a:lnTo>
                  <a:cubicBezTo>
                    <a:pt x="1416" y="0"/>
                    <a:pt x="-18582" y="303200"/>
                    <a:pt x="91730" y="439234"/>
                  </a:cubicBezTo>
                  <a:cubicBezTo>
                    <a:pt x="201150" y="574194"/>
                    <a:pt x="512613" y="646053"/>
                    <a:pt x="512613" y="646053"/>
                  </a:cubicBezTo>
                  <a:lnTo>
                    <a:pt x="514475" y="826"/>
                  </a:lnTo>
                  <a:close/>
                </a:path>
              </a:pathLst>
            </a:custGeom>
            <a:solidFill>
              <a:srgbClr val="2C3D4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0" name="Google Shape;930;p10"/>
            <p:cNvSpPr/>
            <p:nvPr/>
          </p:nvSpPr>
          <p:spPr>
            <a:xfrm>
              <a:off x="572074" y="4522794"/>
              <a:ext cx="829291" cy="639574"/>
            </a:xfrm>
            <a:custGeom>
              <a:rect b="b" l="l" r="r" t="t"/>
              <a:pathLst>
                <a:path extrusionOk="0" h="396635" w="514289">
                  <a:moveTo>
                    <a:pt x="1190" y="0"/>
                  </a:moveTo>
                  <a:lnTo>
                    <a:pt x="514290" y="810"/>
                  </a:lnTo>
                  <a:lnTo>
                    <a:pt x="514088" y="106174"/>
                  </a:lnTo>
                  <a:lnTo>
                    <a:pt x="513278" y="396635"/>
                  </a:lnTo>
                  <a:cubicBezTo>
                    <a:pt x="353175" y="387758"/>
                    <a:pt x="174247" y="368185"/>
                    <a:pt x="90006" y="324777"/>
                  </a:cubicBezTo>
                  <a:cubicBezTo>
                    <a:pt x="64301" y="311519"/>
                    <a:pt x="41874" y="293254"/>
                    <a:pt x="21795" y="272500"/>
                  </a:cubicBezTo>
                  <a:cubicBezTo>
                    <a:pt x="21755" y="272459"/>
                    <a:pt x="21835" y="272334"/>
                    <a:pt x="21795" y="272297"/>
                  </a:cubicBezTo>
                  <a:cubicBezTo>
                    <a:pt x="21714" y="272228"/>
                    <a:pt x="21674" y="272164"/>
                    <a:pt x="21593" y="272095"/>
                  </a:cubicBezTo>
                  <a:cubicBezTo>
                    <a:pt x="9003" y="213911"/>
                    <a:pt x="2972" y="154752"/>
                    <a:pt x="988" y="106174"/>
                  </a:cubicBezTo>
                  <a:cubicBezTo>
                    <a:pt x="-186" y="76833"/>
                    <a:pt x="-105" y="52484"/>
                    <a:pt x="178" y="33911"/>
                  </a:cubicBezTo>
                  <a:cubicBezTo>
                    <a:pt x="623" y="18459"/>
                    <a:pt x="1190" y="0"/>
                    <a:pt x="1190" y="0"/>
                  </a:cubicBezTo>
                  <a:close/>
                </a:path>
              </a:pathLst>
            </a:custGeom>
            <a:solidFill>
              <a:srgbClr val="3D4D5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1" name="Google Shape;931;p10"/>
            <p:cNvSpPr/>
            <p:nvPr/>
          </p:nvSpPr>
          <p:spPr>
            <a:xfrm>
              <a:off x="571977" y="4522794"/>
              <a:ext cx="829388" cy="171206"/>
            </a:xfrm>
            <a:custGeom>
              <a:rect b="b" l="l" r="r" t="t"/>
              <a:pathLst>
                <a:path extrusionOk="0" h="106174" w="514349">
                  <a:moveTo>
                    <a:pt x="1250" y="0"/>
                  </a:moveTo>
                  <a:lnTo>
                    <a:pt x="514349" y="810"/>
                  </a:lnTo>
                  <a:lnTo>
                    <a:pt x="514147" y="106174"/>
                  </a:lnTo>
                  <a:lnTo>
                    <a:pt x="1047" y="106174"/>
                  </a:lnTo>
                  <a:cubicBezTo>
                    <a:pt x="-1422" y="44218"/>
                    <a:pt x="1250" y="0"/>
                    <a:pt x="1250" y="0"/>
                  </a:cubicBezTo>
                  <a:close/>
                </a:path>
              </a:pathLst>
            </a:custGeom>
            <a:solidFill>
              <a:srgbClr val="53677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2" name="Google Shape;932;p10"/>
            <p:cNvSpPr/>
            <p:nvPr/>
          </p:nvSpPr>
          <p:spPr>
            <a:xfrm>
              <a:off x="1685547" y="296728"/>
              <a:ext cx="1314853" cy="5833630"/>
            </a:xfrm>
            <a:custGeom>
              <a:rect b="b" l="l" r="r" t="t"/>
              <a:pathLst>
                <a:path extrusionOk="0" h="3617755" w="815413">
                  <a:moveTo>
                    <a:pt x="0" y="23338"/>
                  </a:moveTo>
                  <a:cubicBezTo>
                    <a:pt x="0" y="10449"/>
                    <a:pt x="10444" y="0"/>
                    <a:pt x="23317" y="0"/>
                  </a:cubicBezTo>
                  <a:lnTo>
                    <a:pt x="792096" y="0"/>
                  </a:lnTo>
                  <a:cubicBezTo>
                    <a:pt x="804970" y="0"/>
                    <a:pt x="815414" y="10449"/>
                    <a:pt x="815414" y="23338"/>
                  </a:cubicBezTo>
                  <a:lnTo>
                    <a:pt x="815414" y="3594418"/>
                  </a:lnTo>
                  <a:cubicBezTo>
                    <a:pt x="815414" y="3607307"/>
                    <a:pt x="804970" y="3617755"/>
                    <a:pt x="792096" y="3617755"/>
                  </a:cubicBezTo>
                  <a:lnTo>
                    <a:pt x="23317" y="3617755"/>
                  </a:lnTo>
                  <a:cubicBezTo>
                    <a:pt x="10444" y="3617755"/>
                    <a:pt x="0" y="3607307"/>
                    <a:pt x="0" y="3594418"/>
                  </a:cubicBezTo>
                  <a:lnTo>
                    <a:pt x="0" y="23338"/>
                  </a:lnTo>
                  <a:close/>
                </a:path>
              </a:pathLst>
            </a:custGeom>
            <a:solidFill>
              <a:srgbClr val="101E2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3" name="Google Shape;933;p10"/>
            <p:cNvSpPr/>
            <p:nvPr/>
          </p:nvSpPr>
          <p:spPr>
            <a:xfrm>
              <a:off x="1396081" y="450935"/>
              <a:ext cx="1893460" cy="1756498"/>
            </a:xfrm>
            <a:custGeom>
              <a:rect b="b" l="l" r="r" t="t"/>
              <a:pathLst>
                <a:path extrusionOk="0" h="1089301" w="1174239">
                  <a:moveTo>
                    <a:pt x="0" y="17807"/>
                  </a:moveTo>
                  <a:cubicBezTo>
                    <a:pt x="0" y="7970"/>
                    <a:pt x="7975" y="0"/>
                    <a:pt x="17771" y="0"/>
                  </a:cubicBezTo>
                  <a:lnTo>
                    <a:pt x="1156428" y="0"/>
                  </a:lnTo>
                  <a:cubicBezTo>
                    <a:pt x="1166265" y="0"/>
                    <a:pt x="1174240" y="7970"/>
                    <a:pt x="1174240" y="17807"/>
                  </a:cubicBezTo>
                  <a:lnTo>
                    <a:pt x="1174240" y="1071498"/>
                  </a:lnTo>
                  <a:cubicBezTo>
                    <a:pt x="1174240" y="1081331"/>
                    <a:pt x="1166265" y="1089302"/>
                    <a:pt x="1156428" y="1089302"/>
                  </a:cubicBezTo>
                  <a:lnTo>
                    <a:pt x="17771" y="1089302"/>
                  </a:lnTo>
                  <a:cubicBezTo>
                    <a:pt x="7975" y="1089302"/>
                    <a:pt x="0" y="1081331"/>
                    <a:pt x="0" y="1071498"/>
                  </a:cubicBezTo>
                  <a:lnTo>
                    <a:pt x="0" y="17807"/>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4" name="Google Shape;934;p10"/>
            <p:cNvSpPr/>
            <p:nvPr/>
          </p:nvSpPr>
          <p:spPr>
            <a:xfrm>
              <a:off x="1396081" y="2320438"/>
              <a:ext cx="1893460" cy="1756498"/>
            </a:xfrm>
            <a:custGeom>
              <a:rect b="b" l="l" r="r" t="t"/>
              <a:pathLst>
                <a:path extrusionOk="0" h="1089301" w="1174239">
                  <a:moveTo>
                    <a:pt x="0" y="17804"/>
                  </a:moveTo>
                  <a:cubicBezTo>
                    <a:pt x="0" y="7971"/>
                    <a:pt x="7975" y="0"/>
                    <a:pt x="17771" y="0"/>
                  </a:cubicBezTo>
                  <a:lnTo>
                    <a:pt x="1156428" y="0"/>
                  </a:lnTo>
                  <a:cubicBezTo>
                    <a:pt x="1166265" y="0"/>
                    <a:pt x="1174240" y="7971"/>
                    <a:pt x="1174240" y="17804"/>
                  </a:cubicBezTo>
                  <a:lnTo>
                    <a:pt x="1174240" y="1071494"/>
                  </a:lnTo>
                  <a:cubicBezTo>
                    <a:pt x="1174240" y="1081331"/>
                    <a:pt x="1166265" y="1089302"/>
                    <a:pt x="1156428" y="1089302"/>
                  </a:cubicBezTo>
                  <a:lnTo>
                    <a:pt x="17771" y="1089302"/>
                  </a:lnTo>
                  <a:cubicBezTo>
                    <a:pt x="7975" y="1089302"/>
                    <a:pt x="0" y="1081331"/>
                    <a:pt x="0" y="1071494"/>
                  </a:cubicBezTo>
                  <a:lnTo>
                    <a:pt x="0" y="17804"/>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5" name="Google Shape;935;p10"/>
            <p:cNvSpPr/>
            <p:nvPr/>
          </p:nvSpPr>
          <p:spPr>
            <a:xfrm>
              <a:off x="1396081" y="4189935"/>
              <a:ext cx="1893460" cy="1756504"/>
            </a:xfrm>
            <a:custGeom>
              <a:rect b="b" l="l" r="r" t="t"/>
              <a:pathLst>
                <a:path extrusionOk="0" h="1089305" w="1174239">
                  <a:moveTo>
                    <a:pt x="0" y="17808"/>
                  </a:moveTo>
                  <a:cubicBezTo>
                    <a:pt x="0" y="7975"/>
                    <a:pt x="7975" y="0"/>
                    <a:pt x="17771" y="0"/>
                  </a:cubicBezTo>
                  <a:lnTo>
                    <a:pt x="1156428" y="0"/>
                  </a:lnTo>
                  <a:cubicBezTo>
                    <a:pt x="1166265" y="0"/>
                    <a:pt x="1174240" y="7975"/>
                    <a:pt x="1174240" y="17808"/>
                  </a:cubicBezTo>
                  <a:lnTo>
                    <a:pt x="1174240" y="1071498"/>
                  </a:lnTo>
                  <a:cubicBezTo>
                    <a:pt x="1174240" y="1081331"/>
                    <a:pt x="1166265" y="1089306"/>
                    <a:pt x="1156428" y="1089306"/>
                  </a:cubicBezTo>
                  <a:lnTo>
                    <a:pt x="17771" y="1089306"/>
                  </a:lnTo>
                  <a:cubicBezTo>
                    <a:pt x="7975" y="1089306"/>
                    <a:pt x="0" y="1081331"/>
                    <a:pt x="0" y="1071498"/>
                  </a:cubicBezTo>
                  <a:lnTo>
                    <a:pt x="0" y="17808"/>
                  </a:lnTo>
                  <a:close/>
                </a:path>
              </a:pathLst>
            </a:custGeom>
            <a:solidFill>
              <a:srgbClr val="202C3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6" name="Google Shape;936;p10"/>
            <p:cNvSpPr/>
            <p:nvPr/>
          </p:nvSpPr>
          <p:spPr>
            <a:xfrm>
              <a:off x="1422991" y="470149"/>
              <a:ext cx="1839608" cy="5385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53"/>
                    <a:pt x="1133395" y="33397"/>
                    <a:pt x="1124205" y="33397"/>
                  </a:cubicBezTo>
                  <a:lnTo>
                    <a:pt x="16638" y="33397"/>
                  </a:lnTo>
                  <a:cubicBezTo>
                    <a:pt x="7449" y="33397"/>
                    <a:pt x="0" y="25953"/>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7" name="Google Shape;937;p10"/>
            <p:cNvSpPr/>
            <p:nvPr/>
          </p:nvSpPr>
          <p:spPr>
            <a:xfrm>
              <a:off x="1422991" y="2340933"/>
              <a:ext cx="1839608" cy="5385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8"/>
                    <a:pt x="1133395" y="33397"/>
                    <a:pt x="1124205" y="33397"/>
                  </a:cubicBezTo>
                  <a:lnTo>
                    <a:pt x="16638" y="33397"/>
                  </a:lnTo>
                  <a:cubicBezTo>
                    <a:pt x="7449" y="33397"/>
                    <a:pt x="0" y="25948"/>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8" name="Google Shape;938;p10"/>
            <p:cNvSpPr/>
            <p:nvPr/>
          </p:nvSpPr>
          <p:spPr>
            <a:xfrm>
              <a:off x="1422991" y="4211717"/>
              <a:ext cx="1839608" cy="53853"/>
            </a:xfrm>
            <a:custGeom>
              <a:rect b="b" l="l" r="r" t="t"/>
              <a:pathLst>
                <a:path extrusionOk="0" h="33397" w="1140842">
                  <a:moveTo>
                    <a:pt x="0" y="16634"/>
                  </a:moveTo>
                  <a:cubicBezTo>
                    <a:pt x="0" y="7449"/>
                    <a:pt x="7449" y="0"/>
                    <a:pt x="16638" y="0"/>
                  </a:cubicBezTo>
                  <a:lnTo>
                    <a:pt x="1124205" y="0"/>
                  </a:lnTo>
                  <a:cubicBezTo>
                    <a:pt x="1133395" y="0"/>
                    <a:pt x="1140843" y="7449"/>
                    <a:pt x="1140843" y="16634"/>
                  </a:cubicBezTo>
                  <a:lnTo>
                    <a:pt x="1140843" y="16763"/>
                  </a:lnTo>
                  <a:cubicBezTo>
                    <a:pt x="1140843" y="25949"/>
                    <a:pt x="1133395" y="33397"/>
                    <a:pt x="1124205" y="33397"/>
                  </a:cubicBezTo>
                  <a:lnTo>
                    <a:pt x="16638" y="33397"/>
                  </a:lnTo>
                  <a:cubicBezTo>
                    <a:pt x="7449" y="33397"/>
                    <a:pt x="0" y="25949"/>
                    <a:pt x="0" y="16763"/>
                  </a:cubicBezTo>
                  <a:lnTo>
                    <a:pt x="0" y="16634"/>
                  </a:lnTo>
                  <a:close/>
                </a:path>
              </a:pathLst>
            </a:custGeom>
            <a:solidFill>
              <a:srgbClr val="FFFFFF">
                <a:alpha val="129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9" name="Google Shape;939;p10"/>
            <p:cNvSpPr/>
            <p:nvPr/>
          </p:nvSpPr>
          <p:spPr>
            <a:xfrm>
              <a:off x="1687180" y="631433"/>
              <a:ext cx="1309044" cy="1471908"/>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2"/>
                  </a:lnTo>
                  <a:cubicBezTo>
                    <a:pt x="811811" y="731079"/>
                    <a:pt x="630091" y="912812"/>
                    <a:pt x="405906" y="912812"/>
                  </a:cubicBezTo>
                  <a:lnTo>
                    <a:pt x="405906" y="912812"/>
                  </a:lnTo>
                  <a:cubicBezTo>
                    <a:pt x="181720" y="912812"/>
                    <a:pt x="0" y="731079"/>
                    <a:pt x="0" y="506902"/>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0" name="Google Shape;940;p10"/>
            <p:cNvSpPr/>
            <p:nvPr/>
          </p:nvSpPr>
          <p:spPr>
            <a:xfrm>
              <a:off x="1692730" y="1163931"/>
              <a:ext cx="1297948" cy="932291"/>
            </a:xfrm>
            <a:custGeom>
              <a:rect b="b" l="l" r="r" t="t"/>
              <a:pathLst>
                <a:path extrusionOk="0" h="578165" w="804929">
                  <a:moveTo>
                    <a:pt x="6558" y="0"/>
                  </a:moveTo>
                  <a:cubicBezTo>
                    <a:pt x="2469" y="23184"/>
                    <a:pt x="0" y="46970"/>
                    <a:pt x="0" y="71336"/>
                  </a:cubicBezTo>
                  <a:lnTo>
                    <a:pt x="0" y="172446"/>
                  </a:lnTo>
                  <a:cubicBezTo>
                    <a:pt x="0" y="396623"/>
                    <a:pt x="180182" y="578165"/>
                    <a:pt x="402465" y="578165"/>
                  </a:cubicBezTo>
                  <a:cubicBezTo>
                    <a:pt x="624706" y="578165"/>
                    <a:pt x="804929" y="396623"/>
                    <a:pt x="804929" y="172446"/>
                  </a:cubicBezTo>
                  <a:lnTo>
                    <a:pt x="804929" y="71336"/>
                  </a:lnTo>
                  <a:cubicBezTo>
                    <a:pt x="804929" y="46962"/>
                    <a:pt x="802419" y="23192"/>
                    <a:pt x="798371" y="0"/>
                  </a:cubicBezTo>
                  <a:cubicBezTo>
                    <a:pt x="764893" y="190112"/>
                    <a:pt x="600580" y="334606"/>
                    <a:pt x="402465" y="334606"/>
                  </a:cubicBezTo>
                  <a:cubicBezTo>
                    <a:pt x="204349" y="334606"/>
                    <a:pt x="40036" y="190124"/>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1" name="Google Shape;941;p10"/>
            <p:cNvSpPr/>
            <p:nvPr/>
          </p:nvSpPr>
          <p:spPr>
            <a:xfrm>
              <a:off x="1687114" y="639818"/>
              <a:ext cx="1309174" cy="678406"/>
            </a:xfrm>
            <a:custGeom>
              <a:rect b="b" l="l" r="r" t="t"/>
              <a:pathLst>
                <a:path extrusionOk="0" h="420717" w="811891">
                  <a:moveTo>
                    <a:pt x="405946" y="0"/>
                  </a:moveTo>
                  <a:cubicBezTo>
                    <a:pt x="181761" y="0"/>
                    <a:pt x="0" y="181761"/>
                    <a:pt x="0" y="405938"/>
                  </a:cubicBezTo>
                  <a:lnTo>
                    <a:pt x="0" y="420718"/>
                  </a:lnTo>
                  <a:cubicBezTo>
                    <a:pt x="0" y="196541"/>
                    <a:pt x="181761" y="14780"/>
                    <a:pt x="405946" y="14780"/>
                  </a:cubicBezTo>
                  <a:cubicBezTo>
                    <a:pt x="630131" y="14780"/>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2" name="Google Shape;942;p10"/>
            <p:cNvSpPr/>
            <p:nvPr/>
          </p:nvSpPr>
          <p:spPr>
            <a:xfrm>
              <a:off x="1723036" y="822693"/>
              <a:ext cx="1237371" cy="123733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3" name="Google Shape;943;p10"/>
            <p:cNvSpPr/>
            <p:nvPr/>
          </p:nvSpPr>
          <p:spPr>
            <a:xfrm>
              <a:off x="1745895" y="844808"/>
              <a:ext cx="1191678" cy="1191639"/>
            </a:xfrm>
            <a:custGeom>
              <a:rect b="b" l="l" r="r" t="t"/>
              <a:pathLst>
                <a:path extrusionOk="0" h="739001" w="739025">
                  <a:moveTo>
                    <a:pt x="0" y="369501"/>
                  </a:moveTo>
                  <a:cubicBezTo>
                    <a:pt x="0" y="165431"/>
                    <a:pt x="165447" y="0"/>
                    <a:pt x="369513" y="0"/>
                  </a:cubicBezTo>
                  <a:cubicBezTo>
                    <a:pt x="573579" y="0"/>
                    <a:pt x="739025" y="165431"/>
                    <a:pt x="739025" y="369501"/>
                  </a:cubicBezTo>
                  <a:cubicBezTo>
                    <a:pt x="739025" y="573571"/>
                    <a:pt x="573579" y="739001"/>
                    <a:pt x="369513" y="739001"/>
                  </a:cubicBezTo>
                  <a:cubicBezTo>
                    <a:pt x="165447" y="739001"/>
                    <a:pt x="0" y="573571"/>
                    <a:pt x="0" y="369501"/>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44" name="Google Shape;944;p10"/>
            <p:cNvSpPr/>
            <p:nvPr/>
          </p:nvSpPr>
          <p:spPr>
            <a:xfrm>
              <a:off x="1687180" y="2494685"/>
              <a:ext cx="1309044" cy="1471908"/>
            </a:xfrm>
            <a:custGeom>
              <a:rect b="b" l="l" r="r" t="t"/>
              <a:pathLst>
                <a:path extrusionOk="0" h="912811" w="811810">
                  <a:moveTo>
                    <a:pt x="0" y="405905"/>
                  </a:moveTo>
                  <a:cubicBezTo>
                    <a:pt x="0" y="181728"/>
                    <a:pt x="181720" y="0"/>
                    <a:pt x="405906" y="0"/>
                  </a:cubicBezTo>
                  <a:lnTo>
                    <a:pt x="405906" y="0"/>
                  </a:lnTo>
                  <a:cubicBezTo>
                    <a:pt x="630091" y="0"/>
                    <a:pt x="811811" y="181728"/>
                    <a:pt x="811811" y="405905"/>
                  </a:cubicBezTo>
                  <a:lnTo>
                    <a:pt x="811811" y="506906"/>
                  </a:lnTo>
                  <a:cubicBezTo>
                    <a:pt x="811811" y="731083"/>
                    <a:pt x="630091" y="912812"/>
                    <a:pt x="405906" y="912812"/>
                  </a:cubicBezTo>
                  <a:lnTo>
                    <a:pt x="405906" y="912812"/>
                  </a:lnTo>
                  <a:cubicBezTo>
                    <a:pt x="181720" y="912812"/>
                    <a:pt x="0" y="731083"/>
                    <a:pt x="0" y="506906"/>
                  </a:cubicBezTo>
                  <a:lnTo>
                    <a:pt x="0" y="405905"/>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5" name="Google Shape;945;p10"/>
            <p:cNvSpPr/>
            <p:nvPr/>
          </p:nvSpPr>
          <p:spPr>
            <a:xfrm>
              <a:off x="1692730" y="3027191"/>
              <a:ext cx="1297948" cy="93228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88"/>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6" name="Google Shape;946;p10"/>
            <p:cNvSpPr/>
            <p:nvPr/>
          </p:nvSpPr>
          <p:spPr>
            <a:xfrm>
              <a:off x="1687114" y="2503072"/>
              <a:ext cx="1309174" cy="678406"/>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7" name="Google Shape;947;p10"/>
            <p:cNvSpPr/>
            <p:nvPr/>
          </p:nvSpPr>
          <p:spPr>
            <a:xfrm>
              <a:off x="1723036" y="2685946"/>
              <a:ext cx="1237371" cy="123733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8" name="Google Shape;948;p10"/>
            <p:cNvSpPr/>
            <p:nvPr/>
          </p:nvSpPr>
          <p:spPr>
            <a:xfrm>
              <a:off x="1745895" y="2708067"/>
              <a:ext cx="1191678" cy="1191633"/>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FFE599"/>
                </a:gs>
                <a:gs pos="0">
                  <a:srgbClr val="F7F74A"/>
                </a:gs>
                <a:gs pos="100000">
                  <a:srgbClr val="B45F06"/>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9" name="Google Shape;949;p10"/>
            <p:cNvSpPr/>
            <p:nvPr/>
          </p:nvSpPr>
          <p:spPr>
            <a:xfrm>
              <a:off x="1687180" y="4357938"/>
              <a:ext cx="1309044" cy="1471908"/>
            </a:xfrm>
            <a:custGeom>
              <a:rect b="b" l="l" r="r" t="t"/>
              <a:pathLst>
                <a:path extrusionOk="0" h="912811" w="811810">
                  <a:moveTo>
                    <a:pt x="0" y="405906"/>
                  </a:moveTo>
                  <a:cubicBezTo>
                    <a:pt x="0" y="181733"/>
                    <a:pt x="181720" y="0"/>
                    <a:pt x="405906" y="0"/>
                  </a:cubicBezTo>
                  <a:lnTo>
                    <a:pt x="405906" y="0"/>
                  </a:lnTo>
                  <a:cubicBezTo>
                    <a:pt x="630091" y="0"/>
                    <a:pt x="811811" y="181733"/>
                    <a:pt x="811811" y="405906"/>
                  </a:cubicBezTo>
                  <a:lnTo>
                    <a:pt x="811811" y="506906"/>
                  </a:lnTo>
                  <a:cubicBezTo>
                    <a:pt x="811811" y="731083"/>
                    <a:pt x="630091" y="912812"/>
                    <a:pt x="405906" y="912812"/>
                  </a:cubicBezTo>
                  <a:lnTo>
                    <a:pt x="405906" y="912812"/>
                  </a:lnTo>
                  <a:cubicBezTo>
                    <a:pt x="181720" y="912812"/>
                    <a:pt x="0" y="731083"/>
                    <a:pt x="0" y="506906"/>
                  </a:cubicBezTo>
                  <a:lnTo>
                    <a:pt x="0" y="405906"/>
                  </a:lnTo>
                  <a:close/>
                </a:path>
              </a:pathLst>
            </a:custGeom>
            <a:solidFill>
              <a:srgbClr val="3C465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0" name="Google Shape;950;p10"/>
            <p:cNvSpPr/>
            <p:nvPr/>
          </p:nvSpPr>
          <p:spPr>
            <a:xfrm>
              <a:off x="1692730" y="4890444"/>
              <a:ext cx="1297948" cy="932285"/>
            </a:xfrm>
            <a:custGeom>
              <a:rect b="b" l="l" r="r" t="t"/>
              <a:pathLst>
                <a:path extrusionOk="0" h="578161" w="804929">
                  <a:moveTo>
                    <a:pt x="6558" y="0"/>
                  </a:moveTo>
                  <a:cubicBezTo>
                    <a:pt x="2469" y="23184"/>
                    <a:pt x="0" y="46966"/>
                    <a:pt x="0" y="71332"/>
                  </a:cubicBezTo>
                  <a:lnTo>
                    <a:pt x="0" y="172442"/>
                  </a:lnTo>
                  <a:cubicBezTo>
                    <a:pt x="0" y="396619"/>
                    <a:pt x="180182" y="578161"/>
                    <a:pt x="402465" y="578161"/>
                  </a:cubicBezTo>
                  <a:cubicBezTo>
                    <a:pt x="624706" y="578161"/>
                    <a:pt x="804929" y="396619"/>
                    <a:pt x="804929" y="172442"/>
                  </a:cubicBezTo>
                  <a:lnTo>
                    <a:pt x="804929" y="71332"/>
                  </a:lnTo>
                  <a:cubicBezTo>
                    <a:pt x="804929" y="46958"/>
                    <a:pt x="802419" y="23191"/>
                    <a:pt x="798371" y="0"/>
                  </a:cubicBezTo>
                  <a:cubicBezTo>
                    <a:pt x="764893" y="190108"/>
                    <a:pt x="600580" y="334602"/>
                    <a:pt x="402465" y="334602"/>
                  </a:cubicBezTo>
                  <a:cubicBezTo>
                    <a:pt x="204349" y="334602"/>
                    <a:pt x="40036" y="190120"/>
                    <a:pt x="6558" y="0"/>
                  </a:cubicBezTo>
                  <a:close/>
                </a:path>
              </a:pathLst>
            </a:custGeom>
            <a:solidFill>
              <a:srgbClr val="2F363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1" name="Google Shape;951;p10"/>
            <p:cNvSpPr/>
            <p:nvPr/>
          </p:nvSpPr>
          <p:spPr>
            <a:xfrm>
              <a:off x="1687114" y="4366325"/>
              <a:ext cx="1309174" cy="678406"/>
            </a:xfrm>
            <a:custGeom>
              <a:rect b="b" l="l" r="r" t="t"/>
              <a:pathLst>
                <a:path extrusionOk="0" h="420717" w="811891">
                  <a:moveTo>
                    <a:pt x="405946" y="0"/>
                  </a:moveTo>
                  <a:cubicBezTo>
                    <a:pt x="181761" y="0"/>
                    <a:pt x="0" y="181761"/>
                    <a:pt x="0" y="405938"/>
                  </a:cubicBezTo>
                  <a:lnTo>
                    <a:pt x="0" y="420718"/>
                  </a:lnTo>
                  <a:cubicBezTo>
                    <a:pt x="0" y="196541"/>
                    <a:pt x="181761" y="14784"/>
                    <a:pt x="405946" y="14784"/>
                  </a:cubicBezTo>
                  <a:cubicBezTo>
                    <a:pt x="630131" y="14784"/>
                    <a:pt x="811892" y="196541"/>
                    <a:pt x="811892" y="420718"/>
                  </a:cubicBezTo>
                  <a:lnTo>
                    <a:pt x="811892" y="405938"/>
                  </a:lnTo>
                  <a:cubicBezTo>
                    <a:pt x="811892" y="181761"/>
                    <a:pt x="630131" y="0"/>
                    <a:pt x="405946" y="0"/>
                  </a:cubicBezTo>
                  <a:close/>
                </a:path>
              </a:pathLst>
            </a:custGeom>
            <a:solidFill>
              <a:srgbClr val="FFFFFF">
                <a:alpha val="2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2" name="Google Shape;952;p10"/>
            <p:cNvSpPr/>
            <p:nvPr/>
          </p:nvSpPr>
          <p:spPr>
            <a:xfrm>
              <a:off x="1723036" y="4549199"/>
              <a:ext cx="1237371" cy="1237333"/>
            </a:xfrm>
            <a:custGeom>
              <a:rect b="b" l="l" r="r" t="t"/>
              <a:pathLst>
                <a:path extrusionOk="0" h="767338" w="767362">
                  <a:moveTo>
                    <a:pt x="0" y="383669"/>
                  </a:moveTo>
                  <a:cubicBezTo>
                    <a:pt x="0" y="171774"/>
                    <a:pt x="171802" y="0"/>
                    <a:pt x="383681" y="0"/>
                  </a:cubicBezTo>
                  <a:cubicBezTo>
                    <a:pt x="595560" y="0"/>
                    <a:pt x="767362" y="171774"/>
                    <a:pt x="767362" y="383669"/>
                  </a:cubicBezTo>
                  <a:cubicBezTo>
                    <a:pt x="767362" y="595564"/>
                    <a:pt x="595560" y="767338"/>
                    <a:pt x="383681" y="767338"/>
                  </a:cubicBezTo>
                  <a:cubicBezTo>
                    <a:pt x="171802" y="767338"/>
                    <a:pt x="0" y="595564"/>
                    <a:pt x="0" y="383669"/>
                  </a:cubicBezTo>
                  <a:close/>
                </a:path>
              </a:pathLst>
            </a:custGeom>
            <a:solidFill>
              <a:srgbClr val="2C364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3" name="Google Shape;953;p10"/>
            <p:cNvSpPr/>
            <p:nvPr/>
          </p:nvSpPr>
          <p:spPr>
            <a:xfrm>
              <a:off x="1745895" y="4571320"/>
              <a:ext cx="1191678" cy="1191633"/>
            </a:xfrm>
            <a:custGeom>
              <a:rect b="b" l="l" r="r" t="t"/>
              <a:pathLst>
                <a:path extrusionOk="0" h="738997" w="739025">
                  <a:moveTo>
                    <a:pt x="0" y="369497"/>
                  </a:moveTo>
                  <a:cubicBezTo>
                    <a:pt x="0" y="165431"/>
                    <a:pt x="165447" y="0"/>
                    <a:pt x="369513" y="0"/>
                  </a:cubicBezTo>
                  <a:cubicBezTo>
                    <a:pt x="573579" y="0"/>
                    <a:pt x="739025" y="165431"/>
                    <a:pt x="739025" y="369497"/>
                  </a:cubicBezTo>
                  <a:cubicBezTo>
                    <a:pt x="739025" y="573567"/>
                    <a:pt x="573579" y="738997"/>
                    <a:pt x="369513" y="738997"/>
                  </a:cubicBezTo>
                  <a:cubicBezTo>
                    <a:pt x="165447" y="738997"/>
                    <a:pt x="0" y="573567"/>
                    <a:pt x="0" y="369497"/>
                  </a:cubicBezTo>
                  <a:close/>
                </a:path>
              </a:pathLst>
            </a:custGeom>
            <a:gradFill>
              <a:gsLst>
                <a:gs pos="0">
                  <a:srgbClr val="557380"/>
                </a:gs>
                <a:gs pos="31000">
                  <a:srgbClr val="334954"/>
                </a:gs>
                <a:gs pos="100000">
                  <a:srgbClr val="101E27"/>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54" name="Google Shape;954;p10"/>
            <p:cNvSpPr/>
            <p:nvPr/>
          </p:nvSpPr>
          <p:spPr>
            <a:xfrm>
              <a:off x="2145607" y="6090083"/>
              <a:ext cx="395246" cy="767515"/>
            </a:xfrm>
            <a:custGeom>
              <a:rect b="b" l="l" r="r" t="t"/>
              <a:pathLst>
                <a:path extrusionOk="0" h="475978" w="245114">
                  <a:moveTo>
                    <a:pt x="0" y="0"/>
                  </a:moveTo>
                  <a:lnTo>
                    <a:pt x="245114" y="0"/>
                  </a:lnTo>
                  <a:lnTo>
                    <a:pt x="245114" y="475978"/>
                  </a:lnTo>
                  <a:lnTo>
                    <a:pt x="0" y="475978"/>
                  </a:lnTo>
                  <a:lnTo>
                    <a:pt x="0" y="0"/>
                  </a:lnTo>
                  <a:close/>
                </a:path>
              </a:pathLst>
            </a:custGeom>
            <a:solidFill>
              <a:srgbClr val="0B1C2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55" name="Google Shape;955;p10"/>
          <p:cNvGrpSpPr/>
          <p:nvPr/>
        </p:nvGrpSpPr>
        <p:grpSpPr>
          <a:xfrm>
            <a:off x="5056093" y="4655580"/>
            <a:ext cx="6137554" cy="2316753"/>
            <a:chOff x="754392" y="3177357"/>
            <a:chExt cx="3742183" cy="1412568"/>
          </a:xfrm>
        </p:grpSpPr>
        <p:sp>
          <p:nvSpPr>
            <p:cNvPr id="956" name="Google Shape;956;p10"/>
            <p:cNvSpPr/>
            <p:nvPr/>
          </p:nvSpPr>
          <p:spPr>
            <a:xfrm>
              <a:off x="754392" y="4109089"/>
              <a:ext cx="510063" cy="468084"/>
            </a:xfrm>
            <a:custGeom>
              <a:rect b="b" l="l" r="r" t="t"/>
              <a:pathLst>
                <a:path extrusionOk="0" h="468084" w="510063">
                  <a:moveTo>
                    <a:pt x="510064" y="0"/>
                  </a:moveTo>
                  <a:lnTo>
                    <a:pt x="437197" y="61694"/>
                  </a:lnTo>
                  <a:lnTo>
                    <a:pt x="72866" y="370120"/>
                  </a:lnTo>
                  <a:lnTo>
                    <a:pt x="0" y="431813"/>
                  </a:lnTo>
                  <a:lnTo>
                    <a:pt x="0" y="468084"/>
                  </a:lnTo>
                  <a:lnTo>
                    <a:pt x="61098" y="468084"/>
                  </a:lnTo>
                  <a:lnTo>
                    <a:pt x="72866" y="458045"/>
                  </a:lnTo>
                  <a:lnTo>
                    <a:pt x="437197" y="149700"/>
                  </a:lnTo>
                  <a:lnTo>
                    <a:pt x="510064" y="88047"/>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7" name="Google Shape;957;p10"/>
            <p:cNvSpPr/>
            <p:nvPr/>
          </p:nvSpPr>
          <p:spPr>
            <a:xfrm>
              <a:off x="754392" y="3591767"/>
              <a:ext cx="510063" cy="519831"/>
            </a:xfrm>
            <a:custGeom>
              <a:rect b="b" l="l" r="r" t="t"/>
              <a:pathLst>
                <a:path extrusionOk="0" h="519831" w="510063">
                  <a:moveTo>
                    <a:pt x="510064" y="0"/>
                  </a:moveTo>
                  <a:lnTo>
                    <a:pt x="437197" y="61669"/>
                  </a:lnTo>
                  <a:lnTo>
                    <a:pt x="72866" y="370128"/>
                  </a:lnTo>
                  <a:lnTo>
                    <a:pt x="0" y="431797"/>
                  </a:lnTo>
                  <a:lnTo>
                    <a:pt x="0" y="519832"/>
                  </a:lnTo>
                  <a:lnTo>
                    <a:pt x="72866" y="458179"/>
                  </a:lnTo>
                  <a:lnTo>
                    <a:pt x="437197" y="149708"/>
                  </a:lnTo>
                  <a:lnTo>
                    <a:pt x="510064" y="88039"/>
                  </a:lnTo>
                  <a:lnTo>
                    <a:pt x="510064"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8" name="Google Shape;958;p10"/>
            <p:cNvSpPr/>
            <p:nvPr/>
          </p:nvSpPr>
          <p:spPr>
            <a:xfrm>
              <a:off x="3986504" y="4109089"/>
              <a:ext cx="510071" cy="468084"/>
            </a:xfrm>
            <a:custGeom>
              <a:rect b="b" l="l" r="r" t="t"/>
              <a:pathLst>
                <a:path extrusionOk="0" h="468084" w="510071">
                  <a:moveTo>
                    <a:pt x="510072" y="0"/>
                  </a:moveTo>
                  <a:lnTo>
                    <a:pt x="437206" y="61694"/>
                  </a:lnTo>
                  <a:lnTo>
                    <a:pt x="72874" y="370120"/>
                  </a:lnTo>
                  <a:lnTo>
                    <a:pt x="0" y="431813"/>
                  </a:lnTo>
                  <a:lnTo>
                    <a:pt x="0" y="468084"/>
                  </a:lnTo>
                  <a:lnTo>
                    <a:pt x="61102" y="468084"/>
                  </a:lnTo>
                  <a:lnTo>
                    <a:pt x="72874" y="458045"/>
                  </a:lnTo>
                  <a:lnTo>
                    <a:pt x="437206" y="149700"/>
                  </a:lnTo>
                  <a:lnTo>
                    <a:pt x="510072" y="88047"/>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9" name="Google Shape;959;p10"/>
            <p:cNvSpPr/>
            <p:nvPr/>
          </p:nvSpPr>
          <p:spPr>
            <a:xfrm>
              <a:off x="3986504" y="3591767"/>
              <a:ext cx="510071" cy="519831"/>
            </a:xfrm>
            <a:custGeom>
              <a:rect b="b" l="l" r="r" t="t"/>
              <a:pathLst>
                <a:path extrusionOk="0" h="519831" w="510071">
                  <a:moveTo>
                    <a:pt x="510072" y="0"/>
                  </a:moveTo>
                  <a:lnTo>
                    <a:pt x="437206" y="61669"/>
                  </a:lnTo>
                  <a:lnTo>
                    <a:pt x="72874" y="370128"/>
                  </a:lnTo>
                  <a:lnTo>
                    <a:pt x="0" y="431797"/>
                  </a:lnTo>
                  <a:lnTo>
                    <a:pt x="0" y="519832"/>
                  </a:lnTo>
                  <a:lnTo>
                    <a:pt x="72874" y="458179"/>
                  </a:lnTo>
                  <a:lnTo>
                    <a:pt x="437206" y="149708"/>
                  </a:lnTo>
                  <a:lnTo>
                    <a:pt x="510072" y="88039"/>
                  </a:lnTo>
                  <a:lnTo>
                    <a:pt x="510072"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0" name="Google Shape;960;p10"/>
            <p:cNvSpPr/>
            <p:nvPr/>
          </p:nvSpPr>
          <p:spPr>
            <a:xfrm>
              <a:off x="754420" y="3177357"/>
              <a:ext cx="72866" cy="1399817"/>
            </a:xfrm>
            <a:custGeom>
              <a:rect b="b" l="l" r="r" t="t"/>
              <a:pathLst>
                <a:path extrusionOk="0" h="1399817" w="72866">
                  <a:moveTo>
                    <a:pt x="0" y="0"/>
                  </a:moveTo>
                  <a:lnTo>
                    <a:pt x="72866" y="0"/>
                  </a:lnTo>
                  <a:lnTo>
                    <a:pt x="72866"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1" name="Google Shape;961;p10"/>
            <p:cNvSpPr/>
            <p:nvPr/>
          </p:nvSpPr>
          <p:spPr>
            <a:xfrm>
              <a:off x="1191553"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2" name="Google Shape;962;p10"/>
            <p:cNvSpPr/>
            <p:nvPr/>
          </p:nvSpPr>
          <p:spPr>
            <a:xfrm>
              <a:off x="3986532" y="3177357"/>
              <a:ext cx="72886" cy="1399817"/>
            </a:xfrm>
            <a:custGeom>
              <a:rect b="b" l="l" r="r" t="t"/>
              <a:pathLst>
                <a:path extrusionOk="0" h="1399817" w="72886">
                  <a:moveTo>
                    <a:pt x="0" y="0"/>
                  </a:moveTo>
                  <a:lnTo>
                    <a:pt x="72887" y="0"/>
                  </a:lnTo>
                  <a:lnTo>
                    <a:pt x="72887" y="1399817"/>
                  </a:lnTo>
                  <a:lnTo>
                    <a:pt x="0" y="1399817"/>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3" name="Google Shape;963;p10"/>
            <p:cNvSpPr/>
            <p:nvPr/>
          </p:nvSpPr>
          <p:spPr>
            <a:xfrm>
              <a:off x="4423669" y="3190124"/>
              <a:ext cx="72866" cy="1399801"/>
            </a:xfrm>
            <a:custGeom>
              <a:rect b="b" l="l" r="r" t="t"/>
              <a:pathLst>
                <a:path extrusionOk="0" h="1399801" w="72866">
                  <a:moveTo>
                    <a:pt x="0" y="0"/>
                  </a:moveTo>
                  <a:lnTo>
                    <a:pt x="72866" y="0"/>
                  </a:lnTo>
                  <a:lnTo>
                    <a:pt x="72866" y="1399801"/>
                  </a:lnTo>
                  <a:lnTo>
                    <a:pt x="0" y="1399801"/>
                  </a:lnTo>
                  <a:lnTo>
                    <a:pt x="0" y="0"/>
                  </a:lnTo>
                  <a:close/>
                </a:path>
              </a:pathLst>
            </a:custGeom>
            <a:solidFill>
              <a:srgbClr val="536774"/>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64" name="Google Shape;964;p10"/>
          <p:cNvGrpSpPr/>
          <p:nvPr/>
        </p:nvGrpSpPr>
        <p:grpSpPr>
          <a:xfrm>
            <a:off x="4479676" y="666815"/>
            <a:ext cx="7388486" cy="4854592"/>
            <a:chOff x="495858" y="1752898"/>
            <a:chExt cx="4259230" cy="1952301"/>
          </a:xfrm>
        </p:grpSpPr>
        <p:sp>
          <p:nvSpPr>
            <p:cNvPr id="965" name="Google Shape;965;p10"/>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solidFill>
              <a:srgbClr val="5AA040"/>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6" name="Google Shape;966;p10"/>
            <p:cNvSpPr/>
            <p:nvPr/>
          </p:nvSpPr>
          <p:spPr>
            <a:xfrm>
              <a:off x="495858" y="1752898"/>
              <a:ext cx="4259230" cy="1952301"/>
            </a:xfrm>
            <a:custGeom>
              <a:rect b="b" l="l" r="r" t="t"/>
              <a:pathLst>
                <a:path extrusionOk="0" h="1952301" w="4259230">
                  <a:moveTo>
                    <a:pt x="0" y="35668"/>
                  </a:moveTo>
                  <a:cubicBezTo>
                    <a:pt x="0" y="15970"/>
                    <a:pt x="15970" y="0"/>
                    <a:pt x="35668" y="0"/>
                  </a:cubicBezTo>
                  <a:lnTo>
                    <a:pt x="4223567" y="0"/>
                  </a:lnTo>
                  <a:cubicBezTo>
                    <a:pt x="4243281" y="0"/>
                    <a:pt x="4259231" y="15970"/>
                    <a:pt x="4259231" y="35668"/>
                  </a:cubicBezTo>
                  <a:lnTo>
                    <a:pt x="4259231" y="1916638"/>
                  </a:lnTo>
                  <a:cubicBezTo>
                    <a:pt x="4259231" y="1936336"/>
                    <a:pt x="4243281" y="1952301"/>
                    <a:pt x="4223567" y="1952301"/>
                  </a:cubicBezTo>
                  <a:lnTo>
                    <a:pt x="35668" y="1952301"/>
                  </a:lnTo>
                  <a:cubicBezTo>
                    <a:pt x="15970" y="1952301"/>
                    <a:pt x="0" y="1936336"/>
                    <a:pt x="0" y="1916638"/>
                  </a:cubicBezTo>
                  <a:lnTo>
                    <a:pt x="0" y="35668"/>
                  </a:lnTo>
                  <a:close/>
                </a:path>
              </a:pathLst>
            </a:custGeom>
            <a:noFill/>
            <a:ln cap="rnd" cmpd="sng" w="635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67" name="Google Shape;967;p10"/>
          <p:cNvSpPr/>
          <p:nvPr/>
        </p:nvSpPr>
        <p:spPr>
          <a:xfrm>
            <a:off x="76567" y="666613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8" name="Google Shape;968;p10"/>
          <p:cNvSpPr txBox="1"/>
          <p:nvPr>
            <p:ph type="title"/>
          </p:nvPr>
        </p:nvSpPr>
        <p:spPr>
          <a:xfrm>
            <a:off x="4829825" y="1244525"/>
            <a:ext cx="6733500" cy="679500"/>
          </a:xfrm>
          <a:prstGeom prst="rect">
            <a:avLst/>
          </a:prstGeom>
        </p:spPr>
        <p:txBody>
          <a:bodyPr anchorCtr="0" anchor="b" bIns="121900" lIns="121900" spcFirstLastPara="1" rIns="121900" wrap="square" tIns="121900">
            <a:normAutofit/>
          </a:bodyPr>
          <a:lstStyle>
            <a:lvl1pPr lvl="0" rtl="0">
              <a:spcBef>
                <a:spcPts val="0"/>
              </a:spcBef>
              <a:spcAft>
                <a:spcPts val="0"/>
              </a:spcAft>
              <a:buSzPts val="3200"/>
              <a:buNone/>
              <a:defRPr sz="35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969" name="Google Shape;969;p10"/>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lvl1pPr indent="-368300" lvl="0" marL="457200" rtl="0">
              <a:lnSpc>
                <a:spcPct val="95000"/>
              </a:lnSpc>
              <a:spcBef>
                <a:spcPts val="0"/>
              </a:spcBef>
              <a:spcAft>
                <a:spcPts val="0"/>
              </a:spcAft>
              <a:buSzPts val="2200"/>
              <a:buChar char="●"/>
              <a:defRPr sz="2200"/>
            </a:lvl1pPr>
            <a:lvl2pPr indent="-368300" lvl="1" marL="914400" rtl="0">
              <a:spcBef>
                <a:spcPts val="0"/>
              </a:spcBef>
              <a:spcAft>
                <a:spcPts val="0"/>
              </a:spcAft>
              <a:buSzPts val="2200"/>
              <a:buChar char="○"/>
              <a:defRPr sz="2200"/>
            </a:lvl2pPr>
            <a:lvl3pPr indent="-368300" lvl="2" marL="1371600" rtl="0">
              <a:spcBef>
                <a:spcPts val="0"/>
              </a:spcBef>
              <a:spcAft>
                <a:spcPts val="0"/>
              </a:spcAft>
              <a:buSzPts val="2200"/>
              <a:buChar char="■"/>
              <a:defRPr sz="2200"/>
            </a:lvl3pPr>
            <a:lvl4pPr indent="-368300" lvl="3" marL="1828800" rtl="0">
              <a:spcBef>
                <a:spcPts val="0"/>
              </a:spcBef>
              <a:spcAft>
                <a:spcPts val="0"/>
              </a:spcAft>
              <a:buSzPts val="2200"/>
              <a:buChar char="●"/>
              <a:defRPr sz="2200"/>
            </a:lvl4pPr>
            <a:lvl5pPr indent="-368300" lvl="4" marL="2286000" rtl="0">
              <a:spcBef>
                <a:spcPts val="0"/>
              </a:spcBef>
              <a:spcAft>
                <a:spcPts val="0"/>
              </a:spcAft>
              <a:buSzPts val="2200"/>
              <a:buChar char="○"/>
              <a:defRPr sz="2200"/>
            </a:lvl5pPr>
            <a:lvl6pPr indent="-368300" lvl="5" marL="2743200" rtl="0">
              <a:spcBef>
                <a:spcPts val="0"/>
              </a:spcBef>
              <a:spcAft>
                <a:spcPts val="0"/>
              </a:spcAft>
              <a:buSzPts val="2200"/>
              <a:buChar char="■"/>
              <a:defRPr sz="2200"/>
            </a:lvl6pPr>
            <a:lvl7pPr indent="-368300" lvl="6" marL="3200400" rtl="0">
              <a:spcBef>
                <a:spcPts val="0"/>
              </a:spcBef>
              <a:spcAft>
                <a:spcPts val="0"/>
              </a:spcAft>
              <a:buSzPts val="2200"/>
              <a:buChar char="●"/>
              <a:defRPr sz="2200"/>
            </a:lvl7pPr>
            <a:lvl8pPr indent="-368300" lvl="7" marL="3657600" rtl="0">
              <a:spcBef>
                <a:spcPts val="0"/>
              </a:spcBef>
              <a:spcAft>
                <a:spcPts val="0"/>
              </a:spcAft>
              <a:buSzPts val="2200"/>
              <a:buChar char="○"/>
              <a:defRPr sz="2200"/>
            </a:lvl8pPr>
            <a:lvl9pPr indent="-368300" lvl="8" marL="4114800" rtl="0">
              <a:spcBef>
                <a:spcPts val="0"/>
              </a:spcBef>
              <a:spcAft>
                <a:spcPts val="0"/>
              </a:spcAft>
              <a:buSzPts val="2200"/>
              <a:buChar char="■"/>
              <a:defRPr sz="2200"/>
            </a:lvl9pPr>
          </a:lstStyle>
          <a:p/>
        </p:txBody>
      </p:sp>
      <p:sp>
        <p:nvSpPr>
          <p:cNvPr id="970" name="Google Shape;970;p10">
            <a:hlinkClick action="ppaction://hlinksldjump" r:id="rId2"/>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71" name="Google Shape;971;p10">
            <a:hlinkClick action="ppaction://hlinksldjump" r:id="rId3"/>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72" name="Google Shape;972;p10">
            <a:hlinkClick action="ppaction://hlinksldjump" r:id="rId4"/>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accent1"/>
            </a:gs>
            <a:gs pos="7000">
              <a:schemeClr val="accent2"/>
            </a:gs>
            <a:gs pos="15000">
              <a:schemeClr val="accent3"/>
            </a:gs>
            <a:gs pos="24000">
              <a:schemeClr val="accent4"/>
            </a:gs>
            <a:gs pos="35000">
              <a:schemeClr val="accent5"/>
            </a:gs>
            <a:gs pos="45000">
              <a:schemeClr val="accent6"/>
            </a:gs>
            <a:gs pos="100000">
              <a:schemeClr val="accent6"/>
            </a:gs>
          </a:gsLst>
          <a:lin ang="5400012" scaled="0"/>
        </a:gradFill>
      </p:bgPr>
    </p:bg>
    <p:spTree>
      <p:nvGrpSpPr>
        <p:cNvPr id="5" name="Shape 5"/>
        <p:cNvGrpSpPr/>
        <p:nvPr/>
      </p:nvGrpSpPr>
      <p:grpSpPr>
        <a:xfrm>
          <a:off x="0" y="0"/>
          <a:ext cx="0" cy="0"/>
          <a:chOff x="0" y="0"/>
          <a:chExt cx="0" cy="0"/>
        </a:xfrm>
      </p:grpSpPr>
      <p:sp>
        <p:nvSpPr>
          <p:cNvPr id="6" name="Google Shape;6;p1"/>
          <p:cNvSpPr/>
          <p:nvPr/>
        </p:nvSpPr>
        <p:spPr>
          <a:xfrm>
            <a:off x="2192" y="1356873"/>
            <a:ext cx="12187519" cy="5537916"/>
          </a:xfrm>
          <a:custGeom>
            <a:rect b="b" l="l" r="r" t="t"/>
            <a:pathLst>
              <a:path extrusionOk="0" h="3549946" w="7812512">
                <a:moveTo>
                  <a:pt x="2058135" y="0"/>
                </a:moveTo>
                <a:lnTo>
                  <a:pt x="2058135" y="240738"/>
                </a:lnTo>
                <a:lnTo>
                  <a:pt x="1933246" y="240738"/>
                </a:lnTo>
                <a:lnTo>
                  <a:pt x="1933246" y="382042"/>
                </a:lnTo>
                <a:lnTo>
                  <a:pt x="1852207" y="382042"/>
                </a:lnTo>
                <a:lnTo>
                  <a:pt x="1852207" y="407594"/>
                </a:lnTo>
                <a:lnTo>
                  <a:pt x="1877900" y="407594"/>
                </a:lnTo>
                <a:lnTo>
                  <a:pt x="1877900" y="571923"/>
                </a:lnTo>
                <a:lnTo>
                  <a:pt x="1803249" y="571923"/>
                </a:lnTo>
                <a:lnTo>
                  <a:pt x="1803249" y="573441"/>
                </a:lnTo>
                <a:lnTo>
                  <a:pt x="1803249" y="594819"/>
                </a:lnTo>
                <a:lnTo>
                  <a:pt x="1821271" y="594819"/>
                </a:lnTo>
                <a:lnTo>
                  <a:pt x="1821271" y="597985"/>
                </a:lnTo>
                <a:lnTo>
                  <a:pt x="1802334" y="1094609"/>
                </a:lnTo>
                <a:lnTo>
                  <a:pt x="1533789" y="1284648"/>
                </a:lnTo>
                <a:lnTo>
                  <a:pt x="1533789" y="640235"/>
                </a:lnTo>
                <a:lnTo>
                  <a:pt x="1532640" y="640235"/>
                </a:lnTo>
                <a:lnTo>
                  <a:pt x="1532769" y="639478"/>
                </a:lnTo>
                <a:lnTo>
                  <a:pt x="1470643" y="374452"/>
                </a:lnTo>
                <a:lnTo>
                  <a:pt x="1416701" y="374832"/>
                </a:lnTo>
                <a:lnTo>
                  <a:pt x="1416701" y="33397"/>
                </a:lnTo>
                <a:lnTo>
                  <a:pt x="1392158" y="33397"/>
                </a:lnTo>
                <a:lnTo>
                  <a:pt x="1392158" y="374958"/>
                </a:lnTo>
                <a:lnTo>
                  <a:pt x="1033223" y="377613"/>
                </a:lnTo>
                <a:lnTo>
                  <a:pt x="973654" y="615060"/>
                </a:lnTo>
                <a:lnTo>
                  <a:pt x="972505" y="614809"/>
                </a:lnTo>
                <a:lnTo>
                  <a:pt x="967517" y="489062"/>
                </a:lnTo>
                <a:lnTo>
                  <a:pt x="839949" y="489062"/>
                </a:lnTo>
                <a:lnTo>
                  <a:pt x="839949" y="244912"/>
                </a:lnTo>
                <a:lnTo>
                  <a:pt x="814640" y="244912"/>
                </a:lnTo>
                <a:lnTo>
                  <a:pt x="814640" y="489062"/>
                </a:lnTo>
                <a:lnTo>
                  <a:pt x="678247" y="489062"/>
                </a:lnTo>
                <a:lnTo>
                  <a:pt x="678247" y="636948"/>
                </a:lnTo>
                <a:lnTo>
                  <a:pt x="600146" y="636948"/>
                </a:lnTo>
                <a:lnTo>
                  <a:pt x="600146" y="668698"/>
                </a:lnTo>
                <a:lnTo>
                  <a:pt x="625070" y="668698"/>
                </a:lnTo>
                <a:lnTo>
                  <a:pt x="625070" y="1212794"/>
                </a:lnTo>
                <a:lnTo>
                  <a:pt x="502999" y="1212794"/>
                </a:lnTo>
                <a:lnTo>
                  <a:pt x="502999" y="843779"/>
                </a:lnTo>
                <a:lnTo>
                  <a:pt x="438063" y="843779"/>
                </a:lnTo>
                <a:lnTo>
                  <a:pt x="438063" y="164455"/>
                </a:lnTo>
                <a:lnTo>
                  <a:pt x="191484" y="164455"/>
                </a:lnTo>
                <a:lnTo>
                  <a:pt x="191484" y="234160"/>
                </a:lnTo>
                <a:lnTo>
                  <a:pt x="25054" y="234160"/>
                </a:lnTo>
                <a:lnTo>
                  <a:pt x="25054" y="843779"/>
                </a:lnTo>
                <a:lnTo>
                  <a:pt x="0" y="843779"/>
                </a:lnTo>
                <a:lnTo>
                  <a:pt x="0" y="3549947"/>
                </a:lnTo>
                <a:lnTo>
                  <a:pt x="7812188" y="3525577"/>
                </a:lnTo>
                <a:lnTo>
                  <a:pt x="7812513" y="470595"/>
                </a:lnTo>
                <a:lnTo>
                  <a:pt x="7684916" y="470595"/>
                </a:lnTo>
                <a:lnTo>
                  <a:pt x="7684916" y="226440"/>
                </a:lnTo>
                <a:lnTo>
                  <a:pt x="7659615" y="226440"/>
                </a:lnTo>
                <a:lnTo>
                  <a:pt x="7659615" y="470595"/>
                </a:lnTo>
                <a:lnTo>
                  <a:pt x="7523233" y="470595"/>
                </a:lnTo>
                <a:lnTo>
                  <a:pt x="7523233" y="618477"/>
                </a:lnTo>
                <a:lnTo>
                  <a:pt x="7445145" y="618477"/>
                </a:lnTo>
                <a:lnTo>
                  <a:pt x="7445145" y="650230"/>
                </a:lnTo>
                <a:lnTo>
                  <a:pt x="7470041" y="650230"/>
                </a:lnTo>
                <a:lnTo>
                  <a:pt x="7470041" y="1194322"/>
                </a:lnTo>
                <a:lnTo>
                  <a:pt x="7347990" y="1194322"/>
                </a:lnTo>
                <a:lnTo>
                  <a:pt x="7347990" y="825312"/>
                </a:lnTo>
                <a:lnTo>
                  <a:pt x="7283058" y="825312"/>
                </a:lnTo>
                <a:lnTo>
                  <a:pt x="7283058" y="145983"/>
                </a:lnTo>
                <a:lnTo>
                  <a:pt x="7036446" y="145983"/>
                </a:lnTo>
                <a:lnTo>
                  <a:pt x="7036446" y="215688"/>
                </a:lnTo>
                <a:lnTo>
                  <a:pt x="6870028" y="215688"/>
                </a:lnTo>
                <a:lnTo>
                  <a:pt x="6876545" y="834169"/>
                </a:lnTo>
                <a:lnTo>
                  <a:pt x="6642240" y="835557"/>
                </a:lnTo>
                <a:lnTo>
                  <a:pt x="6642240" y="606838"/>
                </a:lnTo>
                <a:lnTo>
                  <a:pt x="6656934" y="606838"/>
                </a:lnTo>
                <a:lnTo>
                  <a:pt x="6656934" y="582299"/>
                </a:lnTo>
                <a:lnTo>
                  <a:pt x="6551764" y="580780"/>
                </a:lnTo>
                <a:lnTo>
                  <a:pt x="6551764" y="416451"/>
                </a:lnTo>
                <a:lnTo>
                  <a:pt x="6581397" y="416451"/>
                </a:lnTo>
                <a:lnTo>
                  <a:pt x="6581397" y="390895"/>
                </a:lnTo>
                <a:lnTo>
                  <a:pt x="6492581" y="390895"/>
                </a:lnTo>
                <a:lnTo>
                  <a:pt x="6492581" y="249591"/>
                </a:lnTo>
                <a:lnTo>
                  <a:pt x="6365105" y="249591"/>
                </a:lnTo>
                <a:lnTo>
                  <a:pt x="6365105" y="8853"/>
                </a:lnTo>
                <a:lnTo>
                  <a:pt x="6339440" y="8853"/>
                </a:lnTo>
                <a:lnTo>
                  <a:pt x="6339440" y="249591"/>
                </a:lnTo>
                <a:lnTo>
                  <a:pt x="6214556" y="249591"/>
                </a:lnTo>
                <a:lnTo>
                  <a:pt x="6214556" y="390895"/>
                </a:lnTo>
                <a:lnTo>
                  <a:pt x="6133512" y="390895"/>
                </a:lnTo>
                <a:lnTo>
                  <a:pt x="6133512" y="416451"/>
                </a:lnTo>
                <a:lnTo>
                  <a:pt x="6159177" y="416451"/>
                </a:lnTo>
                <a:lnTo>
                  <a:pt x="6159177" y="580780"/>
                </a:lnTo>
                <a:lnTo>
                  <a:pt x="6084530" y="580780"/>
                </a:lnTo>
                <a:lnTo>
                  <a:pt x="6084530" y="582299"/>
                </a:lnTo>
                <a:lnTo>
                  <a:pt x="6084530" y="603677"/>
                </a:lnTo>
                <a:lnTo>
                  <a:pt x="6102584" y="603677"/>
                </a:lnTo>
                <a:lnTo>
                  <a:pt x="6102584" y="606838"/>
                </a:lnTo>
                <a:lnTo>
                  <a:pt x="6109345" y="1276694"/>
                </a:lnTo>
                <a:lnTo>
                  <a:pt x="5815087" y="1293501"/>
                </a:lnTo>
                <a:lnTo>
                  <a:pt x="5815087" y="649093"/>
                </a:lnTo>
                <a:lnTo>
                  <a:pt x="5813953" y="649093"/>
                </a:lnTo>
                <a:lnTo>
                  <a:pt x="5814074" y="648332"/>
                </a:lnTo>
                <a:lnTo>
                  <a:pt x="5751936" y="383305"/>
                </a:lnTo>
                <a:lnTo>
                  <a:pt x="5698015" y="383685"/>
                </a:lnTo>
                <a:lnTo>
                  <a:pt x="5698015" y="42250"/>
                </a:lnTo>
                <a:lnTo>
                  <a:pt x="5673443" y="42250"/>
                </a:lnTo>
                <a:lnTo>
                  <a:pt x="5673443" y="383811"/>
                </a:lnTo>
                <a:lnTo>
                  <a:pt x="5314495" y="386470"/>
                </a:lnTo>
                <a:lnTo>
                  <a:pt x="5254947" y="623917"/>
                </a:lnTo>
                <a:lnTo>
                  <a:pt x="5253814" y="623662"/>
                </a:lnTo>
                <a:lnTo>
                  <a:pt x="5248794" y="497919"/>
                </a:lnTo>
                <a:lnTo>
                  <a:pt x="5121238" y="497919"/>
                </a:lnTo>
                <a:lnTo>
                  <a:pt x="5121238" y="253765"/>
                </a:lnTo>
                <a:lnTo>
                  <a:pt x="5095937" y="253765"/>
                </a:lnTo>
                <a:lnTo>
                  <a:pt x="5095937" y="497919"/>
                </a:lnTo>
                <a:lnTo>
                  <a:pt x="4959556" y="497919"/>
                </a:lnTo>
                <a:lnTo>
                  <a:pt x="4959556" y="645801"/>
                </a:lnTo>
                <a:lnTo>
                  <a:pt x="4881427" y="645801"/>
                </a:lnTo>
                <a:lnTo>
                  <a:pt x="4881427" y="677555"/>
                </a:lnTo>
                <a:lnTo>
                  <a:pt x="4906363" y="677555"/>
                </a:lnTo>
                <a:lnTo>
                  <a:pt x="4906363" y="1221647"/>
                </a:lnTo>
                <a:lnTo>
                  <a:pt x="4784272" y="1221647"/>
                </a:lnTo>
                <a:lnTo>
                  <a:pt x="4784272" y="852636"/>
                </a:lnTo>
                <a:lnTo>
                  <a:pt x="4719340" y="852636"/>
                </a:lnTo>
                <a:lnTo>
                  <a:pt x="4719340" y="173308"/>
                </a:lnTo>
                <a:lnTo>
                  <a:pt x="4472769" y="173308"/>
                </a:lnTo>
                <a:lnTo>
                  <a:pt x="4472769" y="243013"/>
                </a:lnTo>
                <a:lnTo>
                  <a:pt x="4306351" y="243013"/>
                </a:lnTo>
                <a:lnTo>
                  <a:pt x="4306351" y="852381"/>
                </a:lnTo>
                <a:lnTo>
                  <a:pt x="4026661" y="852381"/>
                </a:lnTo>
                <a:lnTo>
                  <a:pt x="4026661" y="638843"/>
                </a:lnTo>
                <a:lnTo>
                  <a:pt x="4025512" y="638843"/>
                </a:lnTo>
                <a:lnTo>
                  <a:pt x="4025641" y="638086"/>
                </a:lnTo>
                <a:lnTo>
                  <a:pt x="3963519" y="373059"/>
                </a:lnTo>
                <a:lnTo>
                  <a:pt x="3909573" y="373440"/>
                </a:lnTo>
                <a:lnTo>
                  <a:pt x="3909573" y="32005"/>
                </a:lnTo>
                <a:lnTo>
                  <a:pt x="3885030" y="32005"/>
                </a:lnTo>
                <a:lnTo>
                  <a:pt x="3885030" y="373565"/>
                </a:lnTo>
                <a:lnTo>
                  <a:pt x="3526094" y="376221"/>
                </a:lnTo>
                <a:lnTo>
                  <a:pt x="3466526" y="613671"/>
                </a:lnTo>
                <a:lnTo>
                  <a:pt x="3465377" y="613416"/>
                </a:lnTo>
                <a:lnTo>
                  <a:pt x="3460393" y="487674"/>
                </a:lnTo>
                <a:lnTo>
                  <a:pt x="3332821" y="487674"/>
                </a:lnTo>
                <a:lnTo>
                  <a:pt x="3332821" y="243519"/>
                </a:lnTo>
                <a:lnTo>
                  <a:pt x="3307512" y="243519"/>
                </a:lnTo>
                <a:lnTo>
                  <a:pt x="3307512" y="487674"/>
                </a:lnTo>
                <a:lnTo>
                  <a:pt x="3171118" y="487674"/>
                </a:lnTo>
                <a:lnTo>
                  <a:pt x="3171118" y="635556"/>
                </a:lnTo>
                <a:lnTo>
                  <a:pt x="3093018" y="635556"/>
                </a:lnTo>
                <a:lnTo>
                  <a:pt x="3093018" y="667309"/>
                </a:lnTo>
                <a:lnTo>
                  <a:pt x="3117946" y="667309"/>
                </a:lnTo>
                <a:lnTo>
                  <a:pt x="3117946" y="1211401"/>
                </a:lnTo>
                <a:lnTo>
                  <a:pt x="2995871" y="1211401"/>
                </a:lnTo>
                <a:lnTo>
                  <a:pt x="2995871" y="842391"/>
                </a:lnTo>
                <a:lnTo>
                  <a:pt x="2930935" y="842391"/>
                </a:lnTo>
                <a:lnTo>
                  <a:pt x="2930935" y="163063"/>
                </a:lnTo>
                <a:lnTo>
                  <a:pt x="2684356" y="163063"/>
                </a:lnTo>
                <a:lnTo>
                  <a:pt x="2684356" y="232767"/>
                </a:lnTo>
                <a:lnTo>
                  <a:pt x="2517925" y="232767"/>
                </a:lnTo>
                <a:lnTo>
                  <a:pt x="2517925" y="842391"/>
                </a:lnTo>
                <a:lnTo>
                  <a:pt x="2492871" y="842391"/>
                </a:lnTo>
                <a:lnTo>
                  <a:pt x="2492871" y="1333857"/>
                </a:lnTo>
                <a:lnTo>
                  <a:pt x="2360955" y="1333857"/>
                </a:lnTo>
                <a:lnTo>
                  <a:pt x="2360955" y="597985"/>
                </a:lnTo>
                <a:lnTo>
                  <a:pt x="2375658" y="597985"/>
                </a:lnTo>
                <a:lnTo>
                  <a:pt x="2375658" y="573441"/>
                </a:lnTo>
                <a:lnTo>
                  <a:pt x="2323247" y="573441"/>
                </a:lnTo>
                <a:lnTo>
                  <a:pt x="2323247" y="571923"/>
                </a:lnTo>
                <a:lnTo>
                  <a:pt x="2270455" y="571923"/>
                </a:lnTo>
                <a:lnTo>
                  <a:pt x="2270455" y="407594"/>
                </a:lnTo>
                <a:lnTo>
                  <a:pt x="2300112" y="407594"/>
                </a:lnTo>
                <a:lnTo>
                  <a:pt x="2300112" y="382042"/>
                </a:lnTo>
                <a:lnTo>
                  <a:pt x="2211272" y="382042"/>
                </a:lnTo>
                <a:lnTo>
                  <a:pt x="2211272" y="240738"/>
                </a:lnTo>
                <a:lnTo>
                  <a:pt x="2083828" y="240738"/>
                </a:lnTo>
                <a:lnTo>
                  <a:pt x="2083828" y="0"/>
                </a:lnTo>
                <a:lnTo>
                  <a:pt x="2058135" y="0"/>
                </a:lnTo>
                <a:close/>
              </a:path>
            </a:pathLst>
          </a:custGeom>
          <a:solidFill>
            <a:srgbClr val="36464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 name="Google Shape;7;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1pPr>
            <a:lvl2pPr lvl="1">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2pPr>
            <a:lvl3pPr lvl="2">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3pPr>
            <a:lvl4pPr lvl="3">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4pPr>
            <a:lvl5pPr lvl="4">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5pPr>
            <a:lvl6pPr lvl="5">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6pPr>
            <a:lvl7pPr lvl="6">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7pPr>
            <a:lvl8pPr lvl="7">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8pPr>
            <a:lvl9pPr lvl="8">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9pPr>
          </a:lstStyle>
          <a:p/>
        </p:txBody>
      </p:sp>
      <p:sp>
        <p:nvSpPr>
          <p:cNvPr id="8" name="Google Shape;8;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7350" lvl="0" marL="457200">
              <a:lnSpc>
                <a:spcPct val="115000"/>
              </a:lnSpc>
              <a:spcBef>
                <a:spcPts val="0"/>
              </a:spcBef>
              <a:spcAft>
                <a:spcPts val="0"/>
              </a:spcAft>
              <a:buClr>
                <a:schemeClr val="dk1"/>
              </a:buClr>
              <a:buSzPts val="2500"/>
              <a:buFont typeface="Didact Gothic"/>
              <a:buChar char="●"/>
              <a:defRPr sz="2500">
                <a:solidFill>
                  <a:schemeClr val="dk1"/>
                </a:solidFill>
                <a:latin typeface="Didact Gothic"/>
                <a:ea typeface="Didact Gothic"/>
                <a:cs typeface="Didact Gothic"/>
                <a:sym typeface="Didact Gothic"/>
              </a:defRPr>
            </a:lvl1pPr>
            <a:lvl2pPr indent="-381000" lvl="1" marL="914400">
              <a:lnSpc>
                <a:spcPct val="115000"/>
              </a:lnSpc>
              <a:spcBef>
                <a:spcPts val="0"/>
              </a:spcBef>
              <a:spcAft>
                <a:spcPts val="0"/>
              </a:spcAft>
              <a:buClr>
                <a:schemeClr val="dk1"/>
              </a:buClr>
              <a:buSzPts val="2400"/>
              <a:buFont typeface="Didact Gothic"/>
              <a:buChar char="○"/>
              <a:defRPr sz="2400">
                <a:solidFill>
                  <a:schemeClr val="dk1"/>
                </a:solidFill>
                <a:latin typeface="Didact Gothic"/>
                <a:ea typeface="Didact Gothic"/>
                <a:cs typeface="Didact Gothic"/>
                <a:sym typeface="Didact Gothic"/>
              </a:defRPr>
            </a:lvl2pPr>
            <a:lvl3pPr indent="-381000" lvl="2" marL="1371600">
              <a:lnSpc>
                <a:spcPct val="115000"/>
              </a:lnSpc>
              <a:spcBef>
                <a:spcPts val="0"/>
              </a:spcBef>
              <a:spcAft>
                <a:spcPts val="0"/>
              </a:spcAft>
              <a:buClr>
                <a:schemeClr val="dk1"/>
              </a:buClr>
              <a:buSzPts val="2400"/>
              <a:buFont typeface="Didact Gothic"/>
              <a:buChar char="■"/>
              <a:defRPr sz="2400">
                <a:solidFill>
                  <a:schemeClr val="dk1"/>
                </a:solidFill>
                <a:latin typeface="Didact Gothic"/>
                <a:ea typeface="Didact Gothic"/>
                <a:cs typeface="Didact Gothic"/>
                <a:sym typeface="Didact Gothic"/>
              </a:defRPr>
            </a:lvl3pPr>
            <a:lvl4pPr indent="-381000" lvl="3" marL="1828800">
              <a:lnSpc>
                <a:spcPct val="115000"/>
              </a:lnSpc>
              <a:spcBef>
                <a:spcPts val="0"/>
              </a:spcBef>
              <a:spcAft>
                <a:spcPts val="0"/>
              </a:spcAft>
              <a:buClr>
                <a:schemeClr val="dk1"/>
              </a:buClr>
              <a:buSzPts val="2400"/>
              <a:buFont typeface="Didact Gothic"/>
              <a:buChar char="●"/>
              <a:defRPr sz="2400">
                <a:solidFill>
                  <a:schemeClr val="dk1"/>
                </a:solidFill>
                <a:latin typeface="Didact Gothic"/>
                <a:ea typeface="Didact Gothic"/>
                <a:cs typeface="Didact Gothic"/>
                <a:sym typeface="Didact Gothic"/>
              </a:defRPr>
            </a:lvl4pPr>
            <a:lvl5pPr indent="-381000" lvl="4" marL="2286000">
              <a:lnSpc>
                <a:spcPct val="115000"/>
              </a:lnSpc>
              <a:spcBef>
                <a:spcPts val="0"/>
              </a:spcBef>
              <a:spcAft>
                <a:spcPts val="0"/>
              </a:spcAft>
              <a:buClr>
                <a:schemeClr val="dk1"/>
              </a:buClr>
              <a:buSzPts val="2400"/>
              <a:buFont typeface="Didact Gothic"/>
              <a:buChar char="○"/>
              <a:defRPr sz="2400">
                <a:solidFill>
                  <a:schemeClr val="dk1"/>
                </a:solidFill>
                <a:latin typeface="Didact Gothic"/>
                <a:ea typeface="Didact Gothic"/>
                <a:cs typeface="Didact Gothic"/>
                <a:sym typeface="Didact Gothic"/>
              </a:defRPr>
            </a:lvl5pPr>
            <a:lvl6pPr indent="-381000" lvl="5" marL="2743200">
              <a:lnSpc>
                <a:spcPct val="115000"/>
              </a:lnSpc>
              <a:spcBef>
                <a:spcPts val="0"/>
              </a:spcBef>
              <a:spcAft>
                <a:spcPts val="0"/>
              </a:spcAft>
              <a:buClr>
                <a:schemeClr val="dk1"/>
              </a:buClr>
              <a:buSzPts val="2400"/>
              <a:buFont typeface="Didact Gothic"/>
              <a:buChar char="■"/>
              <a:defRPr sz="2400">
                <a:solidFill>
                  <a:schemeClr val="dk1"/>
                </a:solidFill>
                <a:latin typeface="Didact Gothic"/>
                <a:ea typeface="Didact Gothic"/>
                <a:cs typeface="Didact Gothic"/>
                <a:sym typeface="Didact Gothic"/>
              </a:defRPr>
            </a:lvl6pPr>
            <a:lvl7pPr indent="-381000" lvl="6" marL="3200400">
              <a:lnSpc>
                <a:spcPct val="115000"/>
              </a:lnSpc>
              <a:spcBef>
                <a:spcPts val="0"/>
              </a:spcBef>
              <a:spcAft>
                <a:spcPts val="0"/>
              </a:spcAft>
              <a:buClr>
                <a:schemeClr val="dk1"/>
              </a:buClr>
              <a:buSzPts val="2400"/>
              <a:buFont typeface="Didact Gothic"/>
              <a:buChar char="●"/>
              <a:defRPr sz="2400">
                <a:solidFill>
                  <a:schemeClr val="dk1"/>
                </a:solidFill>
                <a:latin typeface="Didact Gothic"/>
                <a:ea typeface="Didact Gothic"/>
                <a:cs typeface="Didact Gothic"/>
                <a:sym typeface="Didact Gothic"/>
              </a:defRPr>
            </a:lvl7pPr>
            <a:lvl8pPr indent="-381000" lvl="7" marL="3657600">
              <a:lnSpc>
                <a:spcPct val="115000"/>
              </a:lnSpc>
              <a:spcBef>
                <a:spcPts val="0"/>
              </a:spcBef>
              <a:spcAft>
                <a:spcPts val="0"/>
              </a:spcAft>
              <a:buClr>
                <a:schemeClr val="dk1"/>
              </a:buClr>
              <a:buSzPts val="2400"/>
              <a:buFont typeface="Didact Gothic"/>
              <a:buChar char="○"/>
              <a:defRPr sz="2400">
                <a:solidFill>
                  <a:schemeClr val="dk1"/>
                </a:solidFill>
                <a:latin typeface="Didact Gothic"/>
                <a:ea typeface="Didact Gothic"/>
                <a:cs typeface="Didact Gothic"/>
                <a:sym typeface="Didact Gothic"/>
              </a:defRPr>
            </a:lvl8pPr>
            <a:lvl9pPr indent="-381000" lvl="8" marL="4114800">
              <a:lnSpc>
                <a:spcPct val="115000"/>
              </a:lnSpc>
              <a:spcBef>
                <a:spcPts val="0"/>
              </a:spcBef>
              <a:spcAft>
                <a:spcPts val="0"/>
              </a:spcAft>
              <a:buClr>
                <a:schemeClr val="dk1"/>
              </a:buClr>
              <a:buSzPts val="2400"/>
              <a:buFont typeface="Didact Gothic"/>
              <a:buChar char="■"/>
              <a:defRPr sz="2400">
                <a:solidFill>
                  <a:schemeClr val="dk1"/>
                </a:solidFill>
                <a:latin typeface="Didact Gothic"/>
                <a:ea typeface="Didact Gothic"/>
                <a:cs typeface="Didact Gothic"/>
                <a:sym typeface="Didact Gothic"/>
              </a:defRPr>
            </a:lvl9pPr>
          </a:lstStyle>
          <a:p/>
        </p:txBody>
      </p:sp>
      <p:sp>
        <p:nvSpPr>
          <p:cNvPr id="9" name="Google Shape;9;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p:nvPr/>
        </p:nvSpPr>
        <p:spPr>
          <a:xfrm>
            <a:off x="45702" y="3566476"/>
            <a:ext cx="389253" cy="2340273"/>
          </a:xfrm>
          <a:custGeom>
            <a:rect b="b" l="l" r="r" t="t"/>
            <a:pathLst>
              <a:path extrusionOk="0" h="1492997" w="248327">
                <a:moveTo>
                  <a:pt x="160028" y="0"/>
                </a:moveTo>
                <a:lnTo>
                  <a:pt x="3922" y="126"/>
                </a:lnTo>
                <a:lnTo>
                  <a:pt x="0" y="1492997"/>
                </a:lnTo>
                <a:lnTo>
                  <a:pt x="232135" y="1492997"/>
                </a:lnTo>
                <a:lnTo>
                  <a:pt x="232135" y="1178130"/>
                </a:lnTo>
                <a:lnTo>
                  <a:pt x="248327" y="1178130"/>
                </a:lnTo>
                <a:lnTo>
                  <a:pt x="248327" y="1111842"/>
                </a:lnTo>
                <a:lnTo>
                  <a:pt x="216954" y="1111842"/>
                </a:lnTo>
                <a:lnTo>
                  <a:pt x="215183" y="127010"/>
                </a:lnTo>
                <a:lnTo>
                  <a:pt x="160028" y="0"/>
                </a:lnTo>
                <a:close/>
              </a:path>
            </a:pathLst>
          </a:custGeom>
          <a:solidFill>
            <a:srgbClr val="5F828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 name="Google Shape;11;p1"/>
          <p:cNvSpPr/>
          <p:nvPr/>
        </p:nvSpPr>
        <p:spPr>
          <a:xfrm>
            <a:off x="1687549" y="3088244"/>
            <a:ext cx="796942" cy="2829468"/>
          </a:xfrm>
          <a:custGeom>
            <a:rect b="b" l="l" r="r" t="t"/>
            <a:pathLst>
              <a:path extrusionOk="0" h="1805083" w="508416">
                <a:moveTo>
                  <a:pt x="102972" y="0"/>
                </a:moveTo>
                <a:lnTo>
                  <a:pt x="102972" y="255538"/>
                </a:lnTo>
                <a:lnTo>
                  <a:pt x="0" y="255538"/>
                </a:lnTo>
                <a:lnTo>
                  <a:pt x="0" y="1802683"/>
                </a:lnTo>
                <a:lnTo>
                  <a:pt x="221129" y="1802683"/>
                </a:lnTo>
                <a:lnTo>
                  <a:pt x="221129" y="1805083"/>
                </a:lnTo>
                <a:lnTo>
                  <a:pt x="508416" y="1805083"/>
                </a:lnTo>
                <a:lnTo>
                  <a:pt x="508416" y="173689"/>
                </a:lnTo>
                <a:lnTo>
                  <a:pt x="221129" y="173689"/>
                </a:lnTo>
                <a:lnTo>
                  <a:pt x="221129" y="255538"/>
                </a:lnTo>
                <a:lnTo>
                  <a:pt x="124986" y="255538"/>
                </a:lnTo>
                <a:lnTo>
                  <a:pt x="124986" y="0"/>
                </a:lnTo>
                <a:lnTo>
                  <a:pt x="102972" y="0"/>
                </a:lnTo>
                <a:close/>
              </a:path>
            </a:pathLst>
          </a:custGeom>
          <a:solidFill>
            <a:srgbClr val="46636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 name="Google Shape;12;p1"/>
          <p:cNvSpPr/>
          <p:nvPr/>
        </p:nvSpPr>
        <p:spPr>
          <a:xfrm>
            <a:off x="11659152" y="2624938"/>
            <a:ext cx="564744" cy="3308154"/>
          </a:xfrm>
          <a:custGeom>
            <a:rect b="b" l="l" r="r" t="t"/>
            <a:pathLst>
              <a:path extrusionOk="0" h="2110465" w="360283">
                <a:moveTo>
                  <a:pt x="0" y="0"/>
                </a:moveTo>
                <a:lnTo>
                  <a:pt x="0" y="2110466"/>
                </a:lnTo>
                <a:lnTo>
                  <a:pt x="288915" y="2110466"/>
                </a:lnTo>
                <a:lnTo>
                  <a:pt x="288915" y="2107304"/>
                </a:lnTo>
                <a:lnTo>
                  <a:pt x="360283" y="2107304"/>
                </a:lnTo>
                <a:lnTo>
                  <a:pt x="360283" y="105883"/>
                </a:lnTo>
                <a:lnTo>
                  <a:pt x="288915" y="105883"/>
                </a:lnTo>
                <a:lnTo>
                  <a:pt x="288915" y="0"/>
                </a:lnTo>
                <a:lnTo>
                  <a:pt x="0" y="0"/>
                </a:lnTo>
                <a:close/>
              </a:path>
            </a:pathLst>
          </a:custGeom>
          <a:solidFill>
            <a:srgbClr val="61848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 name="Google Shape;13;p1"/>
          <p:cNvSpPr/>
          <p:nvPr/>
        </p:nvSpPr>
        <p:spPr>
          <a:xfrm>
            <a:off x="2571715" y="2693762"/>
            <a:ext cx="893912" cy="3231013"/>
          </a:xfrm>
          <a:custGeom>
            <a:rect b="b" l="l" r="r" t="t"/>
            <a:pathLst>
              <a:path extrusionOk="0" h="2061252" w="570279">
                <a:moveTo>
                  <a:pt x="268949" y="0"/>
                </a:moveTo>
                <a:lnTo>
                  <a:pt x="268949" y="246049"/>
                </a:lnTo>
                <a:lnTo>
                  <a:pt x="128022" y="246049"/>
                </a:lnTo>
                <a:lnTo>
                  <a:pt x="128022" y="391656"/>
                </a:lnTo>
                <a:lnTo>
                  <a:pt x="38077" y="391656"/>
                </a:lnTo>
                <a:lnTo>
                  <a:pt x="38077" y="422398"/>
                </a:lnTo>
                <a:lnTo>
                  <a:pt x="61734" y="422398"/>
                </a:lnTo>
                <a:lnTo>
                  <a:pt x="61734" y="581412"/>
                </a:lnTo>
                <a:lnTo>
                  <a:pt x="0" y="581412"/>
                </a:lnTo>
                <a:lnTo>
                  <a:pt x="0" y="623537"/>
                </a:lnTo>
                <a:lnTo>
                  <a:pt x="17079" y="623537"/>
                </a:lnTo>
                <a:lnTo>
                  <a:pt x="17079" y="2061253"/>
                </a:lnTo>
                <a:lnTo>
                  <a:pt x="553201" y="2061253"/>
                </a:lnTo>
                <a:lnTo>
                  <a:pt x="553201" y="623537"/>
                </a:lnTo>
                <a:lnTo>
                  <a:pt x="570280" y="623537"/>
                </a:lnTo>
                <a:lnTo>
                  <a:pt x="570280" y="581412"/>
                </a:lnTo>
                <a:lnTo>
                  <a:pt x="508546" y="581412"/>
                </a:lnTo>
                <a:lnTo>
                  <a:pt x="508546" y="422398"/>
                </a:lnTo>
                <a:lnTo>
                  <a:pt x="532203" y="422398"/>
                </a:lnTo>
                <a:lnTo>
                  <a:pt x="532203" y="391656"/>
                </a:lnTo>
                <a:lnTo>
                  <a:pt x="442132" y="391656"/>
                </a:lnTo>
                <a:lnTo>
                  <a:pt x="442132" y="246049"/>
                </a:lnTo>
                <a:lnTo>
                  <a:pt x="301205" y="246049"/>
                </a:lnTo>
                <a:lnTo>
                  <a:pt x="301205" y="0"/>
                </a:lnTo>
                <a:lnTo>
                  <a:pt x="268949" y="0"/>
                </a:lnTo>
                <a:close/>
              </a:path>
            </a:pathLst>
          </a:custGeom>
          <a:solidFill>
            <a:srgbClr val="4B5F6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 name="Google Shape;14;p1"/>
          <p:cNvSpPr/>
          <p:nvPr/>
        </p:nvSpPr>
        <p:spPr>
          <a:xfrm>
            <a:off x="5570234" y="2689281"/>
            <a:ext cx="893887" cy="3231013"/>
          </a:xfrm>
          <a:custGeom>
            <a:rect b="b" l="l" r="r" t="t"/>
            <a:pathLst>
              <a:path extrusionOk="0" h="2061252" w="570263">
                <a:moveTo>
                  <a:pt x="268945" y="0"/>
                </a:moveTo>
                <a:lnTo>
                  <a:pt x="268945" y="246049"/>
                </a:lnTo>
                <a:lnTo>
                  <a:pt x="128022" y="246049"/>
                </a:lnTo>
                <a:lnTo>
                  <a:pt x="128022" y="391656"/>
                </a:lnTo>
                <a:lnTo>
                  <a:pt x="38076" y="391656"/>
                </a:lnTo>
                <a:lnTo>
                  <a:pt x="38076" y="422394"/>
                </a:lnTo>
                <a:lnTo>
                  <a:pt x="61734" y="422394"/>
                </a:lnTo>
                <a:lnTo>
                  <a:pt x="61734" y="581412"/>
                </a:lnTo>
                <a:lnTo>
                  <a:pt x="0" y="581412"/>
                </a:lnTo>
                <a:lnTo>
                  <a:pt x="0" y="623537"/>
                </a:lnTo>
                <a:lnTo>
                  <a:pt x="17075" y="623537"/>
                </a:lnTo>
                <a:lnTo>
                  <a:pt x="17075" y="2061253"/>
                </a:lnTo>
                <a:lnTo>
                  <a:pt x="553180" y="2061253"/>
                </a:lnTo>
                <a:lnTo>
                  <a:pt x="553180" y="623537"/>
                </a:lnTo>
                <a:lnTo>
                  <a:pt x="570263" y="623537"/>
                </a:lnTo>
                <a:lnTo>
                  <a:pt x="570263" y="581412"/>
                </a:lnTo>
                <a:lnTo>
                  <a:pt x="508546" y="581412"/>
                </a:lnTo>
                <a:lnTo>
                  <a:pt x="508546" y="422394"/>
                </a:lnTo>
                <a:lnTo>
                  <a:pt x="532211" y="422394"/>
                </a:lnTo>
                <a:lnTo>
                  <a:pt x="532211" y="391656"/>
                </a:lnTo>
                <a:lnTo>
                  <a:pt x="442128" y="391656"/>
                </a:lnTo>
                <a:lnTo>
                  <a:pt x="442128" y="246049"/>
                </a:lnTo>
                <a:lnTo>
                  <a:pt x="301205" y="246049"/>
                </a:lnTo>
                <a:lnTo>
                  <a:pt x="301205" y="0"/>
                </a:lnTo>
                <a:lnTo>
                  <a:pt x="268945" y="0"/>
                </a:lnTo>
                <a:close/>
              </a:path>
            </a:pathLst>
          </a:custGeom>
          <a:solidFill>
            <a:srgbClr val="46636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 name="Google Shape;15;p1"/>
          <p:cNvSpPr/>
          <p:nvPr/>
        </p:nvSpPr>
        <p:spPr>
          <a:xfrm>
            <a:off x="3545132" y="3610624"/>
            <a:ext cx="968466" cy="2298869"/>
          </a:xfrm>
          <a:custGeom>
            <a:rect b="b" l="l" r="r" t="t"/>
            <a:pathLst>
              <a:path extrusionOk="0" h="1466583" w="617841">
                <a:moveTo>
                  <a:pt x="0" y="0"/>
                </a:moveTo>
                <a:lnTo>
                  <a:pt x="617841" y="0"/>
                </a:lnTo>
                <a:lnTo>
                  <a:pt x="617841" y="1466583"/>
                </a:lnTo>
                <a:lnTo>
                  <a:pt x="0" y="1466583"/>
                </a:lnTo>
                <a:lnTo>
                  <a:pt x="0" y="0"/>
                </a:lnTo>
                <a:close/>
              </a:path>
            </a:pathLst>
          </a:custGeom>
          <a:solidFill>
            <a:srgbClr val="46636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 name="Google Shape;16;p1"/>
          <p:cNvSpPr/>
          <p:nvPr/>
        </p:nvSpPr>
        <p:spPr>
          <a:xfrm>
            <a:off x="6494630" y="2677667"/>
            <a:ext cx="764180" cy="3246001"/>
          </a:xfrm>
          <a:custGeom>
            <a:rect b="b" l="l" r="r" t="t"/>
            <a:pathLst>
              <a:path extrusionOk="0" h="2070814" w="487515">
                <a:moveTo>
                  <a:pt x="0" y="0"/>
                </a:moveTo>
                <a:lnTo>
                  <a:pt x="487515" y="0"/>
                </a:lnTo>
                <a:lnTo>
                  <a:pt x="487515" y="2070814"/>
                </a:lnTo>
                <a:lnTo>
                  <a:pt x="0" y="2070814"/>
                </a:lnTo>
                <a:lnTo>
                  <a:pt x="0" y="0"/>
                </a:lnTo>
                <a:close/>
              </a:path>
            </a:pathLst>
          </a:custGeom>
          <a:solidFill>
            <a:srgbClr val="46636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 name="Google Shape;17;p1"/>
          <p:cNvSpPr/>
          <p:nvPr/>
        </p:nvSpPr>
        <p:spPr>
          <a:xfrm>
            <a:off x="10582634" y="3633917"/>
            <a:ext cx="968503" cy="2298875"/>
          </a:xfrm>
          <a:custGeom>
            <a:rect b="b" l="l" r="r" t="t"/>
            <a:pathLst>
              <a:path extrusionOk="0" h="1466587" w="617865">
                <a:moveTo>
                  <a:pt x="0" y="0"/>
                </a:moveTo>
                <a:lnTo>
                  <a:pt x="617865" y="0"/>
                </a:lnTo>
                <a:lnTo>
                  <a:pt x="617865" y="1466587"/>
                </a:lnTo>
                <a:lnTo>
                  <a:pt x="0" y="1466587"/>
                </a:lnTo>
                <a:lnTo>
                  <a:pt x="0" y="0"/>
                </a:lnTo>
                <a:close/>
              </a:path>
            </a:pathLst>
          </a:custGeom>
          <a:solidFill>
            <a:srgbClr val="46636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 name="Google Shape;18;p1"/>
          <p:cNvSpPr/>
          <p:nvPr/>
        </p:nvSpPr>
        <p:spPr>
          <a:xfrm>
            <a:off x="4579242" y="1922446"/>
            <a:ext cx="886774" cy="3983347"/>
          </a:xfrm>
          <a:custGeom>
            <a:rect b="b" l="l" r="r" t="t"/>
            <a:pathLst>
              <a:path extrusionOk="0" h="2541210" w="565725">
                <a:moveTo>
                  <a:pt x="373440" y="0"/>
                </a:moveTo>
                <a:lnTo>
                  <a:pt x="373440" y="417969"/>
                </a:lnTo>
                <a:lnTo>
                  <a:pt x="0" y="417969"/>
                </a:lnTo>
                <a:lnTo>
                  <a:pt x="0" y="2541211"/>
                </a:lnTo>
                <a:lnTo>
                  <a:pt x="565726" y="2541211"/>
                </a:lnTo>
                <a:lnTo>
                  <a:pt x="565726" y="417969"/>
                </a:lnTo>
                <a:lnTo>
                  <a:pt x="409618" y="417969"/>
                </a:lnTo>
                <a:lnTo>
                  <a:pt x="409618" y="0"/>
                </a:lnTo>
                <a:lnTo>
                  <a:pt x="373440" y="0"/>
                </a:lnTo>
                <a:close/>
              </a:path>
            </a:pathLst>
          </a:custGeom>
          <a:solidFill>
            <a:srgbClr val="46636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 name="Google Shape;19;p1"/>
          <p:cNvSpPr/>
          <p:nvPr/>
        </p:nvSpPr>
        <p:spPr>
          <a:xfrm>
            <a:off x="7401312" y="2023035"/>
            <a:ext cx="1082658" cy="3899916"/>
          </a:xfrm>
          <a:custGeom>
            <a:rect b="b" l="l" r="r" t="t"/>
            <a:pathLst>
              <a:path extrusionOk="0" h="2487985" w="690691">
                <a:moveTo>
                  <a:pt x="234791" y="0"/>
                </a:moveTo>
                <a:lnTo>
                  <a:pt x="234791" y="409217"/>
                </a:lnTo>
                <a:lnTo>
                  <a:pt x="690691" y="409217"/>
                </a:lnTo>
                <a:lnTo>
                  <a:pt x="690691" y="2487986"/>
                </a:lnTo>
                <a:lnTo>
                  <a:pt x="0" y="2487986"/>
                </a:lnTo>
                <a:lnTo>
                  <a:pt x="0" y="409217"/>
                </a:lnTo>
                <a:lnTo>
                  <a:pt x="190586" y="409217"/>
                </a:lnTo>
                <a:lnTo>
                  <a:pt x="190586" y="0"/>
                </a:lnTo>
                <a:lnTo>
                  <a:pt x="234791" y="0"/>
                </a:lnTo>
                <a:close/>
              </a:path>
            </a:pathLst>
          </a:custGeom>
          <a:solidFill>
            <a:srgbClr val="4D616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 name="Google Shape;20;p1"/>
          <p:cNvSpPr/>
          <p:nvPr/>
        </p:nvSpPr>
        <p:spPr>
          <a:xfrm>
            <a:off x="9633365" y="3886335"/>
            <a:ext cx="889757" cy="2046998"/>
          </a:xfrm>
          <a:custGeom>
            <a:rect b="b" l="l" r="r" t="t"/>
            <a:pathLst>
              <a:path extrusionOk="0" h="1305900" w="567628">
                <a:moveTo>
                  <a:pt x="495774" y="0"/>
                </a:moveTo>
                <a:lnTo>
                  <a:pt x="91083" y="2405"/>
                </a:lnTo>
                <a:lnTo>
                  <a:pt x="34531" y="130427"/>
                </a:lnTo>
                <a:lnTo>
                  <a:pt x="32507" y="130427"/>
                </a:lnTo>
                <a:lnTo>
                  <a:pt x="32507" y="974206"/>
                </a:lnTo>
                <a:lnTo>
                  <a:pt x="0" y="974206"/>
                </a:lnTo>
                <a:lnTo>
                  <a:pt x="0" y="1022152"/>
                </a:lnTo>
                <a:lnTo>
                  <a:pt x="18217" y="1022152"/>
                </a:lnTo>
                <a:lnTo>
                  <a:pt x="18217" y="1305901"/>
                </a:lnTo>
                <a:lnTo>
                  <a:pt x="549412" y="1305901"/>
                </a:lnTo>
                <a:lnTo>
                  <a:pt x="549412" y="1022152"/>
                </a:lnTo>
                <a:lnTo>
                  <a:pt x="567628" y="1022152"/>
                </a:lnTo>
                <a:lnTo>
                  <a:pt x="567628" y="974206"/>
                </a:lnTo>
                <a:lnTo>
                  <a:pt x="534960" y="974206"/>
                </a:lnTo>
                <a:lnTo>
                  <a:pt x="534838" y="130427"/>
                </a:lnTo>
                <a:lnTo>
                  <a:pt x="495774" y="0"/>
                </a:lnTo>
                <a:close/>
              </a:path>
            </a:pathLst>
          </a:custGeom>
          <a:solidFill>
            <a:srgbClr val="61848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 name="Google Shape;21;p1"/>
          <p:cNvSpPr/>
          <p:nvPr/>
        </p:nvSpPr>
        <p:spPr>
          <a:xfrm>
            <a:off x="492196" y="2495429"/>
            <a:ext cx="1104106" cy="3408686"/>
          </a:xfrm>
          <a:custGeom>
            <a:rect b="b" l="l" r="r" t="t"/>
            <a:pathLst>
              <a:path extrusionOk="0" h="2174600" w="704374">
                <a:moveTo>
                  <a:pt x="509052" y="0"/>
                </a:moveTo>
                <a:lnTo>
                  <a:pt x="509052" y="364963"/>
                </a:lnTo>
                <a:lnTo>
                  <a:pt x="101456" y="366987"/>
                </a:lnTo>
                <a:lnTo>
                  <a:pt x="44909" y="493871"/>
                </a:lnTo>
                <a:lnTo>
                  <a:pt x="44909" y="1547521"/>
                </a:lnTo>
                <a:lnTo>
                  <a:pt x="0" y="1547521"/>
                </a:lnTo>
                <a:lnTo>
                  <a:pt x="0" y="1612797"/>
                </a:lnTo>
                <a:lnTo>
                  <a:pt x="22644" y="1612797"/>
                </a:lnTo>
                <a:lnTo>
                  <a:pt x="22644" y="2174600"/>
                </a:lnTo>
                <a:lnTo>
                  <a:pt x="681729" y="2174600"/>
                </a:lnTo>
                <a:lnTo>
                  <a:pt x="681729" y="1612797"/>
                </a:lnTo>
                <a:lnTo>
                  <a:pt x="704374" y="1612797"/>
                </a:lnTo>
                <a:lnTo>
                  <a:pt x="704374" y="1547521"/>
                </a:lnTo>
                <a:lnTo>
                  <a:pt x="659590" y="1547521"/>
                </a:lnTo>
                <a:lnTo>
                  <a:pt x="659590" y="493871"/>
                </a:lnTo>
                <a:lnTo>
                  <a:pt x="607725" y="364457"/>
                </a:lnTo>
                <a:lnTo>
                  <a:pt x="538021" y="364837"/>
                </a:lnTo>
                <a:lnTo>
                  <a:pt x="538021" y="0"/>
                </a:lnTo>
                <a:lnTo>
                  <a:pt x="509052" y="0"/>
                </a:lnTo>
                <a:close/>
              </a:path>
            </a:pathLst>
          </a:custGeom>
          <a:solidFill>
            <a:srgbClr val="5573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 name="Google Shape;22;p1"/>
          <p:cNvSpPr/>
          <p:nvPr/>
        </p:nvSpPr>
        <p:spPr>
          <a:xfrm>
            <a:off x="8517244" y="2495429"/>
            <a:ext cx="1104105" cy="3408686"/>
          </a:xfrm>
          <a:custGeom>
            <a:rect b="b" l="l" r="r" t="t"/>
            <a:pathLst>
              <a:path extrusionOk="0" h="2174600" w="704373">
                <a:moveTo>
                  <a:pt x="509052" y="0"/>
                </a:moveTo>
                <a:lnTo>
                  <a:pt x="509052" y="364963"/>
                </a:lnTo>
                <a:lnTo>
                  <a:pt x="101487" y="366987"/>
                </a:lnTo>
                <a:lnTo>
                  <a:pt x="44934" y="493871"/>
                </a:lnTo>
                <a:lnTo>
                  <a:pt x="44934" y="1547521"/>
                </a:lnTo>
                <a:lnTo>
                  <a:pt x="0" y="1547521"/>
                </a:lnTo>
                <a:lnTo>
                  <a:pt x="0" y="1612797"/>
                </a:lnTo>
                <a:lnTo>
                  <a:pt x="22669" y="1612797"/>
                </a:lnTo>
                <a:lnTo>
                  <a:pt x="22669" y="2174600"/>
                </a:lnTo>
                <a:lnTo>
                  <a:pt x="681745" y="2174600"/>
                </a:lnTo>
                <a:lnTo>
                  <a:pt x="681745" y="1612797"/>
                </a:lnTo>
                <a:lnTo>
                  <a:pt x="704374" y="1612797"/>
                </a:lnTo>
                <a:lnTo>
                  <a:pt x="704374" y="1547521"/>
                </a:lnTo>
                <a:lnTo>
                  <a:pt x="659602" y="1547521"/>
                </a:lnTo>
                <a:lnTo>
                  <a:pt x="659602" y="493871"/>
                </a:lnTo>
                <a:lnTo>
                  <a:pt x="607745" y="364457"/>
                </a:lnTo>
                <a:lnTo>
                  <a:pt x="538036" y="364837"/>
                </a:lnTo>
                <a:lnTo>
                  <a:pt x="538036" y="0"/>
                </a:lnTo>
                <a:lnTo>
                  <a:pt x="509052" y="0"/>
                </a:lnTo>
                <a:close/>
              </a:path>
            </a:pathLst>
          </a:custGeom>
          <a:solidFill>
            <a:srgbClr val="5573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 name="Google Shape;23;p1"/>
          <p:cNvSpPr/>
          <p:nvPr/>
        </p:nvSpPr>
        <p:spPr>
          <a:xfrm>
            <a:off x="46295" y="5311019"/>
            <a:ext cx="363278" cy="596064"/>
          </a:xfrm>
          <a:custGeom>
            <a:rect b="b" l="l" r="r" t="t"/>
            <a:pathLst>
              <a:path extrusionOk="0" h="380264" w="231756">
                <a:moveTo>
                  <a:pt x="0" y="0"/>
                </a:moveTo>
                <a:lnTo>
                  <a:pt x="231757" y="0"/>
                </a:lnTo>
                <a:lnTo>
                  <a:pt x="231757" y="380265"/>
                </a:lnTo>
                <a:lnTo>
                  <a:pt x="0" y="380265"/>
                </a:lnTo>
                <a:lnTo>
                  <a:pt x="0" y="0"/>
                </a:lnTo>
                <a:close/>
              </a:path>
            </a:pathLst>
          </a:custGeom>
          <a:solidFill>
            <a:srgbClr val="46636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 name="Google Shape;24;p1"/>
          <p:cNvGrpSpPr/>
          <p:nvPr/>
        </p:nvGrpSpPr>
        <p:grpSpPr>
          <a:xfrm>
            <a:off x="1745077" y="3613930"/>
            <a:ext cx="680975" cy="1485422"/>
            <a:chOff x="1088638" y="2236062"/>
            <a:chExt cx="434351" cy="947456"/>
          </a:xfrm>
        </p:grpSpPr>
        <p:sp>
          <p:nvSpPr>
            <p:cNvPr id="25" name="Google Shape;25;p1"/>
            <p:cNvSpPr/>
            <p:nvPr/>
          </p:nvSpPr>
          <p:spPr>
            <a:xfrm>
              <a:off x="1088638" y="2236062"/>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 name="Google Shape;26;p1"/>
            <p:cNvSpPr/>
            <p:nvPr/>
          </p:nvSpPr>
          <p:spPr>
            <a:xfrm>
              <a:off x="1088638" y="2363663"/>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 name="Google Shape;27;p1"/>
            <p:cNvSpPr/>
            <p:nvPr/>
          </p:nvSpPr>
          <p:spPr>
            <a:xfrm>
              <a:off x="1088638" y="2491260"/>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 name="Google Shape;28;p1"/>
            <p:cNvSpPr/>
            <p:nvPr/>
          </p:nvSpPr>
          <p:spPr>
            <a:xfrm>
              <a:off x="1088638" y="2618861"/>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 name="Google Shape;29;p1"/>
            <p:cNvSpPr/>
            <p:nvPr/>
          </p:nvSpPr>
          <p:spPr>
            <a:xfrm>
              <a:off x="1088638" y="2746458"/>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 name="Google Shape;30;p1"/>
            <p:cNvSpPr/>
            <p:nvPr/>
          </p:nvSpPr>
          <p:spPr>
            <a:xfrm>
              <a:off x="1088638" y="2874059"/>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 name="Google Shape;31;p1"/>
            <p:cNvSpPr/>
            <p:nvPr/>
          </p:nvSpPr>
          <p:spPr>
            <a:xfrm>
              <a:off x="1088638" y="3001656"/>
              <a:ext cx="434351" cy="54265"/>
            </a:xfrm>
            <a:custGeom>
              <a:rect b="b" l="l" r="r" t="t"/>
              <a:pathLst>
                <a:path extrusionOk="0" h="54265" w="434351">
                  <a:moveTo>
                    <a:pt x="0" y="0"/>
                  </a:moveTo>
                  <a:lnTo>
                    <a:pt x="434352" y="0"/>
                  </a:lnTo>
                  <a:lnTo>
                    <a:pt x="434352" y="54265"/>
                  </a:lnTo>
                  <a:lnTo>
                    <a:pt x="0" y="54265"/>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 name="Google Shape;32;p1"/>
            <p:cNvSpPr/>
            <p:nvPr/>
          </p:nvSpPr>
          <p:spPr>
            <a:xfrm>
              <a:off x="1088638" y="3129257"/>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3" name="Google Shape;33;p1"/>
          <p:cNvGrpSpPr/>
          <p:nvPr/>
        </p:nvGrpSpPr>
        <p:grpSpPr>
          <a:xfrm>
            <a:off x="5682246" y="3729458"/>
            <a:ext cx="680975" cy="1891370"/>
            <a:chOff x="3599908" y="2309750"/>
            <a:chExt cx="434351" cy="1206385"/>
          </a:xfrm>
        </p:grpSpPr>
        <p:sp>
          <p:nvSpPr>
            <p:cNvPr id="34" name="Google Shape;34;p1"/>
            <p:cNvSpPr/>
            <p:nvPr/>
          </p:nvSpPr>
          <p:spPr>
            <a:xfrm>
              <a:off x="3599908" y="2309750"/>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27A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 name="Google Shape;35;p1"/>
            <p:cNvSpPr/>
            <p:nvPr/>
          </p:nvSpPr>
          <p:spPr>
            <a:xfrm>
              <a:off x="3599908" y="2437764"/>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27A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 name="Google Shape;36;p1"/>
            <p:cNvSpPr/>
            <p:nvPr/>
          </p:nvSpPr>
          <p:spPr>
            <a:xfrm>
              <a:off x="3599908" y="2565778"/>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27A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 name="Google Shape;37;p1"/>
            <p:cNvSpPr/>
            <p:nvPr/>
          </p:nvSpPr>
          <p:spPr>
            <a:xfrm>
              <a:off x="3599908" y="2693792"/>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27A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 name="Google Shape;38;p1"/>
            <p:cNvSpPr/>
            <p:nvPr/>
          </p:nvSpPr>
          <p:spPr>
            <a:xfrm>
              <a:off x="3599908" y="2821806"/>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27A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 name="Google Shape;39;p1"/>
            <p:cNvSpPr/>
            <p:nvPr/>
          </p:nvSpPr>
          <p:spPr>
            <a:xfrm>
              <a:off x="3599908" y="2949820"/>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27A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 name="Google Shape;40;p1"/>
            <p:cNvSpPr/>
            <p:nvPr/>
          </p:nvSpPr>
          <p:spPr>
            <a:xfrm>
              <a:off x="3599908" y="3077833"/>
              <a:ext cx="434351" cy="54261"/>
            </a:xfrm>
            <a:custGeom>
              <a:rect b="b" l="l" r="r" t="t"/>
              <a:pathLst>
                <a:path extrusionOk="0" h="54261" w="434351">
                  <a:moveTo>
                    <a:pt x="0" y="0"/>
                  </a:moveTo>
                  <a:lnTo>
                    <a:pt x="434352" y="0"/>
                  </a:lnTo>
                  <a:lnTo>
                    <a:pt x="434352" y="54261"/>
                  </a:lnTo>
                  <a:lnTo>
                    <a:pt x="0" y="54261"/>
                  </a:lnTo>
                  <a:lnTo>
                    <a:pt x="0" y="0"/>
                  </a:lnTo>
                  <a:close/>
                </a:path>
              </a:pathLst>
            </a:custGeom>
            <a:solidFill>
              <a:srgbClr val="627A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 name="Google Shape;41;p1"/>
            <p:cNvSpPr/>
            <p:nvPr/>
          </p:nvSpPr>
          <p:spPr>
            <a:xfrm>
              <a:off x="3599908" y="3205843"/>
              <a:ext cx="434351" cy="54265"/>
            </a:xfrm>
            <a:custGeom>
              <a:rect b="b" l="l" r="r" t="t"/>
              <a:pathLst>
                <a:path extrusionOk="0" h="54265" w="434351">
                  <a:moveTo>
                    <a:pt x="0" y="0"/>
                  </a:moveTo>
                  <a:lnTo>
                    <a:pt x="434352" y="0"/>
                  </a:lnTo>
                  <a:lnTo>
                    <a:pt x="434352" y="54265"/>
                  </a:lnTo>
                  <a:lnTo>
                    <a:pt x="0" y="54265"/>
                  </a:lnTo>
                  <a:lnTo>
                    <a:pt x="0" y="0"/>
                  </a:lnTo>
                  <a:close/>
                </a:path>
              </a:pathLst>
            </a:custGeom>
            <a:solidFill>
              <a:srgbClr val="627A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 name="Google Shape;42;p1"/>
            <p:cNvSpPr/>
            <p:nvPr/>
          </p:nvSpPr>
          <p:spPr>
            <a:xfrm>
              <a:off x="3599908" y="3333857"/>
              <a:ext cx="434351" cy="54264"/>
            </a:xfrm>
            <a:custGeom>
              <a:rect b="b" l="l" r="r" t="t"/>
              <a:pathLst>
                <a:path extrusionOk="0" h="54264" w="434351">
                  <a:moveTo>
                    <a:pt x="0" y="0"/>
                  </a:moveTo>
                  <a:lnTo>
                    <a:pt x="434352" y="0"/>
                  </a:lnTo>
                  <a:lnTo>
                    <a:pt x="434352" y="54265"/>
                  </a:lnTo>
                  <a:lnTo>
                    <a:pt x="0" y="54265"/>
                  </a:lnTo>
                  <a:lnTo>
                    <a:pt x="0" y="0"/>
                  </a:lnTo>
                  <a:close/>
                </a:path>
              </a:pathLst>
            </a:custGeom>
            <a:solidFill>
              <a:srgbClr val="627A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 name="Google Shape;43;p1"/>
            <p:cNvSpPr/>
            <p:nvPr/>
          </p:nvSpPr>
          <p:spPr>
            <a:xfrm>
              <a:off x="3599908" y="3461871"/>
              <a:ext cx="434351" cy="54264"/>
            </a:xfrm>
            <a:custGeom>
              <a:rect b="b" l="l" r="r" t="t"/>
              <a:pathLst>
                <a:path extrusionOk="0" h="54264" w="434351">
                  <a:moveTo>
                    <a:pt x="0" y="0"/>
                  </a:moveTo>
                  <a:lnTo>
                    <a:pt x="434352" y="0"/>
                  </a:lnTo>
                  <a:lnTo>
                    <a:pt x="434352" y="54265"/>
                  </a:lnTo>
                  <a:lnTo>
                    <a:pt x="0" y="54265"/>
                  </a:lnTo>
                  <a:lnTo>
                    <a:pt x="0" y="0"/>
                  </a:lnTo>
                  <a:close/>
                </a:path>
              </a:pathLst>
            </a:custGeom>
            <a:solidFill>
              <a:srgbClr val="627A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44" name="Google Shape;44;p1"/>
          <p:cNvGrpSpPr/>
          <p:nvPr/>
        </p:nvGrpSpPr>
        <p:grpSpPr>
          <a:xfrm>
            <a:off x="6536327" y="2723255"/>
            <a:ext cx="680932" cy="3051923"/>
            <a:chOff x="4144672" y="1667957"/>
            <a:chExt cx="434323" cy="1946628"/>
          </a:xfrm>
        </p:grpSpPr>
        <p:sp>
          <p:nvSpPr>
            <p:cNvPr id="45" name="Google Shape;45;p1"/>
            <p:cNvSpPr/>
            <p:nvPr/>
          </p:nvSpPr>
          <p:spPr>
            <a:xfrm>
              <a:off x="4144672" y="1667957"/>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 name="Google Shape;46;p1"/>
            <p:cNvSpPr/>
            <p:nvPr/>
          </p:nvSpPr>
          <p:spPr>
            <a:xfrm>
              <a:off x="4144672" y="1786227"/>
              <a:ext cx="434323" cy="54265"/>
            </a:xfrm>
            <a:custGeom>
              <a:rect b="b" l="l" r="r" t="t"/>
              <a:pathLst>
                <a:path extrusionOk="0" h="54265" w="434323">
                  <a:moveTo>
                    <a:pt x="0" y="0"/>
                  </a:moveTo>
                  <a:lnTo>
                    <a:pt x="434324" y="0"/>
                  </a:lnTo>
                  <a:lnTo>
                    <a:pt x="434324" y="54265"/>
                  </a:lnTo>
                  <a:lnTo>
                    <a:pt x="0" y="54265"/>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 name="Google Shape;47;p1"/>
            <p:cNvSpPr/>
            <p:nvPr/>
          </p:nvSpPr>
          <p:spPr>
            <a:xfrm>
              <a:off x="4144672" y="1904501"/>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 name="Google Shape;48;p1"/>
            <p:cNvSpPr/>
            <p:nvPr/>
          </p:nvSpPr>
          <p:spPr>
            <a:xfrm>
              <a:off x="4144672" y="2022775"/>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 name="Google Shape;49;p1"/>
            <p:cNvSpPr/>
            <p:nvPr/>
          </p:nvSpPr>
          <p:spPr>
            <a:xfrm>
              <a:off x="4144672" y="2141045"/>
              <a:ext cx="434323" cy="54264"/>
            </a:xfrm>
            <a:custGeom>
              <a:rect b="b" l="l" r="r" t="t"/>
              <a:pathLst>
                <a:path extrusionOk="0" h="54264" w="434323">
                  <a:moveTo>
                    <a:pt x="0" y="0"/>
                  </a:moveTo>
                  <a:lnTo>
                    <a:pt x="434324" y="0"/>
                  </a:lnTo>
                  <a:lnTo>
                    <a:pt x="434324" y="54265"/>
                  </a:lnTo>
                  <a:lnTo>
                    <a:pt x="0" y="54265"/>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 name="Google Shape;50;p1"/>
            <p:cNvSpPr/>
            <p:nvPr/>
          </p:nvSpPr>
          <p:spPr>
            <a:xfrm>
              <a:off x="4144672" y="2259319"/>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 name="Google Shape;51;p1"/>
            <p:cNvSpPr/>
            <p:nvPr/>
          </p:nvSpPr>
          <p:spPr>
            <a:xfrm>
              <a:off x="4144672" y="2377593"/>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 name="Google Shape;52;p1"/>
            <p:cNvSpPr/>
            <p:nvPr/>
          </p:nvSpPr>
          <p:spPr>
            <a:xfrm>
              <a:off x="4144672" y="2495867"/>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 name="Google Shape;53;p1"/>
            <p:cNvSpPr/>
            <p:nvPr/>
          </p:nvSpPr>
          <p:spPr>
            <a:xfrm>
              <a:off x="4144672" y="2614137"/>
              <a:ext cx="434323" cy="54264"/>
            </a:xfrm>
            <a:custGeom>
              <a:rect b="b" l="l" r="r" t="t"/>
              <a:pathLst>
                <a:path extrusionOk="0" h="54264" w="434323">
                  <a:moveTo>
                    <a:pt x="0" y="0"/>
                  </a:moveTo>
                  <a:lnTo>
                    <a:pt x="434324" y="0"/>
                  </a:lnTo>
                  <a:lnTo>
                    <a:pt x="434324" y="54265"/>
                  </a:lnTo>
                  <a:lnTo>
                    <a:pt x="0" y="54265"/>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 name="Google Shape;54;p1"/>
            <p:cNvSpPr/>
            <p:nvPr/>
          </p:nvSpPr>
          <p:spPr>
            <a:xfrm>
              <a:off x="4144672" y="2732411"/>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 name="Google Shape;55;p1"/>
            <p:cNvSpPr/>
            <p:nvPr/>
          </p:nvSpPr>
          <p:spPr>
            <a:xfrm>
              <a:off x="4144672" y="2850685"/>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 name="Google Shape;56;p1"/>
            <p:cNvSpPr/>
            <p:nvPr/>
          </p:nvSpPr>
          <p:spPr>
            <a:xfrm>
              <a:off x="4144672" y="2968959"/>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 name="Google Shape;57;p1"/>
            <p:cNvSpPr/>
            <p:nvPr/>
          </p:nvSpPr>
          <p:spPr>
            <a:xfrm>
              <a:off x="4144672" y="3087229"/>
              <a:ext cx="434323" cy="54264"/>
            </a:xfrm>
            <a:custGeom>
              <a:rect b="b" l="l" r="r" t="t"/>
              <a:pathLst>
                <a:path extrusionOk="0" h="54264" w="434323">
                  <a:moveTo>
                    <a:pt x="0" y="0"/>
                  </a:moveTo>
                  <a:lnTo>
                    <a:pt x="434324" y="0"/>
                  </a:lnTo>
                  <a:lnTo>
                    <a:pt x="434324" y="54265"/>
                  </a:lnTo>
                  <a:lnTo>
                    <a:pt x="0" y="54265"/>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 name="Google Shape;58;p1"/>
            <p:cNvSpPr/>
            <p:nvPr/>
          </p:nvSpPr>
          <p:spPr>
            <a:xfrm>
              <a:off x="4144672" y="3205503"/>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 name="Google Shape;59;p1"/>
            <p:cNvSpPr/>
            <p:nvPr/>
          </p:nvSpPr>
          <p:spPr>
            <a:xfrm>
              <a:off x="4144672" y="3323777"/>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 name="Google Shape;60;p1"/>
            <p:cNvSpPr/>
            <p:nvPr/>
          </p:nvSpPr>
          <p:spPr>
            <a:xfrm>
              <a:off x="4144672" y="3442051"/>
              <a:ext cx="434323" cy="54261"/>
            </a:xfrm>
            <a:custGeom>
              <a:rect b="b" l="l" r="r" t="t"/>
              <a:pathLst>
                <a:path extrusionOk="0" h="54261" w="434323">
                  <a:moveTo>
                    <a:pt x="0" y="0"/>
                  </a:moveTo>
                  <a:lnTo>
                    <a:pt x="434324" y="0"/>
                  </a:lnTo>
                  <a:lnTo>
                    <a:pt x="434324" y="54261"/>
                  </a:lnTo>
                  <a:lnTo>
                    <a:pt x="0" y="54261"/>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 name="Google Shape;61;p1"/>
            <p:cNvSpPr/>
            <p:nvPr/>
          </p:nvSpPr>
          <p:spPr>
            <a:xfrm>
              <a:off x="4144672" y="3560321"/>
              <a:ext cx="434323" cy="54264"/>
            </a:xfrm>
            <a:custGeom>
              <a:rect b="b" l="l" r="r" t="t"/>
              <a:pathLst>
                <a:path extrusionOk="0" h="54264" w="434323">
                  <a:moveTo>
                    <a:pt x="0" y="0"/>
                  </a:moveTo>
                  <a:lnTo>
                    <a:pt x="434324" y="0"/>
                  </a:lnTo>
                  <a:lnTo>
                    <a:pt x="434324" y="54265"/>
                  </a:lnTo>
                  <a:lnTo>
                    <a:pt x="0" y="54265"/>
                  </a:lnTo>
                  <a:lnTo>
                    <a:pt x="0" y="0"/>
                  </a:lnTo>
                  <a:close/>
                </a:path>
              </a:pathLst>
            </a:custGeom>
            <a:solidFill>
              <a:srgbClr val="6276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2" name="Google Shape;62;p1"/>
          <p:cNvSpPr/>
          <p:nvPr/>
        </p:nvSpPr>
        <p:spPr>
          <a:xfrm>
            <a:off x="520026" y="5017600"/>
            <a:ext cx="1040784" cy="886997"/>
          </a:xfrm>
          <a:custGeom>
            <a:rect b="b" l="l" r="r" t="t"/>
            <a:pathLst>
              <a:path extrusionOk="0" h="565867" w="663977">
                <a:moveTo>
                  <a:pt x="0" y="0"/>
                </a:moveTo>
                <a:lnTo>
                  <a:pt x="663978" y="0"/>
                </a:lnTo>
                <a:lnTo>
                  <a:pt x="663978" y="565867"/>
                </a:lnTo>
                <a:lnTo>
                  <a:pt x="0" y="565867"/>
                </a:lnTo>
                <a:lnTo>
                  <a:pt x="0" y="0"/>
                </a:lnTo>
                <a:close/>
              </a:path>
            </a:pathLst>
          </a:custGeom>
          <a:solidFill>
            <a:srgbClr val="46636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 name="Google Shape;63;p1"/>
          <p:cNvSpPr/>
          <p:nvPr/>
        </p:nvSpPr>
        <p:spPr>
          <a:xfrm>
            <a:off x="8545105" y="5017600"/>
            <a:ext cx="1040778" cy="886997"/>
          </a:xfrm>
          <a:custGeom>
            <a:rect b="b" l="l" r="r" t="t"/>
            <a:pathLst>
              <a:path extrusionOk="0" h="565867" w="663973">
                <a:moveTo>
                  <a:pt x="0" y="0"/>
                </a:moveTo>
                <a:lnTo>
                  <a:pt x="663974" y="0"/>
                </a:lnTo>
                <a:lnTo>
                  <a:pt x="663974" y="565867"/>
                </a:lnTo>
                <a:lnTo>
                  <a:pt x="0" y="565867"/>
                </a:lnTo>
                <a:lnTo>
                  <a:pt x="0" y="0"/>
                </a:lnTo>
                <a:close/>
              </a:path>
            </a:pathLst>
          </a:custGeom>
          <a:solidFill>
            <a:srgbClr val="46636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4" name="Google Shape;64;p1"/>
          <p:cNvGrpSpPr/>
          <p:nvPr/>
        </p:nvGrpSpPr>
        <p:grpSpPr>
          <a:xfrm>
            <a:off x="633720" y="5080242"/>
            <a:ext cx="830986" cy="333256"/>
            <a:chOff x="379774" y="3171329"/>
            <a:chExt cx="530033" cy="212563"/>
          </a:xfrm>
        </p:grpSpPr>
        <p:sp>
          <p:nvSpPr>
            <p:cNvPr id="65" name="Google Shape;65;p1"/>
            <p:cNvSpPr/>
            <p:nvPr/>
          </p:nvSpPr>
          <p:spPr>
            <a:xfrm>
              <a:off x="383093" y="3171329"/>
              <a:ext cx="93095" cy="83808"/>
            </a:xfrm>
            <a:custGeom>
              <a:rect b="b" l="l" r="r" t="t"/>
              <a:pathLst>
                <a:path extrusionOk="0" h="83808" w="93095">
                  <a:moveTo>
                    <a:pt x="0" y="0"/>
                  </a:moveTo>
                  <a:lnTo>
                    <a:pt x="93096" y="0"/>
                  </a:lnTo>
                  <a:lnTo>
                    <a:pt x="93096"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 name="Google Shape;66;p1"/>
            <p:cNvSpPr/>
            <p:nvPr/>
          </p:nvSpPr>
          <p:spPr>
            <a:xfrm>
              <a:off x="379774" y="3300084"/>
              <a:ext cx="93095" cy="83808"/>
            </a:xfrm>
            <a:custGeom>
              <a:rect b="b" l="l" r="r" t="t"/>
              <a:pathLst>
                <a:path extrusionOk="0" h="83808" w="93095">
                  <a:moveTo>
                    <a:pt x="0" y="0"/>
                  </a:moveTo>
                  <a:lnTo>
                    <a:pt x="93095" y="0"/>
                  </a:lnTo>
                  <a:lnTo>
                    <a:pt x="93095"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 name="Google Shape;67;p1"/>
            <p:cNvSpPr/>
            <p:nvPr/>
          </p:nvSpPr>
          <p:spPr>
            <a:xfrm>
              <a:off x="527632" y="3171329"/>
              <a:ext cx="93098" cy="83808"/>
            </a:xfrm>
            <a:custGeom>
              <a:rect b="b" l="l" r="r" t="t"/>
              <a:pathLst>
                <a:path extrusionOk="0" h="83808" w="93098">
                  <a:moveTo>
                    <a:pt x="0" y="0"/>
                  </a:moveTo>
                  <a:lnTo>
                    <a:pt x="93099" y="0"/>
                  </a:lnTo>
                  <a:lnTo>
                    <a:pt x="93099"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 name="Google Shape;68;p1"/>
            <p:cNvSpPr/>
            <p:nvPr/>
          </p:nvSpPr>
          <p:spPr>
            <a:xfrm>
              <a:off x="524313" y="3300084"/>
              <a:ext cx="93098" cy="83808"/>
            </a:xfrm>
            <a:custGeom>
              <a:rect b="b" l="l" r="r" t="t"/>
              <a:pathLst>
                <a:path extrusionOk="0" h="83808" w="93098">
                  <a:moveTo>
                    <a:pt x="0" y="0"/>
                  </a:moveTo>
                  <a:lnTo>
                    <a:pt x="93099" y="0"/>
                  </a:lnTo>
                  <a:lnTo>
                    <a:pt x="93099"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 name="Google Shape;69;p1"/>
            <p:cNvSpPr/>
            <p:nvPr/>
          </p:nvSpPr>
          <p:spPr>
            <a:xfrm>
              <a:off x="672174" y="3171329"/>
              <a:ext cx="93094" cy="83808"/>
            </a:xfrm>
            <a:custGeom>
              <a:rect b="b" l="l" r="r" t="t"/>
              <a:pathLst>
                <a:path extrusionOk="0" h="83808" w="93094">
                  <a:moveTo>
                    <a:pt x="0" y="0"/>
                  </a:moveTo>
                  <a:lnTo>
                    <a:pt x="93095" y="0"/>
                  </a:lnTo>
                  <a:lnTo>
                    <a:pt x="93095"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 name="Google Shape;70;p1"/>
            <p:cNvSpPr/>
            <p:nvPr/>
          </p:nvSpPr>
          <p:spPr>
            <a:xfrm>
              <a:off x="668855" y="3300084"/>
              <a:ext cx="93094" cy="83808"/>
            </a:xfrm>
            <a:custGeom>
              <a:rect b="b" l="l" r="r" t="t"/>
              <a:pathLst>
                <a:path extrusionOk="0" h="83808" w="93094">
                  <a:moveTo>
                    <a:pt x="0" y="0"/>
                  </a:moveTo>
                  <a:lnTo>
                    <a:pt x="93095" y="0"/>
                  </a:lnTo>
                  <a:lnTo>
                    <a:pt x="93095"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 name="Google Shape;71;p1"/>
            <p:cNvSpPr/>
            <p:nvPr/>
          </p:nvSpPr>
          <p:spPr>
            <a:xfrm>
              <a:off x="816713" y="3171329"/>
              <a:ext cx="93094" cy="83808"/>
            </a:xfrm>
            <a:custGeom>
              <a:rect b="b" l="l" r="r" t="t"/>
              <a:pathLst>
                <a:path extrusionOk="0" h="83808" w="93094">
                  <a:moveTo>
                    <a:pt x="0" y="0"/>
                  </a:moveTo>
                  <a:lnTo>
                    <a:pt x="93095" y="0"/>
                  </a:lnTo>
                  <a:lnTo>
                    <a:pt x="93095"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 name="Google Shape;72;p1"/>
            <p:cNvSpPr/>
            <p:nvPr/>
          </p:nvSpPr>
          <p:spPr>
            <a:xfrm>
              <a:off x="813393" y="3300084"/>
              <a:ext cx="93094" cy="83808"/>
            </a:xfrm>
            <a:custGeom>
              <a:rect b="b" l="l" r="r" t="t"/>
              <a:pathLst>
                <a:path extrusionOk="0" h="83808" w="93094">
                  <a:moveTo>
                    <a:pt x="0" y="0"/>
                  </a:moveTo>
                  <a:lnTo>
                    <a:pt x="93095" y="0"/>
                  </a:lnTo>
                  <a:lnTo>
                    <a:pt x="93095"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73" name="Google Shape;73;p1"/>
          <p:cNvGrpSpPr/>
          <p:nvPr/>
        </p:nvGrpSpPr>
        <p:grpSpPr>
          <a:xfrm>
            <a:off x="8658774" y="5080242"/>
            <a:ext cx="831030" cy="333256"/>
            <a:chOff x="5498446" y="3171329"/>
            <a:chExt cx="530061" cy="212563"/>
          </a:xfrm>
        </p:grpSpPr>
        <p:sp>
          <p:nvSpPr>
            <p:cNvPr id="74" name="Google Shape;74;p1"/>
            <p:cNvSpPr/>
            <p:nvPr/>
          </p:nvSpPr>
          <p:spPr>
            <a:xfrm>
              <a:off x="5501766" y="3171329"/>
              <a:ext cx="93106" cy="83808"/>
            </a:xfrm>
            <a:custGeom>
              <a:rect b="b" l="l" r="r" t="t"/>
              <a:pathLst>
                <a:path extrusionOk="0" h="83808" w="93106">
                  <a:moveTo>
                    <a:pt x="0" y="0"/>
                  </a:moveTo>
                  <a:lnTo>
                    <a:pt x="93107" y="0"/>
                  </a:lnTo>
                  <a:lnTo>
                    <a:pt x="93107"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 name="Google Shape;75;p1"/>
            <p:cNvSpPr/>
            <p:nvPr/>
          </p:nvSpPr>
          <p:spPr>
            <a:xfrm>
              <a:off x="5498446" y="3300084"/>
              <a:ext cx="93106" cy="83808"/>
            </a:xfrm>
            <a:custGeom>
              <a:rect b="b" l="l" r="r" t="t"/>
              <a:pathLst>
                <a:path extrusionOk="0" h="83808" w="93106">
                  <a:moveTo>
                    <a:pt x="0" y="0"/>
                  </a:moveTo>
                  <a:lnTo>
                    <a:pt x="93107" y="0"/>
                  </a:lnTo>
                  <a:lnTo>
                    <a:pt x="93107"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 name="Google Shape;76;p1"/>
            <p:cNvSpPr/>
            <p:nvPr/>
          </p:nvSpPr>
          <p:spPr>
            <a:xfrm>
              <a:off x="5646324" y="3171329"/>
              <a:ext cx="93106" cy="83808"/>
            </a:xfrm>
            <a:custGeom>
              <a:rect b="b" l="l" r="r" t="t"/>
              <a:pathLst>
                <a:path extrusionOk="0" h="83808" w="93106">
                  <a:moveTo>
                    <a:pt x="0" y="0"/>
                  </a:moveTo>
                  <a:lnTo>
                    <a:pt x="93107" y="0"/>
                  </a:lnTo>
                  <a:lnTo>
                    <a:pt x="93107"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 name="Google Shape;77;p1"/>
            <p:cNvSpPr/>
            <p:nvPr/>
          </p:nvSpPr>
          <p:spPr>
            <a:xfrm>
              <a:off x="5643005" y="3300084"/>
              <a:ext cx="93106" cy="83808"/>
            </a:xfrm>
            <a:custGeom>
              <a:rect b="b" l="l" r="r" t="t"/>
              <a:pathLst>
                <a:path extrusionOk="0" h="83808" w="93106">
                  <a:moveTo>
                    <a:pt x="0" y="0"/>
                  </a:moveTo>
                  <a:lnTo>
                    <a:pt x="93107" y="0"/>
                  </a:lnTo>
                  <a:lnTo>
                    <a:pt x="93107"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 name="Google Shape;78;p1"/>
            <p:cNvSpPr/>
            <p:nvPr/>
          </p:nvSpPr>
          <p:spPr>
            <a:xfrm>
              <a:off x="5790842" y="3171329"/>
              <a:ext cx="93106" cy="83808"/>
            </a:xfrm>
            <a:custGeom>
              <a:rect b="b" l="l" r="r" t="t"/>
              <a:pathLst>
                <a:path extrusionOk="0" h="83808" w="93106">
                  <a:moveTo>
                    <a:pt x="0" y="0"/>
                  </a:moveTo>
                  <a:lnTo>
                    <a:pt x="93107" y="0"/>
                  </a:lnTo>
                  <a:lnTo>
                    <a:pt x="93107"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 name="Google Shape;79;p1"/>
            <p:cNvSpPr/>
            <p:nvPr/>
          </p:nvSpPr>
          <p:spPr>
            <a:xfrm>
              <a:off x="5787523" y="3300084"/>
              <a:ext cx="93106" cy="83808"/>
            </a:xfrm>
            <a:custGeom>
              <a:rect b="b" l="l" r="r" t="t"/>
              <a:pathLst>
                <a:path extrusionOk="0" h="83808" w="93106">
                  <a:moveTo>
                    <a:pt x="0" y="0"/>
                  </a:moveTo>
                  <a:lnTo>
                    <a:pt x="93107" y="0"/>
                  </a:lnTo>
                  <a:lnTo>
                    <a:pt x="93107"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 name="Google Shape;80;p1"/>
            <p:cNvSpPr/>
            <p:nvPr/>
          </p:nvSpPr>
          <p:spPr>
            <a:xfrm>
              <a:off x="5935401" y="3171329"/>
              <a:ext cx="93106" cy="83808"/>
            </a:xfrm>
            <a:custGeom>
              <a:rect b="b" l="l" r="r" t="t"/>
              <a:pathLst>
                <a:path extrusionOk="0" h="83808" w="93106">
                  <a:moveTo>
                    <a:pt x="0" y="0"/>
                  </a:moveTo>
                  <a:lnTo>
                    <a:pt x="93107" y="0"/>
                  </a:lnTo>
                  <a:lnTo>
                    <a:pt x="93107"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 name="Google Shape;81;p1"/>
            <p:cNvSpPr/>
            <p:nvPr/>
          </p:nvSpPr>
          <p:spPr>
            <a:xfrm>
              <a:off x="5932081" y="3300084"/>
              <a:ext cx="93106" cy="83808"/>
            </a:xfrm>
            <a:custGeom>
              <a:rect b="b" l="l" r="r" t="t"/>
              <a:pathLst>
                <a:path extrusionOk="0" h="83808" w="93106">
                  <a:moveTo>
                    <a:pt x="0" y="0"/>
                  </a:moveTo>
                  <a:lnTo>
                    <a:pt x="93107" y="0"/>
                  </a:lnTo>
                  <a:lnTo>
                    <a:pt x="93107" y="83808"/>
                  </a:lnTo>
                  <a:lnTo>
                    <a:pt x="0" y="83808"/>
                  </a:lnTo>
                  <a:lnTo>
                    <a:pt x="0" y="0"/>
                  </a:lnTo>
                  <a:close/>
                </a:path>
              </a:pathLst>
            </a:custGeom>
            <a:solidFill>
              <a:srgbClr val="667C8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82" name="Google Shape;82;p1"/>
          <p:cNvGrpSpPr/>
          <p:nvPr/>
        </p:nvGrpSpPr>
        <p:grpSpPr>
          <a:xfrm>
            <a:off x="635313" y="3299334"/>
            <a:ext cx="813266" cy="1609414"/>
            <a:chOff x="380790" y="2035401"/>
            <a:chExt cx="518731" cy="1026543"/>
          </a:xfrm>
        </p:grpSpPr>
        <p:sp>
          <p:nvSpPr>
            <p:cNvPr id="83" name="Google Shape;83;p1"/>
            <p:cNvSpPr/>
            <p:nvPr/>
          </p:nvSpPr>
          <p:spPr>
            <a:xfrm>
              <a:off x="380790" y="2035401"/>
              <a:ext cx="39631" cy="1026543"/>
            </a:xfrm>
            <a:custGeom>
              <a:rect b="b" l="l" r="r" t="t"/>
              <a:pathLst>
                <a:path extrusionOk="0" h="1026543" w="39631">
                  <a:moveTo>
                    <a:pt x="0" y="0"/>
                  </a:moveTo>
                  <a:lnTo>
                    <a:pt x="39631" y="0"/>
                  </a:lnTo>
                  <a:lnTo>
                    <a:pt x="3963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 name="Google Shape;84;p1"/>
            <p:cNvSpPr/>
            <p:nvPr/>
          </p:nvSpPr>
          <p:spPr>
            <a:xfrm>
              <a:off x="460640" y="2035401"/>
              <a:ext cx="39631" cy="1026543"/>
            </a:xfrm>
            <a:custGeom>
              <a:rect b="b" l="l" r="r" t="t"/>
              <a:pathLst>
                <a:path extrusionOk="0" h="1026543" w="39631">
                  <a:moveTo>
                    <a:pt x="0" y="0"/>
                  </a:moveTo>
                  <a:lnTo>
                    <a:pt x="39631" y="0"/>
                  </a:lnTo>
                  <a:lnTo>
                    <a:pt x="3963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 name="Google Shape;85;p1"/>
            <p:cNvSpPr/>
            <p:nvPr/>
          </p:nvSpPr>
          <p:spPr>
            <a:xfrm>
              <a:off x="540489" y="2035401"/>
              <a:ext cx="39631" cy="1026543"/>
            </a:xfrm>
            <a:custGeom>
              <a:rect b="b" l="l" r="r" t="t"/>
              <a:pathLst>
                <a:path extrusionOk="0" h="1026543" w="39631">
                  <a:moveTo>
                    <a:pt x="0" y="0"/>
                  </a:moveTo>
                  <a:lnTo>
                    <a:pt x="39631" y="0"/>
                  </a:lnTo>
                  <a:lnTo>
                    <a:pt x="3963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 name="Google Shape;86;p1"/>
            <p:cNvSpPr/>
            <p:nvPr/>
          </p:nvSpPr>
          <p:spPr>
            <a:xfrm>
              <a:off x="620342" y="2035401"/>
              <a:ext cx="39627" cy="1026543"/>
            </a:xfrm>
            <a:custGeom>
              <a:rect b="b" l="l" r="r" t="t"/>
              <a:pathLst>
                <a:path extrusionOk="0" h="1026543" w="39627">
                  <a:moveTo>
                    <a:pt x="0" y="0"/>
                  </a:moveTo>
                  <a:lnTo>
                    <a:pt x="39627" y="0"/>
                  </a:lnTo>
                  <a:lnTo>
                    <a:pt x="39627"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 name="Google Shape;87;p1"/>
            <p:cNvSpPr/>
            <p:nvPr/>
          </p:nvSpPr>
          <p:spPr>
            <a:xfrm>
              <a:off x="700192" y="2035401"/>
              <a:ext cx="39627" cy="1026543"/>
            </a:xfrm>
            <a:custGeom>
              <a:rect b="b" l="l" r="r" t="t"/>
              <a:pathLst>
                <a:path extrusionOk="0" h="1026543" w="39627">
                  <a:moveTo>
                    <a:pt x="0" y="0"/>
                  </a:moveTo>
                  <a:lnTo>
                    <a:pt x="39627" y="0"/>
                  </a:lnTo>
                  <a:lnTo>
                    <a:pt x="39627"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 name="Google Shape;88;p1"/>
            <p:cNvSpPr/>
            <p:nvPr/>
          </p:nvSpPr>
          <p:spPr>
            <a:xfrm>
              <a:off x="780041" y="2035401"/>
              <a:ext cx="39631" cy="1026543"/>
            </a:xfrm>
            <a:custGeom>
              <a:rect b="b" l="l" r="r" t="t"/>
              <a:pathLst>
                <a:path extrusionOk="0" h="1026543" w="39631">
                  <a:moveTo>
                    <a:pt x="0" y="0"/>
                  </a:moveTo>
                  <a:lnTo>
                    <a:pt x="39631" y="0"/>
                  </a:lnTo>
                  <a:lnTo>
                    <a:pt x="3963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 name="Google Shape;89;p1"/>
            <p:cNvSpPr/>
            <p:nvPr/>
          </p:nvSpPr>
          <p:spPr>
            <a:xfrm>
              <a:off x="859890" y="2035401"/>
              <a:ext cx="39631" cy="1026543"/>
            </a:xfrm>
            <a:custGeom>
              <a:rect b="b" l="l" r="r" t="t"/>
              <a:pathLst>
                <a:path extrusionOk="0" h="1026543" w="39631">
                  <a:moveTo>
                    <a:pt x="0" y="0"/>
                  </a:moveTo>
                  <a:lnTo>
                    <a:pt x="39631" y="0"/>
                  </a:lnTo>
                  <a:lnTo>
                    <a:pt x="3963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0" name="Google Shape;90;p1"/>
          <p:cNvGrpSpPr/>
          <p:nvPr/>
        </p:nvGrpSpPr>
        <p:grpSpPr>
          <a:xfrm>
            <a:off x="8660360" y="3299334"/>
            <a:ext cx="813259" cy="1609414"/>
            <a:chOff x="5499458" y="2035401"/>
            <a:chExt cx="518726" cy="1026543"/>
          </a:xfrm>
        </p:grpSpPr>
        <p:sp>
          <p:nvSpPr>
            <p:cNvPr id="91" name="Google Shape;91;p1"/>
            <p:cNvSpPr/>
            <p:nvPr/>
          </p:nvSpPr>
          <p:spPr>
            <a:xfrm>
              <a:off x="5499458" y="2035401"/>
              <a:ext cx="39631" cy="1026543"/>
            </a:xfrm>
            <a:custGeom>
              <a:rect b="b" l="l" r="r" t="t"/>
              <a:pathLst>
                <a:path extrusionOk="0" h="1026543" w="39631">
                  <a:moveTo>
                    <a:pt x="0" y="0"/>
                  </a:moveTo>
                  <a:lnTo>
                    <a:pt x="39631" y="0"/>
                  </a:lnTo>
                  <a:lnTo>
                    <a:pt x="3963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 name="Google Shape;92;p1"/>
            <p:cNvSpPr/>
            <p:nvPr/>
          </p:nvSpPr>
          <p:spPr>
            <a:xfrm>
              <a:off x="5579328" y="2035401"/>
              <a:ext cx="39631" cy="1026543"/>
            </a:xfrm>
            <a:custGeom>
              <a:rect b="b" l="l" r="r" t="t"/>
              <a:pathLst>
                <a:path extrusionOk="0" h="1026543" w="39631">
                  <a:moveTo>
                    <a:pt x="0" y="0"/>
                  </a:moveTo>
                  <a:lnTo>
                    <a:pt x="39631" y="0"/>
                  </a:lnTo>
                  <a:lnTo>
                    <a:pt x="3963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 name="Google Shape;93;p1"/>
            <p:cNvSpPr/>
            <p:nvPr/>
          </p:nvSpPr>
          <p:spPr>
            <a:xfrm>
              <a:off x="5659157" y="2035401"/>
              <a:ext cx="39631" cy="1026543"/>
            </a:xfrm>
            <a:custGeom>
              <a:rect b="b" l="l" r="r" t="t"/>
              <a:pathLst>
                <a:path extrusionOk="0" h="1026543" w="39631">
                  <a:moveTo>
                    <a:pt x="0" y="0"/>
                  </a:moveTo>
                  <a:lnTo>
                    <a:pt x="39631" y="0"/>
                  </a:lnTo>
                  <a:lnTo>
                    <a:pt x="3963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 name="Google Shape;94;p1"/>
            <p:cNvSpPr/>
            <p:nvPr/>
          </p:nvSpPr>
          <p:spPr>
            <a:xfrm>
              <a:off x="5739026" y="2035401"/>
              <a:ext cx="39631" cy="1026543"/>
            </a:xfrm>
            <a:custGeom>
              <a:rect b="b" l="l" r="r" t="t"/>
              <a:pathLst>
                <a:path extrusionOk="0" h="1026543" w="39631">
                  <a:moveTo>
                    <a:pt x="0" y="0"/>
                  </a:moveTo>
                  <a:lnTo>
                    <a:pt x="39631" y="0"/>
                  </a:lnTo>
                  <a:lnTo>
                    <a:pt x="3963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 name="Google Shape;95;p1"/>
            <p:cNvSpPr/>
            <p:nvPr/>
          </p:nvSpPr>
          <p:spPr>
            <a:xfrm>
              <a:off x="5818856" y="2035401"/>
              <a:ext cx="39630" cy="1026543"/>
            </a:xfrm>
            <a:custGeom>
              <a:rect b="b" l="l" r="r" t="t"/>
              <a:pathLst>
                <a:path extrusionOk="0" h="1026543" w="39630">
                  <a:moveTo>
                    <a:pt x="0" y="0"/>
                  </a:moveTo>
                  <a:lnTo>
                    <a:pt x="39631" y="0"/>
                  </a:lnTo>
                  <a:lnTo>
                    <a:pt x="3963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 name="Google Shape;96;p1"/>
            <p:cNvSpPr/>
            <p:nvPr/>
          </p:nvSpPr>
          <p:spPr>
            <a:xfrm>
              <a:off x="5898725" y="2035401"/>
              <a:ext cx="39630" cy="1026543"/>
            </a:xfrm>
            <a:custGeom>
              <a:rect b="b" l="l" r="r" t="t"/>
              <a:pathLst>
                <a:path extrusionOk="0" h="1026543" w="39630">
                  <a:moveTo>
                    <a:pt x="0" y="0"/>
                  </a:moveTo>
                  <a:lnTo>
                    <a:pt x="39631" y="0"/>
                  </a:lnTo>
                  <a:lnTo>
                    <a:pt x="3963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5978594" y="2035401"/>
              <a:ext cx="39590" cy="1026543"/>
            </a:xfrm>
            <a:custGeom>
              <a:rect b="b" l="l" r="r" t="t"/>
              <a:pathLst>
                <a:path extrusionOk="0" h="1026543" w="39590">
                  <a:moveTo>
                    <a:pt x="0" y="0"/>
                  </a:moveTo>
                  <a:lnTo>
                    <a:pt x="39591" y="0"/>
                  </a:lnTo>
                  <a:lnTo>
                    <a:pt x="39591" y="1026544"/>
                  </a:lnTo>
                  <a:lnTo>
                    <a:pt x="0" y="1026544"/>
                  </a:lnTo>
                  <a:lnTo>
                    <a:pt x="0" y="0"/>
                  </a:lnTo>
                  <a:close/>
                </a:path>
              </a:pathLst>
            </a:custGeom>
            <a:solidFill>
              <a:srgbClr val="829AA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8" name="Google Shape;98;p1"/>
          <p:cNvGrpSpPr/>
          <p:nvPr/>
        </p:nvGrpSpPr>
        <p:grpSpPr>
          <a:xfrm>
            <a:off x="46295" y="3768923"/>
            <a:ext cx="388328" cy="1821500"/>
            <a:chOff x="5093" y="2334922"/>
            <a:chExt cx="247690" cy="1161819"/>
          </a:xfrm>
        </p:grpSpPr>
        <p:sp>
          <p:nvSpPr>
            <p:cNvPr id="99" name="Google Shape;99;p1"/>
            <p:cNvSpPr/>
            <p:nvPr/>
          </p:nvSpPr>
          <p:spPr>
            <a:xfrm>
              <a:off x="83504" y="3412933"/>
              <a:ext cx="93095" cy="83808"/>
            </a:xfrm>
            <a:custGeom>
              <a:rect b="b" l="l" r="r" t="t"/>
              <a:pathLst>
                <a:path extrusionOk="0" h="83808" w="93095">
                  <a:moveTo>
                    <a:pt x="0" y="0"/>
                  </a:moveTo>
                  <a:lnTo>
                    <a:pt x="93096" y="0"/>
                  </a:lnTo>
                  <a:lnTo>
                    <a:pt x="93096" y="83808"/>
                  </a:lnTo>
                  <a:lnTo>
                    <a:pt x="0" y="83808"/>
                  </a:lnTo>
                  <a:lnTo>
                    <a:pt x="0" y="0"/>
                  </a:lnTo>
                  <a:close/>
                </a:path>
              </a:pathLst>
            </a:custGeom>
            <a:solidFill>
              <a:srgbClr val="7A8A9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 name="Google Shape;100;p1"/>
            <p:cNvSpPr/>
            <p:nvPr/>
          </p:nvSpPr>
          <p:spPr>
            <a:xfrm>
              <a:off x="5638" y="3412379"/>
              <a:ext cx="36045" cy="83808"/>
            </a:xfrm>
            <a:custGeom>
              <a:rect b="b" l="l" r="r" t="t"/>
              <a:pathLst>
                <a:path extrusionOk="0" h="83808" w="36045">
                  <a:moveTo>
                    <a:pt x="0" y="0"/>
                  </a:moveTo>
                  <a:lnTo>
                    <a:pt x="36046" y="0"/>
                  </a:lnTo>
                  <a:lnTo>
                    <a:pt x="36046" y="83808"/>
                  </a:lnTo>
                  <a:lnTo>
                    <a:pt x="0" y="83808"/>
                  </a:lnTo>
                  <a:lnTo>
                    <a:pt x="0" y="0"/>
                  </a:lnTo>
                  <a:close/>
                </a:path>
              </a:pathLst>
            </a:custGeom>
            <a:solidFill>
              <a:srgbClr val="7A8A9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 name="Google Shape;101;p1"/>
            <p:cNvSpPr/>
            <p:nvPr/>
          </p:nvSpPr>
          <p:spPr>
            <a:xfrm>
              <a:off x="11068" y="2334922"/>
              <a:ext cx="156896" cy="69740"/>
            </a:xfrm>
            <a:custGeom>
              <a:rect b="b" l="l" r="r" t="t"/>
              <a:pathLst>
                <a:path extrusionOk="0" h="69740" w="156896">
                  <a:moveTo>
                    <a:pt x="0" y="0"/>
                  </a:moveTo>
                  <a:lnTo>
                    <a:pt x="156896" y="0"/>
                  </a:lnTo>
                  <a:lnTo>
                    <a:pt x="156896" y="69741"/>
                  </a:lnTo>
                  <a:lnTo>
                    <a:pt x="0" y="69741"/>
                  </a:lnTo>
                  <a:lnTo>
                    <a:pt x="0" y="0"/>
                  </a:lnTo>
                  <a:close/>
                </a:path>
              </a:pathLst>
            </a:custGeom>
            <a:solidFill>
              <a:srgbClr val="7A8A9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 name="Google Shape;102;p1"/>
            <p:cNvSpPr/>
            <p:nvPr/>
          </p:nvSpPr>
          <p:spPr>
            <a:xfrm>
              <a:off x="11068" y="2476286"/>
              <a:ext cx="156896" cy="69741"/>
            </a:xfrm>
            <a:custGeom>
              <a:rect b="b" l="l" r="r" t="t"/>
              <a:pathLst>
                <a:path extrusionOk="0" h="69741" w="156896">
                  <a:moveTo>
                    <a:pt x="0" y="0"/>
                  </a:moveTo>
                  <a:lnTo>
                    <a:pt x="156896" y="0"/>
                  </a:lnTo>
                  <a:lnTo>
                    <a:pt x="156896" y="69741"/>
                  </a:lnTo>
                  <a:lnTo>
                    <a:pt x="0" y="69741"/>
                  </a:lnTo>
                  <a:lnTo>
                    <a:pt x="0" y="0"/>
                  </a:lnTo>
                  <a:close/>
                </a:path>
              </a:pathLst>
            </a:custGeom>
            <a:solidFill>
              <a:srgbClr val="7A8A9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11068" y="2617647"/>
              <a:ext cx="156896" cy="69745"/>
            </a:xfrm>
            <a:custGeom>
              <a:rect b="b" l="l" r="r" t="t"/>
              <a:pathLst>
                <a:path extrusionOk="0" h="69745" w="156896">
                  <a:moveTo>
                    <a:pt x="0" y="0"/>
                  </a:moveTo>
                  <a:lnTo>
                    <a:pt x="156896" y="0"/>
                  </a:lnTo>
                  <a:lnTo>
                    <a:pt x="156896" y="69745"/>
                  </a:lnTo>
                  <a:lnTo>
                    <a:pt x="0" y="69745"/>
                  </a:lnTo>
                  <a:lnTo>
                    <a:pt x="0" y="0"/>
                  </a:lnTo>
                  <a:close/>
                </a:path>
              </a:pathLst>
            </a:custGeom>
            <a:solidFill>
              <a:srgbClr val="7A8A9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 name="Google Shape;104;p1"/>
            <p:cNvSpPr/>
            <p:nvPr/>
          </p:nvSpPr>
          <p:spPr>
            <a:xfrm>
              <a:off x="11068" y="2759011"/>
              <a:ext cx="156896" cy="69741"/>
            </a:xfrm>
            <a:custGeom>
              <a:rect b="b" l="l" r="r" t="t"/>
              <a:pathLst>
                <a:path extrusionOk="0" h="69741" w="156896">
                  <a:moveTo>
                    <a:pt x="0" y="0"/>
                  </a:moveTo>
                  <a:lnTo>
                    <a:pt x="156896" y="0"/>
                  </a:lnTo>
                  <a:lnTo>
                    <a:pt x="156896" y="69741"/>
                  </a:lnTo>
                  <a:lnTo>
                    <a:pt x="0" y="69741"/>
                  </a:lnTo>
                  <a:lnTo>
                    <a:pt x="0" y="0"/>
                  </a:lnTo>
                  <a:close/>
                </a:path>
              </a:pathLst>
            </a:custGeom>
            <a:solidFill>
              <a:srgbClr val="7A8A9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11068" y="2900376"/>
              <a:ext cx="156896" cy="69741"/>
            </a:xfrm>
            <a:custGeom>
              <a:rect b="b" l="l" r="r" t="t"/>
              <a:pathLst>
                <a:path extrusionOk="0" h="69741" w="156896">
                  <a:moveTo>
                    <a:pt x="0" y="0"/>
                  </a:moveTo>
                  <a:lnTo>
                    <a:pt x="156896" y="0"/>
                  </a:lnTo>
                  <a:lnTo>
                    <a:pt x="156896" y="69741"/>
                  </a:lnTo>
                  <a:lnTo>
                    <a:pt x="0" y="69741"/>
                  </a:lnTo>
                  <a:lnTo>
                    <a:pt x="0" y="0"/>
                  </a:lnTo>
                  <a:close/>
                </a:path>
              </a:pathLst>
            </a:custGeom>
            <a:solidFill>
              <a:srgbClr val="7A8A9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11068" y="3041736"/>
              <a:ext cx="156896" cy="69745"/>
            </a:xfrm>
            <a:custGeom>
              <a:rect b="b" l="l" r="r" t="t"/>
              <a:pathLst>
                <a:path extrusionOk="0" h="69745" w="156896">
                  <a:moveTo>
                    <a:pt x="0" y="0"/>
                  </a:moveTo>
                  <a:lnTo>
                    <a:pt x="156896" y="0"/>
                  </a:lnTo>
                  <a:lnTo>
                    <a:pt x="156896" y="69745"/>
                  </a:lnTo>
                  <a:lnTo>
                    <a:pt x="0" y="69745"/>
                  </a:lnTo>
                  <a:lnTo>
                    <a:pt x="0" y="0"/>
                  </a:lnTo>
                  <a:close/>
                </a:path>
              </a:pathLst>
            </a:custGeom>
            <a:solidFill>
              <a:srgbClr val="7A8A9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 name="Google Shape;107;p1"/>
            <p:cNvSpPr/>
            <p:nvPr/>
          </p:nvSpPr>
          <p:spPr>
            <a:xfrm>
              <a:off x="11068" y="3178579"/>
              <a:ext cx="156896" cy="69741"/>
            </a:xfrm>
            <a:custGeom>
              <a:rect b="b" l="l" r="r" t="t"/>
              <a:pathLst>
                <a:path extrusionOk="0" h="69741" w="156896">
                  <a:moveTo>
                    <a:pt x="0" y="0"/>
                  </a:moveTo>
                  <a:lnTo>
                    <a:pt x="156896" y="0"/>
                  </a:lnTo>
                  <a:lnTo>
                    <a:pt x="156896" y="69741"/>
                  </a:lnTo>
                  <a:lnTo>
                    <a:pt x="0" y="69741"/>
                  </a:lnTo>
                  <a:lnTo>
                    <a:pt x="0" y="0"/>
                  </a:lnTo>
                  <a:close/>
                </a:path>
              </a:pathLst>
            </a:custGeom>
            <a:solidFill>
              <a:srgbClr val="7A8A9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 name="Google Shape;108;p1"/>
            <p:cNvSpPr/>
            <p:nvPr/>
          </p:nvSpPr>
          <p:spPr>
            <a:xfrm>
              <a:off x="5093" y="3318527"/>
              <a:ext cx="247690" cy="65559"/>
            </a:xfrm>
            <a:custGeom>
              <a:rect b="b" l="l" r="r" t="t"/>
              <a:pathLst>
                <a:path extrusionOk="0" h="65559" w="247690">
                  <a:moveTo>
                    <a:pt x="0" y="0"/>
                  </a:moveTo>
                  <a:lnTo>
                    <a:pt x="247691" y="0"/>
                  </a:lnTo>
                  <a:lnTo>
                    <a:pt x="247691" y="65559"/>
                  </a:lnTo>
                  <a:lnTo>
                    <a:pt x="0" y="65559"/>
                  </a:lnTo>
                  <a:lnTo>
                    <a:pt x="0" y="0"/>
                  </a:lnTo>
                  <a:close/>
                </a:path>
              </a:pathLst>
            </a:custGeom>
            <a:solidFill>
              <a:srgbClr val="7A8A9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9" name="Google Shape;109;p1"/>
          <p:cNvGrpSpPr/>
          <p:nvPr/>
        </p:nvGrpSpPr>
        <p:grpSpPr>
          <a:xfrm>
            <a:off x="2571715" y="3310282"/>
            <a:ext cx="892865" cy="360716"/>
            <a:chOff x="1615898" y="2042384"/>
            <a:chExt cx="569502" cy="230078"/>
          </a:xfrm>
        </p:grpSpPr>
        <p:sp>
          <p:nvSpPr>
            <p:cNvPr id="110" name="Google Shape;110;p1"/>
            <p:cNvSpPr/>
            <p:nvPr/>
          </p:nvSpPr>
          <p:spPr>
            <a:xfrm>
              <a:off x="1615898" y="2230516"/>
              <a:ext cx="569502" cy="41946"/>
            </a:xfrm>
            <a:custGeom>
              <a:rect b="b" l="l" r="r" t="t"/>
              <a:pathLst>
                <a:path extrusionOk="0" h="41946" w="569502">
                  <a:moveTo>
                    <a:pt x="0" y="0"/>
                  </a:moveTo>
                  <a:lnTo>
                    <a:pt x="569502" y="0"/>
                  </a:lnTo>
                  <a:lnTo>
                    <a:pt x="569502" y="41947"/>
                  </a:lnTo>
                  <a:lnTo>
                    <a:pt x="0" y="41947"/>
                  </a:lnTo>
                  <a:lnTo>
                    <a:pt x="0" y="0"/>
                  </a:lnTo>
                  <a:close/>
                </a:path>
              </a:pathLst>
            </a:custGeom>
            <a:solidFill>
              <a:srgbClr val="868C9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 name="Google Shape;111;p1"/>
            <p:cNvSpPr/>
            <p:nvPr/>
          </p:nvSpPr>
          <p:spPr>
            <a:xfrm>
              <a:off x="1653974" y="2042384"/>
              <a:ext cx="494268" cy="29158"/>
            </a:xfrm>
            <a:custGeom>
              <a:rect b="b" l="l" r="r" t="t"/>
              <a:pathLst>
                <a:path extrusionOk="0" h="29158" w="494268">
                  <a:moveTo>
                    <a:pt x="0" y="0"/>
                  </a:moveTo>
                  <a:lnTo>
                    <a:pt x="494268" y="0"/>
                  </a:lnTo>
                  <a:lnTo>
                    <a:pt x="494268" y="29159"/>
                  </a:lnTo>
                  <a:lnTo>
                    <a:pt x="0" y="29159"/>
                  </a:lnTo>
                  <a:lnTo>
                    <a:pt x="0" y="0"/>
                  </a:lnTo>
                  <a:close/>
                </a:path>
              </a:pathLst>
            </a:custGeom>
            <a:solidFill>
              <a:srgbClr val="868C9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2" name="Google Shape;112;p1"/>
          <p:cNvGrpSpPr/>
          <p:nvPr/>
        </p:nvGrpSpPr>
        <p:grpSpPr>
          <a:xfrm>
            <a:off x="2678433" y="3411689"/>
            <a:ext cx="680082" cy="2369908"/>
            <a:chOff x="1683967" y="2107065"/>
            <a:chExt cx="433781" cy="1511614"/>
          </a:xfrm>
        </p:grpSpPr>
        <p:sp>
          <p:nvSpPr>
            <p:cNvPr id="113" name="Google Shape;113;p1"/>
            <p:cNvSpPr/>
            <p:nvPr/>
          </p:nvSpPr>
          <p:spPr>
            <a:xfrm>
              <a:off x="1683967" y="2332671"/>
              <a:ext cx="98588" cy="1286008"/>
            </a:xfrm>
            <a:custGeom>
              <a:rect b="b" l="l" r="r" t="t"/>
              <a:pathLst>
                <a:path extrusionOk="0" h="1286008" w="98588">
                  <a:moveTo>
                    <a:pt x="0" y="0"/>
                  </a:moveTo>
                  <a:lnTo>
                    <a:pt x="98588" y="0"/>
                  </a:lnTo>
                  <a:lnTo>
                    <a:pt x="98588" y="1286008"/>
                  </a:lnTo>
                  <a:lnTo>
                    <a:pt x="0" y="1286008"/>
                  </a:lnTo>
                  <a:lnTo>
                    <a:pt x="0" y="0"/>
                  </a:lnTo>
                  <a:close/>
                </a:path>
              </a:pathLst>
            </a:custGeom>
            <a:solidFill>
              <a:srgbClr val="6377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 name="Google Shape;114;p1"/>
            <p:cNvSpPr/>
            <p:nvPr/>
          </p:nvSpPr>
          <p:spPr>
            <a:xfrm>
              <a:off x="1851563" y="2332671"/>
              <a:ext cx="98588" cy="1286008"/>
            </a:xfrm>
            <a:custGeom>
              <a:rect b="b" l="l" r="r" t="t"/>
              <a:pathLst>
                <a:path extrusionOk="0" h="1286008" w="98588">
                  <a:moveTo>
                    <a:pt x="0" y="0"/>
                  </a:moveTo>
                  <a:lnTo>
                    <a:pt x="98588" y="0"/>
                  </a:lnTo>
                  <a:lnTo>
                    <a:pt x="98588" y="1286008"/>
                  </a:lnTo>
                  <a:lnTo>
                    <a:pt x="0" y="1286008"/>
                  </a:lnTo>
                  <a:lnTo>
                    <a:pt x="0" y="0"/>
                  </a:lnTo>
                  <a:close/>
                </a:path>
              </a:pathLst>
            </a:custGeom>
            <a:solidFill>
              <a:srgbClr val="6377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 name="Google Shape;115;p1"/>
            <p:cNvSpPr/>
            <p:nvPr/>
          </p:nvSpPr>
          <p:spPr>
            <a:xfrm>
              <a:off x="2019160" y="2332671"/>
              <a:ext cx="98588" cy="1286008"/>
            </a:xfrm>
            <a:custGeom>
              <a:rect b="b" l="l" r="r" t="t"/>
              <a:pathLst>
                <a:path extrusionOk="0" h="1286008" w="98588">
                  <a:moveTo>
                    <a:pt x="0" y="0"/>
                  </a:moveTo>
                  <a:lnTo>
                    <a:pt x="98588" y="0"/>
                  </a:lnTo>
                  <a:lnTo>
                    <a:pt x="98588" y="1286008"/>
                  </a:lnTo>
                  <a:lnTo>
                    <a:pt x="0" y="1286008"/>
                  </a:lnTo>
                  <a:lnTo>
                    <a:pt x="0" y="0"/>
                  </a:lnTo>
                  <a:close/>
                </a:path>
              </a:pathLst>
            </a:custGeom>
            <a:solidFill>
              <a:srgbClr val="6377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 name="Google Shape;116;p1"/>
            <p:cNvSpPr/>
            <p:nvPr/>
          </p:nvSpPr>
          <p:spPr>
            <a:xfrm>
              <a:off x="1716384" y="2107065"/>
              <a:ext cx="94807" cy="85743"/>
            </a:xfrm>
            <a:custGeom>
              <a:rect b="b" l="l" r="r" t="t"/>
              <a:pathLst>
                <a:path extrusionOk="0" h="85743" w="94807">
                  <a:moveTo>
                    <a:pt x="0" y="0"/>
                  </a:moveTo>
                  <a:lnTo>
                    <a:pt x="94807" y="0"/>
                  </a:lnTo>
                  <a:lnTo>
                    <a:pt x="94807" y="85743"/>
                  </a:lnTo>
                  <a:lnTo>
                    <a:pt x="0" y="85743"/>
                  </a:lnTo>
                  <a:lnTo>
                    <a:pt x="0" y="0"/>
                  </a:lnTo>
                  <a:close/>
                </a:path>
              </a:pathLst>
            </a:custGeom>
            <a:solidFill>
              <a:srgbClr val="6377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 name="Google Shape;117;p1"/>
            <p:cNvSpPr/>
            <p:nvPr/>
          </p:nvSpPr>
          <p:spPr>
            <a:xfrm>
              <a:off x="1851098" y="2107065"/>
              <a:ext cx="94807" cy="85743"/>
            </a:xfrm>
            <a:custGeom>
              <a:rect b="b" l="l" r="r" t="t"/>
              <a:pathLst>
                <a:path extrusionOk="0" h="85743" w="94807">
                  <a:moveTo>
                    <a:pt x="0" y="0"/>
                  </a:moveTo>
                  <a:lnTo>
                    <a:pt x="94807" y="0"/>
                  </a:lnTo>
                  <a:lnTo>
                    <a:pt x="94807" y="85743"/>
                  </a:lnTo>
                  <a:lnTo>
                    <a:pt x="0" y="85743"/>
                  </a:lnTo>
                  <a:lnTo>
                    <a:pt x="0" y="0"/>
                  </a:lnTo>
                  <a:close/>
                </a:path>
              </a:pathLst>
            </a:custGeom>
            <a:solidFill>
              <a:srgbClr val="6377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 name="Google Shape;118;p1"/>
            <p:cNvSpPr/>
            <p:nvPr/>
          </p:nvSpPr>
          <p:spPr>
            <a:xfrm>
              <a:off x="1985811" y="2107065"/>
              <a:ext cx="94807" cy="85743"/>
            </a:xfrm>
            <a:custGeom>
              <a:rect b="b" l="l" r="r" t="t"/>
              <a:pathLst>
                <a:path extrusionOk="0" h="85743" w="94807">
                  <a:moveTo>
                    <a:pt x="0" y="0"/>
                  </a:moveTo>
                  <a:lnTo>
                    <a:pt x="94807" y="0"/>
                  </a:lnTo>
                  <a:lnTo>
                    <a:pt x="94807" y="85743"/>
                  </a:lnTo>
                  <a:lnTo>
                    <a:pt x="0" y="85743"/>
                  </a:lnTo>
                  <a:lnTo>
                    <a:pt x="0" y="0"/>
                  </a:lnTo>
                  <a:close/>
                </a:path>
              </a:pathLst>
            </a:custGeom>
            <a:solidFill>
              <a:srgbClr val="6377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9" name="Google Shape;119;p1"/>
          <p:cNvGrpSpPr/>
          <p:nvPr/>
        </p:nvGrpSpPr>
        <p:grpSpPr>
          <a:xfrm>
            <a:off x="5565937" y="3301537"/>
            <a:ext cx="901211" cy="366169"/>
            <a:chOff x="3525722" y="2036806"/>
            <a:chExt cx="574825" cy="233556"/>
          </a:xfrm>
        </p:grpSpPr>
        <p:sp>
          <p:nvSpPr>
            <p:cNvPr id="120" name="Google Shape;120;p1"/>
            <p:cNvSpPr/>
            <p:nvPr/>
          </p:nvSpPr>
          <p:spPr>
            <a:xfrm>
              <a:off x="3525722" y="2227784"/>
              <a:ext cx="574825" cy="42578"/>
            </a:xfrm>
            <a:custGeom>
              <a:rect b="b" l="l" r="r" t="t"/>
              <a:pathLst>
                <a:path extrusionOk="0" h="42578" w="574825">
                  <a:moveTo>
                    <a:pt x="0" y="0"/>
                  </a:moveTo>
                  <a:lnTo>
                    <a:pt x="574826" y="0"/>
                  </a:lnTo>
                  <a:lnTo>
                    <a:pt x="574826" y="42578"/>
                  </a:lnTo>
                  <a:lnTo>
                    <a:pt x="0" y="42578"/>
                  </a:lnTo>
                  <a:lnTo>
                    <a:pt x="0" y="0"/>
                  </a:lnTo>
                  <a:close/>
                </a:path>
              </a:pathLst>
            </a:custGeom>
            <a:solidFill>
              <a:srgbClr val="868C9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 name="Google Shape;121;p1"/>
            <p:cNvSpPr/>
            <p:nvPr/>
          </p:nvSpPr>
          <p:spPr>
            <a:xfrm>
              <a:off x="3564155" y="2036806"/>
              <a:ext cx="498907" cy="29599"/>
            </a:xfrm>
            <a:custGeom>
              <a:rect b="b" l="l" r="r" t="t"/>
              <a:pathLst>
                <a:path extrusionOk="0" h="29599" w="498907">
                  <a:moveTo>
                    <a:pt x="0" y="0"/>
                  </a:moveTo>
                  <a:lnTo>
                    <a:pt x="498907" y="0"/>
                  </a:lnTo>
                  <a:lnTo>
                    <a:pt x="498907" y="29600"/>
                  </a:lnTo>
                  <a:lnTo>
                    <a:pt x="0" y="29600"/>
                  </a:lnTo>
                  <a:lnTo>
                    <a:pt x="0" y="0"/>
                  </a:lnTo>
                  <a:close/>
                </a:path>
              </a:pathLst>
            </a:custGeom>
            <a:solidFill>
              <a:srgbClr val="868C9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 name="Google Shape;122;p1"/>
            <p:cNvSpPr/>
            <p:nvPr/>
          </p:nvSpPr>
          <p:spPr>
            <a:xfrm>
              <a:off x="3627148" y="2102466"/>
              <a:ext cx="95697" cy="87038"/>
            </a:xfrm>
            <a:custGeom>
              <a:rect b="b" l="l" r="r" t="t"/>
              <a:pathLst>
                <a:path extrusionOk="0" h="87038" w="95697">
                  <a:moveTo>
                    <a:pt x="0" y="0"/>
                  </a:moveTo>
                  <a:lnTo>
                    <a:pt x="95697" y="0"/>
                  </a:lnTo>
                  <a:lnTo>
                    <a:pt x="95697" y="87039"/>
                  </a:lnTo>
                  <a:lnTo>
                    <a:pt x="0" y="87039"/>
                  </a:lnTo>
                  <a:lnTo>
                    <a:pt x="0" y="0"/>
                  </a:lnTo>
                  <a:close/>
                </a:path>
              </a:pathLst>
            </a:custGeom>
            <a:solidFill>
              <a:srgbClr val="868C9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 name="Google Shape;123;p1"/>
            <p:cNvSpPr/>
            <p:nvPr/>
          </p:nvSpPr>
          <p:spPr>
            <a:xfrm>
              <a:off x="3763124" y="2102466"/>
              <a:ext cx="95697" cy="87038"/>
            </a:xfrm>
            <a:custGeom>
              <a:rect b="b" l="l" r="r" t="t"/>
              <a:pathLst>
                <a:path extrusionOk="0" h="87038" w="95697">
                  <a:moveTo>
                    <a:pt x="0" y="0"/>
                  </a:moveTo>
                  <a:lnTo>
                    <a:pt x="95698" y="0"/>
                  </a:lnTo>
                  <a:lnTo>
                    <a:pt x="95698" y="87039"/>
                  </a:lnTo>
                  <a:lnTo>
                    <a:pt x="0" y="87039"/>
                  </a:lnTo>
                  <a:lnTo>
                    <a:pt x="0" y="0"/>
                  </a:lnTo>
                  <a:close/>
                </a:path>
              </a:pathLst>
            </a:custGeom>
            <a:solidFill>
              <a:srgbClr val="868C9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 name="Google Shape;124;p1"/>
            <p:cNvSpPr/>
            <p:nvPr/>
          </p:nvSpPr>
          <p:spPr>
            <a:xfrm>
              <a:off x="3899101" y="2102466"/>
              <a:ext cx="95697" cy="87038"/>
            </a:xfrm>
            <a:custGeom>
              <a:rect b="b" l="l" r="r" t="t"/>
              <a:pathLst>
                <a:path extrusionOk="0" h="87038" w="95697">
                  <a:moveTo>
                    <a:pt x="0" y="0"/>
                  </a:moveTo>
                  <a:lnTo>
                    <a:pt x="95698" y="0"/>
                  </a:lnTo>
                  <a:lnTo>
                    <a:pt x="95698" y="87039"/>
                  </a:lnTo>
                  <a:lnTo>
                    <a:pt x="0" y="87039"/>
                  </a:lnTo>
                  <a:lnTo>
                    <a:pt x="0" y="0"/>
                  </a:lnTo>
                  <a:close/>
                </a:path>
              </a:pathLst>
            </a:custGeom>
            <a:solidFill>
              <a:srgbClr val="868C9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25" name="Google Shape;125;p1"/>
          <p:cNvGrpSpPr/>
          <p:nvPr/>
        </p:nvGrpSpPr>
        <p:grpSpPr>
          <a:xfrm>
            <a:off x="4724099" y="2701435"/>
            <a:ext cx="590910" cy="3203611"/>
            <a:chOff x="2988767" y="1654039"/>
            <a:chExt cx="376904" cy="2043380"/>
          </a:xfrm>
        </p:grpSpPr>
        <p:sp>
          <p:nvSpPr>
            <p:cNvPr id="126" name="Google Shape;126;p1"/>
            <p:cNvSpPr/>
            <p:nvPr/>
          </p:nvSpPr>
          <p:spPr>
            <a:xfrm>
              <a:off x="2988767" y="1654039"/>
              <a:ext cx="41027" cy="2043380"/>
            </a:xfrm>
            <a:custGeom>
              <a:rect b="b" l="l" r="r" t="t"/>
              <a:pathLst>
                <a:path extrusionOk="0" h="2043380" w="41027">
                  <a:moveTo>
                    <a:pt x="0" y="0"/>
                  </a:moveTo>
                  <a:lnTo>
                    <a:pt x="41028" y="0"/>
                  </a:lnTo>
                  <a:lnTo>
                    <a:pt x="41028" y="2043380"/>
                  </a:lnTo>
                  <a:lnTo>
                    <a:pt x="0" y="2043380"/>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 name="Google Shape;127;p1"/>
            <p:cNvSpPr/>
            <p:nvPr/>
          </p:nvSpPr>
          <p:spPr>
            <a:xfrm>
              <a:off x="3072737" y="1654039"/>
              <a:ext cx="41027" cy="2043380"/>
            </a:xfrm>
            <a:custGeom>
              <a:rect b="b" l="l" r="r" t="t"/>
              <a:pathLst>
                <a:path extrusionOk="0" h="2043380" w="41027">
                  <a:moveTo>
                    <a:pt x="0" y="0"/>
                  </a:moveTo>
                  <a:lnTo>
                    <a:pt x="41028" y="0"/>
                  </a:lnTo>
                  <a:lnTo>
                    <a:pt x="41028" y="2043380"/>
                  </a:lnTo>
                  <a:lnTo>
                    <a:pt x="0" y="2043380"/>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 name="Google Shape;128;p1"/>
            <p:cNvSpPr/>
            <p:nvPr/>
          </p:nvSpPr>
          <p:spPr>
            <a:xfrm>
              <a:off x="3156707" y="1654039"/>
              <a:ext cx="41027" cy="2043380"/>
            </a:xfrm>
            <a:custGeom>
              <a:rect b="b" l="l" r="r" t="t"/>
              <a:pathLst>
                <a:path extrusionOk="0" h="2043380" w="41027">
                  <a:moveTo>
                    <a:pt x="0" y="0"/>
                  </a:moveTo>
                  <a:lnTo>
                    <a:pt x="41028" y="0"/>
                  </a:lnTo>
                  <a:lnTo>
                    <a:pt x="41028" y="2043380"/>
                  </a:lnTo>
                  <a:lnTo>
                    <a:pt x="0" y="2043380"/>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 name="Google Shape;129;p1"/>
            <p:cNvSpPr/>
            <p:nvPr/>
          </p:nvSpPr>
          <p:spPr>
            <a:xfrm>
              <a:off x="3240673" y="1654039"/>
              <a:ext cx="41031" cy="2043380"/>
            </a:xfrm>
            <a:custGeom>
              <a:rect b="b" l="l" r="r" t="t"/>
              <a:pathLst>
                <a:path extrusionOk="0" h="2043380" w="41031">
                  <a:moveTo>
                    <a:pt x="0" y="0"/>
                  </a:moveTo>
                  <a:lnTo>
                    <a:pt x="41032" y="0"/>
                  </a:lnTo>
                  <a:lnTo>
                    <a:pt x="41032" y="2043380"/>
                  </a:lnTo>
                  <a:lnTo>
                    <a:pt x="0" y="2043380"/>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 name="Google Shape;130;p1"/>
            <p:cNvSpPr/>
            <p:nvPr/>
          </p:nvSpPr>
          <p:spPr>
            <a:xfrm>
              <a:off x="3324644" y="1654039"/>
              <a:ext cx="41027" cy="2043380"/>
            </a:xfrm>
            <a:custGeom>
              <a:rect b="b" l="l" r="r" t="t"/>
              <a:pathLst>
                <a:path extrusionOk="0" h="2043380" w="41027">
                  <a:moveTo>
                    <a:pt x="0" y="0"/>
                  </a:moveTo>
                  <a:lnTo>
                    <a:pt x="41028" y="0"/>
                  </a:lnTo>
                  <a:lnTo>
                    <a:pt x="41028" y="2043380"/>
                  </a:lnTo>
                  <a:lnTo>
                    <a:pt x="0" y="2043380"/>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31" name="Google Shape;131;p1"/>
          <p:cNvGrpSpPr/>
          <p:nvPr/>
        </p:nvGrpSpPr>
        <p:grpSpPr>
          <a:xfrm>
            <a:off x="3689392" y="3753615"/>
            <a:ext cx="713844" cy="1957077"/>
            <a:chOff x="2328793" y="2325158"/>
            <a:chExt cx="455316" cy="1248295"/>
          </a:xfrm>
        </p:grpSpPr>
        <p:grpSp>
          <p:nvGrpSpPr>
            <p:cNvPr id="132" name="Google Shape;132;p1"/>
            <p:cNvGrpSpPr/>
            <p:nvPr/>
          </p:nvGrpSpPr>
          <p:grpSpPr>
            <a:xfrm>
              <a:off x="2665010" y="2325158"/>
              <a:ext cx="119099" cy="1248295"/>
              <a:chOff x="2665010" y="2325158"/>
              <a:chExt cx="119099" cy="1248295"/>
            </a:xfrm>
          </p:grpSpPr>
          <p:sp>
            <p:nvSpPr>
              <p:cNvPr id="133" name="Google Shape;133;p1"/>
              <p:cNvSpPr/>
              <p:nvPr/>
            </p:nvSpPr>
            <p:spPr>
              <a:xfrm>
                <a:off x="2665010" y="3465640"/>
                <a:ext cx="119099" cy="107813"/>
              </a:xfrm>
              <a:custGeom>
                <a:rect b="b" l="l" r="r" t="t"/>
                <a:pathLst>
                  <a:path extrusionOk="0" h="107813" w="119099">
                    <a:moveTo>
                      <a:pt x="0" y="0"/>
                    </a:moveTo>
                    <a:lnTo>
                      <a:pt x="119100" y="0"/>
                    </a:lnTo>
                    <a:lnTo>
                      <a:pt x="119100"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 name="Google Shape;134;p1"/>
              <p:cNvSpPr/>
              <p:nvPr/>
            </p:nvSpPr>
            <p:spPr>
              <a:xfrm>
                <a:off x="2665010" y="3302711"/>
                <a:ext cx="119099" cy="107813"/>
              </a:xfrm>
              <a:custGeom>
                <a:rect b="b" l="l" r="r" t="t"/>
                <a:pathLst>
                  <a:path extrusionOk="0" h="107813" w="119099">
                    <a:moveTo>
                      <a:pt x="0" y="0"/>
                    </a:moveTo>
                    <a:lnTo>
                      <a:pt x="119100" y="0"/>
                    </a:lnTo>
                    <a:lnTo>
                      <a:pt x="119100"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 name="Google Shape;135;p1"/>
              <p:cNvSpPr/>
              <p:nvPr/>
            </p:nvSpPr>
            <p:spPr>
              <a:xfrm>
                <a:off x="2665010" y="3139786"/>
                <a:ext cx="119099" cy="107813"/>
              </a:xfrm>
              <a:custGeom>
                <a:rect b="b" l="l" r="r" t="t"/>
                <a:pathLst>
                  <a:path extrusionOk="0" h="107813" w="119099">
                    <a:moveTo>
                      <a:pt x="0" y="0"/>
                    </a:moveTo>
                    <a:lnTo>
                      <a:pt x="119100" y="0"/>
                    </a:lnTo>
                    <a:lnTo>
                      <a:pt x="119100"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 name="Google Shape;136;p1"/>
              <p:cNvSpPr/>
              <p:nvPr/>
            </p:nvSpPr>
            <p:spPr>
              <a:xfrm>
                <a:off x="2665010" y="2976861"/>
                <a:ext cx="119099" cy="107813"/>
              </a:xfrm>
              <a:custGeom>
                <a:rect b="b" l="l" r="r" t="t"/>
                <a:pathLst>
                  <a:path extrusionOk="0" h="107813" w="119099">
                    <a:moveTo>
                      <a:pt x="0" y="0"/>
                    </a:moveTo>
                    <a:lnTo>
                      <a:pt x="119100" y="0"/>
                    </a:lnTo>
                    <a:lnTo>
                      <a:pt x="119100"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 name="Google Shape;137;p1"/>
              <p:cNvSpPr/>
              <p:nvPr/>
            </p:nvSpPr>
            <p:spPr>
              <a:xfrm>
                <a:off x="2665010" y="2813936"/>
                <a:ext cx="119099" cy="107809"/>
              </a:xfrm>
              <a:custGeom>
                <a:rect b="b" l="l" r="r" t="t"/>
                <a:pathLst>
                  <a:path extrusionOk="0" h="107809" w="119099">
                    <a:moveTo>
                      <a:pt x="0" y="0"/>
                    </a:moveTo>
                    <a:lnTo>
                      <a:pt x="119100" y="0"/>
                    </a:lnTo>
                    <a:lnTo>
                      <a:pt x="119100" y="107810"/>
                    </a:lnTo>
                    <a:lnTo>
                      <a:pt x="0" y="107810"/>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 name="Google Shape;138;p1"/>
              <p:cNvSpPr/>
              <p:nvPr/>
            </p:nvSpPr>
            <p:spPr>
              <a:xfrm>
                <a:off x="2665010" y="2651007"/>
                <a:ext cx="119099" cy="107813"/>
              </a:xfrm>
              <a:custGeom>
                <a:rect b="b" l="l" r="r" t="t"/>
                <a:pathLst>
                  <a:path extrusionOk="0" h="107813" w="119099">
                    <a:moveTo>
                      <a:pt x="0" y="0"/>
                    </a:moveTo>
                    <a:lnTo>
                      <a:pt x="119100" y="0"/>
                    </a:lnTo>
                    <a:lnTo>
                      <a:pt x="119100"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 name="Google Shape;139;p1"/>
              <p:cNvSpPr/>
              <p:nvPr/>
            </p:nvSpPr>
            <p:spPr>
              <a:xfrm>
                <a:off x="2665010" y="2488082"/>
                <a:ext cx="119099" cy="107813"/>
              </a:xfrm>
              <a:custGeom>
                <a:rect b="b" l="l" r="r" t="t"/>
                <a:pathLst>
                  <a:path extrusionOk="0" h="107813" w="119099">
                    <a:moveTo>
                      <a:pt x="0" y="0"/>
                    </a:moveTo>
                    <a:lnTo>
                      <a:pt x="119100" y="0"/>
                    </a:lnTo>
                    <a:lnTo>
                      <a:pt x="119100"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 name="Google Shape;140;p1"/>
              <p:cNvSpPr/>
              <p:nvPr/>
            </p:nvSpPr>
            <p:spPr>
              <a:xfrm>
                <a:off x="2665010" y="2325158"/>
                <a:ext cx="119099" cy="107809"/>
              </a:xfrm>
              <a:custGeom>
                <a:rect b="b" l="l" r="r" t="t"/>
                <a:pathLst>
                  <a:path extrusionOk="0" h="107809" w="119099">
                    <a:moveTo>
                      <a:pt x="0" y="0"/>
                    </a:moveTo>
                    <a:lnTo>
                      <a:pt x="119100" y="0"/>
                    </a:lnTo>
                    <a:lnTo>
                      <a:pt x="119100" y="107809"/>
                    </a:lnTo>
                    <a:lnTo>
                      <a:pt x="0" y="107809"/>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1" name="Google Shape;141;p1"/>
            <p:cNvGrpSpPr/>
            <p:nvPr/>
          </p:nvGrpSpPr>
          <p:grpSpPr>
            <a:xfrm>
              <a:off x="2496903" y="2325158"/>
              <a:ext cx="119095" cy="1248295"/>
              <a:chOff x="2496903" y="2325158"/>
              <a:chExt cx="119095" cy="1248295"/>
            </a:xfrm>
          </p:grpSpPr>
          <p:sp>
            <p:nvSpPr>
              <p:cNvPr id="142" name="Google Shape;142;p1"/>
              <p:cNvSpPr/>
              <p:nvPr/>
            </p:nvSpPr>
            <p:spPr>
              <a:xfrm>
                <a:off x="2496903" y="3465640"/>
                <a:ext cx="119095" cy="107813"/>
              </a:xfrm>
              <a:custGeom>
                <a:rect b="b" l="l" r="r" t="t"/>
                <a:pathLst>
                  <a:path extrusionOk="0" h="107813" w="119095">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 name="Google Shape;143;p1"/>
              <p:cNvSpPr/>
              <p:nvPr/>
            </p:nvSpPr>
            <p:spPr>
              <a:xfrm>
                <a:off x="2496903" y="3302711"/>
                <a:ext cx="119095" cy="107813"/>
              </a:xfrm>
              <a:custGeom>
                <a:rect b="b" l="l" r="r" t="t"/>
                <a:pathLst>
                  <a:path extrusionOk="0" h="107813" w="119095">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 name="Google Shape;144;p1"/>
              <p:cNvSpPr/>
              <p:nvPr/>
            </p:nvSpPr>
            <p:spPr>
              <a:xfrm>
                <a:off x="2496903" y="3139786"/>
                <a:ext cx="119095" cy="107813"/>
              </a:xfrm>
              <a:custGeom>
                <a:rect b="b" l="l" r="r" t="t"/>
                <a:pathLst>
                  <a:path extrusionOk="0" h="107813" w="119095">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 name="Google Shape;145;p1"/>
              <p:cNvSpPr/>
              <p:nvPr/>
            </p:nvSpPr>
            <p:spPr>
              <a:xfrm>
                <a:off x="2496903" y="2976861"/>
                <a:ext cx="119095" cy="107813"/>
              </a:xfrm>
              <a:custGeom>
                <a:rect b="b" l="l" r="r" t="t"/>
                <a:pathLst>
                  <a:path extrusionOk="0" h="107813" w="119095">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 name="Google Shape;146;p1"/>
              <p:cNvSpPr/>
              <p:nvPr/>
            </p:nvSpPr>
            <p:spPr>
              <a:xfrm>
                <a:off x="2496903" y="2813936"/>
                <a:ext cx="119095" cy="107809"/>
              </a:xfrm>
              <a:custGeom>
                <a:rect b="b" l="l" r="r" t="t"/>
                <a:pathLst>
                  <a:path extrusionOk="0" h="107809" w="119095">
                    <a:moveTo>
                      <a:pt x="0" y="0"/>
                    </a:moveTo>
                    <a:lnTo>
                      <a:pt x="119096" y="0"/>
                    </a:lnTo>
                    <a:lnTo>
                      <a:pt x="119096" y="107810"/>
                    </a:lnTo>
                    <a:lnTo>
                      <a:pt x="0" y="107810"/>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 name="Google Shape;147;p1"/>
              <p:cNvSpPr/>
              <p:nvPr/>
            </p:nvSpPr>
            <p:spPr>
              <a:xfrm>
                <a:off x="2496903" y="2651007"/>
                <a:ext cx="119095" cy="107813"/>
              </a:xfrm>
              <a:custGeom>
                <a:rect b="b" l="l" r="r" t="t"/>
                <a:pathLst>
                  <a:path extrusionOk="0" h="107813" w="119095">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 name="Google Shape;148;p1"/>
              <p:cNvSpPr/>
              <p:nvPr/>
            </p:nvSpPr>
            <p:spPr>
              <a:xfrm>
                <a:off x="2496903" y="2488082"/>
                <a:ext cx="119095" cy="107813"/>
              </a:xfrm>
              <a:custGeom>
                <a:rect b="b" l="l" r="r" t="t"/>
                <a:pathLst>
                  <a:path extrusionOk="0" h="107813" w="119095">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 name="Google Shape;149;p1"/>
              <p:cNvSpPr/>
              <p:nvPr/>
            </p:nvSpPr>
            <p:spPr>
              <a:xfrm>
                <a:off x="2496903" y="2325158"/>
                <a:ext cx="119095" cy="107809"/>
              </a:xfrm>
              <a:custGeom>
                <a:rect b="b" l="l" r="r" t="t"/>
                <a:pathLst>
                  <a:path extrusionOk="0" h="107809" w="119095">
                    <a:moveTo>
                      <a:pt x="0" y="0"/>
                    </a:moveTo>
                    <a:lnTo>
                      <a:pt x="119096" y="0"/>
                    </a:lnTo>
                    <a:lnTo>
                      <a:pt x="119096" y="107809"/>
                    </a:lnTo>
                    <a:lnTo>
                      <a:pt x="0" y="107809"/>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0" name="Google Shape;150;p1"/>
            <p:cNvGrpSpPr/>
            <p:nvPr/>
          </p:nvGrpSpPr>
          <p:grpSpPr>
            <a:xfrm>
              <a:off x="2328793" y="2325158"/>
              <a:ext cx="119096" cy="1248295"/>
              <a:chOff x="2328793" y="2325158"/>
              <a:chExt cx="119096" cy="1248295"/>
            </a:xfrm>
          </p:grpSpPr>
          <p:sp>
            <p:nvSpPr>
              <p:cNvPr id="151" name="Google Shape;151;p1"/>
              <p:cNvSpPr/>
              <p:nvPr/>
            </p:nvSpPr>
            <p:spPr>
              <a:xfrm>
                <a:off x="2328793" y="3465640"/>
                <a:ext cx="119096" cy="107813"/>
              </a:xfrm>
              <a:custGeom>
                <a:rect b="b" l="l" r="r" t="t"/>
                <a:pathLst>
                  <a:path extrusionOk="0" h="107813" w="119096">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 name="Google Shape;152;p1"/>
              <p:cNvSpPr/>
              <p:nvPr/>
            </p:nvSpPr>
            <p:spPr>
              <a:xfrm>
                <a:off x="2328793" y="3302711"/>
                <a:ext cx="119096" cy="107813"/>
              </a:xfrm>
              <a:custGeom>
                <a:rect b="b" l="l" r="r" t="t"/>
                <a:pathLst>
                  <a:path extrusionOk="0" h="107813" w="119096">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 name="Google Shape;153;p1"/>
              <p:cNvSpPr/>
              <p:nvPr/>
            </p:nvSpPr>
            <p:spPr>
              <a:xfrm>
                <a:off x="2328793" y="3139786"/>
                <a:ext cx="119096" cy="107813"/>
              </a:xfrm>
              <a:custGeom>
                <a:rect b="b" l="l" r="r" t="t"/>
                <a:pathLst>
                  <a:path extrusionOk="0" h="107813" w="119096">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 name="Google Shape;154;p1"/>
              <p:cNvSpPr/>
              <p:nvPr/>
            </p:nvSpPr>
            <p:spPr>
              <a:xfrm>
                <a:off x="2328793" y="2976861"/>
                <a:ext cx="119096" cy="107813"/>
              </a:xfrm>
              <a:custGeom>
                <a:rect b="b" l="l" r="r" t="t"/>
                <a:pathLst>
                  <a:path extrusionOk="0" h="107813" w="119096">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 name="Google Shape;155;p1"/>
              <p:cNvSpPr/>
              <p:nvPr/>
            </p:nvSpPr>
            <p:spPr>
              <a:xfrm>
                <a:off x="2328793" y="2813936"/>
                <a:ext cx="119096" cy="107809"/>
              </a:xfrm>
              <a:custGeom>
                <a:rect b="b" l="l" r="r" t="t"/>
                <a:pathLst>
                  <a:path extrusionOk="0" h="107809" w="119096">
                    <a:moveTo>
                      <a:pt x="0" y="0"/>
                    </a:moveTo>
                    <a:lnTo>
                      <a:pt x="119096" y="0"/>
                    </a:lnTo>
                    <a:lnTo>
                      <a:pt x="119096" y="107810"/>
                    </a:lnTo>
                    <a:lnTo>
                      <a:pt x="0" y="107810"/>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 name="Google Shape;156;p1"/>
              <p:cNvSpPr/>
              <p:nvPr/>
            </p:nvSpPr>
            <p:spPr>
              <a:xfrm>
                <a:off x="2328793" y="2651007"/>
                <a:ext cx="119096" cy="107813"/>
              </a:xfrm>
              <a:custGeom>
                <a:rect b="b" l="l" r="r" t="t"/>
                <a:pathLst>
                  <a:path extrusionOk="0" h="107813" w="119096">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 name="Google Shape;157;p1"/>
              <p:cNvSpPr/>
              <p:nvPr/>
            </p:nvSpPr>
            <p:spPr>
              <a:xfrm>
                <a:off x="2328793" y="2488082"/>
                <a:ext cx="119096" cy="107813"/>
              </a:xfrm>
              <a:custGeom>
                <a:rect b="b" l="l" r="r" t="t"/>
                <a:pathLst>
                  <a:path extrusionOk="0" h="107813" w="119096">
                    <a:moveTo>
                      <a:pt x="0" y="0"/>
                    </a:moveTo>
                    <a:lnTo>
                      <a:pt x="119096" y="0"/>
                    </a:lnTo>
                    <a:lnTo>
                      <a:pt x="119096" y="107814"/>
                    </a:lnTo>
                    <a:lnTo>
                      <a:pt x="0" y="107814"/>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 name="Google Shape;158;p1"/>
              <p:cNvSpPr/>
              <p:nvPr/>
            </p:nvSpPr>
            <p:spPr>
              <a:xfrm>
                <a:off x="2328793" y="2325158"/>
                <a:ext cx="119096" cy="107809"/>
              </a:xfrm>
              <a:custGeom>
                <a:rect b="b" l="l" r="r" t="t"/>
                <a:pathLst>
                  <a:path extrusionOk="0" h="107809" w="119096">
                    <a:moveTo>
                      <a:pt x="0" y="0"/>
                    </a:moveTo>
                    <a:lnTo>
                      <a:pt x="119096" y="0"/>
                    </a:lnTo>
                    <a:lnTo>
                      <a:pt x="119096" y="107809"/>
                    </a:lnTo>
                    <a:lnTo>
                      <a:pt x="0" y="107809"/>
                    </a:lnTo>
                    <a:lnTo>
                      <a:pt x="0" y="0"/>
                    </a:lnTo>
                    <a:close/>
                  </a:path>
                </a:pathLst>
              </a:custGeom>
              <a:solidFill>
                <a:srgbClr val="6D838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59" name="Google Shape;159;p1"/>
          <p:cNvGrpSpPr/>
          <p:nvPr/>
        </p:nvGrpSpPr>
        <p:grpSpPr>
          <a:xfrm>
            <a:off x="11696217" y="2877357"/>
            <a:ext cx="541305" cy="3065463"/>
            <a:chOff x="7435838" y="1766249"/>
            <a:chExt cx="345264" cy="1955264"/>
          </a:xfrm>
        </p:grpSpPr>
        <p:sp>
          <p:nvSpPr>
            <p:cNvPr id="160" name="Google Shape;160;p1"/>
            <p:cNvSpPr/>
            <p:nvPr/>
          </p:nvSpPr>
          <p:spPr>
            <a:xfrm>
              <a:off x="7456848" y="2827578"/>
              <a:ext cx="33761" cy="893935"/>
            </a:xfrm>
            <a:custGeom>
              <a:rect b="b" l="l" r="r" t="t"/>
              <a:pathLst>
                <a:path extrusionOk="0" h="893935" w="33761">
                  <a:moveTo>
                    <a:pt x="0" y="0"/>
                  </a:moveTo>
                  <a:lnTo>
                    <a:pt x="33761" y="0"/>
                  </a:lnTo>
                  <a:lnTo>
                    <a:pt x="33761" y="893935"/>
                  </a:lnTo>
                  <a:lnTo>
                    <a:pt x="0" y="893935"/>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 name="Google Shape;161;p1"/>
            <p:cNvSpPr/>
            <p:nvPr/>
          </p:nvSpPr>
          <p:spPr>
            <a:xfrm>
              <a:off x="7544936" y="2818976"/>
              <a:ext cx="33801" cy="893931"/>
            </a:xfrm>
            <a:custGeom>
              <a:rect b="b" l="l" r="r" t="t"/>
              <a:pathLst>
                <a:path extrusionOk="0" h="893931" w="33801">
                  <a:moveTo>
                    <a:pt x="0" y="0"/>
                  </a:moveTo>
                  <a:lnTo>
                    <a:pt x="33802" y="0"/>
                  </a:lnTo>
                  <a:lnTo>
                    <a:pt x="33802" y="893931"/>
                  </a:lnTo>
                  <a:lnTo>
                    <a:pt x="0" y="893931"/>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 name="Google Shape;162;p1"/>
            <p:cNvSpPr/>
            <p:nvPr/>
          </p:nvSpPr>
          <p:spPr>
            <a:xfrm>
              <a:off x="7629136" y="2819579"/>
              <a:ext cx="33761" cy="893935"/>
            </a:xfrm>
            <a:custGeom>
              <a:rect b="b" l="l" r="r" t="t"/>
              <a:pathLst>
                <a:path extrusionOk="0" h="893935" w="33761">
                  <a:moveTo>
                    <a:pt x="0" y="0"/>
                  </a:moveTo>
                  <a:lnTo>
                    <a:pt x="33761" y="0"/>
                  </a:lnTo>
                  <a:lnTo>
                    <a:pt x="33761" y="893935"/>
                  </a:lnTo>
                  <a:lnTo>
                    <a:pt x="0" y="893935"/>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 name="Google Shape;163;p1"/>
            <p:cNvSpPr/>
            <p:nvPr/>
          </p:nvSpPr>
          <p:spPr>
            <a:xfrm>
              <a:off x="7710989" y="2819199"/>
              <a:ext cx="33761" cy="893935"/>
            </a:xfrm>
            <a:custGeom>
              <a:rect b="b" l="l" r="r" t="t"/>
              <a:pathLst>
                <a:path extrusionOk="0" h="893935" w="33761">
                  <a:moveTo>
                    <a:pt x="0" y="0"/>
                  </a:moveTo>
                  <a:lnTo>
                    <a:pt x="33762" y="0"/>
                  </a:lnTo>
                  <a:lnTo>
                    <a:pt x="33762" y="893935"/>
                  </a:lnTo>
                  <a:lnTo>
                    <a:pt x="0" y="893935"/>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4" name="Google Shape;164;p1"/>
            <p:cNvGrpSpPr/>
            <p:nvPr/>
          </p:nvGrpSpPr>
          <p:grpSpPr>
            <a:xfrm>
              <a:off x="7435838" y="1766249"/>
              <a:ext cx="345264" cy="1001530"/>
              <a:chOff x="7435838" y="1766249"/>
              <a:chExt cx="345264" cy="1001530"/>
            </a:xfrm>
          </p:grpSpPr>
          <p:sp>
            <p:nvSpPr>
              <p:cNvPr id="165" name="Google Shape;165;p1"/>
              <p:cNvSpPr/>
              <p:nvPr/>
            </p:nvSpPr>
            <p:spPr>
              <a:xfrm>
                <a:off x="7435838" y="1766249"/>
                <a:ext cx="345264" cy="46164"/>
              </a:xfrm>
              <a:custGeom>
                <a:rect b="b" l="l" r="r" t="t"/>
                <a:pathLst>
                  <a:path extrusionOk="0" h="46164" w="345264">
                    <a:moveTo>
                      <a:pt x="0" y="0"/>
                    </a:moveTo>
                    <a:lnTo>
                      <a:pt x="345265" y="0"/>
                    </a:lnTo>
                    <a:lnTo>
                      <a:pt x="345265" y="46165"/>
                    </a:lnTo>
                    <a:lnTo>
                      <a:pt x="0" y="46165"/>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 name="Google Shape;166;p1"/>
              <p:cNvSpPr/>
              <p:nvPr/>
            </p:nvSpPr>
            <p:spPr>
              <a:xfrm>
                <a:off x="7435838" y="1872399"/>
                <a:ext cx="345264" cy="46168"/>
              </a:xfrm>
              <a:custGeom>
                <a:rect b="b" l="l" r="r" t="t"/>
                <a:pathLst>
                  <a:path extrusionOk="0" h="46168" w="345264">
                    <a:moveTo>
                      <a:pt x="0" y="0"/>
                    </a:moveTo>
                    <a:lnTo>
                      <a:pt x="345265" y="0"/>
                    </a:lnTo>
                    <a:lnTo>
                      <a:pt x="345265" y="46169"/>
                    </a:lnTo>
                    <a:lnTo>
                      <a:pt x="0" y="46169"/>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 name="Google Shape;167;p1"/>
              <p:cNvSpPr/>
              <p:nvPr/>
            </p:nvSpPr>
            <p:spPr>
              <a:xfrm>
                <a:off x="7435838" y="1978549"/>
                <a:ext cx="345264" cy="46168"/>
              </a:xfrm>
              <a:custGeom>
                <a:rect b="b" l="l" r="r" t="t"/>
                <a:pathLst>
                  <a:path extrusionOk="0" h="46168" w="345264">
                    <a:moveTo>
                      <a:pt x="0" y="0"/>
                    </a:moveTo>
                    <a:lnTo>
                      <a:pt x="345265" y="0"/>
                    </a:lnTo>
                    <a:lnTo>
                      <a:pt x="345265" y="46169"/>
                    </a:lnTo>
                    <a:lnTo>
                      <a:pt x="0" y="46169"/>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 name="Google Shape;168;p1"/>
              <p:cNvSpPr/>
              <p:nvPr/>
            </p:nvSpPr>
            <p:spPr>
              <a:xfrm>
                <a:off x="7435838" y="2084703"/>
                <a:ext cx="345264" cy="46168"/>
              </a:xfrm>
              <a:custGeom>
                <a:rect b="b" l="l" r="r" t="t"/>
                <a:pathLst>
                  <a:path extrusionOk="0" h="46168" w="345264">
                    <a:moveTo>
                      <a:pt x="0" y="0"/>
                    </a:moveTo>
                    <a:lnTo>
                      <a:pt x="345265" y="0"/>
                    </a:lnTo>
                    <a:lnTo>
                      <a:pt x="345265" y="46169"/>
                    </a:lnTo>
                    <a:lnTo>
                      <a:pt x="0" y="46169"/>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 name="Google Shape;169;p1"/>
              <p:cNvSpPr/>
              <p:nvPr/>
            </p:nvSpPr>
            <p:spPr>
              <a:xfrm>
                <a:off x="7435838" y="2190853"/>
                <a:ext cx="345264" cy="46168"/>
              </a:xfrm>
              <a:custGeom>
                <a:rect b="b" l="l" r="r" t="t"/>
                <a:pathLst>
                  <a:path extrusionOk="0" h="46168" w="345264">
                    <a:moveTo>
                      <a:pt x="0" y="0"/>
                    </a:moveTo>
                    <a:lnTo>
                      <a:pt x="345265" y="0"/>
                    </a:lnTo>
                    <a:lnTo>
                      <a:pt x="345265" y="46169"/>
                    </a:lnTo>
                    <a:lnTo>
                      <a:pt x="0" y="46169"/>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 name="Google Shape;170;p1"/>
              <p:cNvSpPr/>
              <p:nvPr/>
            </p:nvSpPr>
            <p:spPr>
              <a:xfrm>
                <a:off x="7435838" y="2297003"/>
                <a:ext cx="345264" cy="46168"/>
              </a:xfrm>
              <a:custGeom>
                <a:rect b="b" l="l" r="r" t="t"/>
                <a:pathLst>
                  <a:path extrusionOk="0" h="46168" w="345264">
                    <a:moveTo>
                      <a:pt x="0" y="0"/>
                    </a:moveTo>
                    <a:lnTo>
                      <a:pt x="345265" y="0"/>
                    </a:lnTo>
                    <a:lnTo>
                      <a:pt x="345265" y="46169"/>
                    </a:lnTo>
                    <a:lnTo>
                      <a:pt x="0" y="46169"/>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 name="Google Shape;171;p1"/>
              <p:cNvSpPr/>
              <p:nvPr/>
            </p:nvSpPr>
            <p:spPr>
              <a:xfrm>
                <a:off x="7435838" y="2403157"/>
                <a:ext cx="345264" cy="46168"/>
              </a:xfrm>
              <a:custGeom>
                <a:rect b="b" l="l" r="r" t="t"/>
                <a:pathLst>
                  <a:path extrusionOk="0" h="46168" w="345264">
                    <a:moveTo>
                      <a:pt x="0" y="0"/>
                    </a:moveTo>
                    <a:lnTo>
                      <a:pt x="345265" y="0"/>
                    </a:lnTo>
                    <a:lnTo>
                      <a:pt x="345265" y="46169"/>
                    </a:lnTo>
                    <a:lnTo>
                      <a:pt x="0" y="46169"/>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 name="Google Shape;172;p1"/>
              <p:cNvSpPr/>
              <p:nvPr/>
            </p:nvSpPr>
            <p:spPr>
              <a:xfrm>
                <a:off x="7435838" y="2509307"/>
                <a:ext cx="345264" cy="46168"/>
              </a:xfrm>
              <a:custGeom>
                <a:rect b="b" l="l" r="r" t="t"/>
                <a:pathLst>
                  <a:path extrusionOk="0" h="46168" w="345264">
                    <a:moveTo>
                      <a:pt x="0" y="0"/>
                    </a:moveTo>
                    <a:lnTo>
                      <a:pt x="345265" y="0"/>
                    </a:lnTo>
                    <a:lnTo>
                      <a:pt x="345265" y="46169"/>
                    </a:lnTo>
                    <a:lnTo>
                      <a:pt x="0" y="46169"/>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 name="Google Shape;173;p1"/>
              <p:cNvSpPr/>
              <p:nvPr/>
            </p:nvSpPr>
            <p:spPr>
              <a:xfrm>
                <a:off x="7435838" y="2615461"/>
                <a:ext cx="345264" cy="46164"/>
              </a:xfrm>
              <a:custGeom>
                <a:rect b="b" l="l" r="r" t="t"/>
                <a:pathLst>
                  <a:path extrusionOk="0" h="46164" w="345264">
                    <a:moveTo>
                      <a:pt x="0" y="0"/>
                    </a:moveTo>
                    <a:lnTo>
                      <a:pt x="345265" y="0"/>
                    </a:lnTo>
                    <a:lnTo>
                      <a:pt x="345265" y="46165"/>
                    </a:lnTo>
                    <a:lnTo>
                      <a:pt x="0" y="46165"/>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 name="Google Shape;174;p1"/>
              <p:cNvSpPr/>
              <p:nvPr/>
            </p:nvSpPr>
            <p:spPr>
              <a:xfrm>
                <a:off x="7435838" y="2721611"/>
                <a:ext cx="345264" cy="46168"/>
              </a:xfrm>
              <a:custGeom>
                <a:rect b="b" l="l" r="r" t="t"/>
                <a:pathLst>
                  <a:path extrusionOk="0" h="46168" w="345264">
                    <a:moveTo>
                      <a:pt x="0" y="0"/>
                    </a:moveTo>
                    <a:lnTo>
                      <a:pt x="345265" y="0"/>
                    </a:lnTo>
                    <a:lnTo>
                      <a:pt x="345265" y="46169"/>
                    </a:lnTo>
                    <a:lnTo>
                      <a:pt x="0" y="46169"/>
                    </a:lnTo>
                    <a:lnTo>
                      <a:pt x="0" y="0"/>
                    </a:lnTo>
                    <a:close/>
                  </a:path>
                </a:pathLst>
              </a:custGeom>
              <a:solidFill>
                <a:srgbClr val="8599A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75" name="Google Shape;175;p1"/>
          <p:cNvGrpSpPr/>
          <p:nvPr/>
        </p:nvGrpSpPr>
        <p:grpSpPr>
          <a:xfrm>
            <a:off x="7474426" y="2777474"/>
            <a:ext cx="890942" cy="2965376"/>
            <a:chOff x="4743026" y="1702540"/>
            <a:chExt cx="568275" cy="1891425"/>
          </a:xfrm>
        </p:grpSpPr>
        <p:sp>
          <p:nvSpPr>
            <p:cNvPr id="176" name="Google Shape;176;p1"/>
            <p:cNvSpPr/>
            <p:nvPr/>
          </p:nvSpPr>
          <p:spPr>
            <a:xfrm>
              <a:off x="4971906" y="1708215"/>
              <a:ext cx="123063" cy="1885750"/>
            </a:xfrm>
            <a:custGeom>
              <a:rect b="b" l="l" r="r" t="t"/>
              <a:pathLst>
                <a:path extrusionOk="0" h="1885750" w="123063">
                  <a:moveTo>
                    <a:pt x="0" y="0"/>
                  </a:moveTo>
                  <a:lnTo>
                    <a:pt x="123063" y="0"/>
                  </a:lnTo>
                  <a:lnTo>
                    <a:pt x="123063" y="1885750"/>
                  </a:lnTo>
                  <a:lnTo>
                    <a:pt x="0" y="1885750"/>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7" name="Google Shape;177;p1"/>
            <p:cNvGrpSpPr/>
            <p:nvPr/>
          </p:nvGrpSpPr>
          <p:grpSpPr>
            <a:xfrm>
              <a:off x="4743026" y="1704831"/>
              <a:ext cx="140874" cy="1887446"/>
              <a:chOff x="4743026" y="1704831"/>
              <a:chExt cx="140874" cy="1887446"/>
            </a:xfrm>
          </p:grpSpPr>
          <p:sp>
            <p:nvSpPr>
              <p:cNvPr id="178" name="Google Shape;178;p1"/>
              <p:cNvSpPr/>
              <p:nvPr/>
            </p:nvSpPr>
            <p:spPr>
              <a:xfrm>
                <a:off x="4743026" y="1704831"/>
                <a:ext cx="140874" cy="98345"/>
              </a:xfrm>
              <a:custGeom>
                <a:rect b="b" l="l" r="r" t="t"/>
                <a:pathLst>
                  <a:path extrusionOk="0" h="98345" w="140874">
                    <a:moveTo>
                      <a:pt x="0" y="0"/>
                    </a:moveTo>
                    <a:lnTo>
                      <a:pt x="140874" y="0"/>
                    </a:lnTo>
                    <a:lnTo>
                      <a:pt x="140874" y="98345"/>
                    </a:lnTo>
                    <a:lnTo>
                      <a:pt x="0" y="98345"/>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 name="Google Shape;179;p1"/>
              <p:cNvSpPr/>
              <p:nvPr/>
            </p:nvSpPr>
            <p:spPr>
              <a:xfrm>
                <a:off x="4743026" y="1867476"/>
                <a:ext cx="140874" cy="98345"/>
              </a:xfrm>
              <a:custGeom>
                <a:rect b="b" l="l" r="r" t="t"/>
                <a:pathLst>
                  <a:path extrusionOk="0" h="98345" w="140874">
                    <a:moveTo>
                      <a:pt x="0" y="0"/>
                    </a:moveTo>
                    <a:lnTo>
                      <a:pt x="140874" y="0"/>
                    </a:lnTo>
                    <a:lnTo>
                      <a:pt x="140874" y="98345"/>
                    </a:lnTo>
                    <a:lnTo>
                      <a:pt x="0" y="98345"/>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 name="Google Shape;180;p1"/>
              <p:cNvSpPr/>
              <p:nvPr/>
            </p:nvSpPr>
            <p:spPr>
              <a:xfrm>
                <a:off x="4743026" y="2030118"/>
                <a:ext cx="140874" cy="98349"/>
              </a:xfrm>
              <a:custGeom>
                <a:rect b="b" l="l" r="r" t="t"/>
                <a:pathLst>
                  <a:path extrusionOk="0" h="98349" w="140874">
                    <a:moveTo>
                      <a:pt x="0" y="0"/>
                    </a:moveTo>
                    <a:lnTo>
                      <a:pt x="140874" y="0"/>
                    </a:lnTo>
                    <a:lnTo>
                      <a:pt x="14087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 name="Google Shape;181;p1"/>
              <p:cNvSpPr/>
              <p:nvPr/>
            </p:nvSpPr>
            <p:spPr>
              <a:xfrm>
                <a:off x="4743026" y="2192764"/>
                <a:ext cx="140874" cy="98349"/>
              </a:xfrm>
              <a:custGeom>
                <a:rect b="b" l="l" r="r" t="t"/>
                <a:pathLst>
                  <a:path extrusionOk="0" h="98349" w="140874">
                    <a:moveTo>
                      <a:pt x="0" y="0"/>
                    </a:moveTo>
                    <a:lnTo>
                      <a:pt x="140874" y="0"/>
                    </a:lnTo>
                    <a:lnTo>
                      <a:pt x="14087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 name="Google Shape;182;p1"/>
              <p:cNvSpPr/>
              <p:nvPr/>
            </p:nvSpPr>
            <p:spPr>
              <a:xfrm>
                <a:off x="4743026" y="2355409"/>
                <a:ext cx="140874" cy="98349"/>
              </a:xfrm>
              <a:custGeom>
                <a:rect b="b" l="l" r="r" t="t"/>
                <a:pathLst>
                  <a:path extrusionOk="0" h="98349" w="140874">
                    <a:moveTo>
                      <a:pt x="0" y="0"/>
                    </a:moveTo>
                    <a:lnTo>
                      <a:pt x="140874" y="0"/>
                    </a:lnTo>
                    <a:lnTo>
                      <a:pt x="14087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 name="Google Shape;183;p1"/>
              <p:cNvSpPr/>
              <p:nvPr/>
            </p:nvSpPr>
            <p:spPr>
              <a:xfrm>
                <a:off x="4743026" y="2518055"/>
                <a:ext cx="140874" cy="98349"/>
              </a:xfrm>
              <a:custGeom>
                <a:rect b="b" l="l" r="r" t="t"/>
                <a:pathLst>
                  <a:path extrusionOk="0" h="98349" w="140874">
                    <a:moveTo>
                      <a:pt x="0" y="0"/>
                    </a:moveTo>
                    <a:lnTo>
                      <a:pt x="140874" y="0"/>
                    </a:lnTo>
                    <a:lnTo>
                      <a:pt x="14087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 name="Google Shape;184;p1"/>
              <p:cNvSpPr/>
              <p:nvPr/>
            </p:nvSpPr>
            <p:spPr>
              <a:xfrm>
                <a:off x="4743026" y="2680700"/>
                <a:ext cx="140874" cy="98349"/>
              </a:xfrm>
              <a:custGeom>
                <a:rect b="b" l="l" r="r" t="t"/>
                <a:pathLst>
                  <a:path extrusionOk="0" h="98349" w="140874">
                    <a:moveTo>
                      <a:pt x="0" y="0"/>
                    </a:moveTo>
                    <a:lnTo>
                      <a:pt x="140874" y="0"/>
                    </a:lnTo>
                    <a:lnTo>
                      <a:pt x="14087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 name="Google Shape;185;p1"/>
              <p:cNvSpPr/>
              <p:nvPr/>
            </p:nvSpPr>
            <p:spPr>
              <a:xfrm>
                <a:off x="4743026" y="2843346"/>
                <a:ext cx="140874" cy="98349"/>
              </a:xfrm>
              <a:custGeom>
                <a:rect b="b" l="l" r="r" t="t"/>
                <a:pathLst>
                  <a:path extrusionOk="0" h="98349" w="140874">
                    <a:moveTo>
                      <a:pt x="0" y="0"/>
                    </a:moveTo>
                    <a:lnTo>
                      <a:pt x="140874" y="0"/>
                    </a:lnTo>
                    <a:lnTo>
                      <a:pt x="14087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 name="Google Shape;186;p1"/>
              <p:cNvSpPr/>
              <p:nvPr/>
            </p:nvSpPr>
            <p:spPr>
              <a:xfrm>
                <a:off x="4743026" y="3005991"/>
                <a:ext cx="140874" cy="98349"/>
              </a:xfrm>
              <a:custGeom>
                <a:rect b="b" l="l" r="r" t="t"/>
                <a:pathLst>
                  <a:path extrusionOk="0" h="98349" w="140874">
                    <a:moveTo>
                      <a:pt x="0" y="0"/>
                    </a:moveTo>
                    <a:lnTo>
                      <a:pt x="140874" y="0"/>
                    </a:lnTo>
                    <a:lnTo>
                      <a:pt x="14087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 name="Google Shape;187;p1"/>
              <p:cNvSpPr/>
              <p:nvPr/>
            </p:nvSpPr>
            <p:spPr>
              <a:xfrm>
                <a:off x="4743026" y="3168637"/>
                <a:ext cx="140874" cy="98349"/>
              </a:xfrm>
              <a:custGeom>
                <a:rect b="b" l="l" r="r" t="t"/>
                <a:pathLst>
                  <a:path extrusionOk="0" h="98349" w="140874">
                    <a:moveTo>
                      <a:pt x="0" y="0"/>
                    </a:moveTo>
                    <a:lnTo>
                      <a:pt x="140874" y="0"/>
                    </a:lnTo>
                    <a:lnTo>
                      <a:pt x="14087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 name="Google Shape;188;p1"/>
              <p:cNvSpPr/>
              <p:nvPr/>
            </p:nvSpPr>
            <p:spPr>
              <a:xfrm>
                <a:off x="4743026" y="3331282"/>
                <a:ext cx="140874" cy="98349"/>
              </a:xfrm>
              <a:custGeom>
                <a:rect b="b" l="l" r="r" t="t"/>
                <a:pathLst>
                  <a:path extrusionOk="0" h="98349" w="140874">
                    <a:moveTo>
                      <a:pt x="0" y="0"/>
                    </a:moveTo>
                    <a:lnTo>
                      <a:pt x="140874" y="0"/>
                    </a:lnTo>
                    <a:lnTo>
                      <a:pt x="14087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 name="Google Shape;189;p1"/>
              <p:cNvSpPr/>
              <p:nvPr/>
            </p:nvSpPr>
            <p:spPr>
              <a:xfrm>
                <a:off x="4743026" y="3493928"/>
                <a:ext cx="140874" cy="98349"/>
              </a:xfrm>
              <a:custGeom>
                <a:rect b="b" l="l" r="r" t="t"/>
                <a:pathLst>
                  <a:path extrusionOk="0" h="98349" w="140874">
                    <a:moveTo>
                      <a:pt x="0" y="0"/>
                    </a:moveTo>
                    <a:lnTo>
                      <a:pt x="140874" y="0"/>
                    </a:lnTo>
                    <a:lnTo>
                      <a:pt x="14087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0" name="Google Shape;190;p1"/>
            <p:cNvGrpSpPr/>
            <p:nvPr/>
          </p:nvGrpSpPr>
          <p:grpSpPr>
            <a:xfrm>
              <a:off x="5170467" y="1702540"/>
              <a:ext cx="140834" cy="1887450"/>
              <a:chOff x="5170467" y="1702540"/>
              <a:chExt cx="140834" cy="1887450"/>
            </a:xfrm>
          </p:grpSpPr>
          <p:sp>
            <p:nvSpPr>
              <p:cNvPr id="191" name="Google Shape;191;p1"/>
              <p:cNvSpPr/>
              <p:nvPr/>
            </p:nvSpPr>
            <p:spPr>
              <a:xfrm>
                <a:off x="5170467" y="1702540"/>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 name="Google Shape;192;p1"/>
              <p:cNvSpPr/>
              <p:nvPr/>
            </p:nvSpPr>
            <p:spPr>
              <a:xfrm>
                <a:off x="5170467" y="1865185"/>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 name="Google Shape;193;p1"/>
              <p:cNvSpPr/>
              <p:nvPr/>
            </p:nvSpPr>
            <p:spPr>
              <a:xfrm>
                <a:off x="5170467" y="2027831"/>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 name="Google Shape;194;p1"/>
              <p:cNvSpPr/>
              <p:nvPr/>
            </p:nvSpPr>
            <p:spPr>
              <a:xfrm>
                <a:off x="5170467" y="2190476"/>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 name="Google Shape;195;p1"/>
              <p:cNvSpPr/>
              <p:nvPr/>
            </p:nvSpPr>
            <p:spPr>
              <a:xfrm>
                <a:off x="5170467" y="2353122"/>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 name="Google Shape;196;p1"/>
              <p:cNvSpPr/>
              <p:nvPr/>
            </p:nvSpPr>
            <p:spPr>
              <a:xfrm>
                <a:off x="5170467" y="2515768"/>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 name="Google Shape;197;p1"/>
              <p:cNvSpPr/>
              <p:nvPr/>
            </p:nvSpPr>
            <p:spPr>
              <a:xfrm>
                <a:off x="5170467" y="2678413"/>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 name="Google Shape;198;p1"/>
              <p:cNvSpPr/>
              <p:nvPr/>
            </p:nvSpPr>
            <p:spPr>
              <a:xfrm>
                <a:off x="5170467" y="2841059"/>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 name="Google Shape;199;p1"/>
              <p:cNvSpPr/>
              <p:nvPr/>
            </p:nvSpPr>
            <p:spPr>
              <a:xfrm>
                <a:off x="5170467" y="3003704"/>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 name="Google Shape;200;p1"/>
              <p:cNvSpPr/>
              <p:nvPr/>
            </p:nvSpPr>
            <p:spPr>
              <a:xfrm>
                <a:off x="5170467" y="3166350"/>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 name="Google Shape;201;p1"/>
              <p:cNvSpPr/>
              <p:nvPr/>
            </p:nvSpPr>
            <p:spPr>
              <a:xfrm>
                <a:off x="5170467" y="3328995"/>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 name="Google Shape;202;p1"/>
              <p:cNvSpPr/>
              <p:nvPr/>
            </p:nvSpPr>
            <p:spPr>
              <a:xfrm>
                <a:off x="5170467" y="3491641"/>
                <a:ext cx="140834" cy="98349"/>
              </a:xfrm>
              <a:custGeom>
                <a:rect b="b" l="l" r="r" t="t"/>
                <a:pathLst>
                  <a:path extrusionOk="0" h="98349" w="140834">
                    <a:moveTo>
                      <a:pt x="0" y="0"/>
                    </a:moveTo>
                    <a:lnTo>
                      <a:pt x="140834" y="0"/>
                    </a:lnTo>
                    <a:lnTo>
                      <a:pt x="140834" y="98349"/>
                    </a:lnTo>
                    <a:lnTo>
                      <a:pt x="0" y="98349"/>
                    </a:lnTo>
                    <a:lnTo>
                      <a:pt x="0" y="0"/>
                    </a:lnTo>
                    <a:close/>
                  </a:path>
                </a:pathLst>
              </a:custGeom>
              <a:solidFill>
                <a:srgbClr val="617B8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03" name="Google Shape;203;p1"/>
          <p:cNvGrpSpPr/>
          <p:nvPr/>
        </p:nvGrpSpPr>
        <p:grpSpPr>
          <a:xfrm>
            <a:off x="10696810" y="3766150"/>
            <a:ext cx="746557" cy="2014965"/>
            <a:chOff x="6798380" y="2333153"/>
            <a:chExt cx="476181" cy="1285218"/>
          </a:xfrm>
        </p:grpSpPr>
        <p:sp>
          <p:nvSpPr>
            <p:cNvPr id="204" name="Google Shape;204;p1"/>
            <p:cNvSpPr/>
            <p:nvPr/>
          </p:nvSpPr>
          <p:spPr>
            <a:xfrm>
              <a:off x="6984999" y="2339281"/>
              <a:ext cx="114683" cy="1279090"/>
            </a:xfrm>
            <a:custGeom>
              <a:rect b="b" l="l" r="r" t="t"/>
              <a:pathLst>
                <a:path extrusionOk="0" h="1279090" w="114683">
                  <a:moveTo>
                    <a:pt x="0" y="0"/>
                  </a:moveTo>
                  <a:lnTo>
                    <a:pt x="114683" y="0"/>
                  </a:lnTo>
                  <a:lnTo>
                    <a:pt x="114683" y="1279090"/>
                  </a:lnTo>
                  <a:lnTo>
                    <a:pt x="0" y="1279090"/>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 name="Google Shape;205;p1"/>
            <p:cNvSpPr/>
            <p:nvPr/>
          </p:nvSpPr>
          <p:spPr>
            <a:xfrm>
              <a:off x="6798380" y="2336735"/>
              <a:ext cx="107639" cy="98345"/>
            </a:xfrm>
            <a:custGeom>
              <a:rect b="b" l="l" r="r" t="t"/>
              <a:pathLst>
                <a:path extrusionOk="0" h="98345" w="107639">
                  <a:moveTo>
                    <a:pt x="0" y="0"/>
                  </a:moveTo>
                  <a:lnTo>
                    <a:pt x="107640" y="0"/>
                  </a:lnTo>
                  <a:lnTo>
                    <a:pt x="107640" y="98345"/>
                  </a:lnTo>
                  <a:lnTo>
                    <a:pt x="0" y="98345"/>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 name="Google Shape;206;p1"/>
            <p:cNvSpPr/>
            <p:nvPr/>
          </p:nvSpPr>
          <p:spPr>
            <a:xfrm>
              <a:off x="7166922" y="2333153"/>
              <a:ext cx="107639" cy="98349"/>
            </a:xfrm>
            <a:custGeom>
              <a:rect b="b" l="l" r="r" t="t"/>
              <a:pathLst>
                <a:path extrusionOk="0" h="98349" w="107639">
                  <a:moveTo>
                    <a:pt x="0" y="0"/>
                  </a:moveTo>
                  <a:lnTo>
                    <a:pt x="107640" y="0"/>
                  </a:lnTo>
                  <a:lnTo>
                    <a:pt x="107640" y="98349"/>
                  </a:lnTo>
                  <a:lnTo>
                    <a:pt x="0" y="98349"/>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 name="Google Shape;207;p1"/>
            <p:cNvSpPr/>
            <p:nvPr/>
          </p:nvSpPr>
          <p:spPr>
            <a:xfrm>
              <a:off x="6798380" y="2496329"/>
              <a:ext cx="107639" cy="98349"/>
            </a:xfrm>
            <a:custGeom>
              <a:rect b="b" l="l" r="r" t="t"/>
              <a:pathLst>
                <a:path extrusionOk="0" h="98349" w="107639">
                  <a:moveTo>
                    <a:pt x="0" y="0"/>
                  </a:moveTo>
                  <a:lnTo>
                    <a:pt x="107640" y="0"/>
                  </a:lnTo>
                  <a:lnTo>
                    <a:pt x="107640" y="98349"/>
                  </a:lnTo>
                  <a:lnTo>
                    <a:pt x="0" y="98349"/>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 name="Google Shape;208;p1"/>
            <p:cNvSpPr/>
            <p:nvPr/>
          </p:nvSpPr>
          <p:spPr>
            <a:xfrm>
              <a:off x="7166922" y="2492750"/>
              <a:ext cx="107639" cy="98345"/>
            </a:xfrm>
            <a:custGeom>
              <a:rect b="b" l="l" r="r" t="t"/>
              <a:pathLst>
                <a:path extrusionOk="0" h="98345" w="107639">
                  <a:moveTo>
                    <a:pt x="0" y="0"/>
                  </a:moveTo>
                  <a:lnTo>
                    <a:pt x="107640" y="0"/>
                  </a:lnTo>
                  <a:lnTo>
                    <a:pt x="107640" y="98345"/>
                  </a:lnTo>
                  <a:lnTo>
                    <a:pt x="0" y="98345"/>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 name="Google Shape;209;p1"/>
            <p:cNvSpPr/>
            <p:nvPr/>
          </p:nvSpPr>
          <p:spPr>
            <a:xfrm>
              <a:off x="6798380" y="2655926"/>
              <a:ext cx="107639" cy="98349"/>
            </a:xfrm>
            <a:custGeom>
              <a:rect b="b" l="l" r="r" t="t"/>
              <a:pathLst>
                <a:path extrusionOk="0" h="98349" w="107639">
                  <a:moveTo>
                    <a:pt x="0" y="0"/>
                  </a:moveTo>
                  <a:lnTo>
                    <a:pt x="107640" y="0"/>
                  </a:lnTo>
                  <a:lnTo>
                    <a:pt x="107640" y="98349"/>
                  </a:lnTo>
                  <a:lnTo>
                    <a:pt x="0" y="98349"/>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 name="Google Shape;210;p1"/>
            <p:cNvSpPr/>
            <p:nvPr/>
          </p:nvSpPr>
          <p:spPr>
            <a:xfrm>
              <a:off x="7166922" y="2652343"/>
              <a:ext cx="107639" cy="98349"/>
            </a:xfrm>
            <a:custGeom>
              <a:rect b="b" l="l" r="r" t="t"/>
              <a:pathLst>
                <a:path extrusionOk="0" h="98349" w="107639">
                  <a:moveTo>
                    <a:pt x="0" y="0"/>
                  </a:moveTo>
                  <a:lnTo>
                    <a:pt x="107640" y="0"/>
                  </a:lnTo>
                  <a:lnTo>
                    <a:pt x="107640" y="98349"/>
                  </a:lnTo>
                  <a:lnTo>
                    <a:pt x="0" y="98349"/>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 name="Google Shape;211;p1"/>
            <p:cNvSpPr/>
            <p:nvPr/>
          </p:nvSpPr>
          <p:spPr>
            <a:xfrm>
              <a:off x="6798380" y="2815523"/>
              <a:ext cx="107639" cy="98345"/>
            </a:xfrm>
            <a:custGeom>
              <a:rect b="b" l="l" r="r" t="t"/>
              <a:pathLst>
                <a:path extrusionOk="0" h="98345" w="107639">
                  <a:moveTo>
                    <a:pt x="0" y="0"/>
                  </a:moveTo>
                  <a:lnTo>
                    <a:pt x="107640" y="0"/>
                  </a:lnTo>
                  <a:lnTo>
                    <a:pt x="107640" y="98345"/>
                  </a:lnTo>
                  <a:lnTo>
                    <a:pt x="0" y="98345"/>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 name="Google Shape;212;p1"/>
            <p:cNvSpPr/>
            <p:nvPr/>
          </p:nvSpPr>
          <p:spPr>
            <a:xfrm>
              <a:off x="7166922" y="2811940"/>
              <a:ext cx="107639" cy="98349"/>
            </a:xfrm>
            <a:custGeom>
              <a:rect b="b" l="l" r="r" t="t"/>
              <a:pathLst>
                <a:path extrusionOk="0" h="98349" w="107639">
                  <a:moveTo>
                    <a:pt x="0" y="0"/>
                  </a:moveTo>
                  <a:lnTo>
                    <a:pt x="107640" y="0"/>
                  </a:lnTo>
                  <a:lnTo>
                    <a:pt x="107640" y="98349"/>
                  </a:lnTo>
                  <a:lnTo>
                    <a:pt x="0" y="98349"/>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 name="Google Shape;213;p1"/>
            <p:cNvSpPr/>
            <p:nvPr/>
          </p:nvSpPr>
          <p:spPr>
            <a:xfrm>
              <a:off x="6798380" y="2975116"/>
              <a:ext cx="107639" cy="98349"/>
            </a:xfrm>
            <a:custGeom>
              <a:rect b="b" l="l" r="r" t="t"/>
              <a:pathLst>
                <a:path extrusionOk="0" h="98349" w="107639">
                  <a:moveTo>
                    <a:pt x="0" y="0"/>
                  </a:moveTo>
                  <a:lnTo>
                    <a:pt x="107640" y="0"/>
                  </a:lnTo>
                  <a:lnTo>
                    <a:pt x="107640" y="98349"/>
                  </a:lnTo>
                  <a:lnTo>
                    <a:pt x="0" y="98349"/>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 name="Google Shape;214;p1"/>
            <p:cNvSpPr/>
            <p:nvPr/>
          </p:nvSpPr>
          <p:spPr>
            <a:xfrm>
              <a:off x="7166922" y="2971538"/>
              <a:ext cx="107639" cy="98345"/>
            </a:xfrm>
            <a:custGeom>
              <a:rect b="b" l="l" r="r" t="t"/>
              <a:pathLst>
                <a:path extrusionOk="0" h="98345" w="107639">
                  <a:moveTo>
                    <a:pt x="0" y="0"/>
                  </a:moveTo>
                  <a:lnTo>
                    <a:pt x="107640" y="0"/>
                  </a:lnTo>
                  <a:lnTo>
                    <a:pt x="107640" y="98345"/>
                  </a:lnTo>
                  <a:lnTo>
                    <a:pt x="0" y="98345"/>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 name="Google Shape;215;p1"/>
            <p:cNvSpPr/>
            <p:nvPr/>
          </p:nvSpPr>
          <p:spPr>
            <a:xfrm>
              <a:off x="6798380" y="3134714"/>
              <a:ext cx="107639" cy="98349"/>
            </a:xfrm>
            <a:custGeom>
              <a:rect b="b" l="l" r="r" t="t"/>
              <a:pathLst>
                <a:path extrusionOk="0" h="98349" w="107639">
                  <a:moveTo>
                    <a:pt x="0" y="0"/>
                  </a:moveTo>
                  <a:lnTo>
                    <a:pt x="107640" y="0"/>
                  </a:lnTo>
                  <a:lnTo>
                    <a:pt x="107640" y="98349"/>
                  </a:lnTo>
                  <a:lnTo>
                    <a:pt x="0" y="98349"/>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 name="Google Shape;216;p1"/>
            <p:cNvSpPr/>
            <p:nvPr/>
          </p:nvSpPr>
          <p:spPr>
            <a:xfrm>
              <a:off x="7166922" y="3131131"/>
              <a:ext cx="107639" cy="98349"/>
            </a:xfrm>
            <a:custGeom>
              <a:rect b="b" l="l" r="r" t="t"/>
              <a:pathLst>
                <a:path extrusionOk="0" h="98349" w="107639">
                  <a:moveTo>
                    <a:pt x="0" y="0"/>
                  </a:moveTo>
                  <a:lnTo>
                    <a:pt x="107640" y="0"/>
                  </a:lnTo>
                  <a:lnTo>
                    <a:pt x="107640" y="98349"/>
                  </a:lnTo>
                  <a:lnTo>
                    <a:pt x="0" y="98349"/>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 name="Google Shape;217;p1"/>
            <p:cNvSpPr/>
            <p:nvPr/>
          </p:nvSpPr>
          <p:spPr>
            <a:xfrm>
              <a:off x="6798380" y="3294307"/>
              <a:ext cx="107639" cy="98349"/>
            </a:xfrm>
            <a:custGeom>
              <a:rect b="b" l="l" r="r" t="t"/>
              <a:pathLst>
                <a:path extrusionOk="0" h="98349" w="107639">
                  <a:moveTo>
                    <a:pt x="0" y="0"/>
                  </a:moveTo>
                  <a:lnTo>
                    <a:pt x="107640" y="0"/>
                  </a:lnTo>
                  <a:lnTo>
                    <a:pt x="107640" y="98349"/>
                  </a:lnTo>
                  <a:lnTo>
                    <a:pt x="0" y="98349"/>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 name="Google Shape;218;p1"/>
            <p:cNvSpPr/>
            <p:nvPr/>
          </p:nvSpPr>
          <p:spPr>
            <a:xfrm>
              <a:off x="7166922" y="3290728"/>
              <a:ext cx="107639" cy="98349"/>
            </a:xfrm>
            <a:custGeom>
              <a:rect b="b" l="l" r="r" t="t"/>
              <a:pathLst>
                <a:path extrusionOk="0" h="98349" w="107639">
                  <a:moveTo>
                    <a:pt x="0" y="0"/>
                  </a:moveTo>
                  <a:lnTo>
                    <a:pt x="107640" y="0"/>
                  </a:lnTo>
                  <a:lnTo>
                    <a:pt x="107640" y="98349"/>
                  </a:lnTo>
                  <a:lnTo>
                    <a:pt x="0" y="98349"/>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 name="Google Shape;219;p1"/>
            <p:cNvSpPr/>
            <p:nvPr/>
          </p:nvSpPr>
          <p:spPr>
            <a:xfrm>
              <a:off x="6798380" y="3453904"/>
              <a:ext cx="107639" cy="98349"/>
            </a:xfrm>
            <a:custGeom>
              <a:rect b="b" l="l" r="r" t="t"/>
              <a:pathLst>
                <a:path extrusionOk="0" h="98349" w="107639">
                  <a:moveTo>
                    <a:pt x="0" y="0"/>
                  </a:moveTo>
                  <a:lnTo>
                    <a:pt x="107640" y="0"/>
                  </a:lnTo>
                  <a:lnTo>
                    <a:pt x="107640" y="98349"/>
                  </a:lnTo>
                  <a:lnTo>
                    <a:pt x="0" y="98349"/>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 name="Google Shape;220;p1"/>
            <p:cNvSpPr/>
            <p:nvPr/>
          </p:nvSpPr>
          <p:spPr>
            <a:xfrm>
              <a:off x="7166922" y="3450326"/>
              <a:ext cx="107639" cy="98344"/>
            </a:xfrm>
            <a:custGeom>
              <a:rect b="b" l="l" r="r" t="t"/>
              <a:pathLst>
                <a:path extrusionOk="0" h="98344" w="107639">
                  <a:moveTo>
                    <a:pt x="0" y="0"/>
                  </a:moveTo>
                  <a:lnTo>
                    <a:pt x="107640" y="0"/>
                  </a:lnTo>
                  <a:lnTo>
                    <a:pt x="107640" y="98345"/>
                  </a:lnTo>
                  <a:lnTo>
                    <a:pt x="0" y="98345"/>
                  </a:lnTo>
                  <a:lnTo>
                    <a:pt x="0" y="0"/>
                  </a:lnTo>
                  <a:close/>
                </a:path>
              </a:pathLst>
            </a:custGeom>
            <a:solidFill>
              <a:srgbClr val="5872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1" name="Google Shape;221;p1"/>
          <p:cNvSpPr/>
          <p:nvPr/>
        </p:nvSpPr>
        <p:spPr>
          <a:xfrm>
            <a:off x="9661672" y="5488865"/>
            <a:ext cx="832901" cy="444777"/>
          </a:xfrm>
          <a:custGeom>
            <a:rect b="b" l="l" r="r" t="t"/>
            <a:pathLst>
              <a:path extrusionOk="0" h="283749" w="531356">
                <a:moveTo>
                  <a:pt x="0" y="0"/>
                </a:moveTo>
                <a:lnTo>
                  <a:pt x="531357" y="0"/>
                </a:lnTo>
                <a:lnTo>
                  <a:pt x="531357" y="283749"/>
                </a:lnTo>
                <a:lnTo>
                  <a:pt x="0" y="283749"/>
                </a:lnTo>
                <a:lnTo>
                  <a:pt x="0" y="0"/>
                </a:lnTo>
                <a:close/>
              </a:path>
            </a:pathLst>
          </a:custGeom>
          <a:solidFill>
            <a:srgbClr val="3653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 name="Google Shape;222;p1"/>
          <p:cNvSpPr/>
          <p:nvPr/>
        </p:nvSpPr>
        <p:spPr>
          <a:xfrm>
            <a:off x="9633365" y="5413696"/>
            <a:ext cx="889439" cy="75154"/>
          </a:xfrm>
          <a:custGeom>
            <a:rect b="b" l="l" r="r" t="t"/>
            <a:pathLst>
              <a:path extrusionOk="0" h="47945" w="567425">
                <a:moveTo>
                  <a:pt x="0" y="0"/>
                </a:moveTo>
                <a:lnTo>
                  <a:pt x="567426" y="0"/>
                </a:lnTo>
                <a:lnTo>
                  <a:pt x="567426" y="47946"/>
                </a:lnTo>
                <a:lnTo>
                  <a:pt x="0" y="47946"/>
                </a:lnTo>
                <a:lnTo>
                  <a:pt x="0" y="0"/>
                </a:lnTo>
                <a:close/>
              </a:path>
            </a:pathLst>
          </a:custGeom>
          <a:solidFill>
            <a:srgbClr val="5C6F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3" name="Google Shape;223;p1"/>
          <p:cNvGrpSpPr/>
          <p:nvPr/>
        </p:nvGrpSpPr>
        <p:grpSpPr>
          <a:xfrm>
            <a:off x="9759473" y="5529984"/>
            <a:ext cx="672809" cy="112284"/>
            <a:chOff x="6200512" y="3458191"/>
            <a:chExt cx="429142" cy="71619"/>
          </a:xfrm>
        </p:grpSpPr>
        <p:sp>
          <p:nvSpPr>
            <p:cNvPr id="224" name="Google Shape;224;p1"/>
            <p:cNvSpPr/>
            <p:nvPr/>
          </p:nvSpPr>
          <p:spPr>
            <a:xfrm>
              <a:off x="6200512" y="3458191"/>
              <a:ext cx="80841" cy="68457"/>
            </a:xfrm>
            <a:custGeom>
              <a:rect b="b" l="l" r="r" t="t"/>
              <a:pathLst>
                <a:path extrusionOk="0" h="68457" w="80841">
                  <a:moveTo>
                    <a:pt x="0" y="0"/>
                  </a:moveTo>
                  <a:lnTo>
                    <a:pt x="80841" y="0"/>
                  </a:lnTo>
                  <a:lnTo>
                    <a:pt x="80841" y="68458"/>
                  </a:lnTo>
                  <a:lnTo>
                    <a:pt x="0" y="68458"/>
                  </a:lnTo>
                  <a:lnTo>
                    <a:pt x="0" y="0"/>
                  </a:lnTo>
                  <a:close/>
                </a:path>
              </a:pathLst>
            </a:custGeom>
            <a:solidFill>
              <a:srgbClr val="5D76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 name="Google Shape;225;p1"/>
            <p:cNvSpPr/>
            <p:nvPr/>
          </p:nvSpPr>
          <p:spPr>
            <a:xfrm>
              <a:off x="6311957" y="3460895"/>
              <a:ext cx="80881" cy="68461"/>
            </a:xfrm>
            <a:custGeom>
              <a:rect b="b" l="l" r="r" t="t"/>
              <a:pathLst>
                <a:path extrusionOk="0" h="68461" w="80881">
                  <a:moveTo>
                    <a:pt x="0" y="0"/>
                  </a:moveTo>
                  <a:lnTo>
                    <a:pt x="80881" y="0"/>
                  </a:lnTo>
                  <a:lnTo>
                    <a:pt x="80881" y="68462"/>
                  </a:lnTo>
                  <a:lnTo>
                    <a:pt x="0" y="68462"/>
                  </a:lnTo>
                  <a:lnTo>
                    <a:pt x="0" y="0"/>
                  </a:lnTo>
                  <a:close/>
                </a:path>
              </a:pathLst>
            </a:custGeom>
            <a:solidFill>
              <a:srgbClr val="5D76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 name="Google Shape;226;p1"/>
            <p:cNvSpPr/>
            <p:nvPr/>
          </p:nvSpPr>
          <p:spPr>
            <a:xfrm>
              <a:off x="6432511" y="3460677"/>
              <a:ext cx="80881" cy="68457"/>
            </a:xfrm>
            <a:custGeom>
              <a:rect b="b" l="l" r="r" t="t"/>
              <a:pathLst>
                <a:path extrusionOk="0" h="68457" w="80881">
                  <a:moveTo>
                    <a:pt x="0" y="0"/>
                  </a:moveTo>
                  <a:lnTo>
                    <a:pt x="80881" y="0"/>
                  </a:lnTo>
                  <a:lnTo>
                    <a:pt x="80881" y="68458"/>
                  </a:lnTo>
                  <a:lnTo>
                    <a:pt x="0" y="68458"/>
                  </a:lnTo>
                  <a:lnTo>
                    <a:pt x="0" y="0"/>
                  </a:lnTo>
                  <a:close/>
                </a:path>
              </a:pathLst>
            </a:custGeom>
            <a:solidFill>
              <a:srgbClr val="5D76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 name="Google Shape;227;p1"/>
            <p:cNvSpPr/>
            <p:nvPr/>
          </p:nvSpPr>
          <p:spPr>
            <a:xfrm>
              <a:off x="6548773" y="3461349"/>
              <a:ext cx="80881" cy="68461"/>
            </a:xfrm>
            <a:custGeom>
              <a:rect b="b" l="l" r="r" t="t"/>
              <a:pathLst>
                <a:path extrusionOk="0" h="68461" w="80881">
                  <a:moveTo>
                    <a:pt x="0" y="0"/>
                  </a:moveTo>
                  <a:lnTo>
                    <a:pt x="80881" y="0"/>
                  </a:lnTo>
                  <a:lnTo>
                    <a:pt x="80881" y="68462"/>
                  </a:lnTo>
                  <a:lnTo>
                    <a:pt x="0" y="68462"/>
                  </a:lnTo>
                  <a:lnTo>
                    <a:pt x="0" y="0"/>
                  </a:lnTo>
                  <a:close/>
                </a:path>
              </a:pathLst>
            </a:custGeom>
            <a:solidFill>
              <a:srgbClr val="5D767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8" name="Google Shape;228;p1"/>
          <p:cNvGrpSpPr/>
          <p:nvPr/>
        </p:nvGrpSpPr>
        <p:grpSpPr>
          <a:xfrm>
            <a:off x="9754142" y="4116357"/>
            <a:ext cx="665826" cy="1217974"/>
            <a:chOff x="6197112" y="2556528"/>
            <a:chExt cx="424688" cy="776868"/>
          </a:xfrm>
        </p:grpSpPr>
        <p:sp>
          <p:nvSpPr>
            <p:cNvPr id="229" name="Google Shape;229;p1"/>
            <p:cNvSpPr/>
            <p:nvPr/>
          </p:nvSpPr>
          <p:spPr>
            <a:xfrm>
              <a:off x="6197112" y="2556528"/>
              <a:ext cx="424688" cy="43343"/>
            </a:xfrm>
            <a:custGeom>
              <a:rect b="b" l="l" r="r" t="t"/>
              <a:pathLst>
                <a:path extrusionOk="0" h="43343" w="424688">
                  <a:moveTo>
                    <a:pt x="0" y="0"/>
                  </a:moveTo>
                  <a:lnTo>
                    <a:pt x="424689" y="0"/>
                  </a:lnTo>
                  <a:lnTo>
                    <a:pt x="424689" y="43343"/>
                  </a:lnTo>
                  <a:lnTo>
                    <a:pt x="0" y="43343"/>
                  </a:lnTo>
                  <a:lnTo>
                    <a:pt x="0" y="0"/>
                  </a:lnTo>
                  <a:close/>
                </a:path>
              </a:pathLst>
            </a:custGeom>
            <a:solidFill>
              <a:srgbClr val="8397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 name="Google Shape;230;p1"/>
            <p:cNvSpPr/>
            <p:nvPr/>
          </p:nvSpPr>
          <p:spPr>
            <a:xfrm>
              <a:off x="6197112" y="2678785"/>
              <a:ext cx="424688" cy="43339"/>
            </a:xfrm>
            <a:custGeom>
              <a:rect b="b" l="l" r="r" t="t"/>
              <a:pathLst>
                <a:path extrusionOk="0" h="43339" w="424688">
                  <a:moveTo>
                    <a:pt x="0" y="0"/>
                  </a:moveTo>
                  <a:lnTo>
                    <a:pt x="424689" y="0"/>
                  </a:lnTo>
                  <a:lnTo>
                    <a:pt x="424689" y="43339"/>
                  </a:lnTo>
                  <a:lnTo>
                    <a:pt x="0" y="43339"/>
                  </a:lnTo>
                  <a:lnTo>
                    <a:pt x="0" y="0"/>
                  </a:lnTo>
                  <a:close/>
                </a:path>
              </a:pathLst>
            </a:custGeom>
            <a:solidFill>
              <a:srgbClr val="8397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 name="Google Shape;231;p1"/>
            <p:cNvSpPr/>
            <p:nvPr/>
          </p:nvSpPr>
          <p:spPr>
            <a:xfrm>
              <a:off x="6197112" y="2801039"/>
              <a:ext cx="424688" cy="43339"/>
            </a:xfrm>
            <a:custGeom>
              <a:rect b="b" l="l" r="r" t="t"/>
              <a:pathLst>
                <a:path extrusionOk="0" h="43339" w="424688">
                  <a:moveTo>
                    <a:pt x="0" y="0"/>
                  </a:moveTo>
                  <a:lnTo>
                    <a:pt x="424689" y="0"/>
                  </a:lnTo>
                  <a:lnTo>
                    <a:pt x="424689" y="43339"/>
                  </a:lnTo>
                  <a:lnTo>
                    <a:pt x="0" y="43339"/>
                  </a:lnTo>
                  <a:lnTo>
                    <a:pt x="0" y="0"/>
                  </a:lnTo>
                  <a:close/>
                </a:path>
              </a:pathLst>
            </a:custGeom>
            <a:solidFill>
              <a:srgbClr val="8397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 name="Google Shape;232;p1"/>
            <p:cNvSpPr/>
            <p:nvPr/>
          </p:nvSpPr>
          <p:spPr>
            <a:xfrm>
              <a:off x="6197112" y="2923292"/>
              <a:ext cx="424688" cy="43339"/>
            </a:xfrm>
            <a:custGeom>
              <a:rect b="b" l="l" r="r" t="t"/>
              <a:pathLst>
                <a:path extrusionOk="0" h="43339" w="424688">
                  <a:moveTo>
                    <a:pt x="0" y="0"/>
                  </a:moveTo>
                  <a:lnTo>
                    <a:pt x="424689" y="0"/>
                  </a:lnTo>
                  <a:lnTo>
                    <a:pt x="424689" y="43339"/>
                  </a:lnTo>
                  <a:lnTo>
                    <a:pt x="0" y="43339"/>
                  </a:lnTo>
                  <a:lnTo>
                    <a:pt x="0" y="0"/>
                  </a:lnTo>
                  <a:close/>
                </a:path>
              </a:pathLst>
            </a:custGeom>
            <a:solidFill>
              <a:srgbClr val="8397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 name="Google Shape;233;p1"/>
            <p:cNvSpPr/>
            <p:nvPr/>
          </p:nvSpPr>
          <p:spPr>
            <a:xfrm>
              <a:off x="6197112" y="3045546"/>
              <a:ext cx="424688" cy="43343"/>
            </a:xfrm>
            <a:custGeom>
              <a:rect b="b" l="l" r="r" t="t"/>
              <a:pathLst>
                <a:path extrusionOk="0" h="43343" w="424688">
                  <a:moveTo>
                    <a:pt x="0" y="0"/>
                  </a:moveTo>
                  <a:lnTo>
                    <a:pt x="424689" y="0"/>
                  </a:lnTo>
                  <a:lnTo>
                    <a:pt x="424689" y="43343"/>
                  </a:lnTo>
                  <a:lnTo>
                    <a:pt x="0" y="43343"/>
                  </a:lnTo>
                  <a:lnTo>
                    <a:pt x="0" y="0"/>
                  </a:lnTo>
                  <a:close/>
                </a:path>
              </a:pathLst>
            </a:custGeom>
            <a:solidFill>
              <a:srgbClr val="8397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 name="Google Shape;234;p1"/>
            <p:cNvSpPr/>
            <p:nvPr/>
          </p:nvSpPr>
          <p:spPr>
            <a:xfrm>
              <a:off x="6197112" y="3167799"/>
              <a:ext cx="424688" cy="43343"/>
            </a:xfrm>
            <a:custGeom>
              <a:rect b="b" l="l" r="r" t="t"/>
              <a:pathLst>
                <a:path extrusionOk="0" h="43343" w="424688">
                  <a:moveTo>
                    <a:pt x="0" y="0"/>
                  </a:moveTo>
                  <a:lnTo>
                    <a:pt x="424689" y="0"/>
                  </a:lnTo>
                  <a:lnTo>
                    <a:pt x="424689" y="43343"/>
                  </a:lnTo>
                  <a:lnTo>
                    <a:pt x="0" y="43343"/>
                  </a:lnTo>
                  <a:lnTo>
                    <a:pt x="0" y="0"/>
                  </a:lnTo>
                  <a:close/>
                </a:path>
              </a:pathLst>
            </a:custGeom>
            <a:solidFill>
              <a:srgbClr val="8397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 name="Google Shape;235;p1"/>
            <p:cNvSpPr/>
            <p:nvPr/>
          </p:nvSpPr>
          <p:spPr>
            <a:xfrm>
              <a:off x="6197112" y="3290057"/>
              <a:ext cx="424688" cy="43339"/>
            </a:xfrm>
            <a:custGeom>
              <a:rect b="b" l="l" r="r" t="t"/>
              <a:pathLst>
                <a:path extrusionOk="0" h="43339" w="424688">
                  <a:moveTo>
                    <a:pt x="0" y="0"/>
                  </a:moveTo>
                  <a:lnTo>
                    <a:pt x="424689" y="0"/>
                  </a:lnTo>
                  <a:lnTo>
                    <a:pt x="424689" y="43339"/>
                  </a:lnTo>
                  <a:lnTo>
                    <a:pt x="0" y="43339"/>
                  </a:lnTo>
                  <a:lnTo>
                    <a:pt x="0" y="0"/>
                  </a:lnTo>
                  <a:close/>
                </a:path>
              </a:pathLst>
            </a:custGeom>
            <a:solidFill>
              <a:srgbClr val="83979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slide" Target="/ppt/slides/slide3.xml"/><Relationship Id="rId4" Type="http://schemas.openxmlformats.org/officeDocument/2006/relationships/slide" Target="/ppt/slides/slide4.xml"/><Relationship Id="rId5" Type="http://schemas.openxmlformats.org/officeDocument/2006/relationships/slide" Target="/ppt/slides/slide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slide" Target="/ppt/slides/slide8.xml"/><Relationship Id="rId4" Type="http://schemas.openxmlformats.org/officeDocument/2006/relationships/slide" Target="/ppt/slides/slide9.xml"/><Relationship Id="rId5" Type="http://schemas.openxmlformats.org/officeDocument/2006/relationships/slide" Target="/ppt/slid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5" Type="http://schemas.openxmlformats.org/officeDocument/2006/relationships/slide" Target="/ppt/slides/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slide" Target="/ppt/slides/slide3.xml"/><Relationship Id="rId4" Type="http://schemas.openxmlformats.org/officeDocument/2006/relationships/slide" Target="/ppt/slides/slide4.xml"/><Relationship Id="rId5" Type="http://schemas.openxmlformats.org/officeDocument/2006/relationships/slide" Target="/ppt/slides/slid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slide" Target="/ppt/slides/slide3.xml"/><Relationship Id="rId4" Type="http://schemas.openxmlformats.org/officeDocument/2006/relationships/slide" Target="/ppt/slides/slide4.xml"/><Relationship Id="rId5" Type="http://schemas.openxmlformats.org/officeDocument/2006/relationships/slide" Target="/ppt/slides/slide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slide" Target="/ppt/slides/slide3.xml"/><Relationship Id="rId4" Type="http://schemas.openxmlformats.org/officeDocument/2006/relationships/slide" Target="/ppt/slides/slide4.xml"/><Relationship Id="rId5" Type="http://schemas.openxmlformats.org/officeDocument/2006/relationships/slide" Target="/ppt/slid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slide" Target="/ppt/slides/slide8.xml"/><Relationship Id="rId4" Type="http://schemas.openxmlformats.org/officeDocument/2006/relationships/slide" Target="/ppt/slides/slide9.xml"/><Relationship Id="rId5" Type="http://schemas.openxmlformats.org/officeDocument/2006/relationships/slide" Target="/ppt/slides/slide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slide" Target="/ppt/slides/slide8.xml"/><Relationship Id="rId4" Type="http://schemas.openxmlformats.org/officeDocument/2006/relationships/slide" Target="/ppt/slides/slide9.xml"/><Relationship Id="rId5" Type="http://schemas.openxmlformats.org/officeDocument/2006/relationships/slide" Target="/ppt/slides/slide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slide" Target="/ppt/slides/slide8.xml"/><Relationship Id="rId4" Type="http://schemas.openxmlformats.org/officeDocument/2006/relationships/slide" Target="/ppt/slides/slide9.xml"/><Relationship Id="rId5" Type="http://schemas.openxmlformats.org/officeDocument/2006/relationships/slide" Target="/ppt/slides/slide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slide" Target="/ppt/slides/slide8.xml"/><Relationship Id="rId4" Type="http://schemas.openxmlformats.org/officeDocument/2006/relationships/slide" Target="/ppt/slides/slide9.xml"/><Relationship Id="rId5" Type="http://schemas.openxmlformats.org/officeDocument/2006/relationships/slide" Target="/ppt/slides/slide10.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sp>
        <p:nvSpPr>
          <p:cNvPr id="1062" name="Google Shape;1062;p13"/>
          <p:cNvSpPr txBox="1"/>
          <p:nvPr>
            <p:ph type="ctrTitle"/>
          </p:nvPr>
        </p:nvSpPr>
        <p:spPr>
          <a:xfrm>
            <a:off x="644255" y="2629975"/>
            <a:ext cx="6613800" cy="27369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SzPts val="990"/>
              <a:buNone/>
            </a:pPr>
            <a:r>
              <a:rPr lang="en"/>
              <a:t>Guidelines for Classroom Activities</a:t>
            </a:r>
            <a:endParaRPr/>
          </a:p>
        </p:txBody>
      </p:sp>
      <p:sp>
        <p:nvSpPr>
          <p:cNvPr id="1063" name="Google Shape;1063;p13">
            <a:hlinkClick action="ppaction://hlinksldjump" r:id="rId3"/>
          </p:cNvPr>
          <p:cNvSpPr/>
          <p:nvPr/>
        </p:nvSpPr>
        <p:spPr>
          <a:xfrm>
            <a:off x="9173603" y="15458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64" name="Google Shape;1064;p13">
            <a:hlinkClick action="ppaction://hlinksldjump" r:id="rId4"/>
          </p:cNvPr>
          <p:cNvSpPr/>
          <p:nvPr/>
        </p:nvSpPr>
        <p:spPr>
          <a:xfrm>
            <a:off x="9173603" y="320315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65" name="Google Shape;1065;p13">
            <a:hlinkClick action="ppaction://hlinksldjump" r:id="rId5"/>
          </p:cNvPr>
          <p:cNvSpPr/>
          <p:nvPr/>
        </p:nvSpPr>
        <p:spPr>
          <a:xfrm>
            <a:off x="9173615" y="47843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66" name="Google Shape;1066;p13"/>
          <p:cNvSpPr txBox="1"/>
          <p:nvPr>
            <p:ph idx="2" type="ctrTitle"/>
          </p:nvPr>
        </p:nvSpPr>
        <p:spPr>
          <a:xfrm>
            <a:off x="3863700" y="1038125"/>
            <a:ext cx="3394500" cy="8097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CLASS 01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sp>
        <p:nvSpPr>
          <p:cNvPr id="1143" name="Google Shape;1143;p22"/>
          <p:cNvSpPr txBox="1"/>
          <p:nvPr>
            <p:ph type="title"/>
          </p:nvPr>
        </p:nvSpPr>
        <p:spPr>
          <a:xfrm>
            <a:off x="4829825" y="1244525"/>
            <a:ext cx="6733500" cy="6795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sz="3200"/>
              <a:t>Green means:</a:t>
            </a:r>
            <a:endParaRPr sz="3200"/>
          </a:p>
        </p:txBody>
      </p:sp>
      <p:sp>
        <p:nvSpPr>
          <p:cNvPr id="1144" name="Google Shape;1144;p22"/>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Far far away, behind the word mountains, far from the countries Vokalia and Consonantia, there live the blind texts. Separated they live in Bookmarksgrove right at the coast of the Semantics, a large language ocean. </a:t>
            </a:r>
            <a:endParaRPr/>
          </a:p>
          <a:p>
            <a:pPr indent="0" lvl="0" marL="0" rtl="0" algn="l">
              <a:spcBef>
                <a:spcPts val="1600"/>
              </a:spcBef>
              <a:spcAft>
                <a:spcPts val="1600"/>
              </a:spcAft>
              <a:buNone/>
            </a:pPr>
            <a:r>
              <a:rPr lang="en"/>
              <a:t>A small river named Duden flows by their place and supplies it with the necessary regelialia. It is a paradisematic country, in which roasted parts of sentences fly into your mouth.</a:t>
            </a:r>
            <a:endParaRPr/>
          </a:p>
        </p:txBody>
      </p:sp>
      <p:sp>
        <p:nvSpPr>
          <p:cNvPr id="1145" name="Google Shape;1145;p22">
            <a:hlinkClick action="ppaction://hlinksldjump" r:id="rId3"/>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46" name="Google Shape;1146;p22">
            <a:hlinkClick action="ppaction://hlinksldjump" r:id="rId4"/>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47" name="Google Shape;1147;p22">
            <a:hlinkClick action="ppaction://hlinksldjump" r:id="rId5"/>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1" name="Shape 1151"/>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0" name="Shape 1070"/>
        <p:cNvGrpSpPr/>
        <p:nvPr/>
      </p:nvGrpSpPr>
      <p:grpSpPr>
        <a:xfrm>
          <a:off x="0" y="0"/>
          <a:ext cx="0" cy="0"/>
          <a:chOff x="0" y="0"/>
          <a:chExt cx="0" cy="0"/>
        </a:xfrm>
      </p:grpSpPr>
      <p:sp>
        <p:nvSpPr>
          <p:cNvPr id="1071" name="Google Shape;1071;p14"/>
          <p:cNvSpPr txBox="1"/>
          <p:nvPr>
            <p:ph type="ctrTitle"/>
          </p:nvPr>
        </p:nvSpPr>
        <p:spPr>
          <a:xfrm>
            <a:off x="644255" y="2629975"/>
            <a:ext cx="6613800" cy="27369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SzPts val="990"/>
              <a:buNone/>
            </a:pPr>
            <a:r>
              <a:rPr lang="en"/>
              <a:t>Guidelines for Classroom Activities</a:t>
            </a:r>
            <a:endParaRPr/>
          </a:p>
        </p:txBody>
      </p:sp>
      <p:sp>
        <p:nvSpPr>
          <p:cNvPr id="1072" name="Google Shape;1072;p14">
            <a:hlinkClick action="ppaction://hlinksldjump" r:id="rId3"/>
          </p:cNvPr>
          <p:cNvSpPr/>
          <p:nvPr/>
        </p:nvSpPr>
        <p:spPr>
          <a:xfrm>
            <a:off x="9173603" y="15458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73" name="Google Shape;1073;p14">
            <a:hlinkClick action="ppaction://hlinksldjump" r:id="rId4"/>
          </p:cNvPr>
          <p:cNvSpPr/>
          <p:nvPr/>
        </p:nvSpPr>
        <p:spPr>
          <a:xfrm>
            <a:off x="9173603" y="320315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74" name="Google Shape;1074;p14">
            <a:hlinkClick action="ppaction://hlinksldjump" r:id="rId5"/>
          </p:cNvPr>
          <p:cNvSpPr/>
          <p:nvPr/>
        </p:nvSpPr>
        <p:spPr>
          <a:xfrm>
            <a:off x="9173615" y="47843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75" name="Google Shape;1075;p14"/>
          <p:cNvSpPr txBox="1"/>
          <p:nvPr>
            <p:ph idx="2" type="ctrTitle"/>
          </p:nvPr>
        </p:nvSpPr>
        <p:spPr>
          <a:xfrm>
            <a:off x="3863700" y="1038125"/>
            <a:ext cx="3394500" cy="8097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CLASS 01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9" name="Shape 1079"/>
        <p:cNvGrpSpPr/>
        <p:nvPr/>
      </p:nvGrpSpPr>
      <p:grpSpPr>
        <a:xfrm>
          <a:off x="0" y="0"/>
          <a:ext cx="0" cy="0"/>
          <a:chOff x="0" y="0"/>
          <a:chExt cx="0" cy="0"/>
        </a:xfrm>
      </p:grpSpPr>
      <p:sp>
        <p:nvSpPr>
          <p:cNvPr id="1080" name="Google Shape;1080;p15">
            <a:hlinkClick action="ppaction://hlinksldjump" r:id="rId3"/>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81" name="Google Shape;1081;p15">
            <a:hlinkClick action="ppaction://hlinksldjump" r:id="rId4"/>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82" name="Google Shape;1082;p15">
            <a:hlinkClick action="ppaction://hlinksldjump" r:id="rId5"/>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83" name="Google Shape;1083;p15"/>
          <p:cNvSpPr txBox="1"/>
          <p:nvPr>
            <p:ph type="title"/>
          </p:nvPr>
        </p:nvSpPr>
        <p:spPr>
          <a:xfrm>
            <a:off x="4829825" y="1244525"/>
            <a:ext cx="6733500" cy="6795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SzPts val="990"/>
              <a:buNone/>
            </a:pPr>
            <a:r>
              <a:rPr lang="en" sz="3200"/>
              <a:t>Red </a:t>
            </a:r>
            <a:r>
              <a:rPr lang="en" sz="3200"/>
              <a:t>means:</a:t>
            </a:r>
            <a:endParaRPr sz="3200"/>
          </a:p>
        </p:txBody>
      </p:sp>
      <p:sp>
        <p:nvSpPr>
          <p:cNvPr id="1084" name="Google Shape;1084;p15"/>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Far far away, behind the word mountains, far from the countries Vokalia and Consonantia, there live the blind texts. Separated they live in Bookmarksgrove right at the coast of the Semantics, a large language ocean. </a:t>
            </a:r>
            <a:endParaRPr/>
          </a:p>
          <a:p>
            <a:pPr indent="0" lvl="0" marL="0" rtl="0" algn="l">
              <a:spcBef>
                <a:spcPts val="1600"/>
              </a:spcBef>
              <a:spcAft>
                <a:spcPts val="1600"/>
              </a:spcAft>
              <a:buNone/>
            </a:pPr>
            <a:r>
              <a:rPr lang="en"/>
              <a:t>A small river named Duden flows by their place and supplies it with the necessary regelialia. It is a paradisematic country, in which roasted parts of sentences fly into your mouth.</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8" name="Shape 1088"/>
        <p:cNvGrpSpPr/>
        <p:nvPr/>
      </p:nvGrpSpPr>
      <p:grpSpPr>
        <a:xfrm>
          <a:off x="0" y="0"/>
          <a:ext cx="0" cy="0"/>
          <a:chOff x="0" y="0"/>
          <a:chExt cx="0" cy="0"/>
        </a:xfrm>
      </p:grpSpPr>
      <p:sp>
        <p:nvSpPr>
          <p:cNvPr id="1089" name="Google Shape;1089;p16"/>
          <p:cNvSpPr txBox="1"/>
          <p:nvPr>
            <p:ph type="title"/>
          </p:nvPr>
        </p:nvSpPr>
        <p:spPr>
          <a:xfrm>
            <a:off x="4829825" y="1244525"/>
            <a:ext cx="6733500" cy="6795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sz="3200"/>
              <a:t>Yellow means:</a:t>
            </a:r>
            <a:endParaRPr sz="3200"/>
          </a:p>
        </p:txBody>
      </p:sp>
      <p:sp>
        <p:nvSpPr>
          <p:cNvPr id="1090" name="Google Shape;1090;p16"/>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Far far away, behind the word mountains, far from the countries Vokalia and Consonantia, there live the blind texts. Separated they live in Bookmarksgrove right at the coast of the Semantics, a large language ocean. </a:t>
            </a:r>
            <a:endParaRPr/>
          </a:p>
          <a:p>
            <a:pPr indent="0" lvl="0" marL="0" rtl="0" algn="l">
              <a:spcBef>
                <a:spcPts val="1600"/>
              </a:spcBef>
              <a:spcAft>
                <a:spcPts val="1600"/>
              </a:spcAft>
              <a:buNone/>
            </a:pPr>
            <a:r>
              <a:rPr lang="en"/>
              <a:t>A small river named Duden flows by their place and supplies it with the necessary regelialia. It is a paradisematic country, in which roasted parts of sentences fly into your mouth.</a:t>
            </a:r>
            <a:endParaRPr/>
          </a:p>
        </p:txBody>
      </p:sp>
      <p:sp>
        <p:nvSpPr>
          <p:cNvPr id="1091" name="Google Shape;1091;p16">
            <a:hlinkClick action="ppaction://hlinksldjump" r:id="rId3"/>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92" name="Google Shape;1092;p16">
            <a:hlinkClick action="ppaction://hlinksldjump" r:id="rId4"/>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93" name="Google Shape;1093;p16">
            <a:hlinkClick action="ppaction://hlinksldjump" r:id="rId5"/>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7" name="Shape 1097"/>
        <p:cNvGrpSpPr/>
        <p:nvPr/>
      </p:nvGrpSpPr>
      <p:grpSpPr>
        <a:xfrm>
          <a:off x="0" y="0"/>
          <a:ext cx="0" cy="0"/>
          <a:chOff x="0" y="0"/>
          <a:chExt cx="0" cy="0"/>
        </a:xfrm>
      </p:grpSpPr>
      <p:sp>
        <p:nvSpPr>
          <p:cNvPr id="1098" name="Google Shape;1098;p17"/>
          <p:cNvSpPr txBox="1"/>
          <p:nvPr>
            <p:ph type="title"/>
          </p:nvPr>
        </p:nvSpPr>
        <p:spPr>
          <a:xfrm>
            <a:off x="4829825" y="1244525"/>
            <a:ext cx="6733500" cy="6795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SzPts val="990"/>
              <a:buNone/>
            </a:pPr>
            <a:r>
              <a:rPr lang="en" sz="3200"/>
              <a:t>Green means:</a:t>
            </a:r>
            <a:endParaRPr sz="3200"/>
          </a:p>
        </p:txBody>
      </p:sp>
      <p:sp>
        <p:nvSpPr>
          <p:cNvPr id="1099" name="Google Shape;1099;p17"/>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Far far away, behind the word mountains, far from the countries Vokalia and Consonantia, there live the blind texts. Separated they live in Bookmarksgrove right at the coast of the Semantics, a large language ocean. </a:t>
            </a:r>
            <a:endParaRPr/>
          </a:p>
          <a:p>
            <a:pPr indent="0" lvl="0" marL="0" rtl="0" algn="l">
              <a:spcBef>
                <a:spcPts val="1600"/>
              </a:spcBef>
              <a:spcAft>
                <a:spcPts val="1600"/>
              </a:spcAft>
              <a:buNone/>
            </a:pPr>
            <a:r>
              <a:rPr lang="en"/>
              <a:t>A small river named Duden flows by their place and supplies it with the necessary regelialia. It is a paradisematic country, in which roasted parts of sentences fly into your mouth.</a:t>
            </a:r>
            <a:endParaRPr/>
          </a:p>
        </p:txBody>
      </p:sp>
      <p:sp>
        <p:nvSpPr>
          <p:cNvPr id="1100" name="Google Shape;1100;p17">
            <a:hlinkClick action="ppaction://hlinksldjump" r:id="rId3"/>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01" name="Google Shape;1101;p17">
            <a:hlinkClick action="ppaction://hlinksldjump" r:id="rId4"/>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02" name="Google Shape;1102;p17">
            <a:hlinkClick action="ppaction://hlinksldjump" r:id="rId5"/>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6" name="Shape 1106"/>
        <p:cNvGrpSpPr/>
        <p:nvPr/>
      </p:nvGrpSpPr>
      <p:grpSpPr>
        <a:xfrm>
          <a:off x="0" y="0"/>
          <a:ext cx="0" cy="0"/>
          <a:chOff x="0" y="0"/>
          <a:chExt cx="0" cy="0"/>
        </a:xfrm>
      </p:grpSpPr>
      <p:sp>
        <p:nvSpPr>
          <p:cNvPr id="1107" name="Google Shape;1107;p18"/>
          <p:cNvSpPr txBox="1"/>
          <p:nvPr>
            <p:ph type="ctrTitle"/>
          </p:nvPr>
        </p:nvSpPr>
        <p:spPr>
          <a:xfrm>
            <a:off x="644255" y="2629975"/>
            <a:ext cx="6613800" cy="27369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SzPts val="990"/>
              <a:buNone/>
            </a:pPr>
            <a:r>
              <a:rPr lang="en"/>
              <a:t>Guidelines for Classroom Activities</a:t>
            </a:r>
            <a:endParaRPr/>
          </a:p>
        </p:txBody>
      </p:sp>
      <p:sp>
        <p:nvSpPr>
          <p:cNvPr id="1108" name="Google Shape;1108;p18">
            <a:hlinkClick action="ppaction://hlinksldjump" r:id="rId3"/>
          </p:cNvPr>
          <p:cNvSpPr/>
          <p:nvPr/>
        </p:nvSpPr>
        <p:spPr>
          <a:xfrm>
            <a:off x="9173603" y="15458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09" name="Google Shape;1109;p18">
            <a:hlinkClick action="ppaction://hlinksldjump" r:id="rId4"/>
          </p:cNvPr>
          <p:cNvSpPr/>
          <p:nvPr/>
        </p:nvSpPr>
        <p:spPr>
          <a:xfrm>
            <a:off x="9173603" y="320315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10" name="Google Shape;1110;p18">
            <a:hlinkClick action="ppaction://hlinksldjump" r:id="rId5"/>
          </p:cNvPr>
          <p:cNvSpPr/>
          <p:nvPr/>
        </p:nvSpPr>
        <p:spPr>
          <a:xfrm>
            <a:off x="9173615" y="47843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11" name="Google Shape;1111;p18"/>
          <p:cNvSpPr txBox="1"/>
          <p:nvPr>
            <p:ph idx="2" type="ctrTitle"/>
          </p:nvPr>
        </p:nvSpPr>
        <p:spPr>
          <a:xfrm>
            <a:off x="3863700" y="1038125"/>
            <a:ext cx="3394500" cy="8097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CLASS 01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5" name="Shape 1115"/>
        <p:cNvGrpSpPr/>
        <p:nvPr/>
      </p:nvGrpSpPr>
      <p:grpSpPr>
        <a:xfrm>
          <a:off x="0" y="0"/>
          <a:ext cx="0" cy="0"/>
          <a:chOff x="0" y="0"/>
          <a:chExt cx="0" cy="0"/>
        </a:xfrm>
      </p:grpSpPr>
      <p:sp>
        <p:nvSpPr>
          <p:cNvPr id="1116" name="Google Shape;1116;p19"/>
          <p:cNvSpPr txBox="1"/>
          <p:nvPr>
            <p:ph type="ctrTitle"/>
          </p:nvPr>
        </p:nvSpPr>
        <p:spPr>
          <a:xfrm>
            <a:off x="644255" y="2629975"/>
            <a:ext cx="6613800" cy="27369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SzPts val="990"/>
              <a:buNone/>
            </a:pPr>
            <a:r>
              <a:rPr lang="en"/>
              <a:t>Guidelines for Classroom Activities</a:t>
            </a:r>
            <a:endParaRPr/>
          </a:p>
        </p:txBody>
      </p:sp>
      <p:sp>
        <p:nvSpPr>
          <p:cNvPr id="1117" name="Google Shape;1117;p19">
            <a:hlinkClick action="ppaction://hlinksldjump" r:id="rId3"/>
          </p:cNvPr>
          <p:cNvSpPr/>
          <p:nvPr/>
        </p:nvSpPr>
        <p:spPr>
          <a:xfrm>
            <a:off x="9173603" y="15458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18" name="Google Shape;1118;p19">
            <a:hlinkClick action="ppaction://hlinksldjump" r:id="rId4"/>
          </p:cNvPr>
          <p:cNvSpPr/>
          <p:nvPr/>
        </p:nvSpPr>
        <p:spPr>
          <a:xfrm>
            <a:off x="9173603" y="320315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19" name="Google Shape;1119;p19">
            <a:hlinkClick action="ppaction://hlinksldjump" r:id="rId5"/>
          </p:cNvPr>
          <p:cNvSpPr/>
          <p:nvPr/>
        </p:nvSpPr>
        <p:spPr>
          <a:xfrm>
            <a:off x="9173615" y="4784300"/>
            <a:ext cx="1160400" cy="11604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20" name="Google Shape;1120;p19"/>
          <p:cNvSpPr txBox="1"/>
          <p:nvPr>
            <p:ph idx="2" type="ctrTitle"/>
          </p:nvPr>
        </p:nvSpPr>
        <p:spPr>
          <a:xfrm>
            <a:off x="3863700" y="1038125"/>
            <a:ext cx="3394500" cy="8097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CLASS 01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4" name="Shape 1124"/>
        <p:cNvGrpSpPr/>
        <p:nvPr/>
      </p:nvGrpSpPr>
      <p:grpSpPr>
        <a:xfrm>
          <a:off x="0" y="0"/>
          <a:ext cx="0" cy="0"/>
          <a:chOff x="0" y="0"/>
          <a:chExt cx="0" cy="0"/>
        </a:xfrm>
      </p:grpSpPr>
      <p:sp>
        <p:nvSpPr>
          <p:cNvPr id="1125" name="Google Shape;1125;p20"/>
          <p:cNvSpPr txBox="1"/>
          <p:nvPr>
            <p:ph type="title"/>
          </p:nvPr>
        </p:nvSpPr>
        <p:spPr>
          <a:xfrm>
            <a:off x="4829825" y="1244525"/>
            <a:ext cx="6733500" cy="6795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sz="3200"/>
              <a:t>Red means:</a:t>
            </a:r>
            <a:endParaRPr sz="3200"/>
          </a:p>
        </p:txBody>
      </p:sp>
      <p:sp>
        <p:nvSpPr>
          <p:cNvPr id="1126" name="Google Shape;1126;p20"/>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Far far away, behind the word mountains, far from the countries Vokalia and Consonantia, there live the blind texts. Separated they live in Bookmarksgrove right at the coast of the Semantics, a large language ocean. </a:t>
            </a:r>
            <a:endParaRPr/>
          </a:p>
          <a:p>
            <a:pPr indent="0" lvl="0" marL="0" rtl="0" algn="l">
              <a:spcBef>
                <a:spcPts val="1600"/>
              </a:spcBef>
              <a:spcAft>
                <a:spcPts val="1600"/>
              </a:spcAft>
              <a:buNone/>
            </a:pPr>
            <a:r>
              <a:rPr lang="en"/>
              <a:t>A small river named Duden flows by their place and supplies it with the necessary regelialia. It is a paradisematic country, in which roasted parts of sentences fly into your mouth.</a:t>
            </a:r>
            <a:endParaRPr/>
          </a:p>
        </p:txBody>
      </p:sp>
      <p:sp>
        <p:nvSpPr>
          <p:cNvPr id="1127" name="Google Shape;1127;p20">
            <a:hlinkClick action="ppaction://hlinksldjump" r:id="rId3"/>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28" name="Google Shape;1128;p20">
            <a:hlinkClick action="ppaction://hlinksldjump" r:id="rId4"/>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29" name="Google Shape;1129;p20">
            <a:hlinkClick action="ppaction://hlinksldjump" r:id="rId5"/>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sp>
        <p:nvSpPr>
          <p:cNvPr id="1134" name="Google Shape;1134;p21"/>
          <p:cNvSpPr txBox="1"/>
          <p:nvPr>
            <p:ph type="title"/>
          </p:nvPr>
        </p:nvSpPr>
        <p:spPr>
          <a:xfrm>
            <a:off x="4829825" y="1244525"/>
            <a:ext cx="6733500" cy="6795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sz="3200"/>
              <a:t>Yellow means:</a:t>
            </a:r>
            <a:endParaRPr sz="3200"/>
          </a:p>
        </p:txBody>
      </p:sp>
      <p:sp>
        <p:nvSpPr>
          <p:cNvPr id="1135" name="Google Shape;1135;p21"/>
          <p:cNvSpPr txBox="1"/>
          <p:nvPr>
            <p:ph idx="1" type="body"/>
          </p:nvPr>
        </p:nvSpPr>
        <p:spPr>
          <a:xfrm>
            <a:off x="4829825" y="1962150"/>
            <a:ext cx="6733500" cy="3124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Far far away, behind the word mountains, far from the countries Vokalia and Consonantia, there live the blind texts. Separated they live in Bookmarksgrove right at the coast of the Semantics, a large language ocean. </a:t>
            </a:r>
            <a:endParaRPr/>
          </a:p>
          <a:p>
            <a:pPr indent="0" lvl="0" marL="0" rtl="0" algn="l">
              <a:spcBef>
                <a:spcPts val="1600"/>
              </a:spcBef>
              <a:spcAft>
                <a:spcPts val="1600"/>
              </a:spcAft>
              <a:buNone/>
            </a:pPr>
            <a:r>
              <a:rPr lang="en"/>
              <a:t>A small river named Duden flows by their place and supplies it with the necessary regelialia. It is a paradisematic country, in which roasted parts of sentences fly into your mouth.</a:t>
            </a:r>
            <a:endParaRPr/>
          </a:p>
        </p:txBody>
      </p:sp>
      <p:sp>
        <p:nvSpPr>
          <p:cNvPr id="1136" name="Google Shape;1136;p21">
            <a:hlinkClick action="ppaction://hlinksldjump" r:id="rId3"/>
          </p:cNvPr>
          <p:cNvSpPr/>
          <p:nvPr/>
        </p:nvSpPr>
        <p:spPr>
          <a:xfrm>
            <a:off x="1667900" y="688550"/>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37" name="Google Shape;1137;p21">
            <a:hlinkClick action="ppaction://hlinksldjump" r:id="rId4"/>
          </p:cNvPr>
          <p:cNvSpPr/>
          <p:nvPr/>
        </p:nvSpPr>
        <p:spPr>
          <a:xfrm>
            <a:off x="1667900" y="2625371"/>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38" name="Google Shape;1138;p21">
            <a:hlinkClick action="ppaction://hlinksldjump" r:id="rId5"/>
          </p:cNvPr>
          <p:cNvSpPr/>
          <p:nvPr/>
        </p:nvSpPr>
        <p:spPr>
          <a:xfrm>
            <a:off x="1667914" y="4473143"/>
            <a:ext cx="1326000" cy="13563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Template">
  <a:themeElements>
    <a:clrScheme name="Simple Light">
      <a:dk1>
        <a:srgbClr val="FFFFFF"/>
      </a:dk1>
      <a:lt1>
        <a:srgbClr val="FFFFFF"/>
      </a:lt1>
      <a:dk2>
        <a:srgbClr val="595959"/>
      </a:dk2>
      <a:lt2>
        <a:srgbClr val="EEEEEE"/>
      </a:lt2>
      <a:accent1>
        <a:srgbClr val="7DD2FD"/>
      </a:accent1>
      <a:accent2>
        <a:srgbClr val="A5DDFB"/>
      </a:accent2>
      <a:accent3>
        <a:srgbClr val="CFDFE3"/>
      </a:accent3>
      <a:accent4>
        <a:srgbClr val="E7D8C2"/>
      </a:accent4>
      <a:accent5>
        <a:srgbClr val="FCC397"/>
      </a:accent5>
      <a:accent6>
        <a:srgbClr val="D69C8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