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34" r:id="rId2"/>
    <p:sldId id="257" r:id="rId3"/>
    <p:sldId id="471" r:id="rId4"/>
    <p:sldId id="443" r:id="rId5"/>
    <p:sldId id="447" r:id="rId6"/>
    <p:sldId id="445" r:id="rId7"/>
    <p:sldId id="474" r:id="rId8"/>
    <p:sldId id="473" r:id="rId9"/>
    <p:sldId id="484" r:id="rId10"/>
    <p:sldId id="476" r:id="rId11"/>
    <p:sldId id="475" r:id="rId12"/>
    <p:sldId id="478" r:id="rId13"/>
    <p:sldId id="479" r:id="rId14"/>
    <p:sldId id="486" r:id="rId15"/>
    <p:sldId id="480" r:id="rId16"/>
    <p:sldId id="485" r:id="rId17"/>
    <p:sldId id="487" r:id="rId18"/>
    <p:sldId id="292" r:id="rId19"/>
    <p:sldId id="287" r:id="rId20"/>
    <p:sldId id="288" r:id="rId21"/>
    <p:sldId id="488" r:id="rId22"/>
    <p:sldId id="489" r:id="rId23"/>
    <p:sldId id="291" r:id="rId24"/>
    <p:sldId id="294" r:id="rId25"/>
    <p:sldId id="293" r:id="rId26"/>
    <p:sldId id="295" r:id="rId27"/>
    <p:sldId id="440" r:id="rId28"/>
  </p:sldIdLst>
  <p:sldSz cx="12192000" cy="6858000"/>
  <p:notesSz cx="6858000" cy="9144000"/>
  <p:embeddedFontLst>
    <p:embeddedFont>
      <p:font typeface="Bebas Neue" panose="020B0606020202050201" pitchFamily="34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0B5F"/>
    <a:srgbClr val="6D1652"/>
    <a:srgbClr val="5296EB"/>
    <a:srgbClr val="29E3AB"/>
    <a:srgbClr val="170323"/>
    <a:srgbClr val="0E0A23"/>
    <a:srgbClr val="B9236B"/>
    <a:srgbClr val="281B4E"/>
    <a:srgbClr val="F5F5F5"/>
    <a:srgbClr val="FFC6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66" d="100"/>
          <a:sy n="66" d="100"/>
        </p:scale>
        <p:origin x="1056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2021-06-15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E88D3E3-AB2E-4C3B-A810-5674BBE1BA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8FF00A78-4823-4915-851F-EE3DA177D9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2CE5024A-8E56-42A0-AB3E-53CB3A735E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FCA0F48-E02D-4D78-862A-DA898A6A01E3}"/>
              </a:ext>
            </a:extLst>
          </p:cNvPr>
          <p:cNvSpPr/>
          <p:nvPr userDrawn="1"/>
        </p:nvSpPr>
        <p:spPr>
          <a:xfrm>
            <a:off x="617220" y="664022"/>
            <a:ext cx="914400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296D034-143E-4807-9F82-F3454656A278}"/>
              </a:ext>
            </a:extLst>
          </p:cNvPr>
          <p:cNvSpPr/>
          <p:nvPr userDrawn="1"/>
        </p:nvSpPr>
        <p:spPr>
          <a:xfrm>
            <a:off x="9774780" y="4682736"/>
            <a:ext cx="1800000" cy="1800000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B532762-F40D-4DF5-9AED-3B3C246EE4B5}"/>
              </a:ext>
            </a:extLst>
          </p:cNvPr>
          <p:cNvSpPr/>
          <p:nvPr userDrawn="1"/>
        </p:nvSpPr>
        <p:spPr>
          <a:xfrm>
            <a:off x="1074420" y="1270535"/>
            <a:ext cx="9317255" cy="4316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545DDDB9-75BC-407A-9CE4-FF88BF53FC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69479" y="750528"/>
            <a:ext cx="3848101" cy="53569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C60E37A-D9FD-4C47-B4C2-A4A080AF5699}"/>
              </a:ext>
            </a:extLst>
          </p:cNvPr>
          <p:cNvSpPr/>
          <p:nvPr userDrawn="1"/>
        </p:nvSpPr>
        <p:spPr>
          <a:xfrm flipH="1" flipV="1">
            <a:off x="11534115" y="3406210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DF5BCB-6D05-4D55-BD33-EFC34429AFEC}"/>
              </a:ext>
            </a:extLst>
          </p:cNvPr>
          <p:cNvSpPr/>
          <p:nvPr userDrawn="1"/>
        </p:nvSpPr>
        <p:spPr>
          <a:xfrm flipH="1" flipV="1">
            <a:off x="193708" y="208076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6F55057-0663-4A21-9796-3EB380A947A2}"/>
              </a:ext>
            </a:extLst>
          </p:cNvPr>
          <p:cNvSpPr/>
          <p:nvPr userDrawn="1"/>
        </p:nvSpPr>
        <p:spPr>
          <a:xfrm flipH="1" flipV="1">
            <a:off x="400408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70065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F6689F2-D562-48EC-8FD8-9F26684F6F87}"/>
              </a:ext>
            </a:extLst>
          </p:cNvPr>
          <p:cNvSpPr/>
          <p:nvPr userDrawn="1"/>
        </p:nvSpPr>
        <p:spPr>
          <a:xfrm flipV="1">
            <a:off x="193708" y="3406210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B3D6B29-93D0-4D75-A4E9-8987CEC777D5}"/>
              </a:ext>
            </a:extLst>
          </p:cNvPr>
          <p:cNvSpPr/>
          <p:nvPr userDrawn="1"/>
        </p:nvSpPr>
        <p:spPr>
          <a:xfrm flipV="1">
            <a:off x="11001676" y="208076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C57FB1-C908-463C-BA2A-D0CA833C85B4}"/>
              </a:ext>
            </a:extLst>
          </p:cNvPr>
          <p:cNvSpPr/>
          <p:nvPr userDrawn="1"/>
        </p:nvSpPr>
        <p:spPr>
          <a:xfrm flipV="1">
            <a:off x="413400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41668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792C77-927C-4599-B3C4-FB24A5F734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61380A1B-D24D-4DA3-9133-BB29D04F26CA}"/>
              </a:ext>
            </a:extLst>
          </p:cNvPr>
          <p:cNvSpPr/>
          <p:nvPr userDrawn="1"/>
        </p:nvSpPr>
        <p:spPr>
          <a:xfrm>
            <a:off x="2765100" y="852855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95E363A-019A-4593-8A7D-CD27C507FDEC}"/>
              </a:ext>
            </a:extLst>
          </p:cNvPr>
          <p:cNvSpPr/>
          <p:nvPr userDrawn="1"/>
        </p:nvSpPr>
        <p:spPr>
          <a:xfrm>
            <a:off x="11001676" y="4992531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4C1849-EBB3-4CC4-A509-23EBC5CD67A5}"/>
              </a:ext>
            </a:extLst>
          </p:cNvPr>
          <p:cNvSpPr/>
          <p:nvPr userDrawn="1"/>
        </p:nvSpPr>
        <p:spPr>
          <a:xfrm>
            <a:off x="2971800" y="1058779"/>
            <a:ext cx="8806800" cy="474044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334871D2-0027-4640-AFCC-10067C8EC3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868" y="1511300"/>
            <a:ext cx="3835400" cy="3835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06883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F59FD06-E513-4B9A-AF63-577C5E4F54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E7816AE-8CC5-4B23-92E3-16378C2D7188}"/>
              </a:ext>
            </a:extLst>
          </p:cNvPr>
          <p:cNvSpPr/>
          <p:nvPr userDrawn="1"/>
        </p:nvSpPr>
        <p:spPr>
          <a:xfrm flipH="1">
            <a:off x="11534115" y="208076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14A4B72-8AD6-4932-B996-F10B045D9744}"/>
              </a:ext>
            </a:extLst>
          </p:cNvPr>
          <p:cNvSpPr/>
          <p:nvPr userDrawn="1"/>
        </p:nvSpPr>
        <p:spPr>
          <a:xfrm flipH="1">
            <a:off x="193708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2B37BF3-2C4A-40E0-A0F0-560297C9F82D}"/>
              </a:ext>
            </a:extLst>
          </p:cNvPr>
          <p:cNvSpPr/>
          <p:nvPr userDrawn="1"/>
        </p:nvSpPr>
        <p:spPr>
          <a:xfrm flipH="1">
            <a:off x="400408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245FA53-2091-4F22-A99E-1E7DFB21BA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270118E0-2E94-4FA1-938B-15F1F23325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2C5A4FEF-706E-42D4-A6C4-4E96859965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62374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C60E37A-D9FD-4C47-B4C2-A4A080AF5699}"/>
              </a:ext>
            </a:extLst>
          </p:cNvPr>
          <p:cNvSpPr/>
          <p:nvPr userDrawn="1"/>
        </p:nvSpPr>
        <p:spPr>
          <a:xfrm flipH="1" flipV="1">
            <a:off x="11534115" y="2414807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DF5BCB-6D05-4D55-BD33-EFC34429AFEC}"/>
              </a:ext>
            </a:extLst>
          </p:cNvPr>
          <p:cNvSpPr/>
          <p:nvPr userDrawn="1"/>
        </p:nvSpPr>
        <p:spPr>
          <a:xfrm flipH="1" flipV="1">
            <a:off x="212959" y="1188689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6A78C43-17AD-4B0E-A529-DBBBD4C052F7}"/>
              </a:ext>
            </a:extLst>
          </p:cNvPr>
          <p:cNvSpPr/>
          <p:nvPr userDrawn="1"/>
        </p:nvSpPr>
        <p:spPr>
          <a:xfrm>
            <a:off x="413399" y="1394613"/>
            <a:ext cx="5000185" cy="406877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endParaRPr lang="ko-KR" altLang="en-US" dirty="0">
              <a:solidFill>
                <a:srgbClr val="FFEA6D"/>
              </a:solidFill>
              <a:latin typeface="+mj-lt"/>
            </a:endParaRPr>
          </a:p>
        </p:txBody>
      </p:sp>
      <p:sp>
        <p:nvSpPr>
          <p:cNvPr id="11" name="그림 개체 틀 7">
            <a:extLst>
              <a:ext uri="{FF2B5EF4-FFF2-40B4-BE49-F238E27FC236}">
                <a16:creationId xmlns:a16="http://schemas.microsoft.com/office/drawing/2014/main" id="{0FEEFD68-733B-42EB-9BDC-3511E57BCC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88602" y="1394612"/>
            <a:ext cx="6589998" cy="406877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39997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AF6689F2-D562-48EC-8FD8-9F26684F6F87}"/>
              </a:ext>
            </a:extLst>
          </p:cNvPr>
          <p:cNvSpPr/>
          <p:nvPr userDrawn="1"/>
        </p:nvSpPr>
        <p:spPr>
          <a:xfrm flipV="1">
            <a:off x="3958410" y="3406210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B3D6B29-93D0-4D75-A4E9-8987CEC777D5}"/>
              </a:ext>
            </a:extLst>
          </p:cNvPr>
          <p:cNvSpPr/>
          <p:nvPr userDrawn="1"/>
        </p:nvSpPr>
        <p:spPr>
          <a:xfrm flipV="1">
            <a:off x="11001676" y="621849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C57FB1-C908-463C-BA2A-D0CA833C85B4}"/>
              </a:ext>
            </a:extLst>
          </p:cNvPr>
          <p:cNvSpPr/>
          <p:nvPr userDrawn="1"/>
        </p:nvSpPr>
        <p:spPr>
          <a:xfrm flipV="1">
            <a:off x="8007996" y="827773"/>
            <a:ext cx="3770603" cy="5202454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4AA83752-022F-4EBF-9DFD-BF6716BE2F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84003" y="414000"/>
            <a:ext cx="3823994" cy="603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61992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792C77-927C-4599-B3C4-FB24A5F734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5511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F59FD06-E513-4B9A-AF63-577C5E4F54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E7816AE-8CC5-4B23-92E3-16378C2D7188}"/>
              </a:ext>
            </a:extLst>
          </p:cNvPr>
          <p:cNvSpPr/>
          <p:nvPr userDrawn="1"/>
        </p:nvSpPr>
        <p:spPr>
          <a:xfrm flipH="1">
            <a:off x="6631320" y="2669996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14A4B72-8AD6-4932-B996-F10B045D9744}"/>
              </a:ext>
            </a:extLst>
          </p:cNvPr>
          <p:cNvSpPr/>
          <p:nvPr userDrawn="1"/>
        </p:nvSpPr>
        <p:spPr>
          <a:xfrm flipH="1">
            <a:off x="954590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2B37BF3-2C4A-40E0-A0F0-560297C9F82D}"/>
              </a:ext>
            </a:extLst>
          </p:cNvPr>
          <p:cNvSpPr/>
          <p:nvPr userDrawn="1"/>
        </p:nvSpPr>
        <p:spPr>
          <a:xfrm flipH="1">
            <a:off x="1174282" y="2875920"/>
            <a:ext cx="5688531" cy="359492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78F799B2-7929-4C46-AB1D-AC8F1C996724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20586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E0CEDE4-7CE6-4DC1-95B0-37AD5001409A}"/>
              </a:ext>
            </a:extLst>
          </p:cNvPr>
          <p:cNvSpPr/>
          <p:nvPr userDrawn="1"/>
        </p:nvSpPr>
        <p:spPr>
          <a:xfrm>
            <a:off x="763793" y="2669996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EA91070-C4C9-4BA4-B412-5DFFB7724337}"/>
              </a:ext>
            </a:extLst>
          </p:cNvPr>
          <p:cNvSpPr/>
          <p:nvPr userDrawn="1"/>
        </p:nvSpPr>
        <p:spPr>
          <a:xfrm>
            <a:off x="5700523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FF59849-108A-42EF-B07C-46C69EC1FCE8}"/>
              </a:ext>
            </a:extLst>
          </p:cNvPr>
          <p:cNvSpPr/>
          <p:nvPr userDrawn="1"/>
        </p:nvSpPr>
        <p:spPr>
          <a:xfrm>
            <a:off x="989387" y="2875920"/>
            <a:ext cx="5469166" cy="359492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그림 개체 틀 5">
            <a:extLst>
              <a:ext uri="{FF2B5EF4-FFF2-40B4-BE49-F238E27FC236}">
                <a16:creationId xmlns:a16="http://schemas.microsoft.com/office/drawing/2014/main" id="{FE9CBE9F-1670-4905-9E04-64E969EE44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3564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8D9A0C1D-A5AD-4D0C-ABAE-B2051B195644}"/>
              </a:ext>
            </a:extLst>
          </p:cNvPr>
          <p:cNvSpPr/>
          <p:nvPr userDrawn="1"/>
        </p:nvSpPr>
        <p:spPr>
          <a:xfrm flipH="1">
            <a:off x="6631320" y="3406210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1D10DEA-41A0-4501-8D45-7FD2FE66B74E}"/>
              </a:ext>
            </a:extLst>
          </p:cNvPr>
          <p:cNvSpPr/>
          <p:nvPr userDrawn="1"/>
        </p:nvSpPr>
        <p:spPr>
          <a:xfrm flipH="1">
            <a:off x="206700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DCF3270-00DB-469F-8A17-6B6668C889FE}"/>
              </a:ext>
            </a:extLst>
          </p:cNvPr>
          <p:cNvSpPr/>
          <p:nvPr userDrawn="1"/>
        </p:nvSpPr>
        <p:spPr>
          <a:xfrm flipH="1">
            <a:off x="426392" y="2875920"/>
            <a:ext cx="6436421" cy="359492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그림 개체 틀 8">
            <a:extLst>
              <a:ext uri="{FF2B5EF4-FFF2-40B4-BE49-F238E27FC236}">
                <a16:creationId xmlns:a16="http://schemas.microsoft.com/office/drawing/2014/main" id="{308A16CE-4454-488C-8E1A-D89454A265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51428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792C77-927C-4599-B3C4-FB24A5F734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F4C606-8132-4D28-89A3-B017F284E119}"/>
              </a:ext>
            </a:extLst>
          </p:cNvPr>
          <p:cNvSpPr/>
          <p:nvPr userDrawn="1"/>
        </p:nvSpPr>
        <p:spPr>
          <a:xfrm>
            <a:off x="193708" y="208076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4885E64-D1B1-4A0E-84CB-73205347AA08}"/>
              </a:ext>
            </a:extLst>
          </p:cNvPr>
          <p:cNvSpPr/>
          <p:nvPr userDrawn="1"/>
        </p:nvSpPr>
        <p:spPr>
          <a:xfrm>
            <a:off x="11001676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F237AEC-43A5-491E-9B7D-7C3547B489B8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21133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8423C18-E789-4516-89AA-B7543B8DE4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EE7FEFC7-7E54-4D2E-BDA7-B851E0A707B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948404C-BB13-423A-B9E3-86F401C59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41BC3AB-F477-43A8-98C3-552746B2E65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F59FD06-E513-4B9A-AF63-577C5E4F54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AF847BB0-F3D5-47BB-8B8C-D7268AB1C18C}"/>
              </a:ext>
            </a:extLst>
          </p:cNvPr>
          <p:cNvSpPr/>
          <p:nvPr userDrawn="1"/>
        </p:nvSpPr>
        <p:spPr>
          <a:xfrm flipH="1">
            <a:off x="11534115" y="208076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795E93F-25BC-43A7-BE25-4BD196FB042B}"/>
              </a:ext>
            </a:extLst>
          </p:cNvPr>
          <p:cNvSpPr/>
          <p:nvPr userDrawn="1"/>
        </p:nvSpPr>
        <p:spPr>
          <a:xfrm flipH="1">
            <a:off x="193708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E90F75A-BB91-43E5-B09B-03DCDEEDC4FC}"/>
              </a:ext>
            </a:extLst>
          </p:cNvPr>
          <p:cNvSpPr/>
          <p:nvPr userDrawn="1"/>
        </p:nvSpPr>
        <p:spPr>
          <a:xfrm flipH="1">
            <a:off x="400408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08096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FBF66F41-9038-4D95-BB40-83FFE46D34F5}"/>
              </a:ext>
            </a:extLst>
          </p:cNvPr>
          <p:cNvSpPr/>
          <p:nvPr userDrawn="1"/>
        </p:nvSpPr>
        <p:spPr>
          <a:xfrm>
            <a:off x="2004235" y="664022"/>
            <a:ext cx="914400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98EFABF-1988-4690-ABDE-47EDE8B169E5}"/>
              </a:ext>
            </a:extLst>
          </p:cNvPr>
          <p:cNvSpPr/>
          <p:nvPr userDrawn="1"/>
        </p:nvSpPr>
        <p:spPr>
          <a:xfrm>
            <a:off x="8387765" y="4393979"/>
            <a:ext cx="1800000" cy="1800000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4E5627E-0EC0-4419-BBDF-BF115DE62D35}"/>
              </a:ext>
            </a:extLst>
          </p:cNvPr>
          <p:cNvSpPr/>
          <p:nvPr userDrawn="1"/>
        </p:nvSpPr>
        <p:spPr>
          <a:xfrm>
            <a:off x="2461435" y="1148744"/>
            <a:ext cx="7269130" cy="4560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41050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792C77-927C-4599-B3C4-FB24A5F734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94B8B824-D9B5-4C9F-97CC-0AD9663053D4}"/>
              </a:ext>
            </a:extLst>
          </p:cNvPr>
          <p:cNvSpPr/>
          <p:nvPr userDrawn="1"/>
        </p:nvSpPr>
        <p:spPr>
          <a:xfrm flipH="1" flipV="1">
            <a:off x="11534115" y="3406210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0F41ADE-7EE6-4F6A-9F88-381680CA34B3}"/>
              </a:ext>
            </a:extLst>
          </p:cNvPr>
          <p:cNvSpPr/>
          <p:nvPr userDrawn="1"/>
        </p:nvSpPr>
        <p:spPr>
          <a:xfrm flipH="1" flipV="1">
            <a:off x="193708" y="208076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23628F5-7C27-4873-927E-4F761DE845C4}"/>
              </a:ext>
            </a:extLst>
          </p:cNvPr>
          <p:cNvSpPr/>
          <p:nvPr userDrawn="1"/>
        </p:nvSpPr>
        <p:spPr>
          <a:xfrm flipH="1" flipV="1">
            <a:off x="400408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90497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F59FD06-E513-4B9A-AF63-577C5E4F54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99AA6DEF-8658-426A-992F-AE44405386CF}"/>
              </a:ext>
            </a:extLst>
          </p:cNvPr>
          <p:cNvSpPr/>
          <p:nvPr userDrawn="1"/>
        </p:nvSpPr>
        <p:spPr>
          <a:xfrm flipV="1">
            <a:off x="193708" y="3406210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4178279-8DE7-4C22-AE11-723EB97F8307}"/>
              </a:ext>
            </a:extLst>
          </p:cNvPr>
          <p:cNvSpPr/>
          <p:nvPr userDrawn="1"/>
        </p:nvSpPr>
        <p:spPr>
          <a:xfrm flipV="1">
            <a:off x="11001676" y="208076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F8D9A7-5B67-422B-98B2-706D7EED6BA8}"/>
              </a:ext>
            </a:extLst>
          </p:cNvPr>
          <p:cNvSpPr/>
          <p:nvPr userDrawn="1"/>
        </p:nvSpPr>
        <p:spPr>
          <a:xfrm flipV="1">
            <a:off x="413400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76515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069170-A1A0-48EB-88A8-A4859D72B8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0FCCD61-9AE2-44F0-9B0C-87B7B004DEF1}"/>
              </a:ext>
            </a:extLst>
          </p:cNvPr>
          <p:cNvSpPr/>
          <p:nvPr userDrawn="1"/>
        </p:nvSpPr>
        <p:spPr>
          <a:xfrm>
            <a:off x="691884" y="936057"/>
            <a:ext cx="914400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9371FB0-D1E5-42E5-80E6-11909759C406}"/>
              </a:ext>
            </a:extLst>
          </p:cNvPr>
          <p:cNvSpPr/>
          <p:nvPr userDrawn="1"/>
        </p:nvSpPr>
        <p:spPr>
          <a:xfrm>
            <a:off x="9864066" y="4589972"/>
            <a:ext cx="1800000" cy="1800000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8BD4152-36EC-444A-A335-B5ACF11AC1CD}"/>
              </a:ext>
            </a:extLst>
          </p:cNvPr>
          <p:cNvSpPr/>
          <p:nvPr userDrawn="1"/>
        </p:nvSpPr>
        <p:spPr>
          <a:xfrm>
            <a:off x="4434976" y="936057"/>
            <a:ext cx="6701156" cy="4985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CB8E1B57-4A03-43A3-B0F2-D14C61A7D6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868" y="1511300"/>
            <a:ext cx="3835400" cy="3835400"/>
          </a:xfrm>
          <a:prstGeom prst="roundRect">
            <a:avLst>
              <a:gd name="adj" fmla="val 1037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2598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792C77-927C-4599-B3C4-FB24A5F734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61380A1B-D24D-4DA3-9133-BB29D04F26CA}"/>
              </a:ext>
            </a:extLst>
          </p:cNvPr>
          <p:cNvSpPr/>
          <p:nvPr userDrawn="1"/>
        </p:nvSpPr>
        <p:spPr>
          <a:xfrm>
            <a:off x="193708" y="208076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95E363A-019A-4593-8A7D-CD27C507FDEC}"/>
              </a:ext>
            </a:extLst>
          </p:cNvPr>
          <p:cNvSpPr/>
          <p:nvPr userDrawn="1"/>
        </p:nvSpPr>
        <p:spPr>
          <a:xfrm>
            <a:off x="11001676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4C1849-EBB3-4CC4-A509-23EBC5CD67A5}"/>
              </a:ext>
            </a:extLst>
          </p:cNvPr>
          <p:cNvSpPr/>
          <p:nvPr userDrawn="1"/>
        </p:nvSpPr>
        <p:spPr>
          <a:xfrm>
            <a:off x="413400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5469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7888753F-69DC-498A-8BC7-45E65BA02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54C9117-1D80-4389-ADE3-D7AE2914A5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F59FD06-E513-4B9A-AF63-577C5E4F54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E7816AE-8CC5-4B23-92E3-16378C2D7188}"/>
              </a:ext>
            </a:extLst>
          </p:cNvPr>
          <p:cNvSpPr/>
          <p:nvPr userDrawn="1"/>
        </p:nvSpPr>
        <p:spPr>
          <a:xfrm flipH="1">
            <a:off x="11534115" y="208076"/>
            <a:ext cx="451185" cy="3243714"/>
          </a:xfrm>
          <a:prstGeom prst="rect">
            <a:avLst/>
          </a:prstGeom>
          <a:solidFill>
            <a:srgbClr val="29E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14A4B72-8AD6-4932-B996-F10B045D9744}"/>
              </a:ext>
            </a:extLst>
          </p:cNvPr>
          <p:cNvSpPr/>
          <p:nvPr userDrawn="1"/>
        </p:nvSpPr>
        <p:spPr>
          <a:xfrm flipH="1">
            <a:off x="193708" y="5666300"/>
            <a:ext cx="983624" cy="983624"/>
          </a:xfrm>
          <a:prstGeom prst="rect">
            <a:avLst/>
          </a:prstGeom>
          <a:solidFill>
            <a:srgbClr val="5296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400" b="1" dirty="0">
              <a:solidFill>
                <a:srgbClr val="281B4E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2B37BF3-2C4A-40E0-A0F0-560297C9F82D}"/>
              </a:ext>
            </a:extLst>
          </p:cNvPr>
          <p:cNvSpPr/>
          <p:nvPr userDrawn="1"/>
        </p:nvSpPr>
        <p:spPr>
          <a:xfrm flipH="1">
            <a:off x="400408" y="414000"/>
            <a:ext cx="11365200" cy="6030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69515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687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onts.google.com/specimen/Bebas+Neu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3F394B-89DF-43BE-BE98-54A5ADB6D713}"/>
              </a:ext>
            </a:extLst>
          </p:cNvPr>
          <p:cNvSpPr txBox="1"/>
          <p:nvPr/>
        </p:nvSpPr>
        <p:spPr>
          <a:xfrm>
            <a:off x="1825674" y="1896951"/>
            <a:ext cx="4979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NIGHT SKY</a:t>
            </a:r>
            <a:endParaRPr lang="ko-KR" altLang="en-US" sz="7200" dirty="0">
              <a:solidFill>
                <a:srgbClr val="780B5F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DC6AB3-24C2-4C3F-90DE-2AC97028FB1B}"/>
              </a:ext>
            </a:extLst>
          </p:cNvPr>
          <p:cNvSpPr txBox="1"/>
          <p:nvPr/>
        </p:nvSpPr>
        <p:spPr>
          <a:xfrm>
            <a:off x="1871032" y="3237855"/>
            <a:ext cx="493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B0202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780B5F"/>
                </a:solidFill>
              </a:rPr>
              <a:t>Insert the sub title of your presentation</a:t>
            </a:r>
            <a:endParaRPr lang="ko-KR" altLang="en-US" dirty="0">
              <a:solidFill>
                <a:srgbClr val="780B5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6FF44A-4EC4-495F-95B6-934629062A1B}"/>
              </a:ext>
            </a:extLst>
          </p:cNvPr>
          <p:cNvSpPr txBox="1"/>
          <p:nvPr/>
        </p:nvSpPr>
        <p:spPr>
          <a:xfrm>
            <a:off x="1825673" y="4560940"/>
            <a:ext cx="3798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22</a:t>
            </a:r>
            <a:r>
              <a:rPr lang="en-US" altLang="ko-KR" sz="2000" baseline="300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ND</a:t>
            </a:r>
            <a:r>
              <a:rPr lang="en-US" altLang="ko-KR" sz="20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 MAY, 20XX</a:t>
            </a:r>
            <a:endParaRPr lang="ko-KR" altLang="en-US" sz="4000" dirty="0">
              <a:solidFill>
                <a:srgbClr val="780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61E1D92-CC17-435C-BCE4-179DCB27BF8B}"/>
              </a:ext>
            </a:extLst>
          </p:cNvPr>
          <p:cNvSpPr/>
          <p:nvPr/>
        </p:nvSpPr>
        <p:spPr>
          <a:xfrm>
            <a:off x="1871032" y="3830846"/>
            <a:ext cx="2801257" cy="506435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Company name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1472D76-CCC5-42B6-931E-12FF08878D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974020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2BA4B424-4107-40EA-BCEE-94308F4E0D13}"/>
              </a:ext>
            </a:extLst>
          </p:cNvPr>
          <p:cNvSpPr txBox="1"/>
          <p:nvPr/>
        </p:nvSpPr>
        <p:spPr>
          <a:xfrm>
            <a:off x="817594" y="778893"/>
            <a:ext cx="8237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Social Media Analytics</a:t>
            </a:r>
            <a:endParaRPr lang="ko-KR" altLang="en-US" sz="3200" dirty="0">
              <a:solidFill>
                <a:srgbClr val="780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5901ADE-F934-4071-ADEC-6640B05C7AE3}"/>
              </a:ext>
            </a:extLst>
          </p:cNvPr>
          <p:cNvSpPr txBox="1"/>
          <p:nvPr/>
        </p:nvSpPr>
        <p:spPr>
          <a:xfrm>
            <a:off x="1207458" y="480971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0 %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BDDB836-A9CA-4CE5-8D5A-02D2147E863C}"/>
              </a:ext>
            </a:extLst>
          </p:cNvPr>
          <p:cNvSpPr txBox="1"/>
          <p:nvPr/>
        </p:nvSpPr>
        <p:spPr>
          <a:xfrm>
            <a:off x="1207458" y="291502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60 %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D8C3DF1-109E-4594-ADE6-5E18F0C2917A}"/>
              </a:ext>
            </a:extLst>
          </p:cNvPr>
          <p:cNvSpPr txBox="1"/>
          <p:nvPr/>
        </p:nvSpPr>
        <p:spPr>
          <a:xfrm>
            <a:off x="1207458" y="3546589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40 %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069CD1E-18BC-4418-9C96-1B5FEE62A44B}"/>
              </a:ext>
            </a:extLst>
          </p:cNvPr>
          <p:cNvSpPr txBox="1"/>
          <p:nvPr/>
        </p:nvSpPr>
        <p:spPr>
          <a:xfrm>
            <a:off x="1207458" y="417815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20 %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42ED799-91C7-4145-9DAD-BCFD5C7430AC}"/>
              </a:ext>
            </a:extLst>
          </p:cNvPr>
          <p:cNvSpPr txBox="1"/>
          <p:nvPr/>
        </p:nvSpPr>
        <p:spPr>
          <a:xfrm>
            <a:off x="1207458" y="2283464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80 %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DDB1CA1-B7F7-4406-A847-DB5E931A06E9}"/>
              </a:ext>
            </a:extLst>
          </p:cNvPr>
          <p:cNvSpPr txBox="1"/>
          <p:nvPr/>
        </p:nvSpPr>
        <p:spPr>
          <a:xfrm>
            <a:off x="1207458" y="1651901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100 %</a:t>
            </a: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F6471882-52E4-4EF0-A6CE-3A563AAA2445}"/>
              </a:ext>
            </a:extLst>
          </p:cNvPr>
          <p:cNvSpPr/>
          <p:nvPr/>
        </p:nvSpPr>
        <p:spPr>
          <a:xfrm>
            <a:off x="2161148" y="2231778"/>
            <a:ext cx="531020" cy="2847954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80E3744-B053-4AB5-AC8B-EE8F26592A5F}"/>
              </a:ext>
            </a:extLst>
          </p:cNvPr>
          <p:cNvSpPr txBox="1"/>
          <p:nvPr/>
        </p:nvSpPr>
        <p:spPr>
          <a:xfrm>
            <a:off x="2082964" y="514937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90 %</a:t>
            </a: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14887940-18B6-4010-B5AB-78D734EBBCE4}"/>
              </a:ext>
            </a:extLst>
          </p:cNvPr>
          <p:cNvSpPr/>
          <p:nvPr/>
        </p:nvSpPr>
        <p:spPr>
          <a:xfrm>
            <a:off x="2164720" y="5536932"/>
            <a:ext cx="519874" cy="519970"/>
          </a:xfrm>
          <a:custGeom>
            <a:avLst/>
            <a:gdLst>
              <a:gd name="connsiteX0" fmla="*/ 237458 w 519874"/>
              <a:gd name="connsiteY0" fmla="*/ 217456 h 519970"/>
              <a:gd name="connsiteX1" fmla="*/ 231648 w 519874"/>
              <a:gd name="connsiteY1" fmla="*/ 221361 h 519970"/>
              <a:gd name="connsiteX2" fmla="*/ 231648 w 519874"/>
              <a:gd name="connsiteY2" fmla="*/ 299085 h 519970"/>
              <a:gd name="connsiteX3" fmla="*/ 237363 w 519874"/>
              <a:gd name="connsiteY3" fmla="*/ 303086 h 519970"/>
              <a:gd name="connsiteX4" fmla="*/ 306419 w 519874"/>
              <a:gd name="connsiteY4" fmla="*/ 265176 h 519970"/>
              <a:gd name="connsiteX5" fmla="*/ 306991 w 519874"/>
              <a:gd name="connsiteY5" fmla="*/ 257366 h 519970"/>
              <a:gd name="connsiteX6" fmla="*/ 175736 w 519874"/>
              <a:gd name="connsiteY6" fmla="*/ 153734 h 519970"/>
              <a:gd name="connsiteX7" fmla="*/ 348805 w 519874"/>
              <a:gd name="connsiteY7" fmla="*/ 153734 h 519970"/>
              <a:gd name="connsiteX8" fmla="*/ 415576 w 519874"/>
              <a:gd name="connsiteY8" fmla="*/ 220504 h 519970"/>
              <a:gd name="connsiteX9" fmla="*/ 415671 w 519874"/>
              <a:gd name="connsiteY9" fmla="*/ 220504 h 519970"/>
              <a:gd name="connsiteX10" fmla="*/ 415671 w 519874"/>
              <a:gd name="connsiteY10" fmla="*/ 301657 h 519970"/>
              <a:gd name="connsiteX11" fmla="*/ 348901 w 519874"/>
              <a:gd name="connsiteY11" fmla="*/ 368427 h 519970"/>
              <a:gd name="connsiteX12" fmla="*/ 175736 w 519874"/>
              <a:gd name="connsiteY12" fmla="*/ 368427 h 519970"/>
              <a:gd name="connsiteX13" fmla="*/ 108966 w 519874"/>
              <a:gd name="connsiteY13" fmla="*/ 301657 h 519970"/>
              <a:gd name="connsiteX14" fmla="*/ 108966 w 519874"/>
              <a:gd name="connsiteY14" fmla="*/ 220504 h 519970"/>
              <a:gd name="connsiteX15" fmla="*/ 175736 w 519874"/>
              <a:gd name="connsiteY15" fmla="*/ 153734 h 519970"/>
              <a:gd name="connsiteX16" fmla="*/ 259937 w 519874"/>
              <a:gd name="connsiteY16" fmla="*/ 27908 h 519970"/>
              <a:gd name="connsiteX17" fmla="*/ 27908 w 519874"/>
              <a:gd name="connsiteY17" fmla="*/ 259937 h 519970"/>
              <a:gd name="connsiteX18" fmla="*/ 259937 w 519874"/>
              <a:gd name="connsiteY18" fmla="*/ 491966 h 519970"/>
              <a:gd name="connsiteX19" fmla="*/ 491966 w 519874"/>
              <a:gd name="connsiteY19" fmla="*/ 259937 h 519970"/>
              <a:gd name="connsiteX20" fmla="*/ 259937 w 519874"/>
              <a:gd name="connsiteY20" fmla="*/ 27908 h 519970"/>
              <a:gd name="connsiteX21" fmla="*/ 259937 w 519874"/>
              <a:gd name="connsiteY21" fmla="*/ 0 h 519970"/>
              <a:gd name="connsiteX22" fmla="*/ 519874 w 519874"/>
              <a:gd name="connsiteY22" fmla="*/ 259937 h 519970"/>
              <a:gd name="connsiteX23" fmla="*/ 259937 w 519874"/>
              <a:gd name="connsiteY23" fmla="*/ 519970 h 519970"/>
              <a:gd name="connsiteX24" fmla="*/ 0 w 519874"/>
              <a:gd name="connsiteY24" fmla="*/ 259937 h 519970"/>
              <a:gd name="connsiteX25" fmla="*/ 259937 w 519874"/>
              <a:gd name="connsiteY25" fmla="*/ 0 h 519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19874" h="519970">
                <a:moveTo>
                  <a:pt x="237458" y="217456"/>
                </a:moveTo>
                <a:cubicBezTo>
                  <a:pt x="234410" y="215742"/>
                  <a:pt x="231648" y="217932"/>
                  <a:pt x="231648" y="221361"/>
                </a:cubicBezTo>
                <a:lnTo>
                  <a:pt x="231648" y="299085"/>
                </a:lnTo>
                <a:cubicBezTo>
                  <a:pt x="231648" y="302514"/>
                  <a:pt x="234315" y="304705"/>
                  <a:pt x="237363" y="303086"/>
                </a:cubicBezTo>
                <a:lnTo>
                  <a:pt x="306419" y="265176"/>
                </a:lnTo>
                <a:cubicBezTo>
                  <a:pt x="309467" y="263557"/>
                  <a:pt x="310039" y="259080"/>
                  <a:pt x="306991" y="257366"/>
                </a:cubicBezTo>
                <a:close/>
                <a:moveTo>
                  <a:pt x="175736" y="153734"/>
                </a:moveTo>
                <a:lnTo>
                  <a:pt x="348805" y="153734"/>
                </a:lnTo>
                <a:cubicBezTo>
                  <a:pt x="385667" y="153734"/>
                  <a:pt x="415576" y="183642"/>
                  <a:pt x="415576" y="220504"/>
                </a:cubicBezTo>
                <a:lnTo>
                  <a:pt x="415671" y="220504"/>
                </a:lnTo>
                <a:lnTo>
                  <a:pt x="415671" y="301657"/>
                </a:lnTo>
                <a:cubicBezTo>
                  <a:pt x="415671" y="338519"/>
                  <a:pt x="385762" y="368427"/>
                  <a:pt x="348901" y="368427"/>
                </a:cubicBezTo>
                <a:lnTo>
                  <a:pt x="175736" y="368427"/>
                </a:lnTo>
                <a:cubicBezTo>
                  <a:pt x="138874" y="368427"/>
                  <a:pt x="108966" y="338519"/>
                  <a:pt x="108966" y="301657"/>
                </a:cubicBezTo>
                <a:lnTo>
                  <a:pt x="108966" y="220504"/>
                </a:lnTo>
                <a:cubicBezTo>
                  <a:pt x="108966" y="183642"/>
                  <a:pt x="138874" y="153734"/>
                  <a:pt x="175736" y="153734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970"/>
                  <a:pt x="259937" y="519970"/>
                </a:cubicBezTo>
                <a:cubicBezTo>
                  <a:pt x="116586" y="519970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55FEA23C-9F0A-484D-A316-EC34CBC7B5CB}"/>
              </a:ext>
            </a:extLst>
          </p:cNvPr>
          <p:cNvSpPr/>
          <p:nvPr/>
        </p:nvSpPr>
        <p:spPr>
          <a:xfrm>
            <a:off x="3097067" y="3185042"/>
            <a:ext cx="531020" cy="1894690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2AAD9F5-1D9F-4788-9C01-098E878822D1}"/>
              </a:ext>
            </a:extLst>
          </p:cNvPr>
          <p:cNvSpPr txBox="1"/>
          <p:nvPr/>
        </p:nvSpPr>
        <p:spPr>
          <a:xfrm>
            <a:off x="3018883" y="514937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60 %</a:t>
            </a:r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BA8EEFDD-35B2-4AC6-934F-C7BB6B292609}"/>
              </a:ext>
            </a:extLst>
          </p:cNvPr>
          <p:cNvSpPr/>
          <p:nvPr/>
        </p:nvSpPr>
        <p:spPr>
          <a:xfrm>
            <a:off x="3104211" y="5536931"/>
            <a:ext cx="519874" cy="519874"/>
          </a:xfrm>
          <a:custGeom>
            <a:avLst/>
            <a:gdLst>
              <a:gd name="connsiteX0" fmla="*/ 315754 w 519874"/>
              <a:gd name="connsiteY0" fmla="*/ 135255 h 519874"/>
              <a:gd name="connsiteX1" fmla="*/ 342805 w 519874"/>
              <a:gd name="connsiteY1" fmla="*/ 139637 h 519874"/>
              <a:gd name="connsiteX2" fmla="*/ 360426 w 519874"/>
              <a:gd name="connsiteY2" fmla="*/ 150400 h 519874"/>
              <a:gd name="connsiteX3" fmla="*/ 363569 w 519874"/>
              <a:gd name="connsiteY3" fmla="*/ 153638 h 519874"/>
              <a:gd name="connsiteX4" fmla="*/ 366046 w 519874"/>
              <a:gd name="connsiteY4" fmla="*/ 154305 h 519874"/>
              <a:gd name="connsiteX5" fmla="*/ 402431 w 519874"/>
              <a:gd name="connsiteY5" fmla="*/ 140399 h 519874"/>
              <a:gd name="connsiteX6" fmla="*/ 404051 w 519874"/>
              <a:gd name="connsiteY6" fmla="*/ 140303 h 519874"/>
              <a:gd name="connsiteX7" fmla="*/ 404146 w 519874"/>
              <a:gd name="connsiteY7" fmla="*/ 141923 h 519874"/>
              <a:gd name="connsiteX8" fmla="*/ 393954 w 519874"/>
              <a:gd name="connsiteY8" fmla="*/ 160496 h 519874"/>
              <a:gd name="connsiteX9" fmla="*/ 378809 w 519874"/>
              <a:gd name="connsiteY9" fmla="*/ 173831 h 519874"/>
              <a:gd name="connsiteX10" fmla="*/ 409385 w 519874"/>
              <a:gd name="connsiteY10" fmla="*/ 165068 h 519874"/>
              <a:gd name="connsiteX11" fmla="*/ 410623 w 519874"/>
              <a:gd name="connsiteY11" fmla="*/ 165068 h 519874"/>
              <a:gd name="connsiteX12" fmla="*/ 410623 w 519874"/>
              <a:gd name="connsiteY12" fmla="*/ 165354 h 519874"/>
              <a:gd name="connsiteX13" fmla="*/ 409099 w 519874"/>
              <a:gd name="connsiteY13" fmla="*/ 170212 h 519874"/>
              <a:gd name="connsiteX14" fmla="*/ 385001 w 519874"/>
              <a:gd name="connsiteY14" fmla="*/ 195453 h 519874"/>
              <a:gd name="connsiteX15" fmla="*/ 381286 w 519874"/>
              <a:gd name="connsiteY15" fmla="*/ 199549 h 519874"/>
              <a:gd name="connsiteX16" fmla="*/ 332042 w 519874"/>
              <a:gd name="connsiteY16" fmla="*/ 335852 h 519874"/>
              <a:gd name="connsiteX17" fmla="*/ 153924 w 519874"/>
              <a:gd name="connsiteY17" fmla="*/ 377476 h 519874"/>
              <a:gd name="connsiteX18" fmla="*/ 119444 w 519874"/>
              <a:gd name="connsiteY18" fmla="*/ 363665 h 519874"/>
              <a:gd name="connsiteX19" fmla="*/ 108680 w 519874"/>
              <a:gd name="connsiteY19" fmla="*/ 357283 h 519874"/>
              <a:gd name="connsiteX20" fmla="*/ 107918 w 519874"/>
              <a:gd name="connsiteY20" fmla="*/ 355473 h 519874"/>
              <a:gd name="connsiteX21" fmla="*/ 112014 w 519874"/>
              <a:gd name="connsiteY21" fmla="*/ 355473 h 519874"/>
              <a:gd name="connsiteX22" fmla="*/ 163544 w 519874"/>
              <a:gd name="connsiteY22" fmla="*/ 348901 h 519874"/>
              <a:gd name="connsiteX23" fmla="*/ 197453 w 519874"/>
              <a:gd name="connsiteY23" fmla="*/ 330899 h 519874"/>
              <a:gd name="connsiteX24" fmla="*/ 197834 w 519874"/>
              <a:gd name="connsiteY24" fmla="*/ 330518 h 519874"/>
              <a:gd name="connsiteX25" fmla="*/ 191072 w 519874"/>
              <a:gd name="connsiteY25" fmla="*/ 329565 h 519874"/>
              <a:gd name="connsiteX26" fmla="*/ 141351 w 519874"/>
              <a:gd name="connsiteY26" fmla="*/ 287941 h 519874"/>
              <a:gd name="connsiteX27" fmla="*/ 143066 w 519874"/>
              <a:gd name="connsiteY27" fmla="*/ 285750 h 519874"/>
              <a:gd name="connsiteX28" fmla="*/ 166783 w 519874"/>
              <a:gd name="connsiteY28" fmla="*/ 284893 h 519874"/>
              <a:gd name="connsiteX29" fmla="*/ 158782 w 519874"/>
              <a:gd name="connsiteY29" fmla="*/ 282416 h 519874"/>
              <a:gd name="connsiteX30" fmla="*/ 119253 w 519874"/>
              <a:gd name="connsiteY30" fmla="*/ 231362 h 519874"/>
              <a:gd name="connsiteX31" fmla="*/ 118872 w 519874"/>
              <a:gd name="connsiteY31" fmla="*/ 224219 h 519874"/>
              <a:gd name="connsiteX32" fmla="*/ 121158 w 519874"/>
              <a:gd name="connsiteY32" fmla="*/ 222980 h 519874"/>
              <a:gd name="connsiteX33" fmla="*/ 145256 w 519874"/>
              <a:gd name="connsiteY33" fmla="*/ 229743 h 519874"/>
              <a:gd name="connsiteX34" fmla="*/ 137541 w 519874"/>
              <a:gd name="connsiteY34" fmla="*/ 222980 h 519874"/>
              <a:gd name="connsiteX35" fmla="*/ 126778 w 519874"/>
              <a:gd name="connsiteY35" fmla="*/ 148114 h 519874"/>
              <a:gd name="connsiteX36" fmla="*/ 130207 w 519874"/>
              <a:gd name="connsiteY36" fmla="*/ 148019 h 519874"/>
              <a:gd name="connsiteX37" fmla="*/ 255175 w 519874"/>
              <a:gd name="connsiteY37" fmla="*/ 211646 h 519874"/>
              <a:gd name="connsiteX38" fmla="*/ 256413 w 519874"/>
              <a:gd name="connsiteY38" fmla="*/ 210217 h 519874"/>
              <a:gd name="connsiteX39" fmla="*/ 257080 w 519874"/>
              <a:gd name="connsiteY39" fmla="*/ 184118 h 519874"/>
              <a:gd name="connsiteX40" fmla="*/ 269462 w 519874"/>
              <a:gd name="connsiteY40" fmla="*/ 159353 h 519874"/>
              <a:gd name="connsiteX41" fmla="*/ 290132 w 519874"/>
              <a:gd name="connsiteY41" fmla="*/ 142494 h 519874"/>
              <a:gd name="connsiteX42" fmla="*/ 315754 w 519874"/>
              <a:gd name="connsiteY42" fmla="*/ 135255 h 519874"/>
              <a:gd name="connsiteX43" fmla="*/ 259937 w 519874"/>
              <a:gd name="connsiteY43" fmla="*/ 27908 h 519874"/>
              <a:gd name="connsiteX44" fmla="*/ 27908 w 519874"/>
              <a:gd name="connsiteY44" fmla="*/ 259937 h 519874"/>
              <a:gd name="connsiteX45" fmla="*/ 259937 w 519874"/>
              <a:gd name="connsiteY45" fmla="*/ 491966 h 519874"/>
              <a:gd name="connsiteX46" fmla="*/ 491966 w 519874"/>
              <a:gd name="connsiteY46" fmla="*/ 259937 h 519874"/>
              <a:gd name="connsiteX47" fmla="*/ 259937 w 519874"/>
              <a:gd name="connsiteY47" fmla="*/ 27908 h 519874"/>
              <a:gd name="connsiteX48" fmla="*/ 259937 w 519874"/>
              <a:gd name="connsiteY48" fmla="*/ 0 h 519874"/>
              <a:gd name="connsiteX49" fmla="*/ 519874 w 519874"/>
              <a:gd name="connsiteY49" fmla="*/ 259937 h 519874"/>
              <a:gd name="connsiteX50" fmla="*/ 259937 w 519874"/>
              <a:gd name="connsiteY50" fmla="*/ 519874 h 519874"/>
              <a:gd name="connsiteX51" fmla="*/ 0 w 519874"/>
              <a:gd name="connsiteY51" fmla="*/ 259937 h 519874"/>
              <a:gd name="connsiteX52" fmla="*/ 259937 w 519874"/>
              <a:gd name="connsiteY52" fmla="*/ 0 h 51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9874" h="519874">
                <a:moveTo>
                  <a:pt x="315754" y="135255"/>
                </a:moveTo>
                <a:cubicBezTo>
                  <a:pt x="324993" y="134684"/>
                  <a:pt x="334328" y="136208"/>
                  <a:pt x="342805" y="139637"/>
                </a:cubicBezTo>
                <a:cubicBezTo>
                  <a:pt x="349282" y="142208"/>
                  <a:pt x="355092" y="145828"/>
                  <a:pt x="360426" y="150400"/>
                </a:cubicBezTo>
                <a:cubicBezTo>
                  <a:pt x="361474" y="151352"/>
                  <a:pt x="362522" y="152400"/>
                  <a:pt x="363569" y="153638"/>
                </a:cubicBezTo>
                <a:cubicBezTo>
                  <a:pt x="364236" y="154305"/>
                  <a:pt x="364998" y="154591"/>
                  <a:pt x="366046" y="154305"/>
                </a:cubicBezTo>
                <a:cubicBezTo>
                  <a:pt x="378809" y="151162"/>
                  <a:pt x="390811" y="146590"/>
                  <a:pt x="402431" y="140399"/>
                </a:cubicBezTo>
                <a:cubicBezTo>
                  <a:pt x="403003" y="140208"/>
                  <a:pt x="403384" y="140018"/>
                  <a:pt x="404051" y="140303"/>
                </a:cubicBezTo>
                <a:cubicBezTo>
                  <a:pt x="404622" y="140684"/>
                  <a:pt x="404432" y="141351"/>
                  <a:pt x="404146" y="141923"/>
                </a:cubicBezTo>
                <a:cubicBezTo>
                  <a:pt x="402050" y="148685"/>
                  <a:pt x="398431" y="154972"/>
                  <a:pt x="393954" y="160496"/>
                </a:cubicBezTo>
                <a:cubicBezTo>
                  <a:pt x="391001" y="164116"/>
                  <a:pt x="383762" y="172974"/>
                  <a:pt x="378809" y="173831"/>
                </a:cubicBezTo>
                <a:cubicBezTo>
                  <a:pt x="389192" y="172022"/>
                  <a:pt x="399764" y="169450"/>
                  <a:pt x="409385" y="165068"/>
                </a:cubicBezTo>
                <a:cubicBezTo>
                  <a:pt x="410623" y="164497"/>
                  <a:pt x="410528" y="164306"/>
                  <a:pt x="410623" y="165068"/>
                </a:cubicBezTo>
                <a:cubicBezTo>
                  <a:pt x="410623" y="165068"/>
                  <a:pt x="410623" y="165259"/>
                  <a:pt x="410623" y="165354"/>
                </a:cubicBezTo>
                <a:cubicBezTo>
                  <a:pt x="410623" y="166211"/>
                  <a:pt x="410718" y="168116"/>
                  <a:pt x="409099" y="170212"/>
                </a:cubicBezTo>
                <a:cubicBezTo>
                  <a:pt x="402050" y="179737"/>
                  <a:pt x="394526" y="188309"/>
                  <a:pt x="385001" y="195453"/>
                </a:cubicBezTo>
                <a:cubicBezTo>
                  <a:pt x="383572" y="196501"/>
                  <a:pt x="381286" y="197549"/>
                  <a:pt x="381286" y="199549"/>
                </a:cubicBezTo>
                <a:cubicBezTo>
                  <a:pt x="381286" y="249555"/>
                  <a:pt x="368522" y="299561"/>
                  <a:pt x="332042" y="335852"/>
                </a:cubicBezTo>
                <a:cubicBezTo>
                  <a:pt x="285560" y="382048"/>
                  <a:pt x="215837" y="394526"/>
                  <a:pt x="153924" y="377476"/>
                </a:cubicBezTo>
                <a:cubicBezTo>
                  <a:pt x="141923" y="374142"/>
                  <a:pt x="130397" y="369475"/>
                  <a:pt x="119444" y="363665"/>
                </a:cubicBezTo>
                <a:cubicBezTo>
                  <a:pt x="115729" y="361664"/>
                  <a:pt x="112205" y="359569"/>
                  <a:pt x="108680" y="357283"/>
                </a:cubicBezTo>
                <a:cubicBezTo>
                  <a:pt x="107823" y="356616"/>
                  <a:pt x="107156" y="355949"/>
                  <a:pt x="107918" y="355473"/>
                </a:cubicBezTo>
                <a:cubicBezTo>
                  <a:pt x="108680" y="355092"/>
                  <a:pt x="109252" y="355092"/>
                  <a:pt x="112014" y="355473"/>
                </a:cubicBezTo>
                <a:cubicBezTo>
                  <a:pt x="129350" y="357188"/>
                  <a:pt x="147161" y="354616"/>
                  <a:pt x="163544" y="348901"/>
                </a:cubicBezTo>
                <a:cubicBezTo>
                  <a:pt x="172498" y="345758"/>
                  <a:pt x="191834" y="339376"/>
                  <a:pt x="197453" y="330899"/>
                </a:cubicBezTo>
                <a:cubicBezTo>
                  <a:pt x="197549" y="330708"/>
                  <a:pt x="197739" y="330708"/>
                  <a:pt x="197834" y="330518"/>
                </a:cubicBezTo>
                <a:cubicBezTo>
                  <a:pt x="195548" y="329946"/>
                  <a:pt x="193358" y="329946"/>
                  <a:pt x="191072" y="329565"/>
                </a:cubicBezTo>
                <a:cubicBezTo>
                  <a:pt x="174212" y="324707"/>
                  <a:pt x="151733" y="316325"/>
                  <a:pt x="141351" y="287941"/>
                </a:cubicBezTo>
                <a:cubicBezTo>
                  <a:pt x="140684" y="286322"/>
                  <a:pt x="141351" y="285464"/>
                  <a:pt x="143066" y="285750"/>
                </a:cubicBezTo>
                <a:cubicBezTo>
                  <a:pt x="156877" y="286893"/>
                  <a:pt x="161925" y="286131"/>
                  <a:pt x="166783" y="284893"/>
                </a:cubicBezTo>
                <a:cubicBezTo>
                  <a:pt x="164116" y="284417"/>
                  <a:pt x="161258" y="283464"/>
                  <a:pt x="158782" y="282416"/>
                </a:cubicBezTo>
                <a:cubicBezTo>
                  <a:pt x="137541" y="274415"/>
                  <a:pt x="122111" y="253746"/>
                  <a:pt x="119253" y="231362"/>
                </a:cubicBezTo>
                <a:cubicBezTo>
                  <a:pt x="118967" y="228791"/>
                  <a:pt x="118777" y="226600"/>
                  <a:pt x="118872" y="224219"/>
                </a:cubicBezTo>
                <a:cubicBezTo>
                  <a:pt x="118967" y="222599"/>
                  <a:pt x="119729" y="222028"/>
                  <a:pt x="121158" y="222980"/>
                </a:cubicBezTo>
                <a:cubicBezTo>
                  <a:pt x="132017" y="228600"/>
                  <a:pt x="144304" y="229934"/>
                  <a:pt x="145256" y="229743"/>
                </a:cubicBezTo>
                <a:cubicBezTo>
                  <a:pt x="142494" y="227648"/>
                  <a:pt x="140018" y="225266"/>
                  <a:pt x="137541" y="222980"/>
                </a:cubicBezTo>
                <a:cubicBezTo>
                  <a:pt x="119253" y="205550"/>
                  <a:pt x="112109" y="170117"/>
                  <a:pt x="126778" y="148114"/>
                </a:cubicBezTo>
                <a:cubicBezTo>
                  <a:pt x="127921" y="146399"/>
                  <a:pt x="128778" y="146399"/>
                  <a:pt x="130207" y="148019"/>
                </a:cubicBezTo>
                <a:cubicBezTo>
                  <a:pt x="163830" y="186309"/>
                  <a:pt x="205264" y="204216"/>
                  <a:pt x="255175" y="211646"/>
                </a:cubicBezTo>
                <a:cubicBezTo>
                  <a:pt x="256508" y="211836"/>
                  <a:pt x="256604" y="211646"/>
                  <a:pt x="256413" y="210217"/>
                </a:cubicBezTo>
                <a:cubicBezTo>
                  <a:pt x="255175" y="201454"/>
                  <a:pt x="254984" y="192786"/>
                  <a:pt x="257080" y="184118"/>
                </a:cubicBezTo>
                <a:cubicBezTo>
                  <a:pt x="259366" y="175070"/>
                  <a:pt x="263652" y="166592"/>
                  <a:pt x="269462" y="159353"/>
                </a:cubicBezTo>
                <a:cubicBezTo>
                  <a:pt x="275082" y="152400"/>
                  <a:pt x="282226" y="146685"/>
                  <a:pt x="290132" y="142494"/>
                </a:cubicBezTo>
                <a:cubicBezTo>
                  <a:pt x="298037" y="138398"/>
                  <a:pt x="306800" y="135827"/>
                  <a:pt x="315754" y="135255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874"/>
                  <a:pt x="259937" y="519874"/>
                </a:cubicBezTo>
                <a:cubicBezTo>
                  <a:pt x="116586" y="519874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EA9FC2CE-AEE4-487C-8352-8C1C6AA5C3E5}"/>
              </a:ext>
            </a:extLst>
          </p:cNvPr>
          <p:cNvSpPr/>
          <p:nvPr/>
        </p:nvSpPr>
        <p:spPr>
          <a:xfrm>
            <a:off x="4032986" y="2833202"/>
            <a:ext cx="531020" cy="2246530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C9C4059-A5F2-491F-8484-A47F11F3D819}"/>
              </a:ext>
            </a:extLst>
          </p:cNvPr>
          <p:cNvSpPr txBox="1"/>
          <p:nvPr/>
        </p:nvSpPr>
        <p:spPr>
          <a:xfrm>
            <a:off x="3954802" y="514937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70 %</a:t>
            </a:r>
          </a:p>
        </p:txBody>
      </p: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BADB6799-DD1C-487A-9102-AD46ECB0FD89}"/>
              </a:ext>
            </a:extLst>
          </p:cNvPr>
          <p:cNvSpPr/>
          <p:nvPr/>
        </p:nvSpPr>
        <p:spPr>
          <a:xfrm>
            <a:off x="4043703" y="5536932"/>
            <a:ext cx="519874" cy="519874"/>
          </a:xfrm>
          <a:custGeom>
            <a:avLst/>
            <a:gdLst>
              <a:gd name="connsiteX0" fmla="*/ 275177 w 519874"/>
              <a:gd name="connsiteY0" fmla="*/ 104109 h 519874"/>
              <a:gd name="connsiteX1" fmla="*/ 328040 w 519874"/>
              <a:gd name="connsiteY1" fmla="*/ 104109 h 519874"/>
              <a:gd name="connsiteX2" fmla="*/ 331946 w 519874"/>
              <a:gd name="connsiteY2" fmla="*/ 108014 h 519874"/>
              <a:gd name="connsiteX3" fmla="*/ 331946 w 519874"/>
              <a:gd name="connsiteY3" fmla="*/ 154115 h 519874"/>
              <a:gd name="connsiteX4" fmla="*/ 328040 w 519874"/>
              <a:gd name="connsiteY4" fmla="*/ 158020 h 519874"/>
              <a:gd name="connsiteX5" fmla="*/ 296799 w 519874"/>
              <a:gd name="connsiteY5" fmla="*/ 158020 h 519874"/>
              <a:gd name="connsiteX6" fmla="*/ 282892 w 519874"/>
              <a:gd name="connsiteY6" fmla="*/ 171927 h 519874"/>
              <a:gd name="connsiteX7" fmla="*/ 282892 w 519874"/>
              <a:gd name="connsiteY7" fmla="*/ 204693 h 519874"/>
              <a:gd name="connsiteX8" fmla="*/ 327374 w 519874"/>
              <a:gd name="connsiteY8" fmla="*/ 204693 h 519874"/>
              <a:gd name="connsiteX9" fmla="*/ 331279 w 519874"/>
              <a:gd name="connsiteY9" fmla="*/ 208979 h 519874"/>
              <a:gd name="connsiteX10" fmla="*/ 327374 w 519874"/>
              <a:gd name="connsiteY10" fmla="*/ 255080 h 519874"/>
              <a:gd name="connsiteX11" fmla="*/ 323469 w 519874"/>
              <a:gd name="connsiteY11" fmla="*/ 258700 h 519874"/>
              <a:gd name="connsiteX12" fmla="*/ 282892 w 519874"/>
              <a:gd name="connsiteY12" fmla="*/ 258700 h 519874"/>
              <a:gd name="connsiteX13" fmla="*/ 282892 w 519874"/>
              <a:gd name="connsiteY13" fmla="*/ 411862 h 519874"/>
              <a:gd name="connsiteX14" fmla="*/ 278987 w 519874"/>
              <a:gd name="connsiteY14" fmla="*/ 415767 h 519874"/>
              <a:gd name="connsiteX15" fmla="*/ 223075 w 519874"/>
              <a:gd name="connsiteY15" fmla="*/ 415767 h 519874"/>
              <a:gd name="connsiteX16" fmla="*/ 219170 w 519874"/>
              <a:gd name="connsiteY16" fmla="*/ 411862 h 519874"/>
              <a:gd name="connsiteX17" fmla="*/ 219170 w 519874"/>
              <a:gd name="connsiteY17" fmla="*/ 261176 h 519874"/>
              <a:gd name="connsiteX18" fmla="*/ 219075 w 519874"/>
              <a:gd name="connsiteY18" fmla="*/ 261176 h 519874"/>
              <a:gd name="connsiteX19" fmla="*/ 219075 w 519874"/>
              <a:gd name="connsiteY19" fmla="*/ 258604 h 519874"/>
              <a:gd name="connsiteX20" fmla="*/ 191071 w 519874"/>
              <a:gd name="connsiteY20" fmla="*/ 258604 h 519874"/>
              <a:gd name="connsiteX21" fmla="*/ 187166 w 519874"/>
              <a:gd name="connsiteY21" fmla="*/ 254699 h 519874"/>
              <a:gd name="connsiteX22" fmla="*/ 187166 w 519874"/>
              <a:gd name="connsiteY22" fmla="*/ 208598 h 519874"/>
              <a:gd name="connsiteX23" fmla="*/ 191071 w 519874"/>
              <a:gd name="connsiteY23" fmla="*/ 204693 h 519874"/>
              <a:gd name="connsiteX24" fmla="*/ 219075 w 519874"/>
              <a:gd name="connsiteY24" fmla="*/ 204693 h 519874"/>
              <a:gd name="connsiteX25" fmla="*/ 219075 w 519874"/>
              <a:gd name="connsiteY25" fmla="*/ 160211 h 519874"/>
              <a:gd name="connsiteX26" fmla="*/ 275177 w 519874"/>
              <a:gd name="connsiteY26" fmla="*/ 104109 h 519874"/>
              <a:gd name="connsiteX27" fmla="*/ 259937 w 519874"/>
              <a:gd name="connsiteY27" fmla="*/ 27908 h 519874"/>
              <a:gd name="connsiteX28" fmla="*/ 27908 w 519874"/>
              <a:gd name="connsiteY28" fmla="*/ 259937 h 519874"/>
              <a:gd name="connsiteX29" fmla="*/ 259937 w 519874"/>
              <a:gd name="connsiteY29" fmla="*/ 491966 h 519874"/>
              <a:gd name="connsiteX30" fmla="*/ 491966 w 519874"/>
              <a:gd name="connsiteY30" fmla="*/ 259937 h 519874"/>
              <a:gd name="connsiteX31" fmla="*/ 259937 w 519874"/>
              <a:gd name="connsiteY31" fmla="*/ 27908 h 519874"/>
              <a:gd name="connsiteX32" fmla="*/ 259937 w 519874"/>
              <a:gd name="connsiteY32" fmla="*/ 0 h 519874"/>
              <a:gd name="connsiteX33" fmla="*/ 519874 w 519874"/>
              <a:gd name="connsiteY33" fmla="*/ 259937 h 519874"/>
              <a:gd name="connsiteX34" fmla="*/ 259937 w 519874"/>
              <a:gd name="connsiteY34" fmla="*/ 519874 h 519874"/>
              <a:gd name="connsiteX35" fmla="*/ 0 w 519874"/>
              <a:gd name="connsiteY35" fmla="*/ 259937 h 519874"/>
              <a:gd name="connsiteX36" fmla="*/ 259937 w 519874"/>
              <a:gd name="connsiteY36" fmla="*/ 0 h 51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9874" h="519874">
                <a:moveTo>
                  <a:pt x="275177" y="104109"/>
                </a:moveTo>
                <a:lnTo>
                  <a:pt x="328040" y="104109"/>
                </a:lnTo>
                <a:cubicBezTo>
                  <a:pt x="330231" y="104109"/>
                  <a:pt x="331946" y="105823"/>
                  <a:pt x="331946" y="108014"/>
                </a:cubicBezTo>
                <a:lnTo>
                  <a:pt x="331946" y="154115"/>
                </a:lnTo>
                <a:cubicBezTo>
                  <a:pt x="331946" y="156306"/>
                  <a:pt x="330231" y="158020"/>
                  <a:pt x="328040" y="158020"/>
                </a:cubicBezTo>
                <a:lnTo>
                  <a:pt x="296799" y="158020"/>
                </a:lnTo>
                <a:cubicBezTo>
                  <a:pt x="289083" y="158020"/>
                  <a:pt x="282892" y="164211"/>
                  <a:pt x="282892" y="171927"/>
                </a:cubicBezTo>
                <a:lnTo>
                  <a:pt x="282892" y="204693"/>
                </a:lnTo>
                <a:lnTo>
                  <a:pt x="327374" y="204693"/>
                </a:lnTo>
                <a:cubicBezTo>
                  <a:pt x="329660" y="204693"/>
                  <a:pt x="331470" y="206693"/>
                  <a:pt x="331279" y="208979"/>
                </a:cubicBezTo>
                <a:lnTo>
                  <a:pt x="327374" y="255080"/>
                </a:lnTo>
                <a:cubicBezTo>
                  <a:pt x="327183" y="257176"/>
                  <a:pt x="325469" y="258700"/>
                  <a:pt x="323469" y="258700"/>
                </a:cubicBezTo>
                <a:lnTo>
                  <a:pt x="282892" y="258700"/>
                </a:lnTo>
                <a:lnTo>
                  <a:pt x="282892" y="411862"/>
                </a:lnTo>
                <a:cubicBezTo>
                  <a:pt x="282892" y="414052"/>
                  <a:pt x="281178" y="415767"/>
                  <a:pt x="278987" y="415767"/>
                </a:cubicBezTo>
                <a:lnTo>
                  <a:pt x="223075" y="415767"/>
                </a:lnTo>
                <a:cubicBezTo>
                  <a:pt x="220884" y="415767"/>
                  <a:pt x="219170" y="414052"/>
                  <a:pt x="219170" y="411862"/>
                </a:cubicBezTo>
                <a:lnTo>
                  <a:pt x="219170" y="261176"/>
                </a:lnTo>
                <a:lnTo>
                  <a:pt x="219075" y="261176"/>
                </a:lnTo>
                <a:lnTo>
                  <a:pt x="219075" y="258604"/>
                </a:lnTo>
                <a:lnTo>
                  <a:pt x="191071" y="258604"/>
                </a:lnTo>
                <a:cubicBezTo>
                  <a:pt x="188880" y="258604"/>
                  <a:pt x="187166" y="256890"/>
                  <a:pt x="187166" y="254699"/>
                </a:cubicBezTo>
                <a:lnTo>
                  <a:pt x="187166" y="208598"/>
                </a:lnTo>
                <a:cubicBezTo>
                  <a:pt x="187166" y="206407"/>
                  <a:pt x="188880" y="204693"/>
                  <a:pt x="191071" y="204693"/>
                </a:cubicBezTo>
                <a:lnTo>
                  <a:pt x="219075" y="204693"/>
                </a:lnTo>
                <a:lnTo>
                  <a:pt x="219075" y="160211"/>
                </a:lnTo>
                <a:cubicBezTo>
                  <a:pt x="219075" y="129255"/>
                  <a:pt x="244220" y="104109"/>
                  <a:pt x="275177" y="104109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874"/>
                  <a:pt x="259937" y="519874"/>
                </a:cubicBezTo>
                <a:cubicBezTo>
                  <a:pt x="116586" y="519874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E6235B96-A265-4052-81D9-982FA46DC1E7}"/>
              </a:ext>
            </a:extLst>
          </p:cNvPr>
          <p:cNvSpPr/>
          <p:nvPr/>
        </p:nvSpPr>
        <p:spPr>
          <a:xfrm>
            <a:off x="4968905" y="2833202"/>
            <a:ext cx="531020" cy="2246530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A32FDCB-2238-467D-B0C3-AA896B097058}"/>
              </a:ext>
            </a:extLst>
          </p:cNvPr>
          <p:cNvSpPr txBox="1"/>
          <p:nvPr/>
        </p:nvSpPr>
        <p:spPr>
          <a:xfrm>
            <a:off x="4890721" y="514937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70 %</a:t>
            </a:r>
          </a:p>
        </p:txBody>
      </p:sp>
      <p:sp>
        <p:nvSpPr>
          <p:cNvPr id="70" name="그래픽 5">
            <a:extLst>
              <a:ext uri="{FF2B5EF4-FFF2-40B4-BE49-F238E27FC236}">
                <a16:creationId xmlns:a16="http://schemas.microsoft.com/office/drawing/2014/main" id="{A45E7CDB-FFE2-45DC-8581-A06D1F4DD007}"/>
              </a:ext>
            </a:extLst>
          </p:cNvPr>
          <p:cNvSpPr/>
          <p:nvPr/>
        </p:nvSpPr>
        <p:spPr>
          <a:xfrm>
            <a:off x="4976050" y="5534550"/>
            <a:ext cx="523875" cy="523875"/>
          </a:xfrm>
          <a:custGeom>
            <a:avLst/>
            <a:gdLst>
              <a:gd name="connsiteX0" fmla="*/ 265367 w 523875"/>
              <a:gd name="connsiteY0" fmla="*/ 523685 h 523875"/>
              <a:gd name="connsiteX1" fmla="*/ 7144 w 523875"/>
              <a:gd name="connsiteY1" fmla="*/ 265367 h 523875"/>
              <a:gd name="connsiteX2" fmla="*/ 265367 w 523875"/>
              <a:gd name="connsiteY2" fmla="*/ 7144 h 523875"/>
              <a:gd name="connsiteX3" fmla="*/ 523589 w 523875"/>
              <a:gd name="connsiteY3" fmla="*/ 265367 h 523875"/>
              <a:gd name="connsiteX4" fmla="*/ 265367 w 523875"/>
              <a:gd name="connsiteY4" fmla="*/ 523685 h 523875"/>
              <a:gd name="connsiteX5" fmla="*/ 265367 w 523875"/>
              <a:gd name="connsiteY5" fmla="*/ 31718 h 523875"/>
              <a:gd name="connsiteX6" fmla="*/ 31623 w 523875"/>
              <a:gd name="connsiteY6" fmla="*/ 265462 h 523875"/>
              <a:gd name="connsiteX7" fmla="*/ 265367 w 523875"/>
              <a:gd name="connsiteY7" fmla="*/ 499205 h 523875"/>
              <a:gd name="connsiteX8" fmla="*/ 499110 w 523875"/>
              <a:gd name="connsiteY8" fmla="*/ 265462 h 523875"/>
              <a:gd name="connsiteX9" fmla="*/ 265367 w 523875"/>
              <a:gd name="connsiteY9" fmla="*/ 31718 h 523875"/>
              <a:gd name="connsiteX10" fmla="*/ 352520 w 523875"/>
              <a:gd name="connsiteY10" fmla="*/ 160592 h 523875"/>
              <a:gd name="connsiteX11" fmla="*/ 333375 w 523875"/>
              <a:gd name="connsiteY11" fmla="*/ 179737 h 523875"/>
              <a:gd name="connsiteX12" fmla="*/ 352520 w 523875"/>
              <a:gd name="connsiteY12" fmla="*/ 198882 h 523875"/>
              <a:gd name="connsiteX13" fmla="*/ 371666 w 523875"/>
              <a:gd name="connsiteY13" fmla="*/ 179737 h 523875"/>
              <a:gd name="connsiteX14" fmla="*/ 352520 w 523875"/>
              <a:gd name="connsiteY14" fmla="*/ 160592 h 523875"/>
              <a:gd name="connsiteX15" fmla="*/ 267557 w 523875"/>
              <a:gd name="connsiteY15" fmla="*/ 185166 h 523875"/>
              <a:gd name="connsiteX16" fmla="*/ 187262 w 523875"/>
              <a:gd name="connsiteY16" fmla="*/ 265462 h 523875"/>
              <a:gd name="connsiteX17" fmla="*/ 267557 w 523875"/>
              <a:gd name="connsiteY17" fmla="*/ 345758 h 523875"/>
              <a:gd name="connsiteX18" fmla="*/ 347853 w 523875"/>
              <a:gd name="connsiteY18" fmla="*/ 265462 h 523875"/>
              <a:gd name="connsiteX19" fmla="*/ 267557 w 523875"/>
              <a:gd name="connsiteY19" fmla="*/ 185166 h 523875"/>
              <a:gd name="connsiteX20" fmla="*/ 267557 w 523875"/>
              <a:gd name="connsiteY20" fmla="*/ 316801 h 523875"/>
              <a:gd name="connsiteX21" fmla="*/ 216122 w 523875"/>
              <a:gd name="connsiteY21" fmla="*/ 265367 h 523875"/>
              <a:gd name="connsiteX22" fmla="*/ 267557 w 523875"/>
              <a:gd name="connsiteY22" fmla="*/ 213931 h 523875"/>
              <a:gd name="connsiteX23" fmla="*/ 318992 w 523875"/>
              <a:gd name="connsiteY23" fmla="*/ 265367 h 523875"/>
              <a:gd name="connsiteX24" fmla="*/ 267557 w 523875"/>
              <a:gd name="connsiteY24" fmla="*/ 316801 h 523875"/>
              <a:gd name="connsiteX25" fmla="*/ 429482 w 523875"/>
              <a:gd name="connsiteY25" fmla="*/ 198692 h 523875"/>
              <a:gd name="connsiteX26" fmla="*/ 331565 w 523875"/>
              <a:gd name="connsiteY26" fmla="*/ 100775 h 523875"/>
              <a:gd name="connsiteX27" fmla="*/ 202406 w 523875"/>
              <a:gd name="connsiteY27" fmla="*/ 100775 h 523875"/>
              <a:gd name="connsiteX28" fmla="*/ 104489 w 523875"/>
              <a:gd name="connsiteY28" fmla="*/ 198692 h 523875"/>
              <a:gd name="connsiteX29" fmla="*/ 104489 w 523875"/>
              <a:gd name="connsiteY29" fmla="*/ 327946 h 523875"/>
              <a:gd name="connsiteX30" fmla="*/ 202406 w 523875"/>
              <a:gd name="connsiteY30" fmla="*/ 425863 h 523875"/>
              <a:gd name="connsiteX31" fmla="*/ 331661 w 523875"/>
              <a:gd name="connsiteY31" fmla="*/ 425863 h 523875"/>
              <a:gd name="connsiteX32" fmla="*/ 429578 w 523875"/>
              <a:gd name="connsiteY32" fmla="*/ 327946 h 523875"/>
              <a:gd name="connsiteX33" fmla="*/ 429578 w 523875"/>
              <a:gd name="connsiteY33" fmla="*/ 198692 h 523875"/>
              <a:gd name="connsiteX34" fmla="*/ 398812 w 523875"/>
              <a:gd name="connsiteY34" fmla="*/ 327946 h 523875"/>
              <a:gd name="connsiteX35" fmla="*/ 331565 w 523875"/>
              <a:gd name="connsiteY35" fmla="*/ 395192 h 523875"/>
              <a:gd name="connsiteX36" fmla="*/ 202406 w 523875"/>
              <a:gd name="connsiteY36" fmla="*/ 395192 h 523875"/>
              <a:gd name="connsiteX37" fmla="*/ 135160 w 523875"/>
              <a:gd name="connsiteY37" fmla="*/ 327946 h 523875"/>
              <a:gd name="connsiteX38" fmla="*/ 135160 w 523875"/>
              <a:gd name="connsiteY38" fmla="*/ 198692 h 523875"/>
              <a:gd name="connsiteX39" fmla="*/ 202406 w 523875"/>
              <a:gd name="connsiteY39" fmla="*/ 131445 h 523875"/>
              <a:gd name="connsiteX40" fmla="*/ 331661 w 523875"/>
              <a:gd name="connsiteY40" fmla="*/ 131445 h 523875"/>
              <a:gd name="connsiteX41" fmla="*/ 398907 w 523875"/>
              <a:gd name="connsiteY41" fmla="*/ 198692 h 523875"/>
              <a:gd name="connsiteX42" fmla="*/ 398907 w 523875"/>
              <a:gd name="connsiteY42" fmla="*/ 327946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23875" h="523875">
                <a:moveTo>
                  <a:pt x="265367" y="523685"/>
                </a:moveTo>
                <a:cubicBezTo>
                  <a:pt x="122968" y="523685"/>
                  <a:pt x="7144" y="407861"/>
                  <a:pt x="7144" y="265367"/>
                </a:cubicBezTo>
                <a:cubicBezTo>
                  <a:pt x="7144" y="122968"/>
                  <a:pt x="122968" y="7144"/>
                  <a:pt x="265367" y="7144"/>
                </a:cubicBezTo>
                <a:cubicBezTo>
                  <a:pt x="407765" y="7144"/>
                  <a:pt x="523589" y="122968"/>
                  <a:pt x="523589" y="265367"/>
                </a:cubicBezTo>
                <a:cubicBezTo>
                  <a:pt x="523685" y="407861"/>
                  <a:pt x="407861" y="523685"/>
                  <a:pt x="265367" y="523685"/>
                </a:cubicBezTo>
                <a:close/>
                <a:moveTo>
                  <a:pt x="265367" y="31718"/>
                </a:moveTo>
                <a:cubicBezTo>
                  <a:pt x="136493" y="31718"/>
                  <a:pt x="31623" y="136589"/>
                  <a:pt x="31623" y="265462"/>
                </a:cubicBezTo>
                <a:cubicBezTo>
                  <a:pt x="31623" y="394335"/>
                  <a:pt x="136493" y="499205"/>
                  <a:pt x="265367" y="499205"/>
                </a:cubicBezTo>
                <a:cubicBezTo>
                  <a:pt x="394240" y="499205"/>
                  <a:pt x="499110" y="394335"/>
                  <a:pt x="499110" y="265462"/>
                </a:cubicBezTo>
                <a:cubicBezTo>
                  <a:pt x="499110" y="136493"/>
                  <a:pt x="394335" y="31718"/>
                  <a:pt x="265367" y="31718"/>
                </a:cubicBezTo>
                <a:close/>
                <a:moveTo>
                  <a:pt x="352520" y="160592"/>
                </a:moveTo>
                <a:cubicBezTo>
                  <a:pt x="341948" y="160592"/>
                  <a:pt x="333375" y="169164"/>
                  <a:pt x="333375" y="179737"/>
                </a:cubicBezTo>
                <a:cubicBezTo>
                  <a:pt x="333375" y="190310"/>
                  <a:pt x="341948" y="198882"/>
                  <a:pt x="352520" y="198882"/>
                </a:cubicBezTo>
                <a:cubicBezTo>
                  <a:pt x="363093" y="198882"/>
                  <a:pt x="371666" y="190310"/>
                  <a:pt x="371666" y="179737"/>
                </a:cubicBezTo>
                <a:cubicBezTo>
                  <a:pt x="371570" y="169164"/>
                  <a:pt x="363093" y="160592"/>
                  <a:pt x="352520" y="160592"/>
                </a:cubicBezTo>
                <a:close/>
                <a:moveTo>
                  <a:pt x="267557" y="185166"/>
                </a:moveTo>
                <a:cubicBezTo>
                  <a:pt x="223266" y="185166"/>
                  <a:pt x="187262" y="221171"/>
                  <a:pt x="187262" y="265462"/>
                </a:cubicBezTo>
                <a:cubicBezTo>
                  <a:pt x="187262" y="309753"/>
                  <a:pt x="223266" y="345758"/>
                  <a:pt x="267557" y="345758"/>
                </a:cubicBezTo>
                <a:cubicBezTo>
                  <a:pt x="311849" y="345758"/>
                  <a:pt x="347853" y="309753"/>
                  <a:pt x="347853" y="265462"/>
                </a:cubicBezTo>
                <a:cubicBezTo>
                  <a:pt x="347853" y="221171"/>
                  <a:pt x="311753" y="185166"/>
                  <a:pt x="267557" y="185166"/>
                </a:cubicBezTo>
                <a:close/>
                <a:moveTo>
                  <a:pt x="267557" y="316801"/>
                </a:moveTo>
                <a:cubicBezTo>
                  <a:pt x="239173" y="316801"/>
                  <a:pt x="216122" y="293751"/>
                  <a:pt x="216122" y="265367"/>
                </a:cubicBezTo>
                <a:cubicBezTo>
                  <a:pt x="216122" y="236982"/>
                  <a:pt x="239173" y="213931"/>
                  <a:pt x="267557" y="213931"/>
                </a:cubicBezTo>
                <a:cubicBezTo>
                  <a:pt x="295942" y="213931"/>
                  <a:pt x="318992" y="236982"/>
                  <a:pt x="318992" y="265367"/>
                </a:cubicBezTo>
                <a:cubicBezTo>
                  <a:pt x="318992" y="293751"/>
                  <a:pt x="295847" y="316801"/>
                  <a:pt x="267557" y="316801"/>
                </a:cubicBezTo>
                <a:close/>
                <a:moveTo>
                  <a:pt x="429482" y="198692"/>
                </a:moveTo>
                <a:cubicBezTo>
                  <a:pt x="429482" y="144590"/>
                  <a:pt x="385667" y="100775"/>
                  <a:pt x="331565" y="100775"/>
                </a:cubicBezTo>
                <a:lnTo>
                  <a:pt x="202406" y="100775"/>
                </a:lnTo>
                <a:cubicBezTo>
                  <a:pt x="148304" y="100775"/>
                  <a:pt x="104489" y="144590"/>
                  <a:pt x="104489" y="198692"/>
                </a:cubicBezTo>
                <a:lnTo>
                  <a:pt x="104489" y="327946"/>
                </a:lnTo>
                <a:cubicBezTo>
                  <a:pt x="104489" y="382048"/>
                  <a:pt x="148304" y="425863"/>
                  <a:pt x="202406" y="425863"/>
                </a:cubicBezTo>
                <a:lnTo>
                  <a:pt x="331661" y="425863"/>
                </a:lnTo>
                <a:cubicBezTo>
                  <a:pt x="385763" y="425863"/>
                  <a:pt x="429578" y="382048"/>
                  <a:pt x="429578" y="327946"/>
                </a:cubicBezTo>
                <a:lnTo>
                  <a:pt x="429578" y="198692"/>
                </a:lnTo>
                <a:close/>
                <a:moveTo>
                  <a:pt x="398812" y="327946"/>
                </a:moveTo>
                <a:cubicBezTo>
                  <a:pt x="398812" y="365093"/>
                  <a:pt x="368713" y="395192"/>
                  <a:pt x="331565" y="395192"/>
                </a:cubicBezTo>
                <a:lnTo>
                  <a:pt x="202406" y="395192"/>
                </a:lnTo>
                <a:cubicBezTo>
                  <a:pt x="165259" y="395192"/>
                  <a:pt x="135160" y="365093"/>
                  <a:pt x="135160" y="327946"/>
                </a:cubicBezTo>
                <a:lnTo>
                  <a:pt x="135160" y="198692"/>
                </a:lnTo>
                <a:cubicBezTo>
                  <a:pt x="135160" y="161544"/>
                  <a:pt x="165259" y="131445"/>
                  <a:pt x="202406" y="131445"/>
                </a:cubicBezTo>
                <a:lnTo>
                  <a:pt x="331661" y="131445"/>
                </a:lnTo>
                <a:cubicBezTo>
                  <a:pt x="368808" y="131445"/>
                  <a:pt x="398907" y="161544"/>
                  <a:pt x="398907" y="198692"/>
                </a:cubicBezTo>
                <a:lnTo>
                  <a:pt x="398907" y="32794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4D23BC03-E789-4A32-9066-F549491F23AE}"/>
              </a:ext>
            </a:extLst>
          </p:cNvPr>
          <p:cNvSpPr/>
          <p:nvPr/>
        </p:nvSpPr>
        <p:spPr>
          <a:xfrm>
            <a:off x="5904825" y="3816605"/>
            <a:ext cx="531020" cy="1263127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47D2652-C47E-4380-AE5B-9A69AFDCDB87}"/>
              </a:ext>
            </a:extLst>
          </p:cNvPr>
          <p:cNvSpPr txBox="1"/>
          <p:nvPr/>
        </p:nvSpPr>
        <p:spPr>
          <a:xfrm>
            <a:off x="5826641" y="5149372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40 %</a:t>
            </a:r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C1A56624-9469-4F25-83DB-AEB0F928C2E3}"/>
              </a:ext>
            </a:extLst>
          </p:cNvPr>
          <p:cNvSpPr/>
          <p:nvPr/>
        </p:nvSpPr>
        <p:spPr>
          <a:xfrm>
            <a:off x="5913160" y="5541694"/>
            <a:ext cx="519113" cy="519017"/>
          </a:xfrm>
          <a:custGeom>
            <a:avLst/>
            <a:gdLst>
              <a:gd name="connsiteX0" fmla="*/ 342424 w 519113"/>
              <a:gd name="connsiteY0" fmla="*/ 205169 h 519017"/>
              <a:gd name="connsiteX1" fmla="*/ 396717 w 519113"/>
              <a:gd name="connsiteY1" fmla="*/ 259461 h 519017"/>
              <a:gd name="connsiteX2" fmla="*/ 342424 w 519113"/>
              <a:gd name="connsiteY2" fmla="*/ 313754 h 519017"/>
              <a:gd name="connsiteX3" fmla="*/ 288132 w 519113"/>
              <a:gd name="connsiteY3" fmla="*/ 259461 h 519017"/>
              <a:gd name="connsiteX4" fmla="*/ 342424 w 519113"/>
              <a:gd name="connsiteY4" fmla="*/ 205169 h 519017"/>
              <a:gd name="connsiteX5" fmla="*/ 176593 w 519113"/>
              <a:gd name="connsiteY5" fmla="*/ 205169 h 519017"/>
              <a:gd name="connsiteX6" fmla="*/ 230886 w 519113"/>
              <a:gd name="connsiteY6" fmla="*/ 259461 h 519017"/>
              <a:gd name="connsiteX7" fmla="*/ 176593 w 519113"/>
              <a:gd name="connsiteY7" fmla="*/ 313754 h 519017"/>
              <a:gd name="connsiteX8" fmla="*/ 122301 w 519113"/>
              <a:gd name="connsiteY8" fmla="*/ 259461 h 519017"/>
              <a:gd name="connsiteX9" fmla="*/ 176593 w 519113"/>
              <a:gd name="connsiteY9" fmla="*/ 205169 h 519017"/>
              <a:gd name="connsiteX10" fmla="*/ 259557 w 519113"/>
              <a:gd name="connsiteY10" fmla="*/ 0 h 519017"/>
              <a:gd name="connsiteX11" fmla="*/ 519113 w 519113"/>
              <a:gd name="connsiteY11" fmla="*/ 259461 h 519017"/>
              <a:gd name="connsiteX12" fmla="*/ 259557 w 519113"/>
              <a:gd name="connsiteY12" fmla="*/ 519017 h 519017"/>
              <a:gd name="connsiteX13" fmla="*/ 259557 w 519113"/>
              <a:gd name="connsiteY13" fmla="*/ 491109 h 519017"/>
              <a:gd name="connsiteX14" fmla="*/ 491110 w 519113"/>
              <a:gd name="connsiteY14" fmla="*/ 259556 h 519017"/>
              <a:gd name="connsiteX15" fmla="*/ 259557 w 519113"/>
              <a:gd name="connsiteY15" fmla="*/ 28003 h 519017"/>
              <a:gd name="connsiteX16" fmla="*/ 259556 w 519113"/>
              <a:gd name="connsiteY16" fmla="*/ 0 h 519017"/>
              <a:gd name="connsiteX17" fmla="*/ 259556 w 519113"/>
              <a:gd name="connsiteY17" fmla="*/ 27908 h 519017"/>
              <a:gd name="connsiteX18" fmla="*/ 27908 w 519113"/>
              <a:gd name="connsiteY18" fmla="*/ 259461 h 519017"/>
              <a:gd name="connsiteX19" fmla="*/ 259556 w 519113"/>
              <a:gd name="connsiteY19" fmla="*/ 491014 h 519017"/>
              <a:gd name="connsiteX20" fmla="*/ 259556 w 519113"/>
              <a:gd name="connsiteY20" fmla="*/ 519017 h 519017"/>
              <a:gd name="connsiteX21" fmla="*/ 0 w 519113"/>
              <a:gd name="connsiteY21" fmla="*/ 259461 h 519017"/>
              <a:gd name="connsiteX22" fmla="*/ 259556 w 519113"/>
              <a:gd name="connsiteY22" fmla="*/ 0 h 519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19113" h="519017">
                <a:moveTo>
                  <a:pt x="342424" y="205169"/>
                </a:moveTo>
                <a:cubicBezTo>
                  <a:pt x="372428" y="205264"/>
                  <a:pt x="396717" y="229553"/>
                  <a:pt x="396717" y="259461"/>
                </a:cubicBezTo>
                <a:cubicBezTo>
                  <a:pt x="396717" y="289465"/>
                  <a:pt x="372428" y="313754"/>
                  <a:pt x="342424" y="313754"/>
                </a:cubicBezTo>
                <a:cubicBezTo>
                  <a:pt x="312420" y="313754"/>
                  <a:pt x="288132" y="289465"/>
                  <a:pt x="288132" y="259461"/>
                </a:cubicBezTo>
                <a:cubicBezTo>
                  <a:pt x="288132" y="229457"/>
                  <a:pt x="312420" y="205169"/>
                  <a:pt x="342424" y="205169"/>
                </a:cubicBezTo>
                <a:close/>
                <a:moveTo>
                  <a:pt x="176593" y="205169"/>
                </a:moveTo>
                <a:cubicBezTo>
                  <a:pt x="206597" y="205264"/>
                  <a:pt x="230886" y="229553"/>
                  <a:pt x="230886" y="259461"/>
                </a:cubicBezTo>
                <a:cubicBezTo>
                  <a:pt x="230886" y="289465"/>
                  <a:pt x="206597" y="313754"/>
                  <a:pt x="176593" y="313754"/>
                </a:cubicBezTo>
                <a:cubicBezTo>
                  <a:pt x="146590" y="313754"/>
                  <a:pt x="122301" y="289465"/>
                  <a:pt x="122301" y="259461"/>
                </a:cubicBezTo>
                <a:cubicBezTo>
                  <a:pt x="122301" y="229457"/>
                  <a:pt x="146590" y="205169"/>
                  <a:pt x="176593" y="205169"/>
                </a:cubicBezTo>
                <a:close/>
                <a:moveTo>
                  <a:pt x="259557" y="0"/>
                </a:moveTo>
                <a:cubicBezTo>
                  <a:pt x="402622" y="0"/>
                  <a:pt x="519113" y="116395"/>
                  <a:pt x="519113" y="259461"/>
                </a:cubicBezTo>
                <a:cubicBezTo>
                  <a:pt x="519018" y="402622"/>
                  <a:pt x="402622" y="519017"/>
                  <a:pt x="259557" y="519017"/>
                </a:cubicBezTo>
                <a:lnTo>
                  <a:pt x="259557" y="491109"/>
                </a:lnTo>
                <a:cubicBezTo>
                  <a:pt x="387287" y="491109"/>
                  <a:pt x="491110" y="387191"/>
                  <a:pt x="491110" y="259556"/>
                </a:cubicBezTo>
                <a:cubicBezTo>
                  <a:pt x="491110" y="131826"/>
                  <a:pt x="387192" y="28003"/>
                  <a:pt x="259557" y="28003"/>
                </a:cubicBezTo>
                <a:close/>
                <a:moveTo>
                  <a:pt x="259556" y="0"/>
                </a:moveTo>
                <a:lnTo>
                  <a:pt x="259556" y="27908"/>
                </a:lnTo>
                <a:cubicBezTo>
                  <a:pt x="131826" y="27908"/>
                  <a:pt x="27908" y="131826"/>
                  <a:pt x="27908" y="259461"/>
                </a:cubicBezTo>
                <a:cubicBezTo>
                  <a:pt x="27908" y="387191"/>
                  <a:pt x="131826" y="491014"/>
                  <a:pt x="259556" y="491014"/>
                </a:cubicBezTo>
                <a:lnTo>
                  <a:pt x="259556" y="519017"/>
                </a:lnTo>
                <a:cubicBezTo>
                  <a:pt x="116395" y="519017"/>
                  <a:pt x="0" y="402622"/>
                  <a:pt x="0" y="259461"/>
                </a:cubicBezTo>
                <a:cubicBezTo>
                  <a:pt x="0" y="116395"/>
                  <a:pt x="116395" y="0"/>
                  <a:pt x="259556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BF5D7F3-F3E7-4C78-87B7-E7D015E76578}"/>
              </a:ext>
            </a:extLst>
          </p:cNvPr>
          <p:cNvSpPr txBox="1"/>
          <p:nvPr/>
        </p:nvSpPr>
        <p:spPr>
          <a:xfrm>
            <a:off x="6918929" y="1869201"/>
            <a:ext cx="427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780B5F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4821A3D-3D74-4E12-BBE5-628D7B4CB660}"/>
              </a:ext>
            </a:extLst>
          </p:cNvPr>
          <p:cNvSpPr txBox="1"/>
          <p:nvPr/>
        </p:nvSpPr>
        <p:spPr>
          <a:xfrm>
            <a:off x="6918929" y="2301481"/>
            <a:ext cx="42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3668596-E0B4-48F5-8711-693A1709F4F6}"/>
              </a:ext>
            </a:extLst>
          </p:cNvPr>
          <p:cNvSpPr txBox="1"/>
          <p:nvPr/>
        </p:nvSpPr>
        <p:spPr>
          <a:xfrm>
            <a:off x="6918929" y="3027494"/>
            <a:ext cx="427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solidFill>
                  <a:srgbClr val="780B5F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780B5F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780B5F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C56991A-D90C-4224-859D-BCCC867FCF44}"/>
              </a:ext>
            </a:extLst>
          </p:cNvPr>
          <p:cNvSpPr txBox="1"/>
          <p:nvPr/>
        </p:nvSpPr>
        <p:spPr>
          <a:xfrm>
            <a:off x="6918929" y="3459774"/>
            <a:ext cx="42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CB0C210-A0C9-4EB3-9720-E4946690084C}"/>
              </a:ext>
            </a:extLst>
          </p:cNvPr>
          <p:cNvSpPr txBox="1"/>
          <p:nvPr/>
        </p:nvSpPr>
        <p:spPr>
          <a:xfrm>
            <a:off x="6918929" y="4185787"/>
            <a:ext cx="4272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780B5F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780B5F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9302388-AC2A-4534-A6DA-25E90A427F86}"/>
              </a:ext>
            </a:extLst>
          </p:cNvPr>
          <p:cNvSpPr txBox="1"/>
          <p:nvPr/>
        </p:nvSpPr>
        <p:spPr>
          <a:xfrm>
            <a:off x="6918929" y="4618067"/>
            <a:ext cx="42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26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52DEBB49-AB3C-463C-8282-4F14C7C5B30D}"/>
              </a:ext>
            </a:extLst>
          </p:cNvPr>
          <p:cNvGrpSpPr/>
          <p:nvPr/>
        </p:nvGrpSpPr>
        <p:grpSpPr>
          <a:xfrm>
            <a:off x="6657811" y="3109768"/>
            <a:ext cx="565152" cy="565150"/>
            <a:chOff x="2112922" y="1570386"/>
            <a:chExt cx="390525" cy="390525"/>
          </a:xfrm>
          <a:solidFill>
            <a:srgbClr val="780B5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DD45ABD-72D2-4E6C-9DA1-13DA26855FC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76D09A7-92EB-4E18-BDA2-02C8BFDF9646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BCC4EA9-C7A3-4929-A66C-91AA9F650DE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8AC9EC2-26D1-49AF-B8CB-DB826C72D9BA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A8A810B5-16B9-4A65-AA41-1B1864C9B2C6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CCE9DF8-824A-4ABF-B241-ACD5485B9171}"/>
              </a:ext>
            </a:extLst>
          </p:cNvPr>
          <p:cNvGrpSpPr/>
          <p:nvPr/>
        </p:nvGrpSpPr>
        <p:grpSpPr>
          <a:xfrm>
            <a:off x="9062739" y="3084154"/>
            <a:ext cx="575880" cy="582658"/>
            <a:chOff x="4115139" y="1551336"/>
            <a:chExt cx="397937" cy="402622"/>
          </a:xfrm>
          <a:solidFill>
            <a:srgbClr val="780B5F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5EA4874-60BB-428B-AC3A-08E972AC3B4A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F6EBCBD-C903-4477-8724-33B52F3FF5DE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54E7A1B-FD86-49DD-B4C5-296E5F2B4CD8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F21A9C6-F585-48C8-8DF1-2B8887A5586E}"/>
              </a:ext>
            </a:extLst>
          </p:cNvPr>
          <p:cNvSpPr/>
          <p:nvPr/>
        </p:nvSpPr>
        <p:spPr>
          <a:xfrm>
            <a:off x="8253614" y="3887789"/>
            <a:ext cx="22041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780B5F"/>
                </a:solidFill>
              </a:rPr>
              <a:t>Lorem ipsum</a:t>
            </a:r>
            <a:endParaRPr lang="ko-KR" altLang="en-US" sz="1600" dirty="0">
              <a:solidFill>
                <a:srgbClr val="780B5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65E7E24-C462-426F-A334-1D857EA4B112}"/>
              </a:ext>
            </a:extLst>
          </p:cNvPr>
          <p:cNvSpPr/>
          <p:nvPr/>
        </p:nvSpPr>
        <p:spPr>
          <a:xfrm>
            <a:off x="8253615" y="4411009"/>
            <a:ext cx="22041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E25AAD0-FB27-4EA8-B237-96524E50152E}"/>
              </a:ext>
            </a:extLst>
          </p:cNvPr>
          <p:cNvSpPr/>
          <p:nvPr/>
        </p:nvSpPr>
        <p:spPr>
          <a:xfrm>
            <a:off x="5855368" y="3887789"/>
            <a:ext cx="22041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780B5F"/>
                </a:solidFill>
              </a:rPr>
              <a:t>Lorem ipsum</a:t>
            </a:r>
            <a:endParaRPr lang="ko-KR" altLang="en-US" sz="1600" dirty="0">
              <a:solidFill>
                <a:srgbClr val="780B5F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BB90577-C240-4D3B-B84F-CFFFA591F76E}"/>
              </a:ext>
            </a:extLst>
          </p:cNvPr>
          <p:cNvSpPr/>
          <p:nvPr/>
        </p:nvSpPr>
        <p:spPr>
          <a:xfrm>
            <a:off x="5855369" y="4411009"/>
            <a:ext cx="22041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58F6C2-D6F8-406E-945E-E3A06F377D59}"/>
              </a:ext>
            </a:extLst>
          </p:cNvPr>
          <p:cNvSpPr txBox="1"/>
          <p:nvPr/>
        </p:nvSpPr>
        <p:spPr>
          <a:xfrm>
            <a:off x="5855369" y="1708327"/>
            <a:ext cx="4602396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780B5F"/>
                </a:solidFill>
                <a:latin typeface="+mj-lt"/>
              </a:rPr>
              <a:t>Enter Your Title Here</a:t>
            </a:r>
            <a:endParaRPr lang="ko-KR" altLang="en-US" sz="3200" b="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2F5648-10CF-4B9D-B861-C342F07679DE}"/>
              </a:ext>
            </a:extLst>
          </p:cNvPr>
          <p:cNvSpPr txBox="1"/>
          <p:nvPr/>
        </p:nvSpPr>
        <p:spPr>
          <a:xfrm>
            <a:off x="5855369" y="2249752"/>
            <a:ext cx="4602396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400" b="0" dirty="0">
                <a:solidFill>
                  <a:srgbClr val="780B5F"/>
                </a:solidFill>
              </a:rPr>
              <a:t>Sub Title : Lorem ipsum dolor</a:t>
            </a:r>
            <a:endParaRPr lang="ko-KR" altLang="en-US" sz="1400" b="0" dirty="0">
              <a:solidFill>
                <a:srgbClr val="780B5F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9FC8555-CF60-4576-BE39-6BBD3C28C5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88558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0ECC0A0A-11D1-4358-A37B-CF10950A6CC2}"/>
              </a:ext>
            </a:extLst>
          </p:cNvPr>
          <p:cNvSpPr/>
          <p:nvPr/>
        </p:nvSpPr>
        <p:spPr>
          <a:xfrm>
            <a:off x="5194300" y="2515004"/>
            <a:ext cx="1803400" cy="1803400"/>
          </a:xfrm>
          <a:prstGeom prst="ellipse">
            <a:avLst/>
          </a:prstGeom>
          <a:solidFill>
            <a:srgbClr val="780B5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C22AD9-B0B6-4F80-9DCD-A1088319E2B7}"/>
              </a:ext>
            </a:extLst>
          </p:cNvPr>
          <p:cNvSpPr txBox="1"/>
          <p:nvPr/>
        </p:nvSpPr>
        <p:spPr>
          <a:xfrm>
            <a:off x="494762" y="1661898"/>
            <a:ext cx="338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019DBA8-D603-4A91-AB9C-D0E20C617ABF}"/>
              </a:ext>
            </a:extLst>
          </p:cNvPr>
          <p:cNvSpPr/>
          <p:nvPr/>
        </p:nvSpPr>
        <p:spPr>
          <a:xfrm>
            <a:off x="494761" y="1328066"/>
            <a:ext cx="3385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Life-time Value of a Customer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BFE31818-1C50-4B6D-8F3D-095BCE7094D3}"/>
              </a:ext>
            </a:extLst>
          </p:cNvPr>
          <p:cNvSpPr/>
          <p:nvPr/>
        </p:nvSpPr>
        <p:spPr>
          <a:xfrm>
            <a:off x="3967277" y="1328066"/>
            <a:ext cx="1058404" cy="1058404"/>
          </a:xfrm>
          <a:prstGeom prst="ellipse">
            <a:avLst/>
          </a:prstGeom>
          <a:solidFill>
            <a:srgbClr val="780B5F"/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4FD7C3C-422A-400C-8C56-94CBA93B6B6A}"/>
              </a:ext>
            </a:extLst>
          </p:cNvPr>
          <p:cNvSpPr/>
          <p:nvPr/>
        </p:nvSpPr>
        <p:spPr>
          <a:xfrm>
            <a:off x="7171196" y="1328066"/>
            <a:ext cx="1058404" cy="1058404"/>
          </a:xfrm>
          <a:prstGeom prst="ellipse">
            <a:avLst/>
          </a:prstGeom>
          <a:solidFill>
            <a:srgbClr val="780B5F"/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750A9A-EDFC-41C0-A6CD-5093643E8330}"/>
              </a:ext>
            </a:extLst>
          </p:cNvPr>
          <p:cNvSpPr txBox="1"/>
          <p:nvPr/>
        </p:nvSpPr>
        <p:spPr>
          <a:xfrm>
            <a:off x="8311471" y="1661898"/>
            <a:ext cx="3316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E108F54-0976-4517-ADAE-DC48E70E0267}"/>
              </a:ext>
            </a:extLst>
          </p:cNvPr>
          <p:cNvSpPr/>
          <p:nvPr/>
        </p:nvSpPr>
        <p:spPr>
          <a:xfrm>
            <a:off x="8311469" y="1328066"/>
            <a:ext cx="3316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Estimated Yearly Revenue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6C75595-030A-4AD3-9174-C43D695FA200}"/>
              </a:ext>
            </a:extLst>
          </p:cNvPr>
          <p:cNvSpPr/>
          <p:nvPr/>
        </p:nvSpPr>
        <p:spPr>
          <a:xfrm>
            <a:off x="3967277" y="2934048"/>
            <a:ext cx="1058404" cy="1058404"/>
          </a:xfrm>
          <a:prstGeom prst="ellipse">
            <a:avLst/>
          </a:prstGeom>
          <a:solidFill>
            <a:srgbClr val="780B5F"/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2C903B4-B826-4C97-8849-5769FF1DF711}"/>
              </a:ext>
            </a:extLst>
          </p:cNvPr>
          <p:cNvSpPr/>
          <p:nvPr/>
        </p:nvSpPr>
        <p:spPr>
          <a:xfrm>
            <a:off x="7171196" y="2934048"/>
            <a:ext cx="1058404" cy="1058404"/>
          </a:xfrm>
          <a:prstGeom prst="ellipse">
            <a:avLst/>
          </a:prstGeom>
          <a:solidFill>
            <a:srgbClr val="780B5F"/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05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023AA3-4B1F-4C67-BC29-C63B9925E942}"/>
              </a:ext>
            </a:extLst>
          </p:cNvPr>
          <p:cNvSpPr txBox="1"/>
          <p:nvPr/>
        </p:nvSpPr>
        <p:spPr>
          <a:xfrm>
            <a:off x="494762" y="3267880"/>
            <a:ext cx="338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FBF72D7-0AFA-41A0-BBFA-EC6711328283}"/>
              </a:ext>
            </a:extLst>
          </p:cNvPr>
          <p:cNvSpPr/>
          <p:nvPr/>
        </p:nvSpPr>
        <p:spPr>
          <a:xfrm>
            <a:off x="494761" y="2934048"/>
            <a:ext cx="3385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Pricing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BCCD41-13E1-4A67-91F6-29628270427C}"/>
              </a:ext>
            </a:extLst>
          </p:cNvPr>
          <p:cNvSpPr txBox="1"/>
          <p:nvPr/>
        </p:nvSpPr>
        <p:spPr>
          <a:xfrm>
            <a:off x="8311471" y="3600081"/>
            <a:ext cx="3316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904B7D0-F7EE-42C6-AA0B-4B9252DF0BAE}"/>
              </a:ext>
            </a:extLst>
          </p:cNvPr>
          <p:cNvSpPr/>
          <p:nvPr/>
        </p:nvSpPr>
        <p:spPr>
          <a:xfrm>
            <a:off x="8311469" y="2934048"/>
            <a:ext cx="3316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Expected Conversion rate Get a Paid client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E4F8BFD3-4290-4B58-9B26-9158F97EE82E}"/>
              </a:ext>
            </a:extLst>
          </p:cNvPr>
          <p:cNvSpPr/>
          <p:nvPr/>
        </p:nvSpPr>
        <p:spPr>
          <a:xfrm>
            <a:off x="3967277" y="4540030"/>
            <a:ext cx="1058404" cy="1058404"/>
          </a:xfrm>
          <a:prstGeom prst="ellipse">
            <a:avLst/>
          </a:prstGeom>
          <a:solidFill>
            <a:srgbClr val="780B5F"/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C52C7058-7E1D-46C3-BC2F-951EF781B005}"/>
              </a:ext>
            </a:extLst>
          </p:cNvPr>
          <p:cNvSpPr/>
          <p:nvPr/>
        </p:nvSpPr>
        <p:spPr>
          <a:xfrm>
            <a:off x="7171196" y="4540030"/>
            <a:ext cx="1058404" cy="1058404"/>
          </a:xfrm>
          <a:prstGeom prst="ellipse">
            <a:avLst/>
          </a:prstGeom>
          <a:solidFill>
            <a:srgbClr val="780B5F"/>
          </a:solidFill>
          <a:ln w="317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06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8D7D91-8AF1-43C2-A1F8-F9ABAFC80E49}"/>
              </a:ext>
            </a:extLst>
          </p:cNvPr>
          <p:cNvSpPr txBox="1"/>
          <p:nvPr/>
        </p:nvSpPr>
        <p:spPr>
          <a:xfrm>
            <a:off x="494762" y="4873862"/>
            <a:ext cx="338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3946028-F2C5-410B-AEF6-0363C5910A09}"/>
              </a:ext>
            </a:extLst>
          </p:cNvPr>
          <p:cNvSpPr/>
          <p:nvPr/>
        </p:nvSpPr>
        <p:spPr>
          <a:xfrm>
            <a:off x="494761" y="4540030"/>
            <a:ext cx="3385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Recurring Revenue Frequency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588274-88E1-42F8-A0A3-D8E113032508}"/>
              </a:ext>
            </a:extLst>
          </p:cNvPr>
          <p:cNvSpPr txBox="1"/>
          <p:nvPr/>
        </p:nvSpPr>
        <p:spPr>
          <a:xfrm>
            <a:off x="8311471" y="4873862"/>
            <a:ext cx="3316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en-US" altLang="ko-KR" sz="1200" dirty="0">
              <a:solidFill>
                <a:srgbClr val="780B5F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1D649CE-3477-4C2A-93DF-AA1C0E0885F9}"/>
              </a:ext>
            </a:extLst>
          </p:cNvPr>
          <p:cNvSpPr/>
          <p:nvPr/>
        </p:nvSpPr>
        <p:spPr>
          <a:xfrm>
            <a:off x="8311469" y="4540030"/>
            <a:ext cx="3316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Expected ARPU</a:t>
            </a:r>
          </a:p>
        </p:txBody>
      </p:sp>
    </p:spTree>
    <p:extLst>
      <p:ext uri="{BB962C8B-B14F-4D97-AF65-F5344CB8AC3E}">
        <p14:creationId xmlns:p14="http://schemas.microsoft.com/office/powerpoint/2010/main" val="1939186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0566677-B8F3-4FC7-B738-1EB9FE9C52F3}"/>
              </a:ext>
            </a:extLst>
          </p:cNvPr>
          <p:cNvSpPr txBox="1"/>
          <p:nvPr/>
        </p:nvSpPr>
        <p:spPr>
          <a:xfrm>
            <a:off x="2120900" y="1070341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780B5F"/>
                </a:solidFill>
                <a:latin typeface="+mj-lt"/>
              </a:rPr>
              <a:t>Place subtitle text here</a:t>
            </a:r>
            <a:endParaRPr lang="ko-KR" altLang="en-US" sz="32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E04DBB-218B-4245-BC1E-39DB6C6C4862}"/>
              </a:ext>
            </a:extLst>
          </p:cNvPr>
          <p:cNvSpPr txBox="1"/>
          <p:nvPr/>
        </p:nvSpPr>
        <p:spPr>
          <a:xfrm>
            <a:off x="3569012" y="2823521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780B5F"/>
                </a:solidFill>
              </a:rPr>
              <a:t>Lorem ipsum dolor sit </a:t>
            </a:r>
            <a:r>
              <a:rPr lang="en-US" altLang="ko-KR" dirty="0" err="1">
                <a:solidFill>
                  <a:srgbClr val="780B5F"/>
                </a:solidFill>
              </a:rPr>
              <a:t>amet</a:t>
            </a:r>
            <a:r>
              <a:rPr lang="en-US" altLang="ko-KR" dirty="0">
                <a:solidFill>
                  <a:srgbClr val="780B5F"/>
                </a:solidFill>
              </a:rPr>
              <a:t>, </a:t>
            </a:r>
            <a:r>
              <a:rPr lang="en-US" altLang="ko-KR" dirty="0" err="1">
                <a:solidFill>
                  <a:srgbClr val="780B5F"/>
                </a:solidFill>
              </a:rPr>
              <a:t>consectetur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adipiscing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elit</a:t>
            </a:r>
            <a:r>
              <a:rPr lang="en-US" altLang="ko-KR" dirty="0">
                <a:solidFill>
                  <a:srgbClr val="780B5F"/>
                </a:solidFill>
              </a:rPr>
              <a:t>, sed do </a:t>
            </a:r>
            <a:r>
              <a:rPr lang="en-US" altLang="ko-KR" dirty="0" err="1">
                <a:solidFill>
                  <a:srgbClr val="780B5F"/>
                </a:solidFill>
              </a:rPr>
              <a:t>eiusmod</a:t>
            </a:r>
            <a:endParaRPr lang="en-US" altLang="ko-KR" dirty="0">
              <a:solidFill>
                <a:srgbClr val="780B5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780B5F"/>
                </a:solidFill>
              </a:rPr>
              <a:t>Tempor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incididunt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ut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labore</a:t>
            </a:r>
            <a:r>
              <a:rPr lang="en-US" altLang="ko-KR" dirty="0">
                <a:solidFill>
                  <a:srgbClr val="780B5F"/>
                </a:solidFill>
              </a:rPr>
              <a:t> et dolore magna </a:t>
            </a:r>
            <a:r>
              <a:rPr lang="en-US" altLang="ko-KR" dirty="0" err="1">
                <a:solidFill>
                  <a:srgbClr val="780B5F"/>
                </a:solidFill>
              </a:rPr>
              <a:t>aliqua</a:t>
            </a:r>
            <a:endParaRPr lang="en-US" altLang="ko-KR" dirty="0">
              <a:solidFill>
                <a:srgbClr val="780B5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780B5F"/>
                </a:solidFill>
              </a:rPr>
              <a:t>Ut </a:t>
            </a:r>
            <a:r>
              <a:rPr lang="en-US" altLang="ko-KR" dirty="0" err="1">
                <a:solidFill>
                  <a:srgbClr val="780B5F"/>
                </a:solidFill>
              </a:rPr>
              <a:t>enim</a:t>
            </a:r>
            <a:r>
              <a:rPr lang="en-US" altLang="ko-KR" dirty="0">
                <a:solidFill>
                  <a:srgbClr val="780B5F"/>
                </a:solidFill>
              </a:rPr>
              <a:t> ad minim </a:t>
            </a:r>
            <a:r>
              <a:rPr lang="en-US" altLang="ko-KR" dirty="0" err="1">
                <a:solidFill>
                  <a:srgbClr val="780B5F"/>
                </a:solidFill>
              </a:rPr>
              <a:t>veniam</a:t>
            </a:r>
            <a:r>
              <a:rPr lang="en-US" altLang="ko-KR" dirty="0">
                <a:solidFill>
                  <a:srgbClr val="780B5F"/>
                </a:solidFill>
              </a:rPr>
              <a:t>, </a:t>
            </a:r>
            <a:r>
              <a:rPr lang="en-US" altLang="ko-KR" dirty="0" err="1">
                <a:solidFill>
                  <a:srgbClr val="780B5F"/>
                </a:solidFill>
              </a:rPr>
              <a:t>quis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nostrud</a:t>
            </a:r>
            <a:r>
              <a:rPr lang="en-US" altLang="ko-KR" dirty="0">
                <a:solidFill>
                  <a:srgbClr val="780B5F"/>
                </a:solidFill>
              </a:rPr>
              <a:t> exercitation </a:t>
            </a:r>
            <a:r>
              <a:rPr lang="en-US" altLang="ko-KR" dirty="0" err="1">
                <a:solidFill>
                  <a:srgbClr val="780B5F"/>
                </a:solidFill>
              </a:rPr>
              <a:t>ullamco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laboris</a:t>
            </a:r>
            <a:r>
              <a:rPr lang="en-US" altLang="ko-KR" dirty="0">
                <a:solidFill>
                  <a:srgbClr val="780B5F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780B5F"/>
                </a:solidFill>
              </a:rPr>
              <a:t>Ut </a:t>
            </a:r>
            <a:r>
              <a:rPr lang="en-US" altLang="ko-KR" dirty="0" err="1">
                <a:solidFill>
                  <a:srgbClr val="780B5F"/>
                </a:solidFill>
              </a:rPr>
              <a:t>aliquip</a:t>
            </a:r>
            <a:r>
              <a:rPr lang="en-US" altLang="ko-KR" dirty="0">
                <a:solidFill>
                  <a:srgbClr val="780B5F"/>
                </a:solidFill>
              </a:rPr>
              <a:t> ex </a:t>
            </a:r>
            <a:r>
              <a:rPr lang="en-US" altLang="ko-KR" dirty="0" err="1">
                <a:solidFill>
                  <a:srgbClr val="780B5F"/>
                </a:solidFill>
              </a:rPr>
              <a:t>ea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commodo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consequat</a:t>
            </a:r>
            <a:r>
              <a:rPr lang="en-US" altLang="ko-KR" dirty="0">
                <a:solidFill>
                  <a:srgbClr val="780B5F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C5BE493-B46E-4392-BB73-2A9AF8F395D4}"/>
              </a:ext>
            </a:extLst>
          </p:cNvPr>
          <p:cNvSpPr/>
          <p:nvPr/>
        </p:nvSpPr>
        <p:spPr>
          <a:xfrm>
            <a:off x="3483287" y="2421545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72C7045-708E-4644-9D25-35B5BE4B2C4F}"/>
              </a:ext>
            </a:extLst>
          </p:cNvPr>
          <p:cNvSpPr/>
          <p:nvPr/>
        </p:nvSpPr>
        <p:spPr>
          <a:xfrm>
            <a:off x="1965100" y="2315839"/>
            <a:ext cx="1249610" cy="1249610"/>
          </a:xfrm>
          <a:prstGeom prst="rect">
            <a:avLst/>
          </a:prstGeom>
          <a:solidFill>
            <a:srgbClr val="780B5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CED63A0E-ABE2-444C-B434-AB94B30A0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62225" y="2712964"/>
            <a:ext cx="455360" cy="455360"/>
          </a:xfrm>
          <a:prstGeom prst="rect">
            <a:avLst/>
          </a:prstGeom>
          <a:effectLst/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CEAD3611-FF1C-4E88-BD8D-AF5009B13BEE}"/>
              </a:ext>
            </a:extLst>
          </p:cNvPr>
          <p:cNvSpPr/>
          <p:nvPr/>
        </p:nvSpPr>
        <p:spPr>
          <a:xfrm>
            <a:off x="1965100" y="4325871"/>
            <a:ext cx="1249610" cy="1249610"/>
          </a:xfrm>
          <a:prstGeom prst="rect">
            <a:avLst/>
          </a:prstGeom>
          <a:solidFill>
            <a:srgbClr val="780B5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92235E79-452C-46DA-B270-FF54B3526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697616"/>
            <a:ext cx="455360" cy="432594"/>
          </a:xfrm>
          <a:prstGeom prst="rect">
            <a:avLst/>
          </a:prstGeom>
          <a:effectLst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06BA3EE-CF6D-488E-85FD-2E6190219980}"/>
              </a:ext>
            </a:extLst>
          </p:cNvPr>
          <p:cNvSpPr txBox="1"/>
          <p:nvPr/>
        </p:nvSpPr>
        <p:spPr>
          <a:xfrm>
            <a:off x="3569012" y="4833553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780B5F"/>
                </a:solidFill>
              </a:rPr>
              <a:t>Lorem ipsum dolor sit </a:t>
            </a:r>
            <a:r>
              <a:rPr lang="en-US" altLang="ko-KR" dirty="0" err="1">
                <a:solidFill>
                  <a:srgbClr val="780B5F"/>
                </a:solidFill>
              </a:rPr>
              <a:t>amet</a:t>
            </a:r>
            <a:r>
              <a:rPr lang="en-US" altLang="ko-KR" dirty="0">
                <a:solidFill>
                  <a:srgbClr val="780B5F"/>
                </a:solidFill>
              </a:rPr>
              <a:t>, </a:t>
            </a:r>
            <a:r>
              <a:rPr lang="en-US" altLang="ko-KR" dirty="0" err="1">
                <a:solidFill>
                  <a:srgbClr val="780B5F"/>
                </a:solidFill>
              </a:rPr>
              <a:t>consectetur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adipiscing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elit</a:t>
            </a:r>
            <a:r>
              <a:rPr lang="en-US" altLang="ko-KR" dirty="0">
                <a:solidFill>
                  <a:srgbClr val="780B5F"/>
                </a:solidFill>
              </a:rPr>
              <a:t>, sed do </a:t>
            </a:r>
            <a:r>
              <a:rPr lang="en-US" altLang="ko-KR" dirty="0" err="1">
                <a:solidFill>
                  <a:srgbClr val="780B5F"/>
                </a:solidFill>
              </a:rPr>
              <a:t>eiusmod</a:t>
            </a:r>
            <a:endParaRPr lang="en-US" altLang="ko-KR" dirty="0">
              <a:solidFill>
                <a:srgbClr val="780B5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780B5F"/>
                </a:solidFill>
              </a:rPr>
              <a:t>Tempor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incididunt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ut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labore</a:t>
            </a:r>
            <a:r>
              <a:rPr lang="en-US" altLang="ko-KR" dirty="0">
                <a:solidFill>
                  <a:srgbClr val="780B5F"/>
                </a:solidFill>
              </a:rPr>
              <a:t> et dolore magna </a:t>
            </a:r>
            <a:r>
              <a:rPr lang="en-US" altLang="ko-KR" dirty="0" err="1">
                <a:solidFill>
                  <a:srgbClr val="780B5F"/>
                </a:solidFill>
              </a:rPr>
              <a:t>aliqua</a:t>
            </a:r>
            <a:endParaRPr lang="en-US" altLang="ko-KR" dirty="0">
              <a:solidFill>
                <a:srgbClr val="780B5F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780B5F"/>
                </a:solidFill>
              </a:rPr>
              <a:t>Ut </a:t>
            </a:r>
            <a:r>
              <a:rPr lang="en-US" altLang="ko-KR" dirty="0" err="1">
                <a:solidFill>
                  <a:srgbClr val="780B5F"/>
                </a:solidFill>
              </a:rPr>
              <a:t>enim</a:t>
            </a:r>
            <a:r>
              <a:rPr lang="en-US" altLang="ko-KR" dirty="0">
                <a:solidFill>
                  <a:srgbClr val="780B5F"/>
                </a:solidFill>
              </a:rPr>
              <a:t> ad minim </a:t>
            </a:r>
            <a:r>
              <a:rPr lang="en-US" altLang="ko-KR" dirty="0" err="1">
                <a:solidFill>
                  <a:srgbClr val="780B5F"/>
                </a:solidFill>
              </a:rPr>
              <a:t>veniam</a:t>
            </a:r>
            <a:r>
              <a:rPr lang="en-US" altLang="ko-KR" dirty="0">
                <a:solidFill>
                  <a:srgbClr val="780B5F"/>
                </a:solidFill>
              </a:rPr>
              <a:t>, </a:t>
            </a:r>
            <a:r>
              <a:rPr lang="en-US" altLang="ko-KR" dirty="0" err="1">
                <a:solidFill>
                  <a:srgbClr val="780B5F"/>
                </a:solidFill>
              </a:rPr>
              <a:t>quis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nostrud</a:t>
            </a:r>
            <a:r>
              <a:rPr lang="en-US" altLang="ko-KR" dirty="0">
                <a:solidFill>
                  <a:srgbClr val="780B5F"/>
                </a:solidFill>
              </a:rPr>
              <a:t> exercitation </a:t>
            </a:r>
            <a:r>
              <a:rPr lang="en-US" altLang="ko-KR" dirty="0" err="1">
                <a:solidFill>
                  <a:srgbClr val="780B5F"/>
                </a:solidFill>
              </a:rPr>
              <a:t>ullamco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laboris</a:t>
            </a:r>
            <a:r>
              <a:rPr lang="en-US" altLang="ko-KR" dirty="0">
                <a:solidFill>
                  <a:srgbClr val="780B5F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780B5F"/>
                </a:solidFill>
              </a:rPr>
              <a:t>Ut </a:t>
            </a:r>
            <a:r>
              <a:rPr lang="en-US" altLang="ko-KR" dirty="0" err="1">
                <a:solidFill>
                  <a:srgbClr val="780B5F"/>
                </a:solidFill>
              </a:rPr>
              <a:t>aliquip</a:t>
            </a:r>
            <a:r>
              <a:rPr lang="en-US" altLang="ko-KR" dirty="0">
                <a:solidFill>
                  <a:srgbClr val="780B5F"/>
                </a:solidFill>
              </a:rPr>
              <a:t> ex </a:t>
            </a:r>
            <a:r>
              <a:rPr lang="en-US" altLang="ko-KR" dirty="0" err="1">
                <a:solidFill>
                  <a:srgbClr val="780B5F"/>
                </a:solidFill>
              </a:rPr>
              <a:t>ea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commodo</a:t>
            </a:r>
            <a:r>
              <a:rPr lang="en-US" altLang="ko-KR" dirty="0">
                <a:solidFill>
                  <a:srgbClr val="780B5F"/>
                </a:solidFill>
              </a:rPr>
              <a:t> </a:t>
            </a:r>
            <a:r>
              <a:rPr lang="en-US" altLang="ko-KR" dirty="0" err="1">
                <a:solidFill>
                  <a:srgbClr val="780B5F"/>
                </a:solidFill>
              </a:rPr>
              <a:t>consequat</a:t>
            </a:r>
            <a:r>
              <a:rPr lang="en-US" altLang="ko-KR" dirty="0">
                <a:solidFill>
                  <a:srgbClr val="780B5F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5388B52-03F8-4742-B9D6-2B7374411956}"/>
              </a:ext>
            </a:extLst>
          </p:cNvPr>
          <p:cNvSpPr/>
          <p:nvPr/>
        </p:nvSpPr>
        <p:spPr>
          <a:xfrm>
            <a:off x="3483287" y="4431577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780B5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1562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42DBC446-31CE-4C01-A2E8-7B6C3CC81C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EDFE78-3623-4A0A-955A-DF4FB3F13351}"/>
              </a:ext>
            </a:extLst>
          </p:cNvPr>
          <p:cNvSpPr txBox="1"/>
          <p:nvPr/>
        </p:nvSpPr>
        <p:spPr>
          <a:xfrm>
            <a:off x="8396559" y="1979743"/>
            <a:ext cx="3207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CF23DA5-679B-495E-BE12-58A864B9426E}"/>
              </a:ext>
            </a:extLst>
          </p:cNvPr>
          <p:cNvSpPr/>
          <p:nvPr/>
        </p:nvSpPr>
        <p:spPr>
          <a:xfrm>
            <a:off x="8396559" y="1571483"/>
            <a:ext cx="3207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780B5F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76565D-F1DA-467E-B13C-C3902FC7DFB0}"/>
              </a:ext>
            </a:extLst>
          </p:cNvPr>
          <p:cNvSpPr txBox="1"/>
          <p:nvPr/>
        </p:nvSpPr>
        <p:spPr>
          <a:xfrm>
            <a:off x="8396559" y="4346710"/>
            <a:ext cx="3207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A820F73-D1AE-4301-A189-08549E51F507}"/>
              </a:ext>
            </a:extLst>
          </p:cNvPr>
          <p:cNvSpPr/>
          <p:nvPr/>
        </p:nvSpPr>
        <p:spPr>
          <a:xfrm>
            <a:off x="8396559" y="3938450"/>
            <a:ext cx="3207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>
                <a:solidFill>
                  <a:srgbClr val="780B5F"/>
                </a:solidFill>
                <a:latin typeface="+mj-lt"/>
              </a:rPr>
              <a:t>Lorem </a:t>
            </a:r>
            <a:r>
              <a:rPr lang="en-US" altLang="ko-KR" sz="2400" dirty="0">
                <a:solidFill>
                  <a:srgbClr val="780B5F"/>
                </a:solidFill>
                <a:latin typeface="+mj-lt"/>
              </a:rPr>
              <a:t>ipsum</a:t>
            </a:r>
            <a:endParaRPr lang="ko-KR" altLang="en-US" sz="24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C6EF26F-AEA3-4C7C-90D2-DCC3E8D8D280}"/>
              </a:ext>
            </a:extLst>
          </p:cNvPr>
          <p:cNvSpPr/>
          <p:nvPr/>
        </p:nvSpPr>
        <p:spPr>
          <a:xfrm>
            <a:off x="1046347" y="2605903"/>
            <a:ext cx="3481614" cy="3481614"/>
          </a:xfrm>
          <a:prstGeom prst="ellipse">
            <a:avLst/>
          </a:prstGeom>
          <a:solidFill>
            <a:srgbClr val="780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5AE441-AAA8-4BED-82C4-1D490FB0D81F}"/>
              </a:ext>
            </a:extLst>
          </p:cNvPr>
          <p:cNvSpPr txBox="1"/>
          <p:nvPr/>
        </p:nvSpPr>
        <p:spPr>
          <a:xfrm>
            <a:off x="1529938" y="3388799"/>
            <a:ext cx="2514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CE3B2B-66FB-47DA-BB85-35A3943CD0FB}"/>
              </a:ext>
            </a:extLst>
          </p:cNvPr>
          <p:cNvSpPr txBox="1"/>
          <p:nvPr/>
        </p:nvSpPr>
        <p:spPr>
          <a:xfrm>
            <a:off x="1529937" y="4574783"/>
            <a:ext cx="25144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143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30B76CF6-84D4-46D6-8F21-0E6F3CE3B08D}"/>
              </a:ext>
            </a:extLst>
          </p:cNvPr>
          <p:cNvSpPr txBox="1"/>
          <p:nvPr/>
        </p:nvSpPr>
        <p:spPr>
          <a:xfrm>
            <a:off x="2603945" y="1263945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SWOT Analysis</a:t>
            </a:r>
            <a:endParaRPr lang="ko-KR" altLang="en-US" sz="3200" dirty="0">
              <a:solidFill>
                <a:srgbClr val="780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54AAD3-0D13-4C5F-9CEF-C70D271FC0C8}"/>
              </a:ext>
            </a:extLst>
          </p:cNvPr>
          <p:cNvSpPr txBox="1"/>
          <p:nvPr/>
        </p:nvSpPr>
        <p:spPr>
          <a:xfrm>
            <a:off x="8235546" y="22323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780B5F"/>
                </a:solidFill>
              </a:rPr>
              <a:t>amet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elit</a:t>
            </a:r>
            <a:endParaRPr lang="en-US" altLang="ko-KR" sz="1600" dirty="0">
              <a:solidFill>
                <a:srgbClr val="780B5F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sed do </a:t>
            </a:r>
            <a:r>
              <a:rPr lang="en-US" altLang="ko-KR" sz="1600" dirty="0" err="1">
                <a:solidFill>
                  <a:srgbClr val="780B5F"/>
                </a:solidFill>
              </a:rPr>
              <a:t>eiusmod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tempor</a:t>
            </a:r>
            <a:endParaRPr lang="ko-KR" altLang="en-US" sz="1600" dirty="0">
              <a:solidFill>
                <a:srgbClr val="780B5F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B8B62F9-514A-49F9-9C03-244D1FE71E81}"/>
              </a:ext>
            </a:extLst>
          </p:cNvPr>
          <p:cNvSpPr txBox="1"/>
          <p:nvPr/>
        </p:nvSpPr>
        <p:spPr>
          <a:xfrm>
            <a:off x="8235546" y="3890786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780B5F"/>
                </a:solidFill>
              </a:rPr>
              <a:t>amet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elit</a:t>
            </a:r>
            <a:endParaRPr lang="en-US" altLang="ko-KR" sz="1600" dirty="0">
              <a:solidFill>
                <a:srgbClr val="780B5F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sed do </a:t>
            </a:r>
            <a:r>
              <a:rPr lang="en-US" altLang="ko-KR" sz="1600" dirty="0" err="1">
                <a:solidFill>
                  <a:srgbClr val="780B5F"/>
                </a:solidFill>
              </a:rPr>
              <a:t>eiusmod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tempor</a:t>
            </a:r>
            <a:endParaRPr lang="ko-KR" altLang="en-US" sz="1600" dirty="0">
              <a:solidFill>
                <a:srgbClr val="780B5F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CCCBB55-D546-4C6A-89E6-2A5DDF2F3274}"/>
              </a:ext>
            </a:extLst>
          </p:cNvPr>
          <p:cNvSpPr txBox="1"/>
          <p:nvPr/>
        </p:nvSpPr>
        <p:spPr>
          <a:xfrm>
            <a:off x="850900" y="22323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780B5F"/>
                </a:solidFill>
              </a:rPr>
              <a:t>amet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elit</a:t>
            </a:r>
            <a:endParaRPr lang="en-US" altLang="ko-KR" sz="1600" dirty="0">
              <a:solidFill>
                <a:srgbClr val="780B5F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sed do </a:t>
            </a:r>
            <a:r>
              <a:rPr lang="en-US" altLang="ko-KR" sz="1600" dirty="0" err="1">
                <a:solidFill>
                  <a:srgbClr val="780B5F"/>
                </a:solidFill>
              </a:rPr>
              <a:t>eiusmod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tempor</a:t>
            </a:r>
            <a:endParaRPr lang="ko-KR" altLang="en-US" sz="1600" dirty="0">
              <a:solidFill>
                <a:srgbClr val="780B5F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15271D-53DF-4D28-9978-52C6467A9A4B}"/>
              </a:ext>
            </a:extLst>
          </p:cNvPr>
          <p:cNvSpPr txBox="1"/>
          <p:nvPr/>
        </p:nvSpPr>
        <p:spPr>
          <a:xfrm>
            <a:off x="850900" y="3890786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780B5F"/>
                </a:solidFill>
              </a:rPr>
              <a:t>amet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elit</a:t>
            </a:r>
            <a:endParaRPr lang="en-US" altLang="ko-KR" sz="1600" dirty="0">
              <a:solidFill>
                <a:srgbClr val="780B5F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780B5F"/>
                </a:solidFill>
              </a:rPr>
              <a:t>sed do </a:t>
            </a:r>
            <a:r>
              <a:rPr lang="en-US" altLang="ko-KR" sz="1600" dirty="0" err="1">
                <a:solidFill>
                  <a:srgbClr val="780B5F"/>
                </a:solidFill>
              </a:rPr>
              <a:t>eiusmod</a:t>
            </a:r>
            <a:r>
              <a:rPr lang="en-US" altLang="ko-KR" sz="1600" dirty="0">
                <a:solidFill>
                  <a:srgbClr val="780B5F"/>
                </a:solidFill>
              </a:rPr>
              <a:t> </a:t>
            </a:r>
            <a:r>
              <a:rPr lang="en-US" altLang="ko-KR" sz="1600" dirty="0" err="1">
                <a:solidFill>
                  <a:srgbClr val="780B5F"/>
                </a:solidFill>
              </a:rPr>
              <a:t>tempor</a:t>
            </a:r>
            <a:endParaRPr lang="ko-KR" altLang="en-US" sz="1600" dirty="0">
              <a:solidFill>
                <a:srgbClr val="780B5F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B8A8762-7E76-4C52-925A-EA6FE570CC3D}"/>
              </a:ext>
            </a:extLst>
          </p:cNvPr>
          <p:cNvSpPr/>
          <p:nvPr/>
        </p:nvSpPr>
        <p:spPr>
          <a:xfrm>
            <a:off x="4281714" y="2365167"/>
            <a:ext cx="1708806" cy="1314659"/>
          </a:xfrm>
          <a:prstGeom prst="rect">
            <a:avLst/>
          </a:prstGeom>
          <a:solidFill>
            <a:srgbClr val="780B5F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>
              <a:solidFill>
                <a:srgbClr val="780B5F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33D6BCC-DCAE-4F10-8C5C-CAF337610A9D}"/>
              </a:ext>
            </a:extLst>
          </p:cNvPr>
          <p:cNvSpPr/>
          <p:nvPr/>
        </p:nvSpPr>
        <p:spPr>
          <a:xfrm>
            <a:off x="6201480" y="2365167"/>
            <a:ext cx="1708806" cy="1314659"/>
          </a:xfrm>
          <a:prstGeom prst="rect">
            <a:avLst/>
          </a:prstGeom>
          <a:solidFill>
            <a:srgbClr val="780B5F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>
              <a:solidFill>
                <a:srgbClr val="780B5F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2BD2335-6A0B-4A2D-8B7C-ECCF4C5B7375}"/>
              </a:ext>
            </a:extLst>
          </p:cNvPr>
          <p:cNvSpPr/>
          <p:nvPr/>
        </p:nvSpPr>
        <p:spPr>
          <a:xfrm>
            <a:off x="4281714" y="3890786"/>
            <a:ext cx="1708806" cy="1314659"/>
          </a:xfrm>
          <a:prstGeom prst="rect">
            <a:avLst/>
          </a:prstGeom>
          <a:solidFill>
            <a:srgbClr val="780B5F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>
              <a:solidFill>
                <a:srgbClr val="780B5F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76033C2-E3C4-4A15-9003-B3B6B09998B7}"/>
              </a:ext>
            </a:extLst>
          </p:cNvPr>
          <p:cNvSpPr/>
          <p:nvPr/>
        </p:nvSpPr>
        <p:spPr>
          <a:xfrm>
            <a:off x="6201480" y="3890786"/>
            <a:ext cx="1708806" cy="1314659"/>
          </a:xfrm>
          <a:prstGeom prst="rect">
            <a:avLst/>
          </a:prstGeom>
          <a:solidFill>
            <a:srgbClr val="780B5F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>
              <a:solidFill>
                <a:srgbClr val="780B5F"/>
              </a:solidFill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31161913-914B-475B-8A5E-0A2BB6FC3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666676"/>
            <a:ext cx="371436" cy="22286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7F5C730C-4E11-4D9A-8C01-0E22B1B630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666676"/>
            <a:ext cx="270135" cy="270135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4029C8E7-05EB-44C9-8F5D-B8C7B9C6D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160674"/>
            <a:ext cx="371435" cy="360823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AD4FE488-EC7B-44FE-860A-58D8E4D633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209876"/>
            <a:ext cx="270135" cy="256629"/>
          </a:xfrm>
          <a:prstGeom prst="rect">
            <a:avLst/>
          </a:prstGeom>
        </p:spPr>
      </p:pic>
      <p:sp>
        <p:nvSpPr>
          <p:cNvPr id="50" name="직사각형 49">
            <a:extLst>
              <a:ext uri="{FF2B5EF4-FFF2-40B4-BE49-F238E27FC236}">
                <a16:creationId xmlns:a16="http://schemas.microsoft.com/office/drawing/2014/main" id="{9E721B3A-431B-465F-AB41-A497F63E6C22}"/>
              </a:ext>
            </a:extLst>
          </p:cNvPr>
          <p:cNvSpPr/>
          <p:nvPr/>
        </p:nvSpPr>
        <p:spPr>
          <a:xfrm>
            <a:off x="4281714" y="4586644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1ADFBB3-3768-4BED-8C4D-903A5B1B4E36}"/>
              </a:ext>
            </a:extLst>
          </p:cNvPr>
          <p:cNvSpPr/>
          <p:nvPr/>
        </p:nvSpPr>
        <p:spPr>
          <a:xfrm>
            <a:off x="6201480" y="4586644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4E9DCFFF-B5F1-4F5C-9100-E212A0CDE3D3}"/>
              </a:ext>
            </a:extLst>
          </p:cNvPr>
          <p:cNvSpPr/>
          <p:nvPr/>
        </p:nvSpPr>
        <p:spPr>
          <a:xfrm>
            <a:off x="4281714" y="3056950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57B836BC-AC7D-48EA-BB26-FC2E4DA21F91}"/>
              </a:ext>
            </a:extLst>
          </p:cNvPr>
          <p:cNvSpPr/>
          <p:nvPr/>
        </p:nvSpPr>
        <p:spPr>
          <a:xfrm>
            <a:off x="6201480" y="3056950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7851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7EBEAD45-0F53-4FC6-AB3E-85E3766D65E6}"/>
              </a:ext>
            </a:extLst>
          </p:cNvPr>
          <p:cNvSpPr txBox="1"/>
          <p:nvPr/>
        </p:nvSpPr>
        <p:spPr>
          <a:xfrm>
            <a:off x="2484726" y="804837"/>
            <a:ext cx="7222548" cy="58477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latin typeface="+mj-lt"/>
              </a:rPr>
              <a:t>Make Your Title Here</a:t>
            </a:r>
            <a:endParaRPr lang="ko-KR" altLang="en-US" sz="3200" dirty="0">
              <a:latin typeface="+mj-lt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1E2F6FF7-97B3-4AEB-9E5C-AE6D49E9078B}"/>
              </a:ext>
            </a:extLst>
          </p:cNvPr>
          <p:cNvSpPr/>
          <p:nvPr/>
        </p:nvSpPr>
        <p:spPr>
          <a:xfrm>
            <a:off x="1810656" y="1814286"/>
            <a:ext cx="2656729" cy="3715657"/>
          </a:xfrm>
          <a:prstGeom prst="roundRect">
            <a:avLst>
              <a:gd name="adj" fmla="val 8472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97E2766-A07D-47B5-A131-96E725794167}"/>
              </a:ext>
            </a:extLst>
          </p:cNvPr>
          <p:cNvSpPr/>
          <p:nvPr/>
        </p:nvSpPr>
        <p:spPr>
          <a:xfrm>
            <a:off x="4767635" y="1814286"/>
            <a:ext cx="2656729" cy="5043714"/>
          </a:xfrm>
          <a:custGeom>
            <a:avLst/>
            <a:gdLst>
              <a:gd name="connsiteX0" fmla="*/ 225078 w 2656729"/>
              <a:gd name="connsiteY0" fmla="*/ 0 h 5043714"/>
              <a:gd name="connsiteX1" fmla="*/ 2431651 w 2656729"/>
              <a:gd name="connsiteY1" fmla="*/ 0 h 5043714"/>
              <a:gd name="connsiteX2" fmla="*/ 2656729 w 2656729"/>
              <a:gd name="connsiteY2" fmla="*/ 225078 h 5043714"/>
              <a:gd name="connsiteX3" fmla="*/ 2656729 w 2656729"/>
              <a:gd name="connsiteY3" fmla="*/ 5043714 h 5043714"/>
              <a:gd name="connsiteX4" fmla="*/ 0 w 2656729"/>
              <a:gd name="connsiteY4" fmla="*/ 5043714 h 5043714"/>
              <a:gd name="connsiteX5" fmla="*/ 0 w 2656729"/>
              <a:gd name="connsiteY5" fmla="*/ 225078 h 5043714"/>
              <a:gd name="connsiteX6" fmla="*/ 225078 w 2656729"/>
              <a:gd name="connsiteY6" fmla="*/ 0 h 504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6729" h="5043714">
                <a:moveTo>
                  <a:pt x="225078" y="0"/>
                </a:moveTo>
                <a:lnTo>
                  <a:pt x="2431651" y="0"/>
                </a:lnTo>
                <a:cubicBezTo>
                  <a:pt x="2555958" y="0"/>
                  <a:pt x="2656729" y="100771"/>
                  <a:pt x="2656729" y="225078"/>
                </a:cubicBezTo>
                <a:lnTo>
                  <a:pt x="2656729" y="5043714"/>
                </a:lnTo>
                <a:lnTo>
                  <a:pt x="0" y="5043714"/>
                </a:lnTo>
                <a:lnTo>
                  <a:pt x="0" y="225078"/>
                </a:lnTo>
                <a:cubicBezTo>
                  <a:pt x="0" y="100771"/>
                  <a:pt x="100771" y="0"/>
                  <a:pt x="225078" y="0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27000" dist="63500" dir="2700000" algn="tl" rotWithShape="0">
              <a:srgbClr val="6D1652"/>
            </a:outerShdw>
          </a:effectLst>
        </p:spPr>
        <p:txBody>
          <a:bodyPr rtlCol="0" anchor="ctr"/>
          <a:lstStyle/>
          <a:p>
            <a:pPr algn="ctr"/>
            <a:endParaRPr lang="ko-KR" altLang="en-US" sz="2000" dirty="0">
              <a:solidFill>
                <a:srgbClr val="5712A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4F10F327-D555-4BFD-A9A6-62F8C7345184}"/>
              </a:ext>
            </a:extLst>
          </p:cNvPr>
          <p:cNvSpPr/>
          <p:nvPr/>
        </p:nvSpPr>
        <p:spPr>
          <a:xfrm>
            <a:off x="7724614" y="1814286"/>
            <a:ext cx="2656729" cy="3715657"/>
          </a:xfrm>
          <a:prstGeom prst="roundRect">
            <a:avLst>
              <a:gd name="adj" fmla="val 8472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5B63E8-2051-4DA1-86FA-9DE0A6C17F4E}"/>
              </a:ext>
            </a:extLst>
          </p:cNvPr>
          <p:cNvSpPr txBox="1"/>
          <p:nvPr/>
        </p:nvSpPr>
        <p:spPr>
          <a:xfrm>
            <a:off x="1999342" y="2383129"/>
            <a:ext cx="227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APPROACH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89023B-82AB-41E2-A4DE-038815901AEA}"/>
              </a:ext>
            </a:extLst>
          </p:cNvPr>
          <p:cNvSpPr txBox="1"/>
          <p:nvPr/>
        </p:nvSpPr>
        <p:spPr>
          <a:xfrm>
            <a:off x="1999342" y="3021739"/>
            <a:ext cx="22793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534D0F-AF51-4FDB-B26A-E2330C181C1C}"/>
              </a:ext>
            </a:extLst>
          </p:cNvPr>
          <p:cNvSpPr txBox="1"/>
          <p:nvPr/>
        </p:nvSpPr>
        <p:spPr>
          <a:xfrm>
            <a:off x="4956321" y="2383129"/>
            <a:ext cx="227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STRATEGY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ACBE8A-1D45-4E1F-85C0-B1DFDE6885C8}"/>
              </a:ext>
            </a:extLst>
          </p:cNvPr>
          <p:cNvSpPr txBox="1"/>
          <p:nvPr/>
        </p:nvSpPr>
        <p:spPr>
          <a:xfrm>
            <a:off x="4956321" y="3021739"/>
            <a:ext cx="22793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endParaRPr lang="en-US" altLang="ko-KR" sz="1400" dirty="0">
              <a:solidFill>
                <a:srgbClr val="780B5F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endParaRPr lang="en-US" altLang="ko-KR" sz="1400" dirty="0">
              <a:solidFill>
                <a:srgbClr val="780B5F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780B5F"/>
                </a:solidFill>
              </a:rPr>
              <a:t>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endParaRPr lang="en-US" altLang="ko-KR" sz="1400" dirty="0">
              <a:solidFill>
                <a:srgbClr val="780B5F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endParaRPr lang="en-US" altLang="ko-KR" sz="1400" dirty="0">
              <a:solidFill>
                <a:srgbClr val="780B5F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780B5F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BE72E1-F6B8-44BF-A8DC-D004E959D7C4}"/>
              </a:ext>
            </a:extLst>
          </p:cNvPr>
          <p:cNvSpPr txBox="1"/>
          <p:nvPr/>
        </p:nvSpPr>
        <p:spPr>
          <a:xfrm>
            <a:off x="7913300" y="2383129"/>
            <a:ext cx="2279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TEAM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1EE54A2-11B1-4793-90AD-C6DAB1FFF354}"/>
              </a:ext>
            </a:extLst>
          </p:cNvPr>
          <p:cNvSpPr txBox="1"/>
          <p:nvPr/>
        </p:nvSpPr>
        <p:spPr>
          <a:xfrm>
            <a:off x="7913299" y="3021739"/>
            <a:ext cx="22793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1448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6863817-7F1B-4054-9077-74B71307D1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581BFF-061B-4BCE-BC06-2CB317E679A6}"/>
              </a:ext>
            </a:extLst>
          </p:cNvPr>
          <p:cNvSpPr txBox="1"/>
          <p:nvPr/>
        </p:nvSpPr>
        <p:spPr>
          <a:xfrm>
            <a:off x="740878" y="2775463"/>
            <a:ext cx="41202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4000" dirty="0">
              <a:solidFill>
                <a:srgbClr val="780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6CCF95-77BA-4B43-BD65-0726141E6F39}"/>
              </a:ext>
            </a:extLst>
          </p:cNvPr>
          <p:cNvSpPr txBox="1"/>
          <p:nvPr/>
        </p:nvSpPr>
        <p:spPr>
          <a:xfrm>
            <a:off x="740879" y="4107937"/>
            <a:ext cx="4120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846407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425C459-2465-4BD5-BDF4-4FE2AAF8B4BE}"/>
              </a:ext>
            </a:extLst>
          </p:cNvPr>
          <p:cNvSpPr txBox="1"/>
          <p:nvPr/>
        </p:nvSpPr>
        <p:spPr>
          <a:xfrm>
            <a:off x="3681946" y="3486750"/>
            <a:ext cx="4776254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>
                <a:solidFill>
                  <a:srgbClr val="780B5F"/>
                </a:solidFill>
              </a:rPr>
              <a:t>Break Section</a:t>
            </a:r>
            <a:endParaRPr lang="ko-KR" altLang="en-US" sz="4000" dirty="0">
              <a:solidFill>
                <a:srgbClr val="780B5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BB4E7D-ECEC-40A8-A09D-33B529270D7C}"/>
              </a:ext>
            </a:extLst>
          </p:cNvPr>
          <p:cNvSpPr txBox="1"/>
          <p:nvPr/>
        </p:nvSpPr>
        <p:spPr>
          <a:xfrm>
            <a:off x="3716291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780B5F"/>
                </a:solidFill>
              </a:rPr>
              <a:t>01:00pm ~ 01:30pm</a:t>
            </a:r>
            <a:endParaRPr lang="ko-KR" altLang="en-US" sz="2000" dirty="0">
              <a:solidFill>
                <a:srgbClr val="780B5F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B50C84B-6B90-4AAB-B43D-1A9A6C93A8CE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780B5F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CA64D45-7CE8-46FE-AE83-1BDBC330E3F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917F27D-70ED-4520-822D-27F67CF8737B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그래픽 1">
            <a:extLst>
              <a:ext uri="{FF2B5EF4-FFF2-40B4-BE49-F238E27FC236}">
                <a16:creationId xmlns:a16="http://schemas.microsoft.com/office/drawing/2014/main" id="{DC80B379-DCA0-493B-A711-20111F907B95}"/>
              </a:ext>
            </a:extLst>
          </p:cNvPr>
          <p:cNvGrpSpPr/>
          <p:nvPr/>
        </p:nvGrpSpPr>
        <p:grpSpPr>
          <a:xfrm>
            <a:off x="1104900" y="1319480"/>
            <a:ext cx="9779000" cy="4818638"/>
            <a:chOff x="1311832" y="1528784"/>
            <a:chExt cx="9568336" cy="4714832"/>
          </a:xfrm>
          <a:solidFill>
            <a:schemeClr val="bg2">
              <a:lumMod val="90000"/>
            </a:schemeClr>
          </a:solidFill>
        </p:grpSpPr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902C5A28-FF02-4549-96E2-BFDC700B66A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1FC3AC95-839F-4679-8B9D-5A5BC3638B26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1AF7EDBA-0BFA-44BB-9184-1F7AD06D320D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FA9E69DD-725B-4E72-B506-59E5F017BA45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42AD294D-FF68-44C4-A4F6-162C336BC595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8B37F75-B630-4457-822D-7FFE04F0BC1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A267EEDC-BBD8-4363-A95B-4D44A7B145F4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97FE4BC0-5BE1-40E7-9692-C7E564236918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AB0E2716-F475-4CE7-8CB8-DB973F9C28C1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44E5038A-7419-4308-9BFD-2A2D84ED20A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10CD9B73-4549-4172-97CB-3D35E7C229F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4919FF3-BDCB-41F7-8DDF-DA8CD908F84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6D920D4B-DF0C-47AC-B0D6-3B2B33478348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9A57ADA3-F774-4F42-BC3C-A8762322EE8F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CF95BFC9-E23E-42F0-905A-E127B25979C4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687B403E-2C4E-42D2-B813-59A1E74161E5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E85627B1-DA6E-4C69-8852-A04C924227F8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6635AAF2-7579-4745-B9CC-F8103FEFF56F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BA89216B-50EA-4E78-9304-40A0ABD2B2FD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07244706-1AF8-4C5E-BA24-2B2BFBA52C9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0C7DC17E-A346-4B03-A776-131059308AB6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D8B0189A-D10D-4A33-90AC-2F9A1DAA5FC2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E6EFF99E-C221-462C-B49D-EC33AEFA34F9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CB2ED791-E86E-4376-AB55-4D0F9159E8DD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D3254465-4401-45EC-AADE-7585D1FD1415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971BDB97-8BE7-482C-B3FE-100A62180122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499BE345-5C8A-4EE2-A3C6-A82BBE559000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89D65CA4-BF00-443D-921F-B150252AED9F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CEBE03FE-B7FB-41F2-B061-21217CCECFE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4DF9485D-D21C-4883-A23F-482BF3EC566B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35DE1508-4A6A-4FE6-B49B-0EDA661317B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3EE0DCCD-D9F8-48A0-BC9F-2D911A0C654E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49015202-9324-4E62-BAAA-F10CC806838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150E6C07-9B27-4CAB-A77F-A80C31B6FF3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75B9E2A1-2C74-48FE-99C2-A8A0FD2BAA3C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0B2133EC-EC22-4890-8542-7E92E0DE3C9E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5DB4E1A4-1EAB-48C5-AB0E-9816F0FE5B18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09A6A7D8-1970-49CD-9DAE-7EA2EE2E5E4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34D09188-86CF-4D23-870D-EE99F63CAFEA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D3FD55EF-DB00-4B44-8292-9AD9230D076C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8570AB6F-3659-4C4D-AD23-59895F4545F1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1E5498F7-3CB6-49F0-B211-1BDCF8740F16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89DB7BC0-F1D1-41A1-BD56-7A75513150F2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DE1E1994-25FA-4975-860A-5A99066521E7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DDD191EB-3C49-43D9-A4D5-0B0931221C7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CA9CE2A8-E197-4B7F-8336-6CC270DC3D7B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5F0EF688-FAA2-49CC-8482-E342B3520C82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86836B03-33E4-45E2-957B-13361DA98F02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B1DACB8-F79F-4B36-AC17-A7C7BFAB650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5F4C3C87-A666-4442-B221-EB8385007F74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B244F8B2-6A0C-4687-A562-534714BE8C30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2759F87B-3A6D-4E13-A36D-8391A0353B55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03705470-6B65-4A04-AB71-A6F4033CEFF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5BF5385-2395-4CE2-A99E-737A9E8E9092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9E13B89C-BBA0-405A-8914-2B201884213B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5A5D3118-AD6C-450E-A5F4-9EBDC28F7FAE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F11C5CDF-21B4-416D-8D68-2E490DDDD7AF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2FF75C32-5A46-4D8F-A7D9-6E8C16C3AE79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30C902A0-ACD7-4393-A556-DB7266B21AD0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17812C63-8C2F-4DC0-B0A7-84D44CD3B90D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9DE30CC5-9842-4D30-B66F-8EB3D9E359B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0407F6DB-C0E0-436D-B377-F5FAA9722E9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2D7854B2-78FA-468B-9840-9E3E6E28EC4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D9C1D1A3-C196-411D-83FC-78A76A584B4E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7A73C481-F777-49E0-BC6B-4A40DF6FEB2C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FEAF75C2-AB3A-4FD9-87C3-535268726873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A89AB370-B76F-4824-84FF-C5E0E845E8A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39FC981D-50AA-468F-AEC1-3EB4968BB37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9403FD3A-00C6-40D9-88B0-9368C87FFDE1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DDD7B71A-DD22-4A1B-996E-FBBF2228FE9A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A695B514-99BB-4AD0-B465-0D2DB308B121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F53222F3-AD11-4B36-846E-D67B3F8DC2A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32B271B4-1AF2-4C8A-B58B-B32984C353A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F9BFD082-9BB2-47E3-A48D-7459884E6AE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278EB04E-E82B-4BE5-BDA8-878CB9AA1D79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C5FB3EB3-B31C-46CC-B420-7D391B007A8B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8AB6F918-948D-4302-9362-478410655E4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4EC0BF12-CB9C-4CA7-A700-3D2859573040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6B5DC3FA-DCC5-462E-B761-C1D8D51EDCD1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6878709F-58F2-453E-8409-83F5543394C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3100F82B-019D-40F0-91B2-9B02C8B8C810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3BEE6D7C-5D0B-4575-BA9E-8B0E8114F33C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411C99B8-1618-44C6-B1AB-B5C61ABEF037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D47E7A53-BAA4-47F2-BFEE-5A0534BDB1E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8142AFA7-42AA-465A-A946-DC822BBB0B32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4E1359C0-78A6-4AEF-873D-3644FDAFD56E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8598B2A7-459C-4D57-B809-8F0909270278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43537B18-0941-4C80-8478-894BC6800FC7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EB93AD7A-9EF0-4C4A-A1A3-C99921A6E42A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6485D4DB-C949-4027-9CEF-CA25B8A1A96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D7C40A6F-D427-46E4-B73D-CE901E1E529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C10C7211-E574-43F7-AE5E-C2A590F45C6F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8B30C45B-10E3-412D-9CC9-B3A26F94A999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8E73FD0A-887A-4ECD-8D20-7EB0D1FC904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F499615-D2D1-446A-A618-85B88DDE04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6F80A952-890A-4915-8837-CDF614F5C711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3EDCE35B-5CB3-4F38-9D56-02477A51949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EF79C5A-0AFB-4505-A569-2C9B4C47E0D7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07A47422-FBA7-4F72-9C0A-67A3D53C056F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51BA6AE4-AD9D-4A83-B470-FF3DC2378BF3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820D530C-7F9C-4B3B-B66B-07826285F8E0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FC7C7D61-5D2A-4ED9-82DF-DF975470B0BC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41109580-382A-416C-BAF9-D3126E5AA2D8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C4A0C67A-C497-4805-BC5B-2B097BC35D89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96987F3E-A1F2-4183-A0BF-90B7359DA55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C9778648-5EF9-4E24-A092-BF6FCB977647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CB815B79-F2D4-4C0A-ABAF-32ABBAA90F9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D4210E2C-1ED8-4EF1-8ADB-7893F8D82F6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9A61701A-4984-4901-8398-C79CF3919936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B11CA547-315A-4C60-98CC-712F3CEE631A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155C6B6F-4828-4F9C-B095-F0A1DF703BAD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99C6E2D1-6DAC-4EDD-9747-162992F1334F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F1BF633C-058A-4D13-A4B9-C238A21FD6A5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DFA1360A-AEA2-4D1B-8557-7CF824EEEA2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6078DFF5-8D32-4E56-B3BB-B1EA59790B80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DC64953A-EB54-4B75-8A2E-94A222B98B66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3CC12219-8031-4DC6-A755-3B3E239A6B49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3826DFC5-2DC1-4891-A69A-E157489C23F4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5D7D924E-3660-4E50-86FF-FDAD7448F44E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8D7EE0B5-0E44-49E9-BE04-A6CF5B5EB179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5564B878-27A2-4F96-B067-F917C2A4F7E0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3205E238-C0C2-4BE0-8CA7-8CA3FC395131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A776FAA1-493E-4CF1-B8CB-AD2E741BEF5D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1E39F0CB-FAD9-43A5-9EB8-DF5F1F854857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53870716-CE77-4E7C-ACBD-E2CA0650147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D30EC240-7BB3-4161-8BDD-5AB525FB5CCA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AE3933B3-1D6D-465C-85F2-7792B06CA50C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54BDD2E1-A2B3-428E-B695-E52CBC6A1E39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7FD764C5-A2CE-4949-8658-1DCFF0B33F52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4DCE1024-2FE7-4FD8-A23C-8837AA5ADCD8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AD6D03AE-D9E5-476E-81A8-DDF3E5646CBD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0602EE38-4FB9-4532-9540-BF0B80FA40F0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D2B7A3F8-EF67-4F9F-9DBE-210494E21083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74E021E0-F34D-4059-93F6-E1448A8A3D8F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7466CED2-82A8-4D1E-AF9C-B1E61B2D43D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A137FADD-E0E6-4BB5-9AD0-CCA8AB3FD32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C94830A5-4AE9-44B1-81A6-6C865FF67494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DD7302DF-F8E1-4F2C-8896-C08C2F5FAB28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DC853B2-0CE6-471D-8631-23F39F39B4F9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C461C9D6-EC53-4266-BD2F-3700EE1E5E09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B950D5E1-06FC-45D2-9869-3A92F186DAD2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DBD74262-E366-4DA8-9A94-5F018E6B922B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4782CB9A-6BC3-4A20-8139-4E377D198095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CF21746A-AFEE-4AA3-9C67-D0A69EF55C1C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A881AAF8-D24C-4B02-9655-A6732BBBA05E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4F8837E0-2FB2-47DA-8158-DB21F9917A6C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F0EDD42D-9567-4A64-A756-9742E29B3D78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48AB7011-1FA8-4DA6-8DA1-34B2A57EF9BD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6F39C8B3-C6F9-4715-98E9-CF5BAB78665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E7B08755-5493-4EEF-9231-20BB56E7D1D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9F0C7D21-63AB-4038-8840-B296A56CD39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70373145-AFCB-4C80-8338-F24B271A55C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8405A921-8017-4F0D-8593-F3EA7A1730C7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EC20F238-6095-4ED8-96A6-4F59492B6B1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3A6CC998-D1B7-4C3D-8EAE-46B0DEEA7FBA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A4129B53-379E-46E3-8C92-E61D1E13A248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26B1E895-3FE8-4BC0-A80E-AA4F5CAB0E37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8897A1F6-69F3-41B3-AF84-B3ED7B1C5B47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245F609D-C5CD-4307-B574-1ADBE9C4B1B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CD472109-8B32-4985-9740-F88530534A89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C276392D-254E-43E0-8C08-C28AAD6F7146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C3A99288-FAD9-4F83-901E-FE3C19F59CD0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812172A2-BC6B-4CD1-9D9C-201236940589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0B750F36-F9B0-4886-BE36-EA5C08080D38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2A050741-BB14-4DDB-BABB-D888D9A2BBBD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487233BD-425A-4AE0-AF17-7E06FF39639F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60BDCEAA-8D14-4B67-A759-B9EA49F4272F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0B261857-D7B4-42B9-993A-02AB73F31BE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57552419-B514-443B-A972-828D20578AC3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56753E3B-AD97-4CB5-B778-3A21744B311B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F2A3B049-22B4-44CE-A658-D6777FA42B9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0593B9EC-C7DE-42AF-8C0A-5A17BA0438FD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5EFB8959-E778-4A94-B867-D59495E21F31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6F24C526-ACC1-405F-B3B1-5453C022152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67AA070F-B818-439C-A64C-3AA9BF47259E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A4E18795-A28F-4A2B-BE16-19197B46668D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4637AE84-657F-4628-A04D-B282EB55FBF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0" name="자유형: 도형 539">
            <a:extLst>
              <a:ext uri="{FF2B5EF4-FFF2-40B4-BE49-F238E27FC236}">
                <a16:creationId xmlns:a16="http://schemas.microsoft.com/office/drawing/2014/main" id="{6D21BB43-C5BE-4822-99C4-C22281CB5391}"/>
              </a:ext>
            </a:extLst>
          </p:cNvPr>
          <p:cNvSpPr/>
          <p:nvPr/>
        </p:nvSpPr>
        <p:spPr>
          <a:xfrm>
            <a:off x="2855295" y="27822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1" name="자유형: 도형 540">
            <a:extLst>
              <a:ext uri="{FF2B5EF4-FFF2-40B4-BE49-F238E27FC236}">
                <a16:creationId xmlns:a16="http://schemas.microsoft.com/office/drawing/2014/main" id="{48948A46-6520-442D-BD67-6D1D1851CFD9}"/>
              </a:ext>
            </a:extLst>
          </p:cNvPr>
          <p:cNvSpPr/>
          <p:nvPr/>
        </p:nvSpPr>
        <p:spPr>
          <a:xfrm>
            <a:off x="9288288" y="46904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2" name="자유형: 도형 541">
            <a:extLst>
              <a:ext uri="{FF2B5EF4-FFF2-40B4-BE49-F238E27FC236}">
                <a16:creationId xmlns:a16="http://schemas.microsoft.com/office/drawing/2014/main" id="{51EA7D3B-0D57-4468-958E-A58C5653AAF1}"/>
              </a:ext>
            </a:extLst>
          </p:cNvPr>
          <p:cNvSpPr/>
          <p:nvPr/>
        </p:nvSpPr>
        <p:spPr>
          <a:xfrm>
            <a:off x="5533129" y="2447855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780B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F4EB0F65-B75D-494E-B026-5E1BA68C1D89}"/>
              </a:ext>
            </a:extLst>
          </p:cNvPr>
          <p:cNvSpPr txBox="1"/>
          <p:nvPr/>
        </p:nvSpPr>
        <p:spPr>
          <a:xfrm>
            <a:off x="1815126" y="716877"/>
            <a:ext cx="856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rgbClr val="780B5F"/>
                </a:solidFill>
              </a:rPr>
              <a:t>World Map Slide</a:t>
            </a:r>
            <a:endParaRPr lang="ko-KR" altLang="en-US" sz="2400" dirty="0">
              <a:solidFill>
                <a:srgbClr val="78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324D5A8-6746-4DC0-AA1A-C53A36C70E5C}"/>
              </a:ext>
            </a:extLst>
          </p:cNvPr>
          <p:cNvSpPr/>
          <p:nvPr/>
        </p:nvSpPr>
        <p:spPr>
          <a:xfrm>
            <a:off x="3991429" y="1145474"/>
            <a:ext cx="4209142" cy="609612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DB7B63-C2FA-4C04-AE30-CF8A78DB5970}"/>
              </a:ext>
            </a:extLst>
          </p:cNvPr>
          <p:cNvSpPr txBox="1"/>
          <p:nvPr/>
        </p:nvSpPr>
        <p:spPr>
          <a:xfrm>
            <a:off x="1759638" y="290104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incididunt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ut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labore</a:t>
            </a:r>
            <a:r>
              <a:rPr lang="en-US" altLang="ko-KR" sz="1200" dirty="0">
                <a:solidFill>
                  <a:srgbClr val="780B5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780B5F"/>
                </a:solidFill>
              </a:rPr>
              <a:t>aliqua</a:t>
            </a:r>
            <a:r>
              <a:rPr lang="en-US" altLang="ko-KR" sz="1200" dirty="0">
                <a:solidFill>
                  <a:srgbClr val="780B5F"/>
                </a:solidFill>
              </a:rPr>
              <a:t>.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CB50BFF-9AA1-44F6-B966-8A949F5A581A}"/>
              </a:ext>
            </a:extLst>
          </p:cNvPr>
          <p:cNvSpPr/>
          <p:nvPr/>
        </p:nvSpPr>
        <p:spPr>
          <a:xfrm>
            <a:off x="1063369" y="2562482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1C42BB3-4535-4259-A2C8-E8CE312079A3}"/>
              </a:ext>
            </a:extLst>
          </p:cNvPr>
          <p:cNvSpPr/>
          <p:nvPr/>
        </p:nvSpPr>
        <p:spPr>
          <a:xfrm>
            <a:off x="1739645" y="25624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80B5F"/>
                </a:solidFill>
              </a:rPr>
              <a:t>Lorem ipsum</a:t>
            </a:r>
            <a:endParaRPr lang="ko-KR" altLang="en-US" dirty="0">
              <a:solidFill>
                <a:srgbClr val="780B5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B4BF71-B43E-464C-BE93-E9304BB86DC3}"/>
              </a:ext>
            </a:extLst>
          </p:cNvPr>
          <p:cNvSpPr txBox="1"/>
          <p:nvPr/>
        </p:nvSpPr>
        <p:spPr>
          <a:xfrm>
            <a:off x="7003545" y="290104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incididunt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ut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labore</a:t>
            </a:r>
            <a:r>
              <a:rPr lang="en-US" altLang="ko-KR" sz="1200" dirty="0">
                <a:solidFill>
                  <a:srgbClr val="780B5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780B5F"/>
                </a:solidFill>
              </a:rPr>
              <a:t>aliqua</a:t>
            </a:r>
            <a:r>
              <a:rPr lang="en-US" altLang="ko-KR" sz="1200" dirty="0">
                <a:solidFill>
                  <a:srgbClr val="780B5F"/>
                </a:solidFill>
              </a:rPr>
              <a:t>.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E4887A4-3D7E-4628-A828-358FA2B0D2A7}"/>
              </a:ext>
            </a:extLst>
          </p:cNvPr>
          <p:cNvSpPr/>
          <p:nvPr/>
        </p:nvSpPr>
        <p:spPr>
          <a:xfrm>
            <a:off x="6307276" y="2562482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3FCEC0F-6DAB-4CE6-ACD2-4C82949DFDC4}"/>
              </a:ext>
            </a:extLst>
          </p:cNvPr>
          <p:cNvSpPr/>
          <p:nvPr/>
        </p:nvSpPr>
        <p:spPr>
          <a:xfrm>
            <a:off x="6983552" y="25624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80B5F"/>
                </a:solidFill>
              </a:rPr>
              <a:t>Lorem ipsum</a:t>
            </a:r>
            <a:endParaRPr lang="ko-KR" altLang="en-US" dirty="0">
              <a:solidFill>
                <a:srgbClr val="780B5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DF9CE2-09E1-4531-B87A-28F3C264EC1C}"/>
              </a:ext>
            </a:extLst>
          </p:cNvPr>
          <p:cNvSpPr txBox="1"/>
          <p:nvPr/>
        </p:nvSpPr>
        <p:spPr>
          <a:xfrm>
            <a:off x="1759638" y="453985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incididunt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ut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labore</a:t>
            </a:r>
            <a:r>
              <a:rPr lang="en-US" altLang="ko-KR" sz="1200" dirty="0">
                <a:solidFill>
                  <a:srgbClr val="780B5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780B5F"/>
                </a:solidFill>
              </a:rPr>
              <a:t>aliqua</a:t>
            </a:r>
            <a:r>
              <a:rPr lang="en-US" altLang="ko-KR" sz="1200" dirty="0">
                <a:solidFill>
                  <a:srgbClr val="780B5F"/>
                </a:solidFill>
              </a:rPr>
              <a:t>.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9E8F1D2-08CC-4EA7-BBD0-557A19F354E6}"/>
              </a:ext>
            </a:extLst>
          </p:cNvPr>
          <p:cNvSpPr/>
          <p:nvPr/>
        </p:nvSpPr>
        <p:spPr>
          <a:xfrm>
            <a:off x="1063369" y="4201292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B5A791E-4D88-4676-8246-39A4D3579F76}"/>
              </a:ext>
            </a:extLst>
          </p:cNvPr>
          <p:cNvSpPr/>
          <p:nvPr/>
        </p:nvSpPr>
        <p:spPr>
          <a:xfrm>
            <a:off x="1739645" y="42012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80B5F"/>
                </a:solidFill>
              </a:rPr>
              <a:t>Lorem ipsum</a:t>
            </a:r>
            <a:endParaRPr lang="ko-KR" altLang="en-US" dirty="0">
              <a:solidFill>
                <a:srgbClr val="780B5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8086B9D-BB2E-44FD-BA6E-F513DC1A9BED}"/>
              </a:ext>
            </a:extLst>
          </p:cNvPr>
          <p:cNvSpPr txBox="1"/>
          <p:nvPr/>
        </p:nvSpPr>
        <p:spPr>
          <a:xfrm>
            <a:off x="7003545" y="4539853"/>
            <a:ext cx="4125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incididunt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ut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labore</a:t>
            </a:r>
            <a:r>
              <a:rPr lang="en-US" altLang="ko-KR" sz="1200" dirty="0">
                <a:solidFill>
                  <a:srgbClr val="780B5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780B5F"/>
                </a:solidFill>
              </a:rPr>
              <a:t>aliqua</a:t>
            </a:r>
            <a:r>
              <a:rPr lang="en-US" altLang="ko-KR" sz="1200" dirty="0">
                <a:solidFill>
                  <a:srgbClr val="780B5F"/>
                </a:solidFill>
              </a:rPr>
              <a:t>.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43D00B6-5AA6-4477-8237-87C5B52C3075}"/>
              </a:ext>
            </a:extLst>
          </p:cNvPr>
          <p:cNvSpPr/>
          <p:nvPr/>
        </p:nvSpPr>
        <p:spPr>
          <a:xfrm>
            <a:off x="6307276" y="4201292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88B0828-C955-4E84-8C52-B56B90D73C9D}"/>
              </a:ext>
            </a:extLst>
          </p:cNvPr>
          <p:cNvSpPr/>
          <p:nvPr/>
        </p:nvSpPr>
        <p:spPr>
          <a:xfrm>
            <a:off x="6983552" y="42012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80B5F"/>
                </a:solidFill>
              </a:rPr>
              <a:t>Lorem ipsum</a:t>
            </a:r>
            <a:endParaRPr lang="ko-KR" altLang="en-US" dirty="0">
              <a:solidFill>
                <a:srgbClr val="78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5E55B55-3415-4646-9EA7-94943A70A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2EFBB7A-FA82-4814-ABBF-AFD7803901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DCF3FD-59AA-4F55-80C9-5D812FCBB9F3}"/>
              </a:ext>
            </a:extLst>
          </p:cNvPr>
          <p:cNvSpPr txBox="1"/>
          <p:nvPr/>
        </p:nvSpPr>
        <p:spPr>
          <a:xfrm>
            <a:off x="1609219" y="4030040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780B5F"/>
                </a:solidFill>
              </a:rPr>
              <a:t>Ut </a:t>
            </a:r>
            <a:r>
              <a:rPr lang="en-US" altLang="ko-KR" sz="1400" dirty="0" err="1">
                <a:solidFill>
                  <a:srgbClr val="780B5F"/>
                </a:solidFill>
              </a:rPr>
              <a:t>enim</a:t>
            </a:r>
            <a:r>
              <a:rPr lang="en-US" altLang="ko-KR" sz="1400" dirty="0">
                <a:solidFill>
                  <a:srgbClr val="780B5F"/>
                </a:solidFill>
              </a:rPr>
              <a:t> ad minim </a:t>
            </a:r>
            <a:r>
              <a:rPr lang="en-US" altLang="ko-KR" sz="1400" dirty="0" err="1">
                <a:solidFill>
                  <a:srgbClr val="780B5F"/>
                </a:solidFill>
              </a:rPr>
              <a:t>veniam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quis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nostrud</a:t>
            </a:r>
            <a:r>
              <a:rPr lang="en-US" altLang="ko-KR" sz="1400" dirty="0">
                <a:solidFill>
                  <a:srgbClr val="780B5F"/>
                </a:solidFill>
              </a:rPr>
              <a:t> exercitation </a:t>
            </a:r>
            <a:r>
              <a:rPr lang="en-US" altLang="ko-KR" sz="1400" dirty="0" err="1">
                <a:solidFill>
                  <a:srgbClr val="780B5F"/>
                </a:solidFill>
              </a:rPr>
              <a:t>ullamco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laboris</a:t>
            </a:r>
            <a:r>
              <a:rPr lang="en-US" altLang="ko-KR" sz="1400" dirty="0">
                <a:solidFill>
                  <a:srgbClr val="780B5F"/>
                </a:solidFill>
              </a:rPr>
              <a:t> nisi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aliquip</a:t>
            </a:r>
            <a:r>
              <a:rPr lang="en-US" altLang="ko-KR" sz="1400" dirty="0">
                <a:solidFill>
                  <a:srgbClr val="780B5F"/>
                </a:solidFill>
              </a:rPr>
              <a:t> ex </a:t>
            </a:r>
            <a:r>
              <a:rPr lang="en-US" altLang="ko-KR" sz="1400" dirty="0" err="1">
                <a:solidFill>
                  <a:srgbClr val="780B5F"/>
                </a:solidFill>
              </a:rPr>
              <a:t>ea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commodo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consequat</a:t>
            </a:r>
            <a:r>
              <a:rPr lang="en-US" altLang="ko-KR" sz="1400" dirty="0">
                <a:solidFill>
                  <a:srgbClr val="780B5F"/>
                </a:solidFill>
              </a:rPr>
              <a:t>. Duis </a:t>
            </a:r>
            <a:r>
              <a:rPr lang="en-US" altLang="ko-KR" sz="1400" dirty="0" err="1">
                <a:solidFill>
                  <a:srgbClr val="780B5F"/>
                </a:solidFill>
              </a:rPr>
              <a:t>aute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irure</a:t>
            </a:r>
            <a:r>
              <a:rPr lang="en-US" altLang="ko-KR" sz="1400" dirty="0">
                <a:solidFill>
                  <a:srgbClr val="780B5F"/>
                </a:solidFill>
              </a:rPr>
              <a:t> dolor in </a:t>
            </a:r>
            <a:r>
              <a:rPr lang="en-US" altLang="ko-KR" sz="1400" dirty="0" err="1">
                <a:solidFill>
                  <a:srgbClr val="780B5F"/>
                </a:solidFill>
              </a:rPr>
              <a:t>reprehenderit</a:t>
            </a:r>
            <a:r>
              <a:rPr lang="en-US" altLang="ko-KR" sz="1400" dirty="0">
                <a:solidFill>
                  <a:srgbClr val="780B5F"/>
                </a:solidFill>
              </a:rPr>
              <a:t> in </a:t>
            </a:r>
            <a:r>
              <a:rPr lang="en-US" altLang="ko-KR" sz="1400" dirty="0" err="1">
                <a:solidFill>
                  <a:srgbClr val="780B5F"/>
                </a:solidFill>
              </a:rPr>
              <a:t>voluptate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velit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esse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cillum</a:t>
            </a:r>
            <a:r>
              <a:rPr lang="en-US" altLang="ko-KR" sz="1400" dirty="0">
                <a:solidFill>
                  <a:srgbClr val="780B5F"/>
                </a:solidFill>
              </a:rPr>
              <a:t> dolore </a:t>
            </a:r>
            <a:r>
              <a:rPr lang="en-US" altLang="ko-KR" sz="1400" dirty="0" err="1">
                <a:solidFill>
                  <a:srgbClr val="780B5F"/>
                </a:solidFill>
              </a:rPr>
              <a:t>eu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fugiat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nulla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pariatur</a:t>
            </a:r>
            <a:r>
              <a:rPr lang="en-US" altLang="ko-KR" sz="1400" dirty="0">
                <a:solidFill>
                  <a:srgbClr val="780B5F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780B5F"/>
                </a:solidFill>
              </a:rPr>
              <a:t>Excepteur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sint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occaecat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cupidatat</a:t>
            </a:r>
            <a:r>
              <a:rPr lang="en-US" altLang="ko-KR" sz="1400" dirty="0">
                <a:solidFill>
                  <a:srgbClr val="780B5F"/>
                </a:solidFill>
              </a:rPr>
              <a:t> non </a:t>
            </a:r>
            <a:r>
              <a:rPr lang="en-US" altLang="ko-KR" sz="1400" dirty="0" err="1">
                <a:solidFill>
                  <a:srgbClr val="780B5F"/>
                </a:solidFill>
              </a:rPr>
              <a:t>proident</a:t>
            </a:r>
            <a:r>
              <a:rPr lang="en-US" altLang="ko-KR" sz="1400" dirty="0">
                <a:solidFill>
                  <a:srgbClr val="780B5F"/>
                </a:solidFill>
              </a:rPr>
              <a:t>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11DCB7-458A-4612-9AD9-3CCDE9A979E1}"/>
              </a:ext>
            </a:extLst>
          </p:cNvPr>
          <p:cNvSpPr txBox="1"/>
          <p:nvPr/>
        </p:nvSpPr>
        <p:spPr>
          <a:xfrm>
            <a:off x="1609219" y="3359896"/>
            <a:ext cx="445768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780B5F"/>
                </a:solidFill>
              </a:rPr>
              <a:t>Title text block &amp; Mobile project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F3A325D-539A-4730-92FA-63CA09DFD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5B85E3B-AEBF-494F-85CA-D50070D4E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CC4022-FD1A-4122-A692-C5EFFB3222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6D787E-B118-4266-89F3-9002A5C0B055}"/>
              </a:ext>
            </a:extLst>
          </p:cNvPr>
          <p:cNvSpPr txBox="1"/>
          <p:nvPr/>
        </p:nvSpPr>
        <p:spPr>
          <a:xfrm>
            <a:off x="1351495" y="4030040"/>
            <a:ext cx="4892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780B5F"/>
                </a:solidFill>
              </a:rPr>
              <a:t>Ut </a:t>
            </a:r>
            <a:r>
              <a:rPr lang="en-US" altLang="ko-KR" sz="1400" dirty="0" err="1">
                <a:solidFill>
                  <a:srgbClr val="780B5F"/>
                </a:solidFill>
              </a:rPr>
              <a:t>enim</a:t>
            </a:r>
            <a:r>
              <a:rPr lang="en-US" altLang="ko-KR" sz="1400" dirty="0">
                <a:solidFill>
                  <a:srgbClr val="780B5F"/>
                </a:solidFill>
              </a:rPr>
              <a:t> ad minim </a:t>
            </a:r>
            <a:r>
              <a:rPr lang="en-US" altLang="ko-KR" sz="1400" dirty="0" err="1">
                <a:solidFill>
                  <a:srgbClr val="780B5F"/>
                </a:solidFill>
              </a:rPr>
              <a:t>veniam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quis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nostrud</a:t>
            </a:r>
            <a:r>
              <a:rPr lang="en-US" altLang="ko-KR" sz="1400" dirty="0">
                <a:solidFill>
                  <a:srgbClr val="780B5F"/>
                </a:solidFill>
              </a:rPr>
              <a:t> exercitation </a:t>
            </a:r>
            <a:r>
              <a:rPr lang="en-US" altLang="ko-KR" sz="1400" dirty="0" err="1">
                <a:solidFill>
                  <a:srgbClr val="780B5F"/>
                </a:solidFill>
              </a:rPr>
              <a:t>ullamco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laboris</a:t>
            </a:r>
            <a:r>
              <a:rPr lang="en-US" altLang="ko-KR" sz="1400" dirty="0">
                <a:solidFill>
                  <a:srgbClr val="780B5F"/>
                </a:solidFill>
              </a:rPr>
              <a:t> nisi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aliquip</a:t>
            </a:r>
            <a:r>
              <a:rPr lang="en-US" altLang="ko-KR" sz="1400" dirty="0">
                <a:solidFill>
                  <a:srgbClr val="780B5F"/>
                </a:solidFill>
              </a:rPr>
              <a:t> ex </a:t>
            </a:r>
            <a:r>
              <a:rPr lang="en-US" altLang="ko-KR" sz="1400" dirty="0" err="1">
                <a:solidFill>
                  <a:srgbClr val="780B5F"/>
                </a:solidFill>
              </a:rPr>
              <a:t>ea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commodo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consequat</a:t>
            </a:r>
            <a:r>
              <a:rPr lang="en-US" altLang="ko-KR" sz="1400" dirty="0">
                <a:solidFill>
                  <a:srgbClr val="780B5F"/>
                </a:solidFill>
              </a:rPr>
              <a:t>. Duis </a:t>
            </a:r>
            <a:r>
              <a:rPr lang="en-US" altLang="ko-KR" sz="1400" dirty="0" err="1">
                <a:solidFill>
                  <a:srgbClr val="780B5F"/>
                </a:solidFill>
              </a:rPr>
              <a:t>aute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irure</a:t>
            </a:r>
            <a:r>
              <a:rPr lang="en-US" altLang="ko-KR" sz="1400" dirty="0">
                <a:solidFill>
                  <a:srgbClr val="780B5F"/>
                </a:solidFill>
              </a:rPr>
              <a:t> dolor in </a:t>
            </a:r>
            <a:r>
              <a:rPr lang="en-US" altLang="ko-KR" sz="1400" dirty="0" err="1">
                <a:solidFill>
                  <a:srgbClr val="780B5F"/>
                </a:solidFill>
              </a:rPr>
              <a:t>reprehenderit</a:t>
            </a:r>
            <a:r>
              <a:rPr lang="en-US" altLang="ko-KR" sz="1400" dirty="0">
                <a:solidFill>
                  <a:srgbClr val="780B5F"/>
                </a:solidFill>
              </a:rPr>
              <a:t> in </a:t>
            </a:r>
            <a:r>
              <a:rPr lang="en-US" altLang="ko-KR" sz="1400" dirty="0" err="1">
                <a:solidFill>
                  <a:srgbClr val="780B5F"/>
                </a:solidFill>
              </a:rPr>
              <a:t>voluptate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velit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esse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cillum</a:t>
            </a:r>
            <a:r>
              <a:rPr lang="en-US" altLang="ko-KR" sz="1400" dirty="0">
                <a:solidFill>
                  <a:srgbClr val="780B5F"/>
                </a:solidFill>
              </a:rPr>
              <a:t> dolore </a:t>
            </a:r>
            <a:r>
              <a:rPr lang="en-US" altLang="ko-KR" sz="1400" dirty="0" err="1">
                <a:solidFill>
                  <a:srgbClr val="780B5F"/>
                </a:solidFill>
              </a:rPr>
              <a:t>eu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fugiat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nulla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pariatur</a:t>
            </a:r>
            <a:r>
              <a:rPr lang="en-US" altLang="ko-KR" sz="1400" dirty="0">
                <a:solidFill>
                  <a:srgbClr val="780B5F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780B5F"/>
                </a:solidFill>
              </a:rPr>
              <a:t>Excepteur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sint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occaecat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cupidatat</a:t>
            </a:r>
            <a:r>
              <a:rPr lang="en-US" altLang="ko-KR" sz="1400" dirty="0">
                <a:solidFill>
                  <a:srgbClr val="780B5F"/>
                </a:solidFill>
              </a:rPr>
              <a:t> non </a:t>
            </a:r>
            <a:r>
              <a:rPr lang="en-US" altLang="ko-KR" sz="1400" dirty="0" err="1">
                <a:solidFill>
                  <a:srgbClr val="780B5F"/>
                </a:solidFill>
              </a:rPr>
              <a:t>proident</a:t>
            </a:r>
            <a:r>
              <a:rPr lang="en-US" altLang="ko-KR" sz="1400" dirty="0">
                <a:solidFill>
                  <a:srgbClr val="780B5F"/>
                </a:solidFill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EC32D5-0CD6-4484-A8EF-A0212E903187}"/>
              </a:ext>
            </a:extLst>
          </p:cNvPr>
          <p:cNvSpPr txBox="1"/>
          <p:nvPr/>
        </p:nvSpPr>
        <p:spPr>
          <a:xfrm>
            <a:off x="1351495" y="3359896"/>
            <a:ext cx="445768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780B5F"/>
                </a:solidFill>
              </a:rPr>
              <a:t>Title text block &amp; Tablet project</a:t>
            </a:r>
          </a:p>
        </p:txBody>
      </p:sp>
    </p:spTree>
    <p:extLst>
      <p:ext uri="{BB962C8B-B14F-4D97-AF65-F5344CB8AC3E}">
        <p14:creationId xmlns:p14="http://schemas.microsoft.com/office/powerpoint/2010/main" val="4162543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76D1A2A-7DA1-48F3-AEC6-14931C17D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57" y="622300"/>
            <a:ext cx="9434286" cy="56134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D5F9313-99FC-4651-894A-F0B201FD9E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7BF7C2-555D-47DE-8B1C-D97E5BB6BB60}"/>
              </a:ext>
            </a:extLst>
          </p:cNvPr>
          <p:cNvSpPr txBox="1"/>
          <p:nvPr/>
        </p:nvSpPr>
        <p:spPr>
          <a:xfrm>
            <a:off x="847798" y="4377631"/>
            <a:ext cx="308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incididunt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ut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labore</a:t>
            </a:r>
            <a:r>
              <a:rPr lang="en-US" altLang="ko-KR" sz="1200" dirty="0">
                <a:solidFill>
                  <a:srgbClr val="780B5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780B5F"/>
                </a:solidFill>
              </a:rPr>
              <a:t>aliqua</a:t>
            </a:r>
            <a:r>
              <a:rPr lang="en-US" altLang="ko-KR" sz="1200" dirty="0">
                <a:solidFill>
                  <a:srgbClr val="780B5F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780B5F"/>
                </a:solidFill>
              </a:rPr>
              <a:t>Ut </a:t>
            </a:r>
            <a:r>
              <a:rPr lang="en-US" altLang="ko-KR" sz="1200" dirty="0" err="1">
                <a:solidFill>
                  <a:srgbClr val="780B5F"/>
                </a:solidFill>
              </a:rPr>
              <a:t>enim</a:t>
            </a:r>
            <a:r>
              <a:rPr lang="en-US" altLang="ko-KR" sz="1200" dirty="0">
                <a:solidFill>
                  <a:srgbClr val="780B5F"/>
                </a:solidFill>
              </a:rPr>
              <a:t> ad minim </a:t>
            </a:r>
            <a:r>
              <a:rPr lang="en-US" altLang="ko-KR" sz="1200" dirty="0" err="1">
                <a:solidFill>
                  <a:srgbClr val="780B5F"/>
                </a:solidFill>
              </a:rPr>
              <a:t>veniam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quis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nostrud</a:t>
            </a:r>
            <a:r>
              <a:rPr lang="en-US" altLang="ko-KR" sz="1200" dirty="0">
                <a:solidFill>
                  <a:srgbClr val="780B5F"/>
                </a:solidFill>
              </a:rPr>
              <a:t> exercitation </a:t>
            </a:r>
            <a:r>
              <a:rPr lang="en-US" altLang="ko-KR" sz="1200" dirty="0" err="1">
                <a:solidFill>
                  <a:srgbClr val="780B5F"/>
                </a:solidFill>
              </a:rPr>
              <a:t>ullamco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laboris</a:t>
            </a:r>
            <a:r>
              <a:rPr lang="en-US" altLang="ko-KR" sz="1200" dirty="0">
                <a:solidFill>
                  <a:srgbClr val="780B5F"/>
                </a:solidFill>
              </a:rPr>
              <a:t> nisi </a:t>
            </a:r>
            <a:r>
              <a:rPr lang="en-US" altLang="ko-KR" sz="1200" dirty="0" err="1">
                <a:solidFill>
                  <a:srgbClr val="780B5F"/>
                </a:solidFill>
              </a:rPr>
              <a:t>ut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aliquip</a:t>
            </a:r>
            <a:r>
              <a:rPr lang="en-US" altLang="ko-KR" sz="1200" dirty="0">
                <a:solidFill>
                  <a:srgbClr val="780B5F"/>
                </a:solidFill>
              </a:rPr>
              <a:t> ex </a:t>
            </a:r>
            <a:r>
              <a:rPr lang="en-US" altLang="ko-KR" sz="1200" dirty="0" err="1">
                <a:solidFill>
                  <a:srgbClr val="780B5F"/>
                </a:solidFill>
              </a:rPr>
              <a:t>ea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commodo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consequat</a:t>
            </a:r>
            <a:r>
              <a:rPr lang="en-US" altLang="ko-KR" sz="1200" dirty="0">
                <a:solidFill>
                  <a:srgbClr val="780B5F"/>
                </a:solidFill>
              </a:rPr>
              <a:t>. Duis </a:t>
            </a:r>
            <a:r>
              <a:rPr lang="en-US" altLang="ko-KR" sz="1200" dirty="0" err="1">
                <a:solidFill>
                  <a:srgbClr val="780B5F"/>
                </a:solidFill>
              </a:rPr>
              <a:t>aute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irure</a:t>
            </a:r>
            <a:r>
              <a:rPr lang="en-US" altLang="ko-KR" sz="1200" dirty="0">
                <a:solidFill>
                  <a:srgbClr val="780B5F"/>
                </a:solidFill>
              </a:rPr>
              <a:t> dolor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D5E1CF-41CF-463F-9175-31E2300D9B05}"/>
              </a:ext>
            </a:extLst>
          </p:cNvPr>
          <p:cNvSpPr txBox="1"/>
          <p:nvPr/>
        </p:nvSpPr>
        <p:spPr>
          <a:xfrm>
            <a:off x="847798" y="3429000"/>
            <a:ext cx="308424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780B5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780B5F"/>
                </a:solidFill>
              </a:rPr>
              <a:t>Desktop project</a:t>
            </a:r>
          </a:p>
        </p:txBody>
      </p:sp>
    </p:spTree>
    <p:extLst>
      <p:ext uri="{BB962C8B-B14F-4D97-AF65-F5344CB8AC3E}">
        <p14:creationId xmlns:p14="http://schemas.microsoft.com/office/powerpoint/2010/main" val="2814275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322057E8-5EA1-4BA8-998D-1E000F20816E}"/>
              </a:ext>
            </a:extLst>
          </p:cNvPr>
          <p:cNvSpPr txBox="1"/>
          <p:nvPr/>
        </p:nvSpPr>
        <p:spPr>
          <a:xfrm>
            <a:off x="9037297" y="4430553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18D9F2E-F6D2-4814-B032-3E3DC68687AD}"/>
              </a:ext>
            </a:extLst>
          </p:cNvPr>
          <p:cNvSpPr txBox="1"/>
          <p:nvPr/>
        </p:nvSpPr>
        <p:spPr>
          <a:xfrm>
            <a:off x="8978001" y="3846576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89790EF1-EE4A-4CFC-8B98-3ECCECEBD609}"/>
              </a:ext>
            </a:extLst>
          </p:cNvPr>
          <p:cNvSpPr txBox="1"/>
          <p:nvPr/>
        </p:nvSpPr>
        <p:spPr>
          <a:xfrm>
            <a:off x="9037297" y="4430553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7027290E-1CED-4AD0-8E2A-8FF29C24E6D0}"/>
              </a:ext>
            </a:extLst>
          </p:cNvPr>
          <p:cNvSpPr txBox="1"/>
          <p:nvPr/>
        </p:nvSpPr>
        <p:spPr>
          <a:xfrm>
            <a:off x="8978001" y="3846576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34E472-AC83-42D6-8023-0CA736F814C4}"/>
              </a:ext>
            </a:extLst>
          </p:cNvPr>
          <p:cNvSpPr txBox="1"/>
          <p:nvPr/>
        </p:nvSpPr>
        <p:spPr>
          <a:xfrm>
            <a:off x="4292600" y="2525620"/>
            <a:ext cx="360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780B5F"/>
                </a:solidFill>
              </a:rPr>
              <a:t>Thanks 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C112A0-AE1C-4508-9DAF-5DA55723CF25}"/>
              </a:ext>
            </a:extLst>
          </p:cNvPr>
          <p:cNvSpPr txBox="1"/>
          <p:nvPr/>
        </p:nvSpPr>
        <p:spPr>
          <a:xfrm>
            <a:off x="4292256" y="3593716"/>
            <a:ext cx="3607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. </a:t>
            </a:r>
            <a:r>
              <a:rPr lang="en-US" altLang="ko-KR" sz="1400" dirty="0" err="1">
                <a:solidFill>
                  <a:srgbClr val="780B5F"/>
                </a:solidFill>
              </a:rPr>
              <a:t>Etiam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aliquet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eu</a:t>
            </a:r>
            <a:r>
              <a:rPr lang="en-US" altLang="ko-KR" sz="1400" dirty="0">
                <a:solidFill>
                  <a:srgbClr val="780B5F"/>
                </a:solidFill>
              </a:rPr>
              <a:t> mi </a:t>
            </a:r>
            <a:r>
              <a:rPr lang="en-US" altLang="ko-KR" sz="1400" dirty="0" err="1">
                <a:solidFill>
                  <a:srgbClr val="780B5F"/>
                </a:solidFill>
              </a:rPr>
              <a:t>quis</a:t>
            </a:r>
            <a:r>
              <a:rPr lang="en-US" altLang="ko-KR" sz="1400" dirty="0">
                <a:solidFill>
                  <a:srgbClr val="780B5F"/>
                </a:solidFill>
              </a:rPr>
              <a:t> lacinia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DBBFED8-7106-4765-B525-531C3CA0B8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4DB0561-5E8C-48F4-ACC9-53224D0DCAFA}"/>
              </a:ext>
            </a:extLst>
          </p:cNvPr>
          <p:cNvSpPr/>
          <p:nvPr/>
        </p:nvSpPr>
        <p:spPr>
          <a:xfrm>
            <a:off x="4048196" y="2722272"/>
            <a:ext cx="272725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4713EC3-0921-4B61-B6A8-7057530731C6}"/>
              </a:ext>
            </a:extLst>
          </p:cNvPr>
          <p:cNvSpPr/>
          <p:nvPr/>
        </p:nvSpPr>
        <p:spPr>
          <a:xfrm>
            <a:off x="3950287" y="3570863"/>
            <a:ext cx="43936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BA40349A-C439-49F5-B466-3991B7484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F2C1F228-B21C-4F00-A112-61EB68FEF559}"/>
              </a:ext>
            </a:extLst>
          </p:cNvPr>
          <p:cNvSpPr/>
          <p:nvPr/>
        </p:nvSpPr>
        <p:spPr>
          <a:xfrm>
            <a:off x="3895105" y="3381059"/>
            <a:ext cx="37136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86100EF5-5530-425C-956A-22EF554AD093}"/>
              </a:ext>
            </a:extLst>
          </p:cNvPr>
          <p:cNvSpPr/>
          <p:nvPr/>
        </p:nvSpPr>
        <p:spPr>
          <a:xfrm>
            <a:off x="3895105" y="3642669"/>
            <a:ext cx="56806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777504A9-DEDE-4093-A412-E68B7D7C86A7}"/>
              </a:ext>
            </a:extLst>
          </p:cNvPr>
          <p:cNvSpPr/>
          <p:nvPr/>
        </p:nvSpPr>
        <p:spPr>
          <a:xfrm>
            <a:off x="3895105" y="4165889"/>
            <a:ext cx="37136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C47448E7-6858-4FCD-AB37-7D2A4222A430}"/>
              </a:ext>
            </a:extLst>
          </p:cNvPr>
          <p:cNvSpPr/>
          <p:nvPr/>
        </p:nvSpPr>
        <p:spPr>
          <a:xfrm>
            <a:off x="3895105" y="4427499"/>
            <a:ext cx="56806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https://fonts.google.com/specimen/Bebas+Neue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44B710F6-56C9-47D1-A46D-B0C550C5C5D4}"/>
              </a:ext>
            </a:extLst>
          </p:cNvPr>
          <p:cNvSpPr/>
          <p:nvPr/>
        </p:nvSpPr>
        <p:spPr>
          <a:xfrm>
            <a:off x="3991429" y="1145474"/>
            <a:ext cx="4209142" cy="609612"/>
          </a:xfrm>
          <a:prstGeom prst="roundRect">
            <a:avLst>
              <a:gd name="adj" fmla="val 50000"/>
            </a:avLst>
          </a:prstGeom>
          <a:solidFill>
            <a:srgbClr val="780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C041E79F-80D5-40E6-B244-DD60F49EAE3B}"/>
              </a:ext>
            </a:extLst>
          </p:cNvPr>
          <p:cNvSpPr/>
          <p:nvPr/>
        </p:nvSpPr>
        <p:spPr>
          <a:xfrm>
            <a:off x="1905576" y="2356238"/>
            <a:ext cx="898591" cy="898591"/>
          </a:xfrm>
          <a:prstGeom prst="ellipse">
            <a:avLst/>
          </a:prstGeom>
          <a:solidFill>
            <a:srgbClr val="780B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7017CA15-84FA-47D7-ADE3-9313FAC2E61E}"/>
              </a:ext>
            </a:extLst>
          </p:cNvPr>
          <p:cNvSpPr/>
          <p:nvPr/>
        </p:nvSpPr>
        <p:spPr>
          <a:xfrm>
            <a:off x="6309783" y="2356238"/>
            <a:ext cx="898591" cy="898591"/>
          </a:xfrm>
          <a:prstGeom prst="ellipse">
            <a:avLst/>
          </a:prstGeom>
          <a:solidFill>
            <a:srgbClr val="780B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780B5F"/>
              </a:solidFill>
              <a:latin typeface="+mj-lt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6203CCB7-4640-4453-A581-36E18A07EE26}"/>
              </a:ext>
            </a:extLst>
          </p:cNvPr>
          <p:cNvGrpSpPr/>
          <p:nvPr/>
        </p:nvGrpSpPr>
        <p:grpSpPr>
          <a:xfrm>
            <a:off x="2224992" y="2618149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196F4D1-94C1-4D21-BE4C-27AF15F7FB08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3A587216-0D8F-41B9-A5C8-1102D9901E6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B3BC013-1D5C-4DCF-B8CB-DA4E685493A8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A2B45-508D-4F70-B9BD-C1A4928C648D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AD71A55F-FE65-4824-8A51-AB049510CBA7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ED268C3-F18C-45F2-950E-0C7CBE548DD5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2F2BB461-3E04-4F47-92B9-5F1857FE3A7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FBB3592A-953D-4C65-A778-3FA5E419B250}"/>
              </a:ext>
            </a:extLst>
          </p:cNvPr>
          <p:cNvSpPr txBox="1"/>
          <p:nvPr/>
        </p:nvSpPr>
        <p:spPr>
          <a:xfrm>
            <a:off x="2974433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EEAF6FD4-A2B4-435A-ABBD-6A6BC4425393}"/>
              </a:ext>
            </a:extLst>
          </p:cNvPr>
          <p:cNvSpPr/>
          <p:nvPr/>
        </p:nvSpPr>
        <p:spPr>
          <a:xfrm>
            <a:off x="2954802" y="24106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</a:rPr>
              <a:t>Lorem ipsum</a:t>
            </a:r>
            <a:endParaRPr lang="ko-KR" altLang="en-US" sz="2000" dirty="0">
              <a:solidFill>
                <a:srgbClr val="780B5F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10DF4A-DDA3-49D4-9BB8-045EF6FB65EA}"/>
              </a:ext>
            </a:extLst>
          </p:cNvPr>
          <p:cNvSpPr txBox="1"/>
          <p:nvPr/>
        </p:nvSpPr>
        <p:spPr>
          <a:xfrm>
            <a:off x="7404789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780B5F"/>
                </a:solidFill>
              </a:rPr>
              <a:t>Lorem ipsum dolor </a:t>
            </a:r>
            <a:r>
              <a:rPr lang="en-US" altLang="ko-KR" sz="1400">
                <a:solidFill>
                  <a:srgbClr val="780B5F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780B5F"/>
                </a:solidFill>
              </a:rPr>
              <a:t>, sed </a:t>
            </a:r>
            <a:r>
              <a:rPr lang="en-US" altLang="ko-KR" sz="1400">
                <a:solidFill>
                  <a:srgbClr val="780B5F"/>
                </a:solidFill>
              </a:rPr>
              <a:t>do eiusmod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C5552D3-D46C-4C0E-9C15-CDFBEB911FC6}"/>
              </a:ext>
            </a:extLst>
          </p:cNvPr>
          <p:cNvSpPr/>
          <p:nvPr/>
        </p:nvSpPr>
        <p:spPr>
          <a:xfrm>
            <a:off x="7385158" y="2394186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</a:rPr>
              <a:t>Lorem ipsum</a:t>
            </a:r>
            <a:endParaRPr lang="ko-KR" altLang="en-US" sz="2000" dirty="0">
              <a:solidFill>
                <a:srgbClr val="780B5F"/>
              </a:solidFill>
            </a:endParaRP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15DDB4E6-E9C6-40B0-9DA1-F891478DC4C0}"/>
              </a:ext>
            </a:extLst>
          </p:cNvPr>
          <p:cNvGrpSpPr/>
          <p:nvPr/>
        </p:nvGrpSpPr>
        <p:grpSpPr>
          <a:xfrm>
            <a:off x="6594733" y="2610824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04E69190-A6A6-4610-A024-31363657FAF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9D67ABF3-A475-4EA7-A25F-D291BDC5E12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DEC3BE66-C6A1-4A72-8F20-FF40E525701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25724F50-2BC4-48FA-B677-1C53EA6EBF5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D054AE1-2720-4359-8FA2-F77ECE8D9E0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</p:grpSp>
      <p:sp>
        <p:nvSpPr>
          <p:cNvPr id="75" name="타원 74">
            <a:extLst>
              <a:ext uri="{FF2B5EF4-FFF2-40B4-BE49-F238E27FC236}">
                <a16:creationId xmlns:a16="http://schemas.microsoft.com/office/drawing/2014/main" id="{A5A7129C-5556-45FF-8BC1-320D919835C9}"/>
              </a:ext>
            </a:extLst>
          </p:cNvPr>
          <p:cNvSpPr/>
          <p:nvPr/>
        </p:nvSpPr>
        <p:spPr>
          <a:xfrm>
            <a:off x="1905576" y="4437894"/>
            <a:ext cx="898591" cy="898591"/>
          </a:xfrm>
          <a:prstGeom prst="ellipse">
            <a:avLst/>
          </a:prstGeom>
          <a:solidFill>
            <a:srgbClr val="780B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DE0974EA-3C14-432E-9A92-65979A342D0C}"/>
              </a:ext>
            </a:extLst>
          </p:cNvPr>
          <p:cNvSpPr/>
          <p:nvPr/>
        </p:nvSpPr>
        <p:spPr>
          <a:xfrm>
            <a:off x="6309783" y="4437894"/>
            <a:ext cx="898591" cy="898591"/>
          </a:xfrm>
          <a:prstGeom prst="ellipse">
            <a:avLst/>
          </a:prstGeom>
          <a:solidFill>
            <a:srgbClr val="780B5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8C5838B4-6AF5-4D0A-BE6E-654227727E8A}"/>
              </a:ext>
            </a:extLst>
          </p:cNvPr>
          <p:cNvSpPr/>
          <p:nvPr/>
        </p:nvSpPr>
        <p:spPr>
          <a:xfrm>
            <a:off x="6614776" y="4755995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780B5F"/>
              </a:solidFill>
            </a:endParaRP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91842463-B26A-4BB8-BE8D-99945111C731}"/>
              </a:ext>
            </a:extLst>
          </p:cNvPr>
          <p:cNvGrpSpPr/>
          <p:nvPr/>
        </p:nvGrpSpPr>
        <p:grpSpPr>
          <a:xfrm>
            <a:off x="2209061" y="4729780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A43867BC-E83B-4AFF-9442-56C530FED09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780B5F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FA1CFCA-7172-4454-A222-A8780400153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780B5F"/>
                </a:solidFill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0F9CB510-8BDD-40D5-A995-611A0913F696}"/>
              </a:ext>
            </a:extLst>
          </p:cNvPr>
          <p:cNvSpPr txBox="1"/>
          <p:nvPr/>
        </p:nvSpPr>
        <p:spPr>
          <a:xfrm>
            <a:off x="2974433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780B5F"/>
                </a:solidFill>
              </a:rPr>
              <a:t>Lorem ipsum dolor </a:t>
            </a:r>
            <a:r>
              <a:rPr lang="en-US" altLang="ko-KR" sz="1400">
                <a:solidFill>
                  <a:srgbClr val="780B5F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780B5F"/>
                </a:solidFill>
              </a:rPr>
              <a:t>, sed </a:t>
            </a:r>
            <a:r>
              <a:rPr lang="en-US" altLang="ko-KR" sz="1400">
                <a:solidFill>
                  <a:srgbClr val="780B5F"/>
                </a:solidFill>
              </a:rPr>
              <a:t>do eiusmod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7FCA2E19-CDA3-47F6-AA41-D68C7937E15F}"/>
              </a:ext>
            </a:extLst>
          </p:cNvPr>
          <p:cNvSpPr/>
          <p:nvPr/>
        </p:nvSpPr>
        <p:spPr>
          <a:xfrm>
            <a:off x="2954802" y="448044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</a:rPr>
              <a:t>Lorem ipsum</a:t>
            </a:r>
            <a:endParaRPr lang="ko-KR" altLang="en-US" sz="2000" dirty="0">
              <a:solidFill>
                <a:srgbClr val="780B5F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AE96FAC-C1C2-48DF-808B-53FCA94761FA}"/>
              </a:ext>
            </a:extLst>
          </p:cNvPr>
          <p:cNvSpPr txBox="1"/>
          <p:nvPr/>
        </p:nvSpPr>
        <p:spPr>
          <a:xfrm>
            <a:off x="7404789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780B5F"/>
                </a:solidFill>
              </a:rPr>
              <a:t>Lorem ipsum dolor </a:t>
            </a:r>
            <a:r>
              <a:rPr lang="en-US" altLang="ko-KR" sz="1400">
                <a:solidFill>
                  <a:srgbClr val="780B5F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780B5F"/>
                </a:solidFill>
              </a:rPr>
              <a:t>, sed </a:t>
            </a:r>
            <a:r>
              <a:rPr lang="en-US" altLang="ko-KR" sz="1400">
                <a:solidFill>
                  <a:srgbClr val="780B5F"/>
                </a:solidFill>
              </a:rPr>
              <a:t>do eiusmod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076504F1-87A5-49F9-A651-5E17CFFE1A08}"/>
              </a:ext>
            </a:extLst>
          </p:cNvPr>
          <p:cNvSpPr/>
          <p:nvPr/>
        </p:nvSpPr>
        <p:spPr>
          <a:xfrm>
            <a:off x="7385158" y="4463929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</a:rPr>
              <a:t>Lorem ipsum</a:t>
            </a:r>
            <a:endParaRPr lang="ko-KR" altLang="en-US" sz="2000" dirty="0">
              <a:solidFill>
                <a:srgbClr val="78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584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5ACD86B-E46F-4475-AB3B-F9A93D367099}"/>
              </a:ext>
            </a:extLst>
          </p:cNvPr>
          <p:cNvSpPr txBox="1"/>
          <p:nvPr/>
        </p:nvSpPr>
        <p:spPr>
          <a:xfrm>
            <a:off x="4212657" y="2326072"/>
            <a:ext cx="3766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780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12E173-0355-47FA-AFBC-FDED668A11D7}"/>
              </a:ext>
            </a:extLst>
          </p:cNvPr>
          <p:cNvSpPr txBox="1"/>
          <p:nvPr/>
        </p:nvSpPr>
        <p:spPr>
          <a:xfrm>
            <a:off x="4217588" y="4008709"/>
            <a:ext cx="375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endParaRPr lang="en-US" altLang="ko-KR" sz="1400" dirty="0">
              <a:solidFill>
                <a:srgbClr val="78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41C1DD-CFB9-4A57-B944-E9C8559F628B}"/>
              </a:ext>
            </a:extLst>
          </p:cNvPr>
          <p:cNvSpPr txBox="1"/>
          <p:nvPr/>
        </p:nvSpPr>
        <p:spPr>
          <a:xfrm>
            <a:off x="1142999" y="1645090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780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C8019E-241C-4C17-96B7-E976ECF7243E}"/>
              </a:ext>
            </a:extLst>
          </p:cNvPr>
          <p:cNvSpPr txBox="1"/>
          <p:nvPr/>
        </p:nvSpPr>
        <p:spPr>
          <a:xfrm>
            <a:off x="5760356" y="2551236"/>
            <a:ext cx="224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27C3B5F-023B-415E-9642-719672822BA9}"/>
              </a:ext>
            </a:extLst>
          </p:cNvPr>
          <p:cNvSpPr/>
          <p:nvPr/>
        </p:nvSpPr>
        <p:spPr>
          <a:xfrm>
            <a:off x="5760355" y="2152535"/>
            <a:ext cx="2242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6C4575-2EAF-4DB3-A14B-C10B66B24D75}"/>
              </a:ext>
            </a:extLst>
          </p:cNvPr>
          <p:cNvSpPr/>
          <p:nvPr/>
        </p:nvSpPr>
        <p:spPr>
          <a:xfrm>
            <a:off x="5747655" y="1657790"/>
            <a:ext cx="2242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69F8FF-3B87-4D4D-AB1D-FF6DFC5AEB31}"/>
              </a:ext>
            </a:extLst>
          </p:cNvPr>
          <p:cNvSpPr txBox="1"/>
          <p:nvPr/>
        </p:nvSpPr>
        <p:spPr>
          <a:xfrm>
            <a:off x="8590134" y="2551236"/>
            <a:ext cx="224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803737C-2988-49CE-BF4D-E4AF2CAE1405}"/>
              </a:ext>
            </a:extLst>
          </p:cNvPr>
          <p:cNvSpPr/>
          <p:nvPr/>
        </p:nvSpPr>
        <p:spPr>
          <a:xfrm>
            <a:off x="8590133" y="2152535"/>
            <a:ext cx="2242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3A13E0-F982-4FF9-A92B-A0AA7684B509}"/>
              </a:ext>
            </a:extLst>
          </p:cNvPr>
          <p:cNvSpPr/>
          <p:nvPr/>
        </p:nvSpPr>
        <p:spPr>
          <a:xfrm>
            <a:off x="8577433" y="1657790"/>
            <a:ext cx="2242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B2B9E8-3077-4844-87FA-57C1B9056B0D}"/>
              </a:ext>
            </a:extLst>
          </p:cNvPr>
          <p:cNvSpPr txBox="1"/>
          <p:nvPr/>
        </p:nvSpPr>
        <p:spPr>
          <a:xfrm>
            <a:off x="5760356" y="4899477"/>
            <a:ext cx="224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9C7F5DA-591C-443B-A8F6-9348AC0AB8C1}"/>
              </a:ext>
            </a:extLst>
          </p:cNvPr>
          <p:cNvSpPr/>
          <p:nvPr/>
        </p:nvSpPr>
        <p:spPr>
          <a:xfrm>
            <a:off x="5760355" y="4500776"/>
            <a:ext cx="2242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90C199-B927-44D8-99BB-C3176989B479}"/>
              </a:ext>
            </a:extLst>
          </p:cNvPr>
          <p:cNvSpPr/>
          <p:nvPr/>
        </p:nvSpPr>
        <p:spPr>
          <a:xfrm>
            <a:off x="5747655" y="4006031"/>
            <a:ext cx="2242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248A6A-3647-4A7E-ADAA-C83572BAF7FE}"/>
              </a:ext>
            </a:extLst>
          </p:cNvPr>
          <p:cNvSpPr txBox="1"/>
          <p:nvPr/>
        </p:nvSpPr>
        <p:spPr>
          <a:xfrm>
            <a:off x="8590134" y="4899477"/>
            <a:ext cx="224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780B5F"/>
                </a:solidFill>
              </a:rPr>
              <a:t>amet</a:t>
            </a:r>
            <a:r>
              <a:rPr lang="en-US" altLang="ko-KR" sz="1200" dirty="0">
                <a:solidFill>
                  <a:srgbClr val="780B5F"/>
                </a:solidFill>
              </a:rPr>
              <a:t>, </a:t>
            </a:r>
            <a:r>
              <a:rPr lang="en-US" altLang="ko-KR" sz="12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elit</a:t>
            </a:r>
            <a:r>
              <a:rPr lang="en-US" altLang="ko-KR" sz="1200" dirty="0">
                <a:solidFill>
                  <a:srgbClr val="780B5F"/>
                </a:solidFill>
              </a:rPr>
              <a:t>, sed do </a:t>
            </a:r>
            <a:r>
              <a:rPr lang="en-US" altLang="ko-KR" sz="1200" dirty="0" err="1">
                <a:solidFill>
                  <a:srgbClr val="780B5F"/>
                </a:solidFill>
              </a:rPr>
              <a:t>eiusmod</a:t>
            </a:r>
            <a:r>
              <a:rPr lang="en-US" altLang="ko-KR" sz="1200" dirty="0">
                <a:solidFill>
                  <a:srgbClr val="780B5F"/>
                </a:solidFill>
              </a:rPr>
              <a:t> </a:t>
            </a:r>
            <a:r>
              <a:rPr lang="en-US" altLang="ko-KR" sz="1200" dirty="0" err="1">
                <a:solidFill>
                  <a:srgbClr val="780B5F"/>
                </a:solidFill>
              </a:rPr>
              <a:t>tempor</a:t>
            </a:r>
            <a:endParaRPr lang="ko-KR" altLang="en-US" sz="1200" dirty="0">
              <a:solidFill>
                <a:srgbClr val="780B5F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BE84A86-4CE6-48AA-A963-B97714244892}"/>
              </a:ext>
            </a:extLst>
          </p:cNvPr>
          <p:cNvSpPr/>
          <p:nvPr/>
        </p:nvSpPr>
        <p:spPr>
          <a:xfrm>
            <a:off x="8590133" y="4500776"/>
            <a:ext cx="2242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07C84E9-8C48-4085-AE87-BBE1100C38A9}"/>
              </a:ext>
            </a:extLst>
          </p:cNvPr>
          <p:cNvSpPr/>
          <p:nvPr/>
        </p:nvSpPr>
        <p:spPr>
          <a:xfrm>
            <a:off x="8577433" y="4006031"/>
            <a:ext cx="2242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5221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A191C26-F8FE-4857-BB36-6A7FD889C089}"/>
              </a:ext>
            </a:extLst>
          </p:cNvPr>
          <p:cNvSpPr txBox="1"/>
          <p:nvPr/>
        </p:nvSpPr>
        <p:spPr>
          <a:xfrm>
            <a:off x="5395445" y="1600495"/>
            <a:ext cx="5012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73549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780B5F"/>
                </a:solidFill>
              </a:rPr>
              <a:t>Make Your Title</a:t>
            </a:r>
            <a:endParaRPr lang="ko-KR" altLang="en-US" sz="3200" dirty="0">
              <a:solidFill>
                <a:srgbClr val="780B5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263324-9AE7-4A76-AD5E-07D9A991CC20}"/>
              </a:ext>
            </a:extLst>
          </p:cNvPr>
          <p:cNvSpPr txBox="1"/>
          <p:nvPr/>
        </p:nvSpPr>
        <p:spPr>
          <a:xfrm>
            <a:off x="5515277" y="2511607"/>
            <a:ext cx="4877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</a:rPr>
              <a:t>Lorem ipsum dolor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8DE5AC-4996-4DB3-AC40-63B11577B6B5}"/>
              </a:ext>
            </a:extLst>
          </p:cNvPr>
          <p:cNvSpPr txBox="1"/>
          <p:nvPr/>
        </p:nvSpPr>
        <p:spPr>
          <a:xfrm>
            <a:off x="5515277" y="2968752"/>
            <a:ext cx="4877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11755D-30BC-461A-B53E-ED4A7A20194C}"/>
              </a:ext>
            </a:extLst>
          </p:cNvPr>
          <p:cNvSpPr txBox="1"/>
          <p:nvPr/>
        </p:nvSpPr>
        <p:spPr>
          <a:xfrm>
            <a:off x="5698158" y="3872510"/>
            <a:ext cx="4709872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endParaRPr lang="en-US" altLang="ko-KR" sz="1400" dirty="0">
              <a:solidFill>
                <a:srgbClr val="780B5F"/>
              </a:solidFill>
            </a:endParaRPr>
          </a:p>
          <a:p>
            <a:r>
              <a:rPr lang="en-US" altLang="ko-KR" sz="1400" dirty="0">
                <a:solidFill>
                  <a:srgbClr val="780B5F"/>
                </a:solidFill>
              </a:rPr>
              <a:t>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endParaRPr lang="en-US" altLang="ko-KR" sz="1400" dirty="0">
              <a:solidFill>
                <a:srgbClr val="780B5F"/>
              </a:solidFill>
            </a:endParaRPr>
          </a:p>
          <a:p>
            <a:r>
              <a:rPr lang="en-US" altLang="ko-KR" sz="1400" dirty="0">
                <a:solidFill>
                  <a:srgbClr val="780B5F"/>
                </a:solidFill>
              </a:rPr>
              <a:t>Ut </a:t>
            </a:r>
            <a:r>
              <a:rPr lang="en-US" altLang="ko-KR" sz="1400" dirty="0" err="1">
                <a:solidFill>
                  <a:srgbClr val="780B5F"/>
                </a:solidFill>
              </a:rPr>
              <a:t>enim</a:t>
            </a:r>
            <a:r>
              <a:rPr lang="en-US" altLang="ko-KR" sz="1400" dirty="0">
                <a:solidFill>
                  <a:srgbClr val="780B5F"/>
                </a:solidFill>
              </a:rPr>
              <a:t> ad minim </a:t>
            </a:r>
            <a:r>
              <a:rPr lang="en-US" altLang="ko-KR" sz="1400" dirty="0" err="1">
                <a:solidFill>
                  <a:srgbClr val="780B5F"/>
                </a:solidFill>
              </a:rPr>
              <a:t>veniam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quis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nostrud</a:t>
            </a:r>
            <a:r>
              <a:rPr lang="en-US" altLang="ko-KR" sz="1400" dirty="0">
                <a:solidFill>
                  <a:srgbClr val="780B5F"/>
                </a:solidFill>
              </a:rPr>
              <a:t> exercitation </a:t>
            </a:r>
            <a:r>
              <a:rPr lang="en-US" altLang="ko-KR" sz="1400" dirty="0" err="1">
                <a:solidFill>
                  <a:srgbClr val="780B5F"/>
                </a:solidFill>
              </a:rPr>
              <a:t>ullamco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laboris</a:t>
            </a:r>
            <a:r>
              <a:rPr lang="en-US" altLang="ko-KR" sz="1400" dirty="0">
                <a:solidFill>
                  <a:srgbClr val="780B5F"/>
                </a:solidFill>
              </a:rPr>
              <a:t> nisi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aliquip</a:t>
            </a:r>
            <a:r>
              <a:rPr lang="en-US" altLang="ko-KR" sz="1400" dirty="0">
                <a:solidFill>
                  <a:srgbClr val="780B5F"/>
                </a:solidFill>
              </a:rPr>
              <a:t> ex </a:t>
            </a:r>
            <a:r>
              <a:rPr lang="en-US" altLang="ko-KR" sz="1400" dirty="0" err="1">
                <a:solidFill>
                  <a:srgbClr val="780B5F"/>
                </a:solidFill>
              </a:rPr>
              <a:t>ea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commodo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77E485A-62A6-4B4E-8178-270B5F44C1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9872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FCEEF96C-1303-49B5-BE1C-65C1833C53F2}"/>
              </a:ext>
            </a:extLst>
          </p:cNvPr>
          <p:cNvSpPr/>
          <p:nvPr/>
        </p:nvSpPr>
        <p:spPr>
          <a:xfrm>
            <a:off x="1638299" y="1571002"/>
            <a:ext cx="3657600" cy="4473475"/>
          </a:xfrm>
          <a:prstGeom prst="rect">
            <a:avLst/>
          </a:prstGeom>
          <a:solidFill>
            <a:schemeClr val="bg1"/>
          </a:solidFill>
          <a:ln>
            <a:solidFill>
              <a:srgbClr val="780B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1949BD8-4DF8-49C7-B913-3205F4018277}"/>
              </a:ext>
            </a:extLst>
          </p:cNvPr>
          <p:cNvSpPr/>
          <p:nvPr/>
        </p:nvSpPr>
        <p:spPr>
          <a:xfrm>
            <a:off x="6896101" y="1571002"/>
            <a:ext cx="3657600" cy="4473475"/>
          </a:xfrm>
          <a:prstGeom prst="rect">
            <a:avLst/>
          </a:prstGeom>
          <a:solidFill>
            <a:srgbClr val="780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3D7FF5-5711-40DF-BFE8-FF5A997A4071}"/>
              </a:ext>
            </a:extLst>
          </p:cNvPr>
          <p:cNvSpPr txBox="1"/>
          <p:nvPr/>
        </p:nvSpPr>
        <p:spPr>
          <a:xfrm>
            <a:off x="1638300" y="813524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780B5F"/>
                </a:solidFill>
                <a:latin typeface="+mj-lt"/>
              </a:rPr>
              <a:t>The Problem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E3DCDC-B7DA-4069-9E9B-490393628852}"/>
              </a:ext>
            </a:extLst>
          </p:cNvPr>
          <p:cNvSpPr txBox="1"/>
          <p:nvPr/>
        </p:nvSpPr>
        <p:spPr>
          <a:xfrm>
            <a:off x="6896100" y="813524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780B5F"/>
                </a:solidFill>
                <a:latin typeface="+mj-lt"/>
              </a:rPr>
              <a:t>Our Solution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0993BC-53DB-4268-8068-D76EF4FB5E50}"/>
              </a:ext>
            </a:extLst>
          </p:cNvPr>
          <p:cNvSpPr txBox="1"/>
          <p:nvPr/>
        </p:nvSpPr>
        <p:spPr>
          <a:xfrm>
            <a:off x="1875839" y="1940383"/>
            <a:ext cx="3182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80B5F"/>
                </a:solidFill>
              </a:rPr>
              <a:t>Lorem ipsum dolor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6FA57-2537-475E-B993-14C54ABA5A7E}"/>
              </a:ext>
            </a:extLst>
          </p:cNvPr>
          <p:cNvSpPr txBox="1"/>
          <p:nvPr/>
        </p:nvSpPr>
        <p:spPr>
          <a:xfrm>
            <a:off x="1875839" y="2397528"/>
            <a:ext cx="3182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3E3827-3056-4D82-899C-823229ADA83F}"/>
              </a:ext>
            </a:extLst>
          </p:cNvPr>
          <p:cNvSpPr txBox="1"/>
          <p:nvPr/>
        </p:nvSpPr>
        <p:spPr>
          <a:xfrm>
            <a:off x="2006599" y="3596653"/>
            <a:ext cx="3051756" cy="203132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endParaRPr lang="en-US" altLang="ko-KR" sz="1400" dirty="0">
              <a:solidFill>
                <a:srgbClr val="780B5F"/>
              </a:solidFill>
            </a:endParaRPr>
          </a:p>
          <a:p>
            <a:r>
              <a:rPr lang="en-US" altLang="ko-KR" sz="1400" dirty="0">
                <a:solidFill>
                  <a:srgbClr val="780B5F"/>
                </a:solidFill>
              </a:rPr>
              <a:t>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endParaRPr lang="en-US" altLang="ko-KR" sz="1400" dirty="0">
              <a:solidFill>
                <a:srgbClr val="780B5F"/>
              </a:solidFill>
            </a:endParaRPr>
          </a:p>
          <a:p>
            <a:r>
              <a:rPr lang="en-US" altLang="ko-KR" sz="1400" dirty="0">
                <a:solidFill>
                  <a:srgbClr val="780B5F"/>
                </a:solidFill>
              </a:rPr>
              <a:t>Ut </a:t>
            </a:r>
            <a:r>
              <a:rPr lang="en-US" altLang="ko-KR" sz="1400" dirty="0" err="1">
                <a:solidFill>
                  <a:srgbClr val="780B5F"/>
                </a:solidFill>
              </a:rPr>
              <a:t>enim</a:t>
            </a:r>
            <a:r>
              <a:rPr lang="en-US" altLang="ko-KR" sz="1400" dirty="0">
                <a:solidFill>
                  <a:srgbClr val="780B5F"/>
                </a:solidFill>
              </a:rPr>
              <a:t> ad minim </a:t>
            </a:r>
            <a:r>
              <a:rPr lang="en-US" altLang="ko-KR" sz="1400" dirty="0" err="1">
                <a:solidFill>
                  <a:srgbClr val="780B5F"/>
                </a:solidFill>
              </a:rPr>
              <a:t>veniam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quis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nostrud</a:t>
            </a:r>
            <a:r>
              <a:rPr lang="en-US" altLang="ko-KR" sz="1400" dirty="0">
                <a:solidFill>
                  <a:srgbClr val="780B5F"/>
                </a:solidFill>
              </a:rPr>
              <a:t> exercitation </a:t>
            </a:r>
            <a:r>
              <a:rPr lang="en-US" altLang="ko-KR" sz="1400" dirty="0" err="1">
                <a:solidFill>
                  <a:srgbClr val="780B5F"/>
                </a:solidFill>
              </a:rPr>
              <a:t>ullamco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laboris</a:t>
            </a:r>
            <a:r>
              <a:rPr lang="en-US" altLang="ko-KR" sz="1400" dirty="0">
                <a:solidFill>
                  <a:srgbClr val="780B5F"/>
                </a:solidFill>
              </a:rPr>
              <a:t> nisi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aliquip</a:t>
            </a:r>
            <a:r>
              <a:rPr lang="en-US" altLang="ko-KR" sz="1400" dirty="0">
                <a:solidFill>
                  <a:srgbClr val="780B5F"/>
                </a:solidFill>
              </a:rPr>
              <a:t> ex </a:t>
            </a:r>
            <a:r>
              <a:rPr lang="en-US" altLang="ko-KR" sz="1400" dirty="0" err="1">
                <a:solidFill>
                  <a:srgbClr val="780B5F"/>
                </a:solidFill>
              </a:rPr>
              <a:t>ea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commodo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consequat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A0BBC1-5E52-46CE-853A-A23EFA6A8E0A}"/>
              </a:ext>
            </a:extLst>
          </p:cNvPr>
          <p:cNvSpPr txBox="1"/>
          <p:nvPr/>
        </p:nvSpPr>
        <p:spPr>
          <a:xfrm>
            <a:off x="7133640" y="1940383"/>
            <a:ext cx="3182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85511E-229C-48F9-81C5-47352BB0A798}"/>
              </a:ext>
            </a:extLst>
          </p:cNvPr>
          <p:cNvSpPr txBox="1"/>
          <p:nvPr/>
        </p:nvSpPr>
        <p:spPr>
          <a:xfrm>
            <a:off x="7133640" y="2397528"/>
            <a:ext cx="3182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793A1D-F3D0-4B43-8B7E-25F566ACC60D}"/>
              </a:ext>
            </a:extLst>
          </p:cNvPr>
          <p:cNvSpPr txBox="1"/>
          <p:nvPr/>
        </p:nvSpPr>
        <p:spPr>
          <a:xfrm>
            <a:off x="7264400" y="3596653"/>
            <a:ext cx="3051756" cy="203132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62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직사각형 89">
            <a:extLst>
              <a:ext uri="{FF2B5EF4-FFF2-40B4-BE49-F238E27FC236}">
                <a16:creationId xmlns:a16="http://schemas.microsoft.com/office/drawing/2014/main" id="{8D5818EF-1C8B-4595-9467-ABF2B852B574}"/>
              </a:ext>
            </a:extLst>
          </p:cNvPr>
          <p:cNvSpPr/>
          <p:nvPr/>
        </p:nvSpPr>
        <p:spPr>
          <a:xfrm>
            <a:off x="1354000" y="1411768"/>
            <a:ext cx="2811600" cy="4644148"/>
          </a:xfrm>
          <a:prstGeom prst="rect">
            <a:avLst/>
          </a:prstGeom>
          <a:solidFill>
            <a:srgbClr val="780B5F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 dirty="0">
              <a:solidFill>
                <a:srgbClr val="780B5F"/>
              </a:solidFill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23B58358-6D75-48C6-8671-8A259252FB53}"/>
              </a:ext>
            </a:extLst>
          </p:cNvPr>
          <p:cNvSpPr/>
          <p:nvPr/>
        </p:nvSpPr>
        <p:spPr>
          <a:xfrm>
            <a:off x="4686443" y="1411768"/>
            <a:ext cx="2811600" cy="4644148"/>
          </a:xfrm>
          <a:prstGeom prst="rect">
            <a:avLst/>
          </a:prstGeom>
          <a:solidFill>
            <a:srgbClr val="780B5F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 dirty="0">
              <a:solidFill>
                <a:srgbClr val="780B5F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6400EE36-3DE9-43C5-8AA3-27A30ADEBBD3}"/>
              </a:ext>
            </a:extLst>
          </p:cNvPr>
          <p:cNvSpPr/>
          <p:nvPr/>
        </p:nvSpPr>
        <p:spPr>
          <a:xfrm>
            <a:off x="8018886" y="1411768"/>
            <a:ext cx="2811600" cy="4644148"/>
          </a:xfrm>
          <a:prstGeom prst="rect">
            <a:avLst/>
          </a:prstGeom>
          <a:solidFill>
            <a:srgbClr val="780B5F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000" dirty="0">
              <a:solidFill>
                <a:srgbClr val="780B5F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EF4222D-FFEF-4DC3-82CD-28195E0F61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22607" y="1921694"/>
            <a:ext cx="2075044" cy="2075044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BDCD369-CC69-468E-BC2F-DE86C5CACF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8478" y="1921694"/>
            <a:ext cx="2075044" cy="2075044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A131D6F-1AD6-481C-B3A4-31B9F26AC2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94349" y="1921694"/>
            <a:ext cx="2075044" cy="2075044"/>
          </a:xfrm>
        </p:spPr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F05FB5E-9687-47C1-B53F-1941CBEC295E}"/>
              </a:ext>
            </a:extLst>
          </p:cNvPr>
          <p:cNvSpPr txBox="1"/>
          <p:nvPr/>
        </p:nvSpPr>
        <p:spPr>
          <a:xfrm>
            <a:off x="1350770" y="4807226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6940DA4A-3EA9-4725-8836-48CED0DBE0BE}"/>
              </a:ext>
            </a:extLst>
          </p:cNvPr>
          <p:cNvSpPr/>
          <p:nvPr/>
        </p:nvSpPr>
        <p:spPr>
          <a:xfrm>
            <a:off x="1354660" y="4316265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EEE065E-DFBB-40C9-906C-2274F4B14854}"/>
              </a:ext>
            </a:extLst>
          </p:cNvPr>
          <p:cNvSpPr txBox="1"/>
          <p:nvPr/>
        </p:nvSpPr>
        <p:spPr>
          <a:xfrm>
            <a:off x="4684914" y="4807226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0FEB2E98-980A-45E3-807F-72564BF0A0C7}"/>
              </a:ext>
            </a:extLst>
          </p:cNvPr>
          <p:cNvSpPr/>
          <p:nvPr/>
        </p:nvSpPr>
        <p:spPr>
          <a:xfrm>
            <a:off x="4688804" y="4316265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BB5AE77-CC84-4027-B779-6854585E465A}"/>
              </a:ext>
            </a:extLst>
          </p:cNvPr>
          <p:cNvSpPr txBox="1"/>
          <p:nvPr/>
        </p:nvSpPr>
        <p:spPr>
          <a:xfrm>
            <a:off x="8015656" y="4807226"/>
            <a:ext cx="281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052A50BC-B605-4F05-A246-0F13AF6D2FF3}"/>
              </a:ext>
            </a:extLst>
          </p:cNvPr>
          <p:cNvSpPr/>
          <p:nvPr/>
        </p:nvSpPr>
        <p:spPr>
          <a:xfrm>
            <a:off x="8019546" y="4316265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FC4B9A8-7A41-43CC-B0FC-D327CD7E7BD3}"/>
              </a:ext>
            </a:extLst>
          </p:cNvPr>
          <p:cNvSpPr txBox="1"/>
          <p:nvPr/>
        </p:nvSpPr>
        <p:spPr>
          <a:xfrm>
            <a:off x="2679700" y="687330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780B5F"/>
                </a:solidFill>
                <a:latin typeface="+mj-lt"/>
              </a:rPr>
              <a:t>Insert Your Title Here</a:t>
            </a:r>
            <a:endParaRPr lang="ko-KR" altLang="en-US" sz="2800" dirty="0">
              <a:solidFill>
                <a:srgbClr val="780B5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291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AA610-D8FE-45C6-A06D-3930E6394891}"/>
              </a:ext>
            </a:extLst>
          </p:cNvPr>
          <p:cNvSpPr txBox="1"/>
          <p:nvPr/>
        </p:nvSpPr>
        <p:spPr>
          <a:xfrm>
            <a:off x="1803964" y="1272235"/>
            <a:ext cx="4904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780B5F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dirty="0">
              <a:solidFill>
                <a:srgbClr val="780B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B66274E8-F742-49C7-8D2A-0A7377BFEF1D}"/>
              </a:ext>
            </a:extLst>
          </p:cNvPr>
          <p:cNvSpPr/>
          <p:nvPr/>
        </p:nvSpPr>
        <p:spPr>
          <a:xfrm>
            <a:off x="2492497" y="2737908"/>
            <a:ext cx="1025403" cy="1025403"/>
          </a:xfrm>
          <a:prstGeom prst="ellipse">
            <a:avLst/>
          </a:prstGeom>
          <a:solidFill>
            <a:srgbClr val="780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5DD2F1-09D1-4E75-8FA2-E6FEFA8E5BF2}"/>
              </a:ext>
            </a:extLst>
          </p:cNvPr>
          <p:cNvSpPr txBox="1"/>
          <p:nvPr/>
        </p:nvSpPr>
        <p:spPr>
          <a:xfrm>
            <a:off x="2492499" y="4697103"/>
            <a:ext cx="3534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0072D08-7503-42E8-B945-026C9570D2FE}"/>
              </a:ext>
            </a:extLst>
          </p:cNvPr>
          <p:cNvSpPr/>
          <p:nvPr/>
        </p:nvSpPr>
        <p:spPr>
          <a:xfrm>
            <a:off x="2492497" y="4177267"/>
            <a:ext cx="3527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780B5F"/>
                </a:solidFill>
                <a:latin typeface="+mj-lt"/>
              </a:rPr>
              <a:t>Element A</a:t>
            </a:r>
            <a:endParaRPr lang="ko-KR" altLang="en-US" sz="2400" dirty="0">
              <a:solidFill>
                <a:srgbClr val="780B5F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EAAD33F6-C9AA-4421-9E59-0071D6B1F001}"/>
              </a:ext>
            </a:extLst>
          </p:cNvPr>
          <p:cNvSpPr/>
          <p:nvPr/>
        </p:nvSpPr>
        <p:spPr>
          <a:xfrm>
            <a:off x="6743700" y="2737908"/>
            <a:ext cx="1025403" cy="1025403"/>
          </a:xfrm>
          <a:prstGeom prst="ellipse">
            <a:avLst/>
          </a:prstGeom>
          <a:solidFill>
            <a:srgbClr val="780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27525E-E80F-44E5-92DB-AEE0AA4DE14D}"/>
              </a:ext>
            </a:extLst>
          </p:cNvPr>
          <p:cNvSpPr txBox="1"/>
          <p:nvPr/>
        </p:nvSpPr>
        <p:spPr>
          <a:xfrm>
            <a:off x="6743702" y="4697103"/>
            <a:ext cx="3534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80B5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780B5F"/>
                </a:solidFill>
              </a:rPr>
              <a:t>amet</a:t>
            </a:r>
            <a:r>
              <a:rPr lang="en-US" altLang="ko-KR" sz="1400" dirty="0">
                <a:solidFill>
                  <a:srgbClr val="780B5F"/>
                </a:solidFill>
              </a:rPr>
              <a:t>, </a:t>
            </a:r>
            <a:r>
              <a:rPr lang="en-US" altLang="ko-KR" sz="1400" dirty="0" err="1">
                <a:solidFill>
                  <a:srgbClr val="780B5F"/>
                </a:solidFill>
              </a:rPr>
              <a:t>consectetur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adipisicing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elit</a:t>
            </a:r>
            <a:r>
              <a:rPr lang="en-US" altLang="ko-KR" sz="1400" dirty="0">
                <a:solidFill>
                  <a:srgbClr val="780B5F"/>
                </a:solidFill>
              </a:rPr>
              <a:t>, sed do </a:t>
            </a:r>
            <a:r>
              <a:rPr lang="en-US" altLang="ko-KR" sz="1400" dirty="0" err="1">
                <a:solidFill>
                  <a:srgbClr val="780B5F"/>
                </a:solidFill>
              </a:rPr>
              <a:t>eiusmod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tempor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incididunt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ut</a:t>
            </a:r>
            <a:r>
              <a:rPr lang="en-US" altLang="ko-KR" sz="1400" dirty="0">
                <a:solidFill>
                  <a:srgbClr val="780B5F"/>
                </a:solidFill>
              </a:rPr>
              <a:t> </a:t>
            </a:r>
            <a:r>
              <a:rPr lang="en-US" altLang="ko-KR" sz="1400" dirty="0" err="1">
                <a:solidFill>
                  <a:srgbClr val="780B5F"/>
                </a:solidFill>
              </a:rPr>
              <a:t>labore</a:t>
            </a:r>
            <a:r>
              <a:rPr lang="en-US" altLang="ko-KR" sz="1400" dirty="0">
                <a:solidFill>
                  <a:srgbClr val="780B5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780B5F"/>
                </a:solidFill>
              </a:rPr>
              <a:t>aliqua</a:t>
            </a:r>
            <a:r>
              <a:rPr lang="en-US" altLang="ko-KR" sz="1400" dirty="0">
                <a:solidFill>
                  <a:srgbClr val="780B5F"/>
                </a:solidFill>
              </a:rPr>
              <a:t>.</a:t>
            </a:r>
            <a:endParaRPr lang="ko-KR" altLang="en-US" sz="1400" dirty="0">
              <a:solidFill>
                <a:srgbClr val="780B5F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71BE944-11EA-4979-939B-A03173DDFF3A}"/>
              </a:ext>
            </a:extLst>
          </p:cNvPr>
          <p:cNvSpPr/>
          <p:nvPr/>
        </p:nvSpPr>
        <p:spPr>
          <a:xfrm>
            <a:off x="6743700" y="4177267"/>
            <a:ext cx="3527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>
                <a:solidFill>
                  <a:srgbClr val="780B5F"/>
                </a:solidFill>
                <a:latin typeface="+mj-lt"/>
              </a:rPr>
              <a:t>Element </a:t>
            </a:r>
            <a:r>
              <a:rPr lang="en-US" altLang="ko-KR" sz="2400" dirty="0">
                <a:solidFill>
                  <a:srgbClr val="780B5F"/>
                </a:solidFill>
                <a:latin typeface="+mj-lt"/>
              </a:rPr>
              <a:t>B</a:t>
            </a:r>
            <a:endParaRPr lang="ko-KR" altLang="en-US" sz="2400" dirty="0">
              <a:solidFill>
                <a:srgbClr val="780B5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832814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80B5F"/>
        </a:solidFill>
        <a:ln>
          <a:noFill/>
        </a:ln>
      </a:spPr>
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3464</TotalTime>
  <Words>1420</Words>
  <Application>Microsoft Office PowerPoint</Application>
  <PresentationFormat>와이드스크린</PresentationFormat>
  <Paragraphs>200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Bebas Neue</vt:lpstr>
      <vt:lpstr>Wingdings</vt:lpstr>
      <vt:lpstr>Arial Unicode MS</vt:lpstr>
      <vt:lpstr>Poppins Light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264</cp:revision>
  <dcterms:created xsi:type="dcterms:W3CDTF">2019-04-06T05:20:47Z</dcterms:created>
  <dcterms:modified xsi:type="dcterms:W3CDTF">2021-06-15T03:14:12Z</dcterms:modified>
</cp:coreProperties>
</file>