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52" autoAdjust="0"/>
    <p:restoredTop sz="94633" autoAdjust="0"/>
  </p:normalViewPr>
  <p:slideViewPr>
    <p:cSldViewPr snapToGrid="0">
      <p:cViewPr varScale="1">
        <p:scale>
          <a:sx n="91" d="100"/>
          <a:sy n="91" d="100"/>
        </p:scale>
        <p:origin x="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3037" y="136525"/>
            <a:ext cx="6549193" cy="3292475"/>
          </a:xfrm>
        </p:spPr>
        <p:txBody>
          <a:bodyPr anchor="b"/>
          <a:lstStyle>
            <a:lvl1pPr algn="ctr">
              <a:defRPr sz="6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118" y="3568148"/>
            <a:ext cx="4689764" cy="176031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725" y="365125"/>
            <a:ext cx="627670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726" y="1782765"/>
            <a:ext cx="5701938" cy="427840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399" y="365125"/>
            <a:ext cx="5945777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051" y="1736726"/>
            <a:ext cx="5684520" cy="445535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219" y="399012"/>
            <a:ext cx="5202382" cy="2761632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5615" y="3326440"/>
            <a:ext cx="4254985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415" y="1058091"/>
            <a:ext cx="5127170" cy="261114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5429" y="3772240"/>
            <a:ext cx="3701142" cy="141501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85" y="506087"/>
            <a:ext cx="6662057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3473" y="2484044"/>
            <a:ext cx="6679843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79816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42742" y="408522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42742" y="431256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2742" y="453989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D9C28F-BF45-A459-E3C2-13F1C19C9075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0895CD5-B4B7-5882-1102-BE6525CAA36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10679A-B346-C2E5-4558-7CD3534B1B7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717FF48-7C05-6DE8-4A9C-F349E69CBC3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9617D79-FF0D-9020-4FA3-24ADF4DD69E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E89F05-BAEC-C8D7-39CE-A2DABDD1447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BB9DB9-9B1F-BB55-7AED-14353F3B0D58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A36D11-250C-3046-9E9B-3983EE0F67E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112BDC3-1722-830E-E739-4C6605E469E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A7E05EF-BF0C-CD13-867E-7D1BF5CFA4A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20DD85-2B9E-C278-548F-084FB3DDC28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814AC0-6543-221D-A2CC-6869F1D44D2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A16F29-DA42-FDAD-0FCA-14B4ADC4B9F1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B24B7EB-63B8-95BE-5733-55DC8719AE6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A9ED38-7D78-E0ED-66E5-061A034206A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5244BA7-CCEA-2625-7ACC-5049AE7850B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47425D7-2AB3-264B-C19F-4A71B3F209E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1386D4B-D706-344C-FBD2-013BA714F0B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5FACF86-8E87-1780-EA7E-B22ECAA0A1AB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A9F99D-D8C7-9B37-62C1-75A63D9423E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F8ECDD6-E379-4BFA-5BB4-5CAE65C7861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6DFA716-3D0A-90E6-CDB8-9E848C8D499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3DA70A4-78C0-4420-4C0D-EBC4B258BF3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CCAEFEF-2902-C837-C283-A1022FD09FB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A476957-D7DB-8CA1-B13C-12418C8F4F4F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82AAE1-9043-5051-501E-242E2785D56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6106A34-2F65-A51B-8AA1-3D258A1CA31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D85C8E1-DDED-0026-8EB3-DCAF5703CBE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DF11307-33A9-B81E-9AB6-BC056F54152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85065F9-160C-5396-A1E3-8526A073CE3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EA67A6D-0A2C-5B2A-7957-7AB80FC7BFD4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A8CA468-B3FE-F16D-5FF4-3749EA4389E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BABF6C6-7517-F5F4-9E65-D7548AD101A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F3C40D1-D1AB-F39A-4502-2DF6B932B44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1BFCC82-A208-D2BC-B81F-8C8041031A3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8C3173B-FDF6-70BF-626C-D10129AC162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80BB781-3E3F-4C55-A50F-DD75136BAB28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AAB4421-D848-17E3-3765-645D1DE6567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FAC1AF5-0FB2-D010-1846-85EA73DEAAE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1C3DEC8-DD3A-7A35-A79A-46EB1906056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A3B5735-BE1D-CDF8-2047-F1C95F61F0C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543EA73-73A0-2039-A783-CA9551B34A5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009CC5D-7C32-1419-F42B-B76EF380EBDC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C49F277-AD41-37AF-AC77-7A2E57A811B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BE61C12-F592-FA06-E8D2-801565D2FF8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747CF9F-A144-1A64-0893-250FA15E0F9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0724BC4-8B1D-0CD1-3831-B41290DF5F6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9EAC028-5DAE-EDC9-10A4-D3F2D023BD8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29E34B6-9A2E-A3B0-04CD-FA34EB97B9A5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A5D8AF9-1F97-CBF1-6B8F-1623A32E52E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A0F1B01-8166-13F2-FEDA-0BE35954565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0780148-EC22-4D54-41C2-8DFE4EF0DFB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F07A6CC-7DB1-CDA9-E216-CD76B3F39EA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DCE9167-9BB1-E363-9139-C5D8F96DC30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A2DE34C-B723-E4B1-5E46-F2CEAF796061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BCF43C3-E232-DBE1-99A1-33D9CF798C9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9C4D37B-9DC4-0BDC-381A-180915E4C9C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F11AEE2-5FD7-20A7-0F83-884BA249DF7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32ED395-5E83-4310-AC99-A6E77BFB9A4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6D332DE-D832-9052-80B7-654F9C93CFF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33B41C9-DE0E-59A3-C750-AE875F9B6B03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399" y="365125"/>
            <a:ext cx="5945777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051" y="1736726"/>
            <a:ext cx="5684520" cy="44553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671" y="792082"/>
            <a:ext cx="4147929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8043" y="3326440"/>
            <a:ext cx="3392557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415" y="1058091"/>
            <a:ext cx="5127170" cy="2611144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5429" y="3772240"/>
            <a:ext cx="3701142" cy="141501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85" y="506087"/>
            <a:ext cx="6662057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3473" y="2484044"/>
            <a:ext cx="6679843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6027C38-597A-DC5D-73DF-F3E050EF49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2742" y="408522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42742" y="431256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42742" y="453989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Botanical Grove">
      <a:dk1>
        <a:srgbClr val="000000"/>
      </a:dk1>
      <a:lt1>
        <a:srgbClr val="FFFFFF"/>
      </a:lt1>
      <a:dk2>
        <a:srgbClr val="C4A884"/>
      </a:dk2>
      <a:lt2>
        <a:srgbClr val="F8F8F8"/>
      </a:lt2>
      <a:accent1>
        <a:srgbClr val="C4A884"/>
      </a:accent1>
      <a:accent2>
        <a:srgbClr val="45550D"/>
      </a:accent2>
      <a:accent3>
        <a:srgbClr val="966D42"/>
      </a:accent3>
      <a:accent4>
        <a:srgbClr val="3E240E"/>
      </a:accent4>
      <a:accent5>
        <a:srgbClr val="F9EAD4"/>
      </a:accent5>
      <a:accent6>
        <a:srgbClr val="BFAF5B"/>
      </a:accent6>
      <a:hlink>
        <a:srgbClr val="86602E"/>
      </a:hlink>
      <a:folHlink>
        <a:srgbClr val="FFFF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8_T_PGO_Botanical-Grove.pptx" id="{8A59B561-6EF4-4F46-8E95-B14B8A298B34}" vid="{51DBBB94-3F28-4B17-B0D5-463A4F9F5365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8_T_PGO_Botanical-Grove.pptx" id="{8A59B561-6EF4-4F46-8E95-B14B8A298B34}" vid="{EA133C54-1BA5-4EB9-91A4-52B55D6B4D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Botanical Grove</dc:title>
  <dc:creator>PresentationGO.com</dc:creator>
  <dc:description>© Copyright PresentationGO.com</dc:description>
  <cp:lastModifiedBy>Convertio</cp:lastModifiedBy>
  <cp:revision>4</cp:revision>
  <dcterms:created xsi:type="dcterms:W3CDTF">2024-09-25T22:15:28Z</dcterms:created>
  <dcterms:modified xsi:type="dcterms:W3CDTF">2026-03-29T06:45:20Z</dcterms:modified>
  <cp:category>Templates</cp:category>
</cp:coreProperties>
</file>