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3F60C49A-F3D9-48DE-ACC5-0CE3A2A82449}">
  <a:tblStyle styleId="{3F60C49A-F3D9-48DE-ACC5-0CE3A2A8244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1bc40f6cd_2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21bc40f6cd_2_10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1bc40f6cd_2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g21bc40f6cd_2_7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1bc40f6cd_2_3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21bc40f6cd_2_3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21bc40f6cd_2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21bc40f6cd_2_29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1bc40f6cd_2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21bc40f6cd_2_4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1bc40f6cd_2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g21bc40f6cd_2_58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1bc40f6cd_2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g21bc40f6cd_2_3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21bc40f6cd_2_4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g21bc40f6cd_2_4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1bc40f6cd_2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g21bc40f6cd_2_3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21bc40f6cd_2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g21bc40f6cd_2_4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21bc40f6cd_2_5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g21bc40f6cd_2_5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1bc40f6cd_2_1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g21bc40f6cd_2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21bc40f6cd_2_1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1bc40f6cd_2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g21bc40f6cd_2_30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21bc40f6cd_2_50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3" name="Google Shape;513;g21bc40f6cd_2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g21bc40f6cd_2_50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21bc40f6cd_2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g21bc40f6cd_2_27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21bc40f6cd_2_5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g21bc40f6cd_2_5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21bc40f6cd_2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g21bc40f6cd_2_2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21bc40f6cd_2_7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g21bc40f6cd_2_7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21bc40f6cd_2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g21bc40f6cd_2_2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21bc40f6cd_2_6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g21bc40f6cd_2_6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21bc40f6cd_2_3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g21bc40f6cd_2_3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21bc40f6cd_2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g21bc40f6cd_2_2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1bc40f6cd_2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g21bc40f6cd_2_1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21bc40f6cd_2_6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g21bc40f6cd_2_6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21bc40f6cd_2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g21bc40f6cd_2_2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1bc40f6cd_2_7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g21bc40f6cd_2_7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21bc40f6cd_2_7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g21bc40f6cd_2_7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21bc40f6cd_2_7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1" name="Google Shape;831;g21bc40f6cd_2_79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21bc40f6cd_2_7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g21bc40f6cd_2_7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21bc40f6cd_2_8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g21bc40f6cd_2_80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8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21bc40f6cd_2_8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g21bc40f6cd_2_8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21bc40f6cd_2_9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5" name="Google Shape;965;g21bc40f6cd_2_9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1bc40f6cd_2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21bc40f6cd_2_1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1bc40f6cd_2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21bc40f6cd_2_1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1bc40f6cd_2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21bc40f6cd_2_1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1bc40f6cd_2_18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g21bc40f6cd_2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g21bc40f6cd_2_18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1bc40f6cd_2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21bc40f6cd_2_20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1bc40f6cd_2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21bc40f6cd_2_3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/>
          <p:nvPr/>
        </p:nvSpPr>
        <p:spPr>
          <a:xfrm>
            <a:off x="0" y="3363838"/>
            <a:ext cx="9144000" cy="1440160"/>
          </a:xfrm>
          <a:prstGeom prst="rect">
            <a:avLst/>
          </a:prstGeom>
          <a:gradFill>
            <a:gsLst>
              <a:gs pos="0">
                <a:srgbClr val="FFFFFF">
                  <a:alpha val="69803"/>
                </a:srgbClr>
              </a:gs>
              <a:gs pos="50000">
                <a:srgbClr val="FFFFFF">
                  <a:alpha val="87843"/>
                </a:srgbClr>
              </a:gs>
              <a:gs pos="100000">
                <a:srgbClr val="FFFFFF">
                  <a:alpha val="69803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2"/>
          <p:cNvSpPr txBox="1"/>
          <p:nvPr>
            <p:ph idx="1" type="subTitle"/>
          </p:nvPr>
        </p:nvSpPr>
        <p:spPr>
          <a:xfrm>
            <a:off x="19650" y="4096418"/>
            <a:ext cx="91242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" name="Google Shape;9;p2"/>
          <p:cNvSpPr txBox="1"/>
          <p:nvPr>
            <p:ph type="title"/>
          </p:nvPr>
        </p:nvSpPr>
        <p:spPr>
          <a:xfrm>
            <a:off x="39323" y="3618218"/>
            <a:ext cx="91242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/>
          <p:nvPr/>
        </p:nvSpPr>
        <p:spPr>
          <a:xfrm>
            <a:off x="0" y="3045692"/>
            <a:ext cx="9153525" cy="2097807"/>
          </a:xfrm>
          <a:custGeom>
            <a:rect b="b" l="l" r="r" t="t"/>
            <a:pathLst>
              <a:path extrusionOk="0" h="120000" w="120000">
                <a:moveTo>
                  <a:pt x="0" y="59389"/>
                </a:moveTo>
                <a:lnTo>
                  <a:pt x="120000" y="0"/>
                </a:lnTo>
                <a:lnTo>
                  <a:pt x="119875" y="120000"/>
                </a:lnTo>
                <a:lnTo>
                  <a:pt x="0" y="120000"/>
                </a:lnTo>
                <a:lnTo>
                  <a:pt x="0" y="593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KBM-정애\014-Fullppt\PNG이미지\모니터.png" id="44" name="Google Shape;4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1214344"/>
            <a:ext cx="3816424" cy="366166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1"/>
          <p:cNvSpPr/>
          <p:nvPr>
            <p:ph idx="2" type="pic"/>
          </p:nvPr>
        </p:nvSpPr>
        <p:spPr>
          <a:xfrm>
            <a:off x="771160" y="1374774"/>
            <a:ext cx="3455535" cy="23237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11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11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/>
          <p:nvPr>
            <p:ph idx="2" type="pic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12"/>
          <p:cNvSpPr/>
          <p:nvPr>
            <p:ph idx="3" type="pic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12"/>
          <p:cNvSpPr/>
          <p:nvPr>
            <p:ph idx="4" type="pic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2"/>
          <p:cNvSpPr/>
          <p:nvPr>
            <p:ph idx="5" type="pic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mages and Contents Layout">
  <p:cSld name="6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>
            <p:ph idx="2" type="pic"/>
          </p:nvPr>
        </p:nvSpPr>
        <p:spPr>
          <a:xfrm>
            <a:off x="439426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/>
          <p:nvPr>
            <p:ph idx="3" type="pic"/>
          </p:nvPr>
        </p:nvSpPr>
        <p:spPr>
          <a:xfrm>
            <a:off x="2235891" y="3075998"/>
            <a:ext cx="2862064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/>
          <p:nvPr>
            <p:ph idx="4" type="pic"/>
          </p:nvPr>
        </p:nvSpPr>
        <p:spPr>
          <a:xfrm>
            <a:off x="6890886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/>
          <p:nvPr>
            <p:ph idx="5" type="pic"/>
          </p:nvPr>
        </p:nvSpPr>
        <p:spPr>
          <a:xfrm>
            <a:off x="5094420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13"/>
          <p:cNvSpPr/>
          <p:nvPr>
            <p:ph idx="6" type="pic"/>
          </p:nvPr>
        </p:nvSpPr>
        <p:spPr>
          <a:xfrm>
            <a:off x="439426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3"/>
          <p:cNvSpPr/>
          <p:nvPr>
            <p:ph idx="7" type="pic"/>
          </p:nvPr>
        </p:nvSpPr>
        <p:spPr>
          <a:xfrm>
            <a:off x="6890886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3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Images and Contents Layout">
  <p:cSld name="8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4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4"/>
          <p:cNvSpPr/>
          <p:nvPr/>
        </p:nvSpPr>
        <p:spPr>
          <a:xfrm>
            <a:off x="540000" y="2427734"/>
            <a:ext cx="2591840" cy="2175766"/>
          </a:xfrm>
          <a:prstGeom prst="frame">
            <a:avLst>
              <a:gd fmla="val 1579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3276080" y="2427734"/>
            <a:ext cx="2591840" cy="2175766"/>
          </a:xfrm>
          <a:prstGeom prst="frame">
            <a:avLst>
              <a:gd fmla="val 1579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6012160" y="2427734"/>
            <a:ext cx="2591840" cy="2175766"/>
          </a:xfrm>
          <a:prstGeom prst="frame">
            <a:avLst>
              <a:gd fmla="val 1579" name="adj1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4"/>
          <p:cNvSpPr/>
          <p:nvPr>
            <p:ph idx="3" type="pic"/>
          </p:nvPr>
        </p:nvSpPr>
        <p:spPr>
          <a:xfrm>
            <a:off x="753718" y="1498354"/>
            <a:ext cx="2164404" cy="186548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4"/>
          <p:cNvSpPr/>
          <p:nvPr>
            <p:ph idx="4" type="pic"/>
          </p:nvPr>
        </p:nvSpPr>
        <p:spPr>
          <a:xfrm>
            <a:off x="3483054" y="1498354"/>
            <a:ext cx="2164404" cy="186548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4"/>
          <p:cNvSpPr/>
          <p:nvPr>
            <p:ph idx="5" type="pic"/>
          </p:nvPr>
        </p:nvSpPr>
        <p:spPr>
          <a:xfrm>
            <a:off x="6225878" y="1498354"/>
            <a:ext cx="2164404" cy="186548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720000" y="442505"/>
            <a:ext cx="7704000" cy="4281359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5"/>
          <p:cNvSpPr/>
          <p:nvPr>
            <p:ph idx="2" type="pic"/>
          </p:nvPr>
        </p:nvSpPr>
        <p:spPr>
          <a:xfrm>
            <a:off x="3275856" y="0"/>
            <a:ext cx="2592288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1_Images and Contents Layout">
  <p:cSld name="11_Images and Contents Layout"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/>
          <p:nvPr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6"/>
          <p:cNvSpPr/>
          <p:nvPr>
            <p:ph idx="2" type="pic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6"/>
          <p:cNvSpPr/>
          <p:nvPr>
            <p:ph idx="3" type="pic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6"/>
          <p:cNvSpPr/>
          <p:nvPr>
            <p:ph idx="4" type="pic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mages and Contents Layout">
  <p:cSld name="3_Images and Contents Layou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Images and Contents Layout">
  <p:cSld name="10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/>
          <p:nvPr>
            <p:ph idx="2" type="pic"/>
          </p:nvPr>
        </p:nvSpPr>
        <p:spPr>
          <a:xfrm>
            <a:off x="3960440" y="267494"/>
            <a:ext cx="3294112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8"/>
          <p:cNvSpPr/>
          <p:nvPr>
            <p:ph idx="3" type="pic"/>
          </p:nvPr>
        </p:nvSpPr>
        <p:spPr>
          <a:xfrm>
            <a:off x="7308472" y="1851670"/>
            <a:ext cx="1512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8"/>
          <p:cNvSpPr/>
          <p:nvPr>
            <p:ph idx="4" type="pic"/>
          </p:nvPr>
        </p:nvSpPr>
        <p:spPr>
          <a:xfrm>
            <a:off x="5742552" y="3435846"/>
            <a:ext cx="307792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8"/>
          <p:cNvSpPr/>
          <p:nvPr>
            <p:ph idx="5" type="pic"/>
          </p:nvPr>
        </p:nvSpPr>
        <p:spPr>
          <a:xfrm>
            <a:off x="3960440" y="1851670"/>
            <a:ext cx="1728192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8"/>
          <p:cNvSpPr/>
          <p:nvPr>
            <p:ph idx="6" type="pic"/>
          </p:nvPr>
        </p:nvSpPr>
        <p:spPr>
          <a:xfrm>
            <a:off x="5742552" y="1851099"/>
            <a:ext cx="1512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8"/>
          <p:cNvSpPr/>
          <p:nvPr>
            <p:ph idx="7" type="pic"/>
          </p:nvPr>
        </p:nvSpPr>
        <p:spPr>
          <a:xfrm>
            <a:off x="7308472" y="267494"/>
            <a:ext cx="1512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8"/>
          <p:cNvSpPr/>
          <p:nvPr>
            <p:ph idx="8" type="pic"/>
          </p:nvPr>
        </p:nvSpPr>
        <p:spPr>
          <a:xfrm>
            <a:off x="323528" y="267494"/>
            <a:ext cx="3273112" cy="46805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idx="1" type="subTitle"/>
          </p:nvPr>
        </p:nvSpPr>
        <p:spPr>
          <a:xfrm>
            <a:off x="1" y="1125950"/>
            <a:ext cx="9143700" cy="2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1" name="Google Shape;91;p19"/>
          <p:cNvSpPr txBox="1"/>
          <p:nvPr>
            <p:ph type="title"/>
          </p:nvPr>
        </p:nvSpPr>
        <p:spPr>
          <a:xfrm>
            <a:off x="19716" y="629350"/>
            <a:ext cx="91437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20"/>
          <p:cNvGrpSpPr/>
          <p:nvPr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grpSp>
          <p:nvGrpSpPr>
            <p:cNvPr id="94" name="Google Shape;94;p20"/>
            <p:cNvGrpSpPr/>
            <p:nvPr/>
          </p:nvGrpSpPr>
          <p:grpSpPr>
            <a:xfrm>
              <a:off x="354008" y="1131589"/>
              <a:ext cx="2849840" cy="3649171"/>
              <a:chOff x="354008" y="1131589"/>
              <a:chExt cx="2849840" cy="3649171"/>
            </a:xfrm>
          </p:grpSpPr>
          <p:sp>
            <p:nvSpPr>
              <p:cNvPr id="95" name="Google Shape;95;p20"/>
              <p:cNvSpPr/>
              <p:nvPr/>
            </p:nvSpPr>
            <p:spPr>
              <a:xfrm>
                <a:off x="354008" y="1131589"/>
                <a:ext cx="2849840" cy="3649171"/>
              </a:xfrm>
              <a:prstGeom prst="roundRect">
                <a:avLst>
                  <a:gd fmla="val 3968" name="adj"/>
                </a:avLst>
              </a:prstGeom>
              <a:blipFill rotWithShape="1">
                <a:blip r:embed="rId2">
                  <a:alphaModFix/>
                </a:blip>
                <a:stretch>
                  <a:fillRect b="0" l="0" r="0" t="0"/>
                </a:stretch>
              </a:blip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0"/>
              <p:cNvSpPr txBox="1"/>
              <p:nvPr/>
            </p:nvSpPr>
            <p:spPr>
              <a:xfrm>
                <a:off x="755576" y="1427128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Resize without losing quality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0"/>
              <p:cNvSpPr txBox="1"/>
              <p:nvPr/>
            </p:nvSpPr>
            <p:spPr>
              <a:xfrm>
                <a:off x="755576" y="1939375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Change Fill Color &amp;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Line Color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0"/>
              <p:cNvSpPr/>
              <p:nvPr/>
            </p:nvSpPr>
            <p:spPr>
              <a:xfrm>
                <a:off x="531932" y="1347500"/>
                <a:ext cx="108520" cy="32404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0"/>
              <p:cNvSpPr/>
              <p:nvPr/>
            </p:nvSpPr>
            <p:spPr>
              <a:xfrm rot="5400000">
                <a:off x="2592642" y="1238201"/>
                <a:ext cx="502331" cy="502331"/>
              </a:xfrm>
              <a:prstGeom prst="halfFrame">
                <a:avLst>
                  <a:gd fmla="val 23728" name="adj1"/>
                  <a:gd fmla="val 24642" name="adj2"/>
                </a:avLst>
              </a:prstGeom>
              <a:solidFill>
                <a:schemeClr val="lt1">
                  <a:alpha val="2274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" name="Google Shape;100;p20"/>
            <p:cNvGrpSpPr/>
            <p:nvPr/>
          </p:nvGrpSpPr>
          <p:grpSpPr>
            <a:xfrm>
              <a:off x="755725" y="3062543"/>
              <a:ext cx="1872059" cy="1576233"/>
              <a:chOff x="102157" y="1419622"/>
              <a:chExt cx="1872059" cy="1576233"/>
            </a:xfrm>
          </p:grpSpPr>
          <p:sp>
            <p:nvSpPr>
              <p:cNvPr id="101" name="Google Shape;101;p20"/>
              <p:cNvSpPr txBox="1"/>
              <p:nvPr/>
            </p:nvSpPr>
            <p:spPr>
              <a:xfrm>
                <a:off x="127596" y="2749634"/>
                <a:ext cx="1846620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www.googleslidesppt.com</a:t>
                </a:r>
                <a:endParaRPr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0"/>
              <p:cNvSpPr txBox="1"/>
              <p:nvPr/>
            </p:nvSpPr>
            <p:spPr>
              <a:xfrm>
                <a:off x="102157" y="1419622"/>
                <a:ext cx="1827644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Google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Slides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PPT</a:t>
                </a:r>
                <a:endParaRPr b="1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3" name="Google Shape;103;p20"/>
          <p:cNvSpPr txBox="1"/>
          <p:nvPr>
            <p:ph type="title"/>
          </p:nvPr>
        </p:nvSpPr>
        <p:spPr>
          <a:xfrm>
            <a:off x="19725" y="111676"/>
            <a:ext cx="9143700" cy="54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type="title"/>
          </p:nvPr>
        </p:nvSpPr>
        <p:spPr>
          <a:xfrm>
            <a:off x="19725" y="111676"/>
            <a:ext cx="9143700" cy="54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/>
          <p:nvPr/>
        </p:nvSpPr>
        <p:spPr>
          <a:xfrm>
            <a:off x="1691680" y="1843719"/>
            <a:ext cx="7452320" cy="1440160"/>
          </a:xfrm>
          <a:prstGeom prst="rect">
            <a:avLst/>
          </a:prstGeom>
          <a:solidFill>
            <a:schemeClr val="lt1">
              <a:alpha val="7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3979925" y="2680163"/>
            <a:ext cx="5172300" cy="2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type="title"/>
          </p:nvPr>
        </p:nvSpPr>
        <p:spPr>
          <a:xfrm>
            <a:off x="3991077" y="2183563"/>
            <a:ext cx="51723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  <p:pic>
        <p:nvPicPr>
          <p:cNvPr descr="G:\002-KIMS BUSINESS\007-02-Googleslidesppt\02-GSppt-Contents-Kim\20170429\04-\blackboard.png" id="15" name="Google Shape;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544" y="1261000"/>
            <a:ext cx="3129754" cy="266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:\002-KIMS BUSINESS\007-02-Googleslidesppt\02-GSppt-Contents-Kim\20170429\04-\blackboard.png" id="17" name="Google Shape;1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2066" y="272602"/>
            <a:ext cx="5664148" cy="4819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"/>
          <p:cNvSpPr txBox="1"/>
          <p:nvPr>
            <p:ph idx="1" type="subTitle"/>
          </p:nvPr>
        </p:nvSpPr>
        <p:spPr>
          <a:xfrm>
            <a:off x="1734200" y="668750"/>
            <a:ext cx="7413300" cy="2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type="title"/>
          </p:nvPr>
        </p:nvSpPr>
        <p:spPr>
          <a:xfrm>
            <a:off x="1750184" y="172150"/>
            <a:ext cx="74133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/>
          <p:nvPr/>
        </p:nvSpPr>
        <p:spPr>
          <a:xfrm>
            <a:off x="552185" y="1599886"/>
            <a:ext cx="1944000" cy="21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7"/>
          <p:cNvSpPr/>
          <p:nvPr>
            <p:ph idx="2" type="pic"/>
          </p:nvPr>
        </p:nvSpPr>
        <p:spPr>
          <a:xfrm>
            <a:off x="657514" y="1742290"/>
            <a:ext cx="1730767" cy="190959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7"/>
          <p:cNvSpPr/>
          <p:nvPr/>
        </p:nvSpPr>
        <p:spPr>
          <a:xfrm>
            <a:off x="2582135" y="1599886"/>
            <a:ext cx="1944000" cy="21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7"/>
          <p:cNvSpPr/>
          <p:nvPr>
            <p:ph idx="3" type="pic"/>
          </p:nvPr>
        </p:nvSpPr>
        <p:spPr>
          <a:xfrm>
            <a:off x="2687893" y="1742290"/>
            <a:ext cx="1730767" cy="190959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7"/>
          <p:cNvSpPr/>
          <p:nvPr/>
        </p:nvSpPr>
        <p:spPr>
          <a:xfrm>
            <a:off x="4612085" y="1599886"/>
            <a:ext cx="1944000" cy="21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7"/>
          <p:cNvSpPr/>
          <p:nvPr>
            <p:ph idx="4" type="pic"/>
          </p:nvPr>
        </p:nvSpPr>
        <p:spPr>
          <a:xfrm>
            <a:off x="4718272" y="1742290"/>
            <a:ext cx="1730767" cy="190959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7"/>
          <p:cNvSpPr/>
          <p:nvPr/>
        </p:nvSpPr>
        <p:spPr>
          <a:xfrm>
            <a:off x="6642034" y="1599886"/>
            <a:ext cx="1944000" cy="219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7"/>
          <p:cNvSpPr/>
          <p:nvPr>
            <p:ph idx="5" type="pic"/>
          </p:nvPr>
        </p:nvSpPr>
        <p:spPr>
          <a:xfrm>
            <a:off x="6748651" y="1742290"/>
            <a:ext cx="1730767" cy="190959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7"/>
          <p:cNvSpPr txBox="1"/>
          <p:nvPr>
            <p:ph idx="1" type="subTitle"/>
          </p:nvPr>
        </p:nvSpPr>
        <p:spPr>
          <a:xfrm>
            <a:off x="1" y="1125950"/>
            <a:ext cx="9143700" cy="2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type="title"/>
          </p:nvPr>
        </p:nvSpPr>
        <p:spPr>
          <a:xfrm>
            <a:off x="19716" y="629350"/>
            <a:ext cx="91437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>
            <p:ph idx="2" type="pic"/>
          </p:nvPr>
        </p:nvSpPr>
        <p:spPr>
          <a:xfrm>
            <a:off x="0" y="0"/>
            <a:ext cx="9144000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9"/>
          <p:cNvSpPr/>
          <p:nvPr>
            <p:ph idx="3" type="pic"/>
          </p:nvPr>
        </p:nvSpPr>
        <p:spPr>
          <a:xfrm>
            <a:off x="933500" y="1491630"/>
            <a:ext cx="2644455" cy="199175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bg>
      <p:bgPr>
        <a:solidFill>
          <a:schemeClr val="lt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/>
          <p:nvPr/>
        </p:nvSpPr>
        <p:spPr>
          <a:xfrm>
            <a:off x="2910483" y="0"/>
            <a:ext cx="3323034" cy="51435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:\03-GoogleSlides\002-기본자료\005-PNG이미지\핸드폰5.png" id="40" name="Google Shape;4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0483" y="240618"/>
            <a:ext cx="3168352" cy="4985302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0"/>
          <p:cNvSpPr/>
          <p:nvPr>
            <p:ph idx="2" type="pic"/>
          </p:nvPr>
        </p:nvSpPr>
        <p:spPr>
          <a:xfrm>
            <a:off x="3626294" y="1247580"/>
            <a:ext cx="1917256" cy="276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10.jpg"/><Relationship Id="rId5" Type="http://schemas.openxmlformats.org/officeDocument/2006/relationships/image" Target="../media/image2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jpg"/><Relationship Id="rId4" Type="http://schemas.openxmlformats.org/officeDocument/2006/relationships/image" Target="../media/image23.jpg"/><Relationship Id="rId9" Type="http://schemas.openxmlformats.org/officeDocument/2006/relationships/image" Target="../media/image24.jpg"/><Relationship Id="rId5" Type="http://schemas.openxmlformats.org/officeDocument/2006/relationships/image" Target="../media/image18.jpg"/><Relationship Id="rId6" Type="http://schemas.openxmlformats.org/officeDocument/2006/relationships/image" Target="../media/image41.png"/><Relationship Id="rId7" Type="http://schemas.openxmlformats.org/officeDocument/2006/relationships/image" Target="../media/image21.jpg"/><Relationship Id="rId8" Type="http://schemas.openxmlformats.org/officeDocument/2006/relationships/image" Target="../media/image2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jpg"/><Relationship Id="rId4" Type="http://schemas.openxmlformats.org/officeDocument/2006/relationships/image" Target="../media/image33.jpg"/><Relationship Id="rId5" Type="http://schemas.openxmlformats.org/officeDocument/2006/relationships/image" Target="../media/image3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jpg"/><Relationship Id="rId4" Type="http://schemas.openxmlformats.org/officeDocument/2006/relationships/image" Target="../media/image26.jpg"/><Relationship Id="rId5" Type="http://schemas.openxmlformats.org/officeDocument/2006/relationships/image" Target="../media/image31.jpg"/><Relationship Id="rId6" Type="http://schemas.openxmlformats.org/officeDocument/2006/relationships/image" Target="../media/image38.jpg"/><Relationship Id="rId7" Type="http://schemas.openxmlformats.org/officeDocument/2006/relationships/image" Target="../media/image32.jpg"/><Relationship Id="rId8" Type="http://schemas.openxmlformats.org/officeDocument/2006/relationships/image" Target="../media/image2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jpg"/><Relationship Id="rId4" Type="http://schemas.openxmlformats.org/officeDocument/2006/relationships/image" Target="../media/image45.jpg"/><Relationship Id="rId5" Type="http://schemas.openxmlformats.org/officeDocument/2006/relationships/image" Target="../media/image34.jpg"/><Relationship Id="rId6" Type="http://schemas.openxmlformats.org/officeDocument/2006/relationships/image" Target="../media/image4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3.jpg"/><Relationship Id="rId4" Type="http://schemas.openxmlformats.org/officeDocument/2006/relationships/image" Target="../media/image44.png"/><Relationship Id="rId5" Type="http://schemas.openxmlformats.org/officeDocument/2006/relationships/image" Target="../media/image39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16.jpg"/><Relationship Id="rId5" Type="http://schemas.openxmlformats.org/officeDocument/2006/relationships/image" Target="../media/image14.jpg"/><Relationship Id="rId6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>
            <a:hlinkClick r:id="rId3"/>
          </p:cNvPr>
          <p:cNvSpPr txBox="1"/>
          <p:nvPr/>
        </p:nvSpPr>
        <p:spPr>
          <a:xfrm>
            <a:off x="0" y="4865470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 _ 30+ Slides Google Slides &amp; PowerPoint Templates for Free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65504" y="216248"/>
            <a:ext cx="941472" cy="232815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2"/>
          <p:cNvSpPr txBox="1"/>
          <p:nvPr>
            <p:ph idx="1" type="subTitle"/>
          </p:nvPr>
        </p:nvSpPr>
        <p:spPr>
          <a:xfrm>
            <a:off x="19650" y="4096418"/>
            <a:ext cx="91242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30+ Slides Google Slides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28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&amp; PowerPoint Template for Free</a:t>
            </a:r>
            <a:endParaRPr/>
          </a:p>
        </p:txBody>
      </p:sp>
      <p:sp>
        <p:nvSpPr>
          <p:cNvPr id="113" name="Google Shape;113;p22"/>
          <p:cNvSpPr txBox="1"/>
          <p:nvPr>
            <p:ph type="title"/>
          </p:nvPr>
        </p:nvSpPr>
        <p:spPr>
          <a:xfrm>
            <a:off x="39323" y="3618218"/>
            <a:ext cx="91242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</a:rPr>
              <a:t>Free Google Slides Themes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0" name="Google Shape;250;p31"/>
          <p:cNvGraphicFramePr/>
          <p:nvPr/>
        </p:nvGraphicFramePr>
        <p:xfrm>
          <a:off x="827584" y="120359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{3F60C49A-F3D9-48DE-ACC5-0CE3A2A82449}</a:tableStyleId>
              </a:tblPr>
              <a:tblGrid>
                <a:gridCol w="1908200"/>
                <a:gridCol w="1908200"/>
                <a:gridCol w="1908200"/>
                <a:gridCol w="1908200"/>
              </a:tblGrid>
              <a:tr h="436075"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5606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5606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1" name="Google Shape;251;p31"/>
          <p:cNvGraphicFramePr/>
          <p:nvPr/>
        </p:nvGraphicFramePr>
        <p:xfrm>
          <a:off x="827584" y="304780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{3F60C49A-F3D9-48DE-ACC5-0CE3A2A82449}</a:tableStyleId>
              </a:tblPr>
              <a:tblGrid>
                <a:gridCol w="1908200"/>
                <a:gridCol w="1908200"/>
                <a:gridCol w="1908200"/>
                <a:gridCol w="1908200"/>
              </a:tblGrid>
              <a:tr h="436075">
                <a:tc row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/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5606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5606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Simple PowerPoint Presentation 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</a:tbl>
          </a:graphicData>
        </a:graphic>
      </p:graphicFrame>
      <p:sp>
        <p:nvSpPr>
          <p:cNvPr id="252" name="Google Shape;252;p31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253" name="Google Shape;253;p31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Table Style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32"/>
          <p:cNvGrpSpPr/>
          <p:nvPr/>
        </p:nvGrpSpPr>
        <p:grpSpPr>
          <a:xfrm>
            <a:off x="1530829" y="3050131"/>
            <a:ext cx="1674221" cy="2093369"/>
            <a:chOff x="1530829" y="3050131"/>
            <a:chExt cx="1674221" cy="2093369"/>
          </a:xfrm>
        </p:grpSpPr>
        <p:grpSp>
          <p:nvGrpSpPr>
            <p:cNvPr id="259" name="Google Shape;259;p32"/>
            <p:cNvGrpSpPr/>
            <p:nvPr/>
          </p:nvGrpSpPr>
          <p:grpSpPr>
            <a:xfrm>
              <a:off x="1530829" y="3050131"/>
              <a:ext cx="1674221" cy="1092424"/>
              <a:chOff x="1746853" y="3050131"/>
              <a:chExt cx="1674221" cy="1092424"/>
            </a:xfrm>
          </p:grpSpPr>
          <p:sp>
            <p:nvSpPr>
              <p:cNvPr id="260" name="Google Shape;260;p32"/>
              <p:cNvSpPr/>
              <p:nvPr/>
            </p:nvSpPr>
            <p:spPr>
              <a:xfrm rot="-3145107">
                <a:off x="2095991" y="2943627"/>
                <a:ext cx="217714" cy="988293"/>
              </a:xfrm>
              <a:custGeom>
                <a:rect b="b" l="l" r="r" t="t"/>
                <a:pathLst>
                  <a:path extrusionOk="0" h="120000" w="120000">
                    <a:moveTo>
                      <a:pt x="0" y="120000"/>
                    </a:moveTo>
                    <a:cubicBezTo>
                      <a:pt x="76774" y="86529"/>
                      <a:pt x="18112" y="41810"/>
                      <a:pt x="28773" y="0"/>
                    </a:cubicBezTo>
                    <a:cubicBezTo>
                      <a:pt x="84937" y="35354"/>
                      <a:pt x="132882" y="70472"/>
                      <a:pt x="116876" y="114804"/>
                    </a:cubicBezTo>
                    <a:lnTo>
                      <a:pt x="0" y="1200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32"/>
              <p:cNvSpPr/>
              <p:nvPr/>
            </p:nvSpPr>
            <p:spPr>
              <a:xfrm rot="3285420">
                <a:off x="2823153" y="3306127"/>
                <a:ext cx="285516" cy="912891"/>
              </a:xfrm>
              <a:custGeom>
                <a:rect b="b" l="l" r="r" t="t"/>
                <a:pathLst>
                  <a:path extrusionOk="0" h="120000" w="120000">
                    <a:moveTo>
                      <a:pt x="45826" y="120000"/>
                    </a:moveTo>
                    <a:cubicBezTo>
                      <a:pt x="-20413" y="80057"/>
                      <a:pt x="-12785" y="46170"/>
                      <a:pt x="55420" y="0"/>
                    </a:cubicBezTo>
                    <a:cubicBezTo>
                      <a:pt x="20521" y="50537"/>
                      <a:pt x="50285" y="84561"/>
                      <a:pt x="120000" y="115433"/>
                    </a:cubicBezTo>
                    <a:lnTo>
                      <a:pt x="45826" y="12000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2" name="Google Shape;262;p32"/>
            <p:cNvSpPr/>
            <p:nvPr/>
          </p:nvSpPr>
          <p:spPr>
            <a:xfrm>
              <a:off x="2176891" y="3157869"/>
              <a:ext cx="522901" cy="1985631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cubicBezTo>
                    <a:pt x="19475" y="97135"/>
                    <a:pt x="36510" y="79410"/>
                    <a:pt x="24265" y="0"/>
                  </a:cubicBezTo>
                  <a:lnTo>
                    <a:pt x="73420" y="9615"/>
                  </a:lnTo>
                  <a:cubicBezTo>
                    <a:pt x="79186" y="94603"/>
                    <a:pt x="99593" y="97341"/>
                    <a:pt x="120000" y="120000"/>
                  </a:cubicBezTo>
                  <a:lnTo>
                    <a:pt x="0" y="12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32"/>
          <p:cNvSpPr/>
          <p:nvPr/>
        </p:nvSpPr>
        <p:spPr>
          <a:xfrm>
            <a:off x="1476760" y="1491629"/>
            <a:ext cx="1872208" cy="1872208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2"/>
          <p:cNvSpPr/>
          <p:nvPr/>
        </p:nvSpPr>
        <p:spPr>
          <a:xfrm>
            <a:off x="2987629" y="1851475"/>
            <a:ext cx="1224331" cy="1224331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32"/>
          <p:cNvSpPr/>
          <p:nvPr/>
        </p:nvSpPr>
        <p:spPr>
          <a:xfrm>
            <a:off x="2771800" y="2931790"/>
            <a:ext cx="936105" cy="936105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32"/>
          <p:cNvSpPr/>
          <p:nvPr/>
        </p:nvSpPr>
        <p:spPr>
          <a:xfrm>
            <a:off x="2854972" y="3019027"/>
            <a:ext cx="762000" cy="76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2"/>
          <p:cNvSpPr/>
          <p:nvPr/>
        </p:nvSpPr>
        <p:spPr>
          <a:xfrm>
            <a:off x="3068522" y="1938080"/>
            <a:ext cx="1057094" cy="105709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2"/>
          <p:cNvSpPr/>
          <p:nvPr/>
        </p:nvSpPr>
        <p:spPr>
          <a:xfrm>
            <a:off x="683568" y="2419007"/>
            <a:ext cx="1088847" cy="1088847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2"/>
          <p:cNvSpPr txBox="1"/>
          <p:nvPr/>
        </p:nvSpPr>
        <p:spPr>
          <a:xfrm>
            <a:off x="1875123" y="2023009"/>
            <a:ext cx="102944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2"/>
          <p:cNvSpPr txBox="1"/>
          <p:nvPr/>
        </p:nvSpPr>
        <p:spPr>
          <a:xfrm>
            <a:off x="2907870" y="3169009"/>
            <a:ext cx="6880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2"/>
          <p:cNvSpPr txBox="1"/>
          <p:nvPr/>
        </p:nvSpPr>
        <p:spPr>
          <a:xfrm>
            <a:off x="3177242" y="2171252"/>
            <a:ext cx="8451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2"/>
          <p:cNvSpPr txBox="1"/>
          <p:nvPr/>
        </p:nvSpPr>
        <p:spPr>
          <a:xfrm>
            <a:off x="4711075" y="2171253"/>
            <a:ext cx="102944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2"/>
          <p:cNvSpPr txBox="1"/>
          <p:nvPr/>
        </p:nvSpPr>
        <p:spPr>
          <a:xfrm>
            <a:off x="5745465" y="2019494"/>
            <a:ext cx="293099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274" name="Google Shape;274;p32"/>
          <p:cNvSpPr txBox="1"/>
          <p:nvPr/>
        </p:nvSpPr>
        <p:spPr>
          <a:xfrm>
            <a:off x="4716015" y="1373163"/>
            <a:ext cx="28083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2"/>
          <p:cNvSpPr/>
          <p:nvPr/>
        </p:nvSpPr>
        <p:spPr>
          <a:xfrm>
            <a:off x="6573438" y="3260741"/>
            <a:ext cx="485364" cy="48536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2"/>
          <p:cNvSpPr/>
          <p:nvPr/>
        </p:nvSpPr>
        <p:spPr>
          <a:xfrm>
            <a:off x="4640130" y="3260741"/>
            <a:ext cx="485364" cy="48536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2"/>
          <p:cNvSpPr/>
          <p:nvPr/>
        </p:nvSpPr>
        <p:spPr>
          <a:xfrm>
            <a:off x="6573438" y="4132226"/>
            <a:ext cx="485364" cy="485364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2"/>
          <p:cNvSpPr/>
          <p:nvPr/>
        </p:nvSpPr>
        <p:spPr>
          <a:xfrm>
            <a:off x="4640130" y="4132226"/>
            <a:ext cx="485364" cy="485364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2"/>
          <p:cNvSpPr/>
          <p:nvPr/>
        </p:nvSpPr>
        <p:spPr>
          <a:xfrm>
            <a:off x="6695296" y="4261806"/>
            <a:ext cx="241648" cy="22620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2"/>
          <p:cNvSpPr/>
          <p:nvPr/>
        </p:nvSpPr>
        <p:spPr>
          <a:xfrm rot="2700000">
            <a:off x="4791274" y="3339313"/>
            <a:ext cx="183076" cy="32822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2"/>
          <p:cNvSpPr/>
          <p:nvPr/>
        </p:nvSpPr>
        <p:spPr>
          <a:xfrm rot="-5400000">
            <a:off x="6683277" y="3359625"/>
            <a:ext cx="265687" cy="287596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2"/>
          <p:cNvSpPr/>
          <p:nvPr/>
        </p:nvSpPr>
        <p:spPr>
          <a:xfrm rot="2700000">
            <a:off x="4841829" y="4210601"/>
            <a:ext cx="81966" cy="328614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" name="Google Shape;283;p32"/>
          <p:cNvGrpSpPr/>
          <p:nvPr/>
        </p:nvGrpSpPr>
        <p:grpSpPr>
          <a:xfrm>
            <a:off x="5183128" y="3074333"/>
            <a:ext cx="1390310" cy="858180"/>
            <a:chOff x="2113657" y="4283314"/>
            <a:chExt cx="3647460" cy="858180"/>
          </a:xfrm>
        </p:grpSpPr>
        <p:sp>
          <p:nvSpPr>
            <p:cNvPr id="284" name="Google Shape;284;p32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285" name="Google Shape;285;p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6" name="Google Shape;286;p32"/>
          <p:cNvGrpSpPr/>
          <p:nvPr/>
        </p:nvGrpSpPr>
        <p:grpSpPr>
          <a:xfrm>
            <a:off x="7214138" y="3074333"/>
            <a:ext cx="1390310" cy="858180"/>
            <a:chOff x="2113657" y="4283314"/>
            <a:chExt cx="3647460" cy="858180"/>
          </a:xfrm>
        </p:grpSpPr>
        <p:sp>
          <p:nvSpPr>
            <p:cNvPr id="287" name="Google Shape;287;p32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288" name="Google Shape;288;p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9" name="Google Shape;289;p32"/>
          <p:cNvGrpSpPr/>
          <p:nvPr/>
        </p:nvGrpSpPr>
        <p:grpSpPr>
          <a:xfrm>
            <a:off x="5183128" y="3945818"/>
            <a:ext cx="1390310" cy="858180"/>
            <a:chOff x="2113657" y="4283314"/>
            <a:chExt cx="3647460" cy="858180"/>
          </a:xfrm>
        </p:grpSpPr>
        <p:sp>
          <p:nvSpPr>
            <p:cNvPr id="290" name="Google Shape;290;p32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291" name="Google Shape;291;p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2" name="Google Shape;292;p32"/>
          <p:cNvGrpSpPr/>
          <p:nvPr/>
        </p:nvGrpSpPr>
        <p:grpSpPr>
          <a:xfrm>
            <a:off x="7214138" y="3945818"/>
            <a:ext cx="1390310" cy="858180"/>
            <a:chOff x="2113657" y="4283314"/>
            <a:chExt cx="3647460" cy="858180"/>
          </a:xfrm>
        </p:grpSpPr>
        <p:sp>
          <p:nvSpPr>
            <p:cNvPr id="293" name="Google Shape;293;p32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294" name="Google Shape;294;p32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5" name="Google Shape;295;p32"/>
          <p:cNvSpPr/>
          <p:nvPr/>
        </p:nvSpPr>
        <p:spPr>
          <a:xfrm>
            <a:off x="770790" y="2501657"/>
            <a:ext cx="914400" cy="914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2"/>
          <p:cNvSpPr txBox="1"/>
          <p:nvPr/>
        </p:nvSpPr>
        <p:spPr>
          <a:xfrm>
            <a:off x="805439" y="2671042"/>
            <a:ext cx="84510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2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298" name="Google Shape;298;p32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3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&amp; Content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3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33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5076" r="5076" t="0"/>
          <a:stretch/>
        </p:blipFill>
        <p:spPr>
          <a:xfrm>
            <a:off x="753718" y="1498354"/>
            <a:ext cx="2164500" cy="1865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06" name="Google Shape;306;p33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0" l="5076" r="5076" t="0"/>
          <a:stretch/>
        </p:blipFill>
        <p:spPr>
          <a:xfrm>
            <a:off x="6225878" y="1498354"/>
            <a:ext cx="2164500" cy="1865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07" name="Google Shape;307;p33"/>
          <p:cNvSpPr txBox="1"/>
          <p:nvPr/>
        </p:nvSpPr>
        <p:spPr>
          <a:xfrm>
            <a:off x="745222" y="3478594"/>
            <a:ext cx="213401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sp>
        <p:nvSpPr>
          <p:cNvPr id="308" name="Google Shape;308;p33"/>
          <p:cNvSpPr txBox="1"/>
          <p:nvPr/>
        </p:nvSpPr>
        <p:spPr>
          <a:xfrm>
            <a:off x="3504990" y="3478594"/>
            <a:ext cx="213401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sp>
        <p:nvSpPr>
          <p:cNvPr id="309" name="Google Shape;309;p33"/>
          <p:cNvSpPr txBox="1"/>
          <p:nvPr/>
        </p:nvSpPr>
        <p:spPr>
          <a:xfrm>
            <a:off x="6264758" y="3478594"/>
            <a:ext cx="213401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sp>
        <p:nvSpPr>
          <p:cNvPr id="310" name="Google Shape;310;p33"/>
          <p:cNvSpPr txBox="1"/>
          <p:nvPr/>
        </p:nvSpPr>
        <p:spPr>
          <a:xfrm>
            <a:off x="769970" y="1175021"/>
            <a:ext cx="21458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3"/>
          <p:cNvSpPr txBox="1"/>
          <p:nvPr/>
        </p:nvSpPr>
        <p:spPr>
          <a:xfrm>
            <a:off x="3499076" y="1175021"/>
            <a:ext cx="21458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33"/>
          <p:cNvSpPr txBox="1"/>
          <p:nvPr/>
        </p:nvSpPr>
        <p:spPr>
          <a:xfrm>
            <a:off x="6228182" y="1175021"/>
            <a:ext cx="21458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33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5076" r="5076" t="0"/>
          <a:stretch/>
        </p:blipFill>
        <p:spPr>
          <a:xfrm>
            <a:off x="3483054" y="1498354"/>
            <a:ext cx="2164500" cy="1865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4"/>
          <p:cNvSpPr/>
          <p:nvPr/>
        </p:nvSpPr>
        <p:spPr>
          <a:xfrm>
            <a:off x="4286796" y="3037731"/>
            <a:ext cx="586311" cy="1544200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7A3D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4"/>
          <p:cNvSpPr/>
          <p:nvPr/>
        </p:nvSpPr>
        <p:spPr>
          <a:xfrm>
            <a:off x="2267744" y="1901733"/>
            <a:ext cx="1584176" cy="860102"/>
          </a:xfrm>
          <a:prstGeom prst="leftArrow">
            <a:avLst>
              <a:gd fmla="val 59244" name="adj1"/>
              <a:gd fmla="val 88746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4"/>
          <p:cNvSpPr/>
          <p:nvPr/>
        </p:nvSpPr>
        <p:spPr>
          <a:xfrm flipH="1">
            <a:off x="5292080" y="1901733"/>
            <a:ext cx="1584176" cy="860102"/>
          </a:xfrm>
          <a:prstGeom prst="leftArrow">
            <a:avLst>
              <a:gd fmla="val 59244" name="adj1"/>
              <a:gd fmla="val 88746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4"/>
          <p:cNvSpPr txBox="1"/>
          <p:nvPr/>
        </p:nvSpPr>
        <p:spPr>
          <a:xfrm>
            <a:off x="4095811" y="1684095"/>
            <a:ext cx="93647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sz="9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2" name="Google Shape;322;p34"/>
          <p:cNvGrpSpPr/>
          <p:nvPr/>
        </p:nvGrpSpPr>
        <p:grpSpPr>
          <a:xfrm>
            <a:off x="5644169" y="2848417"/>
            <a:ext cx="2952328" cy="896034"/>
            <a:chOff x="3017859" y="4310610"/>
            <a:chExt cx="1870812" cy="896034"/>
          </a:xfrm>
        </p:grpSpPr>
        <p:sp>
          <p:nvSpPr>
            <p:cNvPr id="323" name="Google Shape;323;p3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324" name="Google Shape;324;p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34"/>
          <p:cNvGrpSpPr/>
          <p:nvPr/>
        </p:nvGrpSpPr>
        <p:grpSpPr>
          <a:xfrm>
            <a:off x="5644169" y="3886019"/>
            <a:ext cx="2952328" cy="896034"/>
            <a:chOff x="3017859" y="4310610"/>
            <a:chExt cx="1870812" cy="896034"/>
          </a:xfrm>
        </p:grpSpPr>
        <p:sp>
          <p:nvSpPr>
            <p:cNvPr id="326" name="Google Shape;326;p3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327" name="Google Shape;327;p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" name="Google Shape;328;p34"/>
          <p:cNvGrpSpPr/>
          <p:nvPr/>
        </p:nvGrpSpPr>
        <p:grpSpPr>
          <a:xfrm>
            <a:off x="563405" y="2837837"/>
            <a:ext cx="2952328" cy="896034"/>
            <a:chOff x="3017859" y="4310610"/>
            <a:chExt cx="1870812" cy="896034"/>
          </a:xfrm>
        </p:grpSpPr>
        <p:sp>
          <p:nvSpPr>
            <p:cNvPr id="329" name="Google Shape;329;p3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330" name="Google Shape;330;p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" name="Google Shape;331;p34"/>
          <p:cNvGrpSpPr/>
          <p:nvPr/>
        </p:nvGrpSpPr>
        <p:grpSpPr>
          <a:xfrm>
            <a:off x="563405" y="3886019"/>
            <a:ext cx="2952328" cy="896034"/>
            <a:chOff x="3017859" y="4310610"/>
            <a:chExt cx="1870812" cy="896034"/>
          </a:xfrm>
        </p:grpSpPr>
        <p:sp>
          <p:nvSpPr>
            <p:cNvPr id="332" name="Google Shape;332;p3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333" name="Google Shape;333;p34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4" name="Google Shape;334;p34"/>
          <p:cNvSpPr txBox="1"/>
          <p:nvPr/>
        </p:nvSpPr>
        <p:spPr>
          <a:xfrm>
            <a:off x="563405" y="1255402"/>
            <a:ext cx="80330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4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336" name="Google Shape;336;p34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1" name="Google Shape;341;p35"/>
          <p:cNvGrpSpPr/>
          <p:nvPr/>
        </p:nvGrpSpPr>
        <p:grpSpPr>
          <a:xfrm>
            <a:off x="5073769" y="1600893"/>
            <a:ext cx="1292325" cy="1292325"/>
            <a:chOff x="880261" y="1558098"/>
            <a:chExt cx="1656000" cy="1656000"/>
          </a:xfrm>
        </p:grpSpPr>
        <p:sp>
          <p:nvSpPr>
            <p:cNvPr id="342" name="Google Shape;342;p35"/>
            <p:cNvSpPr/>
            <p:nvPr/>
          </p:nvSpPr>
          <p:spPr>
            <a:xfrm>
              <a:off x="880261" y="1558098"/>
              <a:ext cx="1656000" cy="1656000"/>
            </a:xfrm>
            <a:prstGeom prst="donut">
              <a:avLst>
                <a:gd fmla="val 13070" name="adj"/>
              </a:avLst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35"/>
            <p:cNvSpPr/>
            <p:nvPr/>
          </p:nvSpPr>
          <p:spPr>
            <a:xfrm>
              <a:off x="1220455" y="1944160"/>
              <a:ext cx="914400" cy="9144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35"/>
            <p:cNvSpPr/>
            <p:nvPr/>
          </p:nvSpPr>
          <p:spPr>
            <a:xfrm>
              <a:off x="880261" y="1558098"/>
              <a:ext cx="1656000" cy="1656000"/>
            </a:xfrm>
            <a:prstGeom prst="blockArc">
              <a:avLst>
                <a:gd fmla="val 16283156" name="adj1"/>
                <a:gd fmla="val 7619845" name="adj2"/>
                <a:gd fmla="val 12415" name="adj3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5" name="Google Shape;345;p35"/>
          <p:cNvGrpSpPr/>
          <p:nvPr/>
        </p:nvGrpSpPr>
        <p:grpSpPr>
          <a:xfrm>
            <a:off x="6854197" y="1600893"/>
            <a:ext cx="1292325" cy="1292325"/>
            <a:chOff x="880261" y="1558098"/>
            <a:chExt cx="1656000" cy="1656000"/>
          </a:xfrm>
        </p:grpSpPr>
        <p:sp>
          <p:nvSpPr>
            <p:cNvPr id="346" name="Google Shape;346;p35"/>
            <p:cNvSpPr/>
            <p:nvPr/>
          </p:nvSpPr>
          <p:spPr>
            <a:xfrm>
              <a:off x="880261" y="1558098"/>
              <a:ext cx="1656000" cy="1656000"/>
            </a:xfrm>
            <a:prstGeom prst="donut">
              <a:avLst>
                <a:gd fmla="val 13070" name="adj"/>
              </a:avLst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35"/>
            <p:cNvSpPr/>
            <p:nvPr/>
          </p:nvSpPr>
          <p:spPr>
            <a:xfrm>
              <a:off x="1220455" y="1944160"/>
              <a:ext cx="914400" cy="9144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35"/>
            <p:cNvSpPr/>
            <p:nvPr/>
          </p:nvSpPr>
          <p:spPr>
            <a:xfrm>
              <a:off x="880261" y="1558098"/>
              <a:ext cx="1656000" cy="1656000"/>
            </a:xfrm>
            <a:prstGeom prst="blockArc">
              <a:avLst>
                <a:gd fmla="val 16147486" name="adj1"/>
                <a:gd fmla="val 5311061" name="adj2"/>
                <a:gd fmla="val 12598" name="adj3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9" name="Google Shape;349;p35"/>
          <p:cNvGrpSpPr/>
          <p:nvPr/>
        </p:nvGrpSpPr>
        <p:grpSpPr>
          <a:xfrm>
            <a:off x="6854197" y="3275397"/>
            <a:ext cx="1292325" cy="1292325"/>
            <a:chOff x="880261" y="1558098"/>
            <a:chExt cx="1656000" cy="1656000"/>
          </a:xfrm>
        </p:grpSpPr>
        <p:sp>
          <p:nvSpPr>
            <p:cNvPr id="350" name="Google Shape;350;p35"/>
            <p:cNvSpPr/>
            <p:nvPr/>
          </p:nvSpPr>
          <p:spPr>
            <a:xfrm>
              <a:off x="880261" y="1558098"/>
              <a:ext cx="1656000" cy="1656000"/>
            </a:xfrm>
            <a:prstGeom prst="donut">
              <a:avLst>
                <a:gd fmla="val 13070" name="adj"/>
              </a:avLst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35"/>
            <p:cNvSpPr/>
            <p:nvPr/>
          </p:nvSpPr>
          <p:spPr>
            <a:xfrm>
              <a:off x="1220455" y="1944160"/>
              <a:ext cx="914400" cy="9144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35"/>
            <p:cNvSpPr/>
            <p:nvPr/>
          </p:nvSpPr>
          <p:spPr>
            <a:xfrm>
              <a:off x="880261" y="1558098"/>
              <a:ext cx="1656000" cy="1656000"/>
            </a:xfrm>
            <a:prstGeom prst="blockArc">
              <a:avLst>
                <a:gd fmla="val 16147486" name="adj1"/>
                <a:gd fmla="val 3091281" name="adj2"/>
                <a:gd fmla="val 12909" name="adj3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3" name="Google Shape;353;p35"/>
          <p:cNvGrpSpPr/>
          <p:nvPr/>
        </p:nvGrpSpPr>
        <p:grpSpPr>
          <a:xfrm>
            <a:off x="5073769" y="3275397"/>
            <a:ext cx="1292325" cy="1292325"/>
            <a:chOff x="880261" y="1558098"/>
            <a:chExt cx="1656000" cy="1656000"/>
          </a:xfrm>
        </p:grpSpPr>
        <p:sp>
          <p:nvSpPr>
            <p:cNvPr id="354" name="Google Shape;354;p35"/>
            <p:cNvSpPr/>
            <p:nvPr/>
          </p:nvSpPr>
          <p:spPr>
            <a:xfrm>
              <a:off x="880261" y="1558098"/>
              <a:ext cx="1656000" cy="1656000"/>
            </a:xfrm>
            <a:prstGeom prst="donut">
              <a:avLst>
                <a:gd fmla="val 13070" name="adj"/>
              </a:avLst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35"/>
            <p:cNvSpPr/>
            <p:nvPr/>
          </p:nvSpPr>
          <p:spPr>
            <a:xfrm>
              <a:off x="1220455" y="1944160"/>
              <a:ext cx="914400" cy="914400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5"/>
            <p:cNvSpPr/>
            <p:nvPr/>
          </p:nvSpPr>
          <p:spPr>
            <a:xfrm>
              <a:off x="880261" y="1558098"/>
              <a:ext cx="1656000" cy="1656000"/>
            </a:xfrm>
            <a:prstGeom prst="blockArc">
              <a:avLst>
                <a:gd fmla="val 16147486" name="adj1"/>
                <a:gd fmla="val 8915655" name="adj2"/>
                <a:gd fmla="val 13137" name="adj3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" name="Google Shape;357;p35"/>
          <p:cNvSpPr/>
          <p:nvPr/>
        </p:nvSpPr>
        <p:spPr>
          <a:xfrm>
            <a:off x="7131337" y="1882512"/>
            <a:ext cx="714923" cy="71492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5"/>
          <p:cNvSpPr/>
          <p:nvPr/>
        </p:nvSpPr>
        <p:spPr>
          <a:xfrm>
            <a:off x="5371899" y="1882512"/>
            <a:ext cx="714923" cy="71492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5"/>
          <p:cNvSpPr txBox="1"/>
          <p:nvPr/>
        </p:nvSpPr>
        <p:spPr>
          <a:xfrm>
            <a:off x="5417808" y="2068740"/>
            <a:ext cx="6462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5"/>
          <p:cNvSpPr txBox="1"/>
          <p:nvPr/>
        </p:nvSpPr>
        <p:spPr>
          <a:xfrm>
            <a:off x="7177246" y="2068740"/>
            <a:ext cx="6462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5"/>
          <p:cNvSpPr/>
          <p:nvPr/>
        </p:nvSpPr>
        <p:spPr>
          <a:xfrm>
            <a:off x="5362471" y="3539489"/>
            <a:ext cx="714923" cy="71492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5"/>
          <p:cNvSpPr/>
          <p:nvPr/>
        </p:nvSpPr>
        <p:spPr>
          <a:xfrm>
            <a:off x="7131337" y="3539489"/>
            <a:ext cx="714923" cy="714923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5"/>
          <p:cNvSpPr txBox="1"/>
          <p:nvPr/>
        </p:nvSpPr>
        <p:spPr>
          <a:xfrm>
            <a:off x="7177246" y="3725717"/>
            <a:ext cx="6462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5"/>
          <p:cNvSpPr txBox="1"/>
          <p:nvPr/>
        </p:nvSpPr>
        <p:spPr>
          <a:xfrm>
            <a:off x="5417807" y="3725717"/>
            <a:ext cx="646229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5"/>
          <p:cNvSpPr txBox="1"/>
          <p:nvPr/>
        </p:nvSpPr>
        <p:spPr>
          <a:xfrm>
            <a:off x="463260" y="1563638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5"/>
          <p:cNvSpPr txBox="1"/>
          <p:nvPr/>
        </p:nvSpPr>
        <p:spPr>
          <a:xfrm>
            <a:off x="463260" y="2355726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35"/>
          <p:cNvSpPr txBox="1"/>
          <p:nvPr/>
        </p:nvSpPr>
        <p:spPr>
          <a:xfrm>
            <a:off x="463260" y="3147814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35"/>
          <p:cNvSpPr txBox="1"/>
          <p:nvPr/>
        </p:nvSpPr>
        <p:spPr>
          <a:xfrm>
            <a:off x="463260" y="3939902"/>
            <a:ext cx="7819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9" name="Google Shape;369;p35"/>
          <p:cNvGrpSpPr/>
          <p:nvPr/>
        </p:nvGrpSpPr>
        <p:grpSpPr>
          <a:xfrm>
            <a:off x="1187624" y="1563638"/>
            <a:ext cx="3024336" cy="712619"/>
            <a:chOff x="1062658" y="3986014"/>
            <a:chExt cx="1728192" cy="712619"/>
          </a:xfrm>
        </p:grpSpPr>
        <p:sp>
          <p:nvSpPr>
            <p:cNvPr id="370" name="Google Shape;370;p3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35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372" name="Google Shape;372;p35"/>
          <p:cNvGrpSpPr/>
          <p:nvPr/>
        </p:nvGrpSpPr>
        <p:grpSpPr>
          <a:xfrm>
            <a:off x="1187624" y="2355726"/>
            <a:ext cx="3024336" cy="712619"/>
            <a:chOff x="1062658" y="3986014"/>
            <a:chExt cx="1728192" cy="712619"/>
          </a:xfrm>
        </p:grpSpPr>
        <p:sp>
          <p:nvSpPr>
            <p:cNvPr id="373" name="Google Shape;373;p3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35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375" name="Google Shape;375;p35"/>
          <p:cNvGrpSpPr/>
          <p:nvPr/>
        </p:nvGrpSpPr>
        <p:grpSpPr>
          <a:xfrm>
            <a:off x="1187624" y="3147814"/>
            <a:ext cx="3024336" cy="712619"/>
            <a:chOff x="1062658" y="3986014"/>
            <a:chExt cx="1728192" cy="712619"/>
          </a:xfrm>
        </p:grpSpPr>
        <p:sp>
          <p:nvSpPr>
            <p:cNvPr id="376" name="Google Shape;376;p3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35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378" name="Google Shape;378;p35"/>
          <p:cNvGrpSpPr/>
          <p:nvPr/>
        </p:nvGrpSpPr>
        <p:grpSpPr>
          <a:xfrm>
            <a:off x="1187624" y="3939902"/>
            <a:ext cx="3024336" cy="712619"/>
            <a:chOff x="1062658" y="3986014"/>
            <a:chExt cx="1728192" cy="712619"/>
          </a:xfrm>
        </p:grpSpPr>
        <p:sp>
          <p:nvSpPr>
            <p:cNvPr id="379" name="Google Shape;379;p3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5"/>
            <p:cNvSpPr txBox="1"/>
            <p:nvPr/>
          </p:nvSpPr>
          <p:spPr>
            <a:xfrm>
              <a:off x="1062658" y="4236968"/>
              <a:ext cx="172819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sp>
        <p:nvSpPr>
          <p:cNvPr id="381" name="Google Shape;381;p35"/>
          <p:cNvSpPr/>
          <p:nvPr/>
        </p:nvSpPr>
        <p:spPr>
          <a:xfrm>
            <a:off x="5345247" y="1441994"/>
            <a:ext cx="423065" cy="423065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35"/>
          <p:cNvSpPr/>
          <p:nvPr/>
        </p:nvSpPr>
        <p:spPr>
          <a:xfrm>
            <a:off x="7120037" y="1448945"/>
            <a:ext cx="423065" cy="423065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35"/>
          <p:cNvSpPr/>
          <p:nvPr/>
        </p:nvSpPr>
        <p:spPr>
          <a:xfrm>
            <a:off x="5345247" y="3105163"/>
            <a:ext cx="423065" cy="423065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35"/>
          <p:cNvSpPr/>
          <p:nvPr/>
        </p:nvSpPr>
        <p:spPr>
          <a:xfrm>
            <a:off x="7120037" y="3131803"/>
            <a:ext cx="423065" cy="423065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35"/>
          <p:cNvSpPr txBox="1"/>
          <p:nvPr/>
        </p:nvSpPr>
        <p:spPr>
          <a:xfrm>
            <a:off x="5272939" y="1470385"/>
            <a:ext cx="5676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35"/>
          <p:cNvSpPr txBox="1"/>
          <p:nvPr/>
        </p:nvSpPr>
        <p:spPr>
          <a:xfrm>
            <a:off x="7047729" y="1484249"/>
            <a:ext cx="5676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35"/>
          <p:cNvSpPr txBox="1"/>
          <p:nvPr/>
        </p:nvSpPr>
        <p:spPr>
          <a:xfrm>
            <a:off x="5272939" y="3147418"/>
            <a:ext cx="5676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5"/>
          <p:cNvSpPr txBox="1"/>
          <p:nvPr/>
        </p:nvSpPr>
        <p:spPr>
          <a:xfrm>
            <a:off x="7047729" y="3174058"/>
            <a:ext cx="567680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5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390" name="Google Shape;390;p35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Chart Style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36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2125" r="2116" t="0"/>
          <a:stretch/>
        </p:blipFill>
        <p:spPr>
          <a:xfrm>
            <a:off x="7308472" y="1851670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96" name="Google Shape;396;p36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1323" l="0" r="0" t="1333"/>
          <a:stretch/>
        </p:blipFill>
        <p:spPr>
          <a:xfrm>
            <a:off x="5742552" y="3435846"/>
            <a:ext cx="3078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97" name="Google Shape;397;p36"/>
          <p:cNvPicPr preferRelativeResize="0"/>
          <p:nvPr>
            <p:ph idx="5" type="pic"/>
          </p:nvPr>
        </p:nvPicPr>
        <p:blipFill rotWithShape="1">
          <a:blip r:embed="rId5">
            <a:alphaModFix/>
          </a:blip>
          <a:srcRect b="4783" l="0" r="0" t="4792"/>
          <a:stretch/>
        </p:blipFill>
        <p:spPr>
          <a:xfrm>
            <a:off x="3960440" y="1851670"/>
            <a:ext cx="1728300" cy="309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98" name="Google Shape;398;p36"/>
          <p:cNvPicPr preferRelativeResize="0"/>
          <p:nvPr>
            <p:ph idx="8" type="pic"/>
          </p:nvPr>
        </p:nvPicPr>
        <p:blipFill rotWithShape="1">
          <a:blip r:embed="rId6">
            <a:alphaModFix/>
          </a:blip>
          <a:srcRect b="0" l="26685" r="26684" t="0"/>
          <a:stretch/>
        </p:blipFill>
        <p:spPr>
          <a:xfrm>
            <a:off x="323528" y="267494"/>
            <a:ext cx="3273112" cy="468052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99" name="Google Shape;399;p36"/>
          <p:cNvPicPr preferRelativeResize="0"/>
          <p:nvPr>
            <p:ph idx="2" type="pic"/>
          </p:nvPr>
        </p:nvPicPr>
        <p:blipFill rotWithShape="1">
          <a:blip r:embed="rId7">
            <a:alphaModFix/>
          </a:blip>
          <a:srcRect b="4529" l="0" r="0" t="4520"/>
          <a:stretch/>
        </p:blipFill>
        <p:spPr>
          <a:xfrm>
            <a:off x="3960440" y="267494"/>
            <a:ext cx="3294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00" name="Google Shape;400;p36"/>
          <p:cNvPicPr preferRelativeResize="0"/>
          <p:nvPr>
            <p:ph idx="7" type="pic"/>
          </p:nvPr>
        </p:nvPicPr>
        <p:blipFill rotWithShape="1">
          <a:blip r:embed="rId8">
            <a:alphaModFix/>
          </a:blip>
          <a:srcRect b="0" l="2125" r="2116" t="0"/>
          <a:stretch/>
        </p:blipFill>
        <p:spPr>
          <a:xfrm>
            <a:off x="7308472" y="267494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01" name="Google Shape;401;p36"/>
          <p:cNvSpPr txBox="1"/>
          <p:nvPr/>
        </p:nvSpPr>
        <p:spPr>
          <a:xfrm>
            <a:off x="683568" y="572274"/>
            <a:ext cx="2520280" cy="15510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36"/>
          <p:cNvSpPr txBox="1"/>
          <p:nvPr/>
        </p:nvSpPr>
        <p:spPr>
          <a:xfrm>
            <a:off x="712143" y="2084442"/>
            <a:ext cx="249139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36"/>
          <p:cNvSpPr txBox="1"/>
          <p:nvPr/>
        </p:nvSpPr>
        <p:spPr>
          <a:xfrm>
            <a:off x="724453" y="2987448"/>
            <a:ext cx="2479395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4" name="Google Shape;404;p36"/>
          <p:cNvPicPr preferRelativeResize="0"/>
          <p:nvPr>
            <p:ph idx="6" type="pic"/>
          </p:nvPr>
        </p:nvPicPr>
        <p:blipFill rotWithShape="1">
          <a:blip r:embed="rId9">
            <a:alphaModFix/>
          </a:blip>
          <a:srcRect b="0" l="2125" r="2116" t="0"/>
          <a:stretch/>
        </p:blipFill>
        <p:spPr>
          <a:xfrm>
            <a:off x="5742552" y="1851099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7"/>
          <p:cNvSpPr/>
          <p:nvPr/>
        </p:nvSpPr>
        <p:spPr>
          <a:xfrm>
            <a:off x="925470" y="1831972"/>
            <a:ext cx="936104" cy="936104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7"/>
          <p:cNvSpPr/>
          <p:nvPr/>
        </p:nvSpPr>
        <p:spPr>
          <a:xfrm>
            <a:off x="2797678" y="1831972"/>
            <a:ext cx="936104" cy="936104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7"/>
          <p:cNvSpPr/>
          <p:nvPr/>
        </p:nvSpPr>
        <p:spPr>
          <a:xfrm>
            <a:off x="4669886" y="1831972"/>
            <a:ext cx="936104" cy="936104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37"/>
          <p:cNvSpPr/>
          <p:nvPr/>
        </p:nvSpPr>
        <p:spPr>
          <a:xfrm>
            <a:off x="6540068" y="1831972"/>
            <a:ext cx="936104" cy="936104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37"/>
          <p:cNvSpPr/>
          <p:nvPr/>
        </p:nvSpPr>
        <p:spPr>
          <a:xfrm>
            <a:off x="2077598" y="2047996"/>
            <a:ext cx="504056" cy="50405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7"/>
          <p:cNvSpPr/>
          <p:nvPr/>
        </p:nvSpPr>
        <p:spPr>
          <a:xfrm>
            <a:off x="3949806" y="2047996"/>
            <a:ext cx="504056" cy="50405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37"/>
          <p:cNvSpPr/>
          <p:nvPr/>
        </p:nvSpPr>
        <p:spPr>
          <a:xfrm>
            <a:off x="5822014" y="2047996"/>
            <a:ext cx="504056" cy="50405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7"/>
          <p:cNvSpPr/>
          <p:nvPr/>
        </p:nvSpPr>
        <p:spPr>
          <a:xfrm>
            <a:off x="7694222" y="2047996"/>
            <a:ext cx="504056" cy="50405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7"/>
          <p:cNvSpPr/>
          <p:nvPr/>
        </p:nvSpPr>
        <p:spPr>
          <a:xfrm>
            <a:off x="6845002" y="2145434"/>
            <a:ext cx="330289" cy="309180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7"/>
          <p:cNvSpPr/>
          <p:nvPr/>
        </p:nvSpPr>
        <p:spPr>
          <a:xfrm rot="2700000">
            <a:off x="1268406" y="2075715"/>
            <a:ext cx="250232" cy="448618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7"/>
          <p:cNvSpPr/>
          <p:nvPr/>
        </p:nvSpPr>
        <p:spPr>
          <a:xfrm rot="-5400000">
            <a:off x="4956365" y="2103479"/>
            <a:ext cx="363146" cy="393092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7"/>
          <p:cNvSpPr/>
          <p:nvPr/>
        </p:nvSpPr>
        <p:spPr>
          <a:xfrm rot="2700000">
            <a:off x="3209714" y="2075446"/>
            <a:ext cx="112033" cy="449157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7"/>
          <p:cNvSpPr txBox="1"/>
          <p:nvPr/>
        </p:nvSpPr>
        <p:spPr>
          <a:xfrm>
            <a:off x="926483" y="1419622"/>
            <a:ext cx="9340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7"/>
          <p:cNvSpPr txBox="1"/>
          <p:nvPr/>
        </p:nvSpPr>
        <p:spPr>
          <a:xfrm>
            <a:off x="2798016" y="1419622"/>
            <a:ext cx="9340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37"/>
          <p:cNvSpPr txBox="1"/>
          <p:nvPr/>
        </p:nvSpPr>
        <p:spPr>
          <a:xfrm>
            <a:off x="4669549" y="1419622"/>
            <a:ext cx="9340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37"/>
          <p:cNvSpPr txBox="1"/>
          <p:nvPr/>
        </p:nvSpPr>
        <p:spPr>
          <a:xfrm>
            <a:off x="6541081" y="1419622"/>
            <a:ext cx="93407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5" name="Google Shape;425;p37"/>
          <p:cNvGrpSpPr/>
          <p:nvPr/>
        </p:nvGrpSpPr>
        <p:grpSpPr>
          <a:xfrm>
            <a:off x="1634471" y="2716693"/>
            <a:ext cx="1390310" cy="858180"/>
            <a:chOff x="2113657" y="4283314"/>
            <a:chExt cx="3647460" cy="858180"/>
          </a:xfrm>
        </p:grpSpPr>
        <p:sp>
          <p:nvSpPr>
            <p:cNvPr id="426" name="Google Shape;426;p3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427" name="Google Shape;427;p3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8" name="Google Shape;428;p37"/>
          <p:cNvGrpSpPr/>
          <p:nvPr/>
        </p:nvGrpSpPr>
        <p:grpSpPr>
          <a:xfrm>
            <a:off x="3506679" y="2716693"/>
            <a:ext cx="1390310" cy="858180"/>
            <a:chOff x="2113657" y="4283314"/>
            <a:chExt cx="3647460" cy="858180"/>
          </a:xfrm>
        </p:grpSpPr>
        <p:sp>
          <p:nvSpPr>
            <p:cNvPr id="429" name="Google Shape;429;p3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430" name="Google Shape;430;p3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" name="Google Shape;431;p37"/>
          <p:cNvGrpSpPr/>
          <p:nvPr/>
        </p:nvGrpSpPr>
        <p:grpSpPr>
          <a:xfrm>
            <a:off x="5378887" y="2716693"/>
            <a:ext cx="1390310" cy="858180"/>
            <a:chOff x="2113657" y="4283314"/>
            <a:chExt cx="3647460" cy="858180"/>
          </a:xfrm>
        </p:grpSpPr>
        <p:sp>
          <p:nvSpPr>
            <p:cNvPr id="432" name="Google Shape;432;p3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433" name="Google Shape;433;p3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37"/>
          <p:cNvGrpSpPr/>
          <p:nvPr/>
        </p:nvGrpSpPr>
        <p:grpSpPr>
          <a:xfrm>
            <a:off x="7251095" y="2716693"/>
            <a:ext cx="1390310" cy="858180"/>
            <a:chOff x="2113657" y="4283314"/>
            <a:chExt cx="3647460" cy="858180"/>
          </a:xfrm>
        </p:grpSpPr>
        <p:sp>
          <p:nvSpPr>
            <p:cNvPr id="435" name="Google Shape;435;p37"/>
            <p:cNvSpPr txBox="1"/>
            <p:nvPr/>
          </p:nvSpPr>
          <p:spPr>
            <a:xfrm>
              <a:off x="2113657" y="4495163"/>
              <a:ext cx="36474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436" name="Google Shape;436;p37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7" name="Google Shape;437;p37"/>
          <p:cNvSpPr/>
          <p:nvPr/>
        </p:nvSpPr>
        <p:spPr>
          <a:xfrm>
            <a:off x="574604" y="3795886"/>
            <a:ext cx="8029844" cy="902054"/>
          </a:xfrm>
          <a:prstGeom prst="rect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8" name="Google Shape;438;p37"/>
          <p:cNvGrpSpPr/>
          <p:nvPr/>
        </p:nvGrpSpPr>
        <p:grpSpPr>
          <a:xfrm>
            <a:off x="957522" y="3924819"/>
            <a:ext cx="7272808" cy="678692"/>
            <a:chOff x="803640" y="3362835"/>
            <a:chExt cx="2059657" cy="678692"/>
          </a:xfrm>
        </p:grpSpPr>
        <p:sp>
          <p:nvSpPr>
            <p:cNvPr id="439" name="Google Shape;439;p3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37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442" name="Google Shape;442;p37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8"/>
          <p:cNvSpPr txBox="1"/>
          <p:nvPr/>
        </p:nvSpPr>
        <p:spPr>
          <a:xfrm>
            <a:off x="6516216" y="411510"/>
            <a:ext cx="2808312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b="1" lang="en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b="1" lang="en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b="1" lang="en" sz="2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8"/>
          <p:cNvSpPr txBox="1"/>
          <p:nvPr/>
        </p:nvSpPr>
        <p:spPr>
          <a:xfrm>
            <a:off x="6563813" y="2061649"/>
            <a:ext cx="225665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  <p:pic>
        <p:nvPicPr>
          <p:cNvPr id="449" name="Google Shape;449;p3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5404" r="5404" t="0"/>
          <a:stretch/>
        </p:blipFill>
        <p:spPr>
          <a:xfrm>
            <a:off x="135622" y="195487"/>
            <a:ext cx="1944300" cy="475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50" name="Google Shape;450;p38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5404" r="5404" t="0"/>
          <a:stretch/>
        </p:blipFill>
        <p:spPr>
          <a:xfrm>
            <a:off x="2223854" y="195487"/>
            <a:ext cx="1944300" cy="475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51" name="Google Shape;451;p38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5404" r="5404" t="0"/>
          <a:stretch/>
        </p:blipFill>
        <p:spPr>
          <a:xfrm>
            <a:off x="4312086" y="195487"/>
            <a:ext cx="1944300" cy="475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39"/>
          <p:cNvSpPr/>
          <p:nvPr/>
        </p:nvSpPr>
        <p:spPr>
          <a:xfrm rot="-3600000">
            <a:off x="4076428" y="1139178"/>
            <a:ext cx="994841" cy="3578743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39"/>
          <p:cNvSpPr/>
          <p:nvPr/>
        </p:nvSpPr>
        <p:spPr>
          <a:xfrm rot="3600000">
            <a:off x="4076428" y="1139178"/>
            <a:ext cx="994841" cy="3578743"/>
          </a:xfrm>
          <a:prstGeom prst="ellipse">
            <a:avLst/>
          </a:prstGeom>
          <a:solidFill>
            <a:srgbClr val="262626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8" name="Google Shape;458;p39"/>
          <p:cNvGrpSpPr/>
          <p:nvPr/>
        </p:nvGrpSpPr>
        <p:grpSpPr>
          <a:xfrm>
            <a:off x="3961683" y="2316384"/>
            <a:ext cx="1224331" cy="1224331"/>
            <a:chOff x="3951208" y="2318222"/>
            <a:chExt cx="1224331" cy="1224331"/>
          </a:xfrm>
        </p:grpSpPr>
        <p:sp>
          <p:nvSpPr>
            <p:cNvPr id="459" name="Google Shape;459;p39"/>
            <p:cNvSpPr/>
            <p:nvPr/>
          </p:nvSpPr>
          <p:spPr>
            <a:xfrm>
              <a:off x="3951208" y="2318222"/>
              <a:ext cx="1224331" cy="1224331"/>
            </a:xfrm>
            <a:prstGeom prst="ellipse">
              <a:avLst/>
            </a:prstGeom>
            <a:solidFill>
              <a:srgbClr val="262626"/>
            </a:solidFill>
            <a:ln cap="flat" cmpd="sng" w="508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39"/>
            <p:cNvSpPr/>
            <p:nvPr/>
          </p:nvSpPr>
          <p:spPr>
            <a:xfrm>
              <a:off x="4032101" y="2404827"/>
              <a:ext cx="1057094" cy="105709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1" name="Google Shape;461;p39"/>
          <p:cNvSpPr/>
          <p:nvPr/>
        </p:nvSpPr>
        <p:spPr>
          <a:xfrm>
            <a:off x="2506646" y="1614635"/>
            <a:ext cx="694202" cy="69420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39"/>
          <p:cNvSpPr/>
          <p:nvPr/>
        </p:nvSpPr>
        <p:spPr>
          <a:xfrm>
            <a:off x="2506646" y="3594114"/>
            <a:ext cx="694202" cy="69420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39"/>
          <p:cNvSpPr/>
          <p:nvPr/>
        </p:nvSpPr>
        <p:spPr>
          <a:xfrm>
            <a:off x="5937152" y="1614635"/>
            <a:ext cx="694202" cy="69420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39"/>
          <p:cNvSpPr/>
          <p:nvPr/>
        </p:nvSpPr>
        <p:spPr>
          <a:xfrm>
            <a:off x="5937152" y="3594114"/>
            <a:ext cx="694202" cy="69420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39"/>
          <p:cNvSpPr/>
          <p:nvPr/>
        </p:nvSpPr>
        <p:spPr>
          <a:xfrm flipH="1">
            <a:off x="2692419" y="1810719"/>
            <a:ext cx="322655" cy="30203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39"/>
          <p:cNvSpPr/>
          <p:nvPr/>
        </p:nvSpPr>
        <p:spPr>
          <a:xfrm flipH="1" rot="-2700000">
            <a:off x="6171042" y="1742611"/>
            <a:ext cx="244448" cy="438249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39"/>
          <p:cNvSpPr/>
          <p:nvPr/>
        </p:nvSpPr>
        <p:spPr>
          <a:xfrm flipH="1" rot="5400000">
            <a:off x="2676370" y="3749211"/>
            <a:ext cx="354753" cy="384007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9"/>
          <p:cNvSpPr/>
          <p:nvPr/>
        </p:nvSpPr>
        <p:spPr>
          <a:xfrm>
            <a:off x="6081588" y="3731413"/>
            <a:ext cx="405329" cy="408714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9" name="Google Shape;469;p39"/>
          <p:cNvGrpSpPr/>
          <p:nvPr/>
        </p:nvGrpSpPr>
        <p:grpSpPr>
          <a:xfrm>
            <a:off x="88301" y="1437724"/>
            <a:ext cx="2323459" cy="1048024"/>
            <a:chOff x="803640" y="3362835"/>
            <a:chExt cx="2059657" cy="1048024"/>
          </a:xfrm>
        </p:grpSpPr>
        <p:sp>
          <p:nvSpPr>
            <p:cNvPr id="470" name="Google Shape;470;p3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" name="Google Shape;472;p39"/>
          <p:cNvGrpSpPr/>
          <p:nvPr/>
        </p:nvGrpSpPr>
        <p:grpSpPr>
          <a:xfrm>
            <a:off x="88301" y="3411758"/>
            <a:ext cx="2323459" cy="1048024"/>
            <a:chOff x="803640" y="3362835"/>
            <a:chExt cx="2059657" cy="1048024"/>
          </a:xfrm>
        </p:grpSpPr>
        <p:sp>
          <p:nvSpPr>
            <p:cNvPr id="473" name="Google Shape;473;p3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5" name="Google Shape;475;p39"/>
          <p:cNvGrpSpPr/>
          <p:nvPr/>
        </p:nvGrpSpPr>
        <p:grpSpPr>
          <a:xfrm>
            <a:off x="6732240" y="1437724"/>
            <a:ext cx="2323459" cy="1048024"/>
            <a:chOff x="803640" y="3362835"/>
            <a:chExt cx="2059657" cy="1048024"/>
          </a:xfrm>
        </p:grpSpPr>
        <p:sp>
          <p:nvSpPr>
            <p:cNvPr id="476" name="Google Shape;476;p3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8" name="Google Shape;478;p39"/>
          <p:cNvGrpSpPr/>
          <p:nvPr/>
        </p:nvGrpSpPr>
        <p:grpSpPr>
          <a:xfrm>
            <a:off x="6732240" y="3411758"/>
            <a:ext cx="2323459" cy="1048024"/>
            <a:chOff x="803640" y="3362835"/>
            <a:chExt cx="2059657" cy="1048024"/>
          </a:xfrm>
        </p:grpSpPr>
        <p:sp>
          <p:nvSpPr>
            <p:cNvPr id="479" name="Google Shape;479;p3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1" name="Google Shape;481;p39"/>
          <p:cNvSpPr/>
          <p:nvPr/>
        </p:nvSpPr>
        <p:spPr>
          <a:xfrm rot="-5400000">
            <a:off x="4305129" y="2680445"/>
            <a:ext cx="518895" cy="519236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39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483" name="Google Shape;483;p39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0"/>
          <p:cNvSpPr/>
          <p:nvPr/>
        </p:nvSpPr>
        <p:spPr>
          <a:xfrm>
            <a:off x="5292080" y="3280952"/>
            <a:ext cx="3131920" cy="1442912"/>
          </a:xfrm>
          <a:prstGeom prst="rect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Google Shape;489;p40"/>
          <p:cNvSpPr txBox="1"/>
          <p:nvPr/>
        </p:nvSpPr>
        <p:spPr>
          <a:xfrm>
            <a:off x="5570207" y="3832131"/>
            <a:ext cx="257566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40"/>
          <p:cNvSpPr/>
          <p:nvPr/>
        </p:nvSpPr>
        <p:spPr>
          <a:xfrm>
            <a:off x="6648740" y="3514332"/>
            <a:ext cx="363447" cy="279176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1" name="Google Shape;491;p40"/>
          <p:cNvGrpSpPr/>
          <p:nvPr/>
        </p:nvGrpSpPr>
        <p:grpSpPr>
          <a:xfrm>
            <a:off x="489828" y="1094819"/>
            <a:ext cx="4442212" cy="3637171"/>
            <a:chOff x="2217738" y="944563"/>
            <a:chExt cx="8032750" cy="6577013"/>
          </a:xfrm>
        </p:grpSpPr>
        <p:sp>
          <p:nvSpPr>
            <p:cNvPr id="492" name="Google Shape;492;p40"/>
            <p:cNvSpPr/>
            <p:nvPr/>
          </p:nvSpPr>
          <p:spPr>
            <a:xfrm>
              <a:off x="2217738" y="2614613"/>
              <a:ext cx="8032750" cy="4906963"/>
            </a:xfrm>
            <a:custGeom>
              <a:rect b="b" l="l" r="r" t="t"/>
              <a:pathLst>
                <a:path extrusionOk="0" h="120000" w="120000">
                  <a:moveTo>
                    <a:pt x="78664" y="103500"/>
                  </a:moveTo>
                  <a:lnTo>
                    <a:pt x="79043" y="103578"/>
                  </a:lnTo>
                  <a:lnTo>
                    <a:pt x="79138" y="103927"/>
                  </a:lnTo>
                  <a:lnTo>
                    <a:pt x="79351" y="103927"/>
                  </a:lnTo>
                  <a:lnTo>
                    <a:pt x="79351" y="104121"/>
                  </a:lnTo>
                  <a:lnTo>
                    <a:pt x="79399" y="104276"/>
                  </a:lnTo>
                  <a:lnTo>
                    <a:pt x="79399" y="104471"/>
                  </a:lnTo>
                  <a:lnTo>
                    <a:pt x="79422" y="104703"/>
                  </a:lnTo>
                  <a:lnTo>
                    <a:pt x="79422" y="104975"/>
                  </a:lnTo>
                  <a:lnTo>
                    <a:pt x="79351" y="104975"/>
                  </a:lnTo>
                  <a:lnTo>
                    <a:pt x="79351" y="105131"/>
                  </a:lnTo>
                  <a:lnTo>
                    <a:pt x="78355" y="105247"/>
                  </a:lnTo>
                  <a:lnTo>
                    <a:pt x="77241" y="105325"/>
                  </a:lnTo>
                  <a:lnTo>
                    <a:pt x="77241" y="104471"/>
                  </a:lnTo>
                  <a:lnTo>
                    <a:pt x="77501" y="104276"/>
                  </a:lnTo>
                  <a:lnTo>
                    <a:pt x="77833" y="103966"/>
                  </a:lnTo>
                  <a:lnTo>
                    <a:pt x="78213" y="103616"/>
                  </a:lnTo>
                  <a:lnTo>
                    <a:pt x="78664" y="103500"/>
                  </a:lnTo>
                  <a:close/>
                  <a:moveTo>
                    <a:pt x="8276" y="86069"/>
                  </a:moveTo>
                  <a:lnTo>
                    <a:pt x="8418" y="86845"/>
                  </a:lnTo>
                  <a:lnTo>
                    <a:pt x="8490" y="87660"/>
                  </a:lnTo>
                  <a:lnTo>
                    <a:pt x="8679" y="88515"/>
                  </a:lnTo>
                  <a:lnTo>
                    <a:pt x="8750" y="88515"/>
                  </a:lnTo>
                  <a:lnTo>
                    <a:pt x="8750" y="89175"/>
                  </a:lnTo>
                  <a:lnTo>
                    <a:pt x="8845" y="89175"/>
                  </a:lnTo>
                  <a:lnTo>
                    <a:pt x="8845" y="86690"/>
                  </a:lnTo>
                  <a:lnTo>
                    <a:pt x="8276" y="86069"/>
                  </a:lnTo>
                  <a:close/>
                  <a:moveTo>
                    <a:pt x="95549" y="83856"/>
                  </a:moveTo>
                  <a:lnTo>
                    <a:pt x="95549" y="84361"/>
                  </a:lnTo>
                  <a:lnTo>
                    <a:pt x="95644" y="84361"/>
                  </a:lnTo>
                  <a:lnTo>
                    <a:pt x="95644" y="83856"/>
                  </a:lnTo>
                  <a:lnTo>
                    <a:pt x="95549" y="83856"/>
                  </a:lnTo>
                  <a:close/>
                  <a:moveTo>
                    <a:pt x="6474" y="82963"/>
                  </a:moveTo>
                  <a:lnTo>
                    <a:pt x="6474" y="83079"/>
                  </a:lnTo>
                  <a:lnTo>
                    <a:pt x="6569" y="83079"/>
                  </a:lnTo>
                  <a:lnTo>
                    <a:pt x="6569" y="83235"/>
                  </a:lnTo>
                  <a:lnTo>
                    <a:pt x="6687" y="83390"/>
                  </a:lnTo>
                  <a:lnTo>
                    <a:pt x="6782" y="83429"/>
                  </a:lnTo>
                  <a:lnTo>
                    <a:pt x="6853" y="83506"/>
                  </a:lnTo>
                  <a:lnTo>
                    <a:pt x="6996" y="83662"/>
                  </a:lnTo>
                  <a:lnTo>
                    <a:pt x="7114" y="83739"/>
                  </a:lnTo>
                  <a:lnTo>
                    <a:pt x="7114" y="83235"/>
                  </a:lnTo>
                  <a:lnTo>
                    <a:pt x="7043" y="83235"/>
                  </a:lnTo>
                  <a:lnTo>
                    <a:pt x="6948" y="83079"/>
                  </a:lnTo>
                  <a:lnTo>
                    <a:pt x="6830" y="83002"/>
                  </a:lnTo>
                  <a:lnTo>
                    <a:pt x="6687" y="82963"/>
                  </a:lnTo>
                  <a:lnTo>
                    <a:pt x="6474" y="82963"/>
                  </a:lnTo>
                  <a:close/>
                  <a:moveTo>
                    <a:pt x="107881" y="74966"/>
                  </a:moveTo>
                  <a:lnTo>
                    <a:pt x="108450" y="74966"/>
                  </a:lnTo>
                  <a:lnTo>
                    <a:pt x="108545" y="77178"/>
                  </a:lnTo>
                  <a:lnTo>
                    <a:pt x="107715" y="77450"/>
                  </a:lnTo>
                  <a:lnTo>
                    <a:pt x="106932" y="77800"/>
                  </a:lnTo>
                  <a:lnTo>
                    <a:pt x="106458" y="77800"/>
                  </a:lnTo>
                  <a:lnTo>
                    <a:pt x="106197" y="77955"/>
                  </a:lnTo>
                  <a:lnTo>
                    <a:pt x="105865" y="78149"/>
                  </a:lnTo>
                  <a:lnTo>
                    <a:pt x="105509" y="78149"/>
                  </a:lnTo>
                  <a:lnTo>
                    <a:pt x="105509" y="77955"/>
                  </a:lnTo>
                  <a:lnTo>
                    <a:pt x="105035" y="77800"/>
                  </a:lnTo>
                  <a:lnTo>
                    <a:pt x="104964" y="76247"/>
                  </a:lnTo>
                  <a:lnTo>
                    <a:pt x="105509" y="76247"/>
                  </a:lnTo>
                  <a:lnTo>
                    <a:pt x="105509" y="76518"/>
                  </a:lnTo>
                  <a:lnTo>
                    <a:pt x="105652" y="76674"/>
                  </a:lnTo>
                  <a:lnTo>
                    <a:pt x="105770" y="76790"/>
                  </a:lnTo>
                  <a:lnTo>
                    <a:pt x="105913" y="76945"/>
                  </a:lnTo>
                  <a:lnTo>
                    <a:pt x="105984" y="77178"/>
                  </a:lnTo>
                  <a:lnTo>
                    <a:pt x="106245" y="76868"/>
                  </a:lnTo>
                  <a:lnTo>
                    <a:pt x="106245" y="76751"/>
                  </a:lnTo>
                  <a:lnTo>
                    <a:pt x="106648" y="76518"/>
                  </a:lnTo>
                  <a:lnTo>
                    <a:pt x="106719" y="76247"/>
                  </a:lnTo>
                  <a:lnTo>
                    <a:pt x="107027" y="76247"/>
                  </a:lnTo>
                  <a:lnTo>
                    <a:pt x="107027" y="76091"/>
                  </a:lnTo>
                  <a:lnTo>
                    <a:pt x="107193" y="76091"/>
                  </a:lnTo>
                  <a:lnTo>
                    <a:pt x="107335" y="75820"/>
                  </a:lnTo>
                  <a:lnTo>
                    <a:pt x="107454" y="75664"/>
                  </a:lnTo>
                  <a:lnTo>
                    <a:pt x="107549" y="75626"/>
                  </a:lnTo>
                  <a:lnTo>
                    <a:pt x="107620" y="75626"/>
                  </a:lnTo>
                  <a:lnTo>
                    <a:pt x="107715" y="75548"/>
                  </a:lnTo>
                  <a:lnTo>
                    <a:pt x="107762" y="75470"/>
                  </a:lnTo>
                  <a:lnTo>
                    <a:pt x="107857" y="75237"/>
                  </a:lnTo>
                  <a:lnTo>
                    <a:pt x="107881" y="74966"/>
                  </a:lnTo>
                  <a:close/>
                  <a:moveTo>
                    <a:pt x="104822" y="64755"/>
                  </a:moveTo>
                  <a:lnTo>
                    <a:pt x="104822" y="65532"/>
                  </a:lnTo>
                  <a:lnTo>
                    <a:pt x="104750" y="65998"/>
                  </a:lnTo>
                  <a:lnTo>
                    <a:pt x="104561" y="66308"/>
                  </a:lnTo>
                  <a:lnTo>
                    <a:pt x="104300" y="66580"/>
                  </a:lnTo>
                  <a:lnTo>
                    <a:pt x="104015" y="66774"/>
                  </a:lnTo>
                  <a:lnTo>
                    <a:pt x="103707" y="66774"/>
                  </a:lnTo>
                  <a:lnTo>
                    <a:pt x="103707" y="66929"/>
                  </a:lnTo>
                  <a:lnTo>
                    <a:pt x="103399" y="66929"/>
                  </a:lnTo>
                  <a:lnTo>
                    <a:pt x="103399" y="67085"/>
                  </a:lnTo>
                  <a:lnTo>
                    <a:pt x="103138" y="67085"/>
                  </a:lnTo>
                  <a:lnTo>
                    <a:pt x="103138" y="67279"/>
                  </a:lnTo>
                  <a:lnTo>
                    <a:pt x="102924" y="67279"/>
                  </a:lnTo>
                  <a:lnTo>
                    <a:pt x="102924" y="67434"/>
                  </a:lnTo>
                  <a:lnTo>
                    <a:pt x="101501" y="67279"/>
                  </a:lnTo>
                  <a:lnTo>
                    <a:pt x="101501" y="67085"/>
                  </a:lnTo>
                  <a:lnTo>
                    <a:pt x="100553" y="67279"/>
                  </a:lnTo>
                  <a:lnTo>
                    <a:pt x="100553" y="66308"/>
                  </a:lnTo>
                  <a:lnTo>
                    <a:pt x="100861" y="65998"/>
                  </a:lnTo>
                  <a:lnTo>
                    <a:pt x="100861" y="65881"/>
                  </a:lnTo>
                  <a:lnTo>
                    <a:pt x="101715" y="65532"/>
                  </a:lnTo>
                  <a:lnTo>
                    <a:pt x="101715" y="65376"/>
                  </a:lnTo>
                  <a:lnTo>
                    <a:pt x="101905" y="65376"/>
                  </a:lnTo>
                  <a:lnTo>
                    <a:pt x="101976" y="65105"/>
                  </a:lnTo>
                  <a:lnTo>
                    <a:pt x="102379" y="65105"/>
                  </a:lnTo>
                  <a:lnTo>
                    <a:pt x="103114" y="64794"/>
                  </a:lnTo>
                  <a:lnTo>
                    <a:pt x="103968" y="64755"/>
                  </a:lnTo>
                  <a:lnTo>
                    <a:pt x="104822" y="64755"/>
                  </a:lnTo>
                  <a:close/>
                  <a:moveTo>
                    <a:pt x="877" y="63319"/>
                  </a:moveTo>
                  <a:lnTo>
                    <a:pt x="1565" y="63319"/>
                  </a:lnTo>
                  <a:lnTo>
                    <a:pt x="1636" y="63668"/>
                  </a:lnTo>
                  <a:lnTo>
                    <a:pt x="1897" y="63668"/>
                  </a:lnTo>
                  <a:lnTo>
                    <a:pt x="1897" y="63979"/>
                  </a:lnTo>
                  <a:lnTo>
                    <a:pt x="2110" y="63979"/>
                  </a:lnTo>
                  <a:lnTo>
                    <a:pt x="2158" y="64251"/>
                  </a:lnTo>
                  <a:lnTo>
                    <a:pt x="2252" y="64445"/>
                  </a:lnTo>
                  <a:lnTo>
                    <a:pt x="2324" y="64678"/>
                  </a:lnTo>
                  <a:lnTo>
                    <a:pt x="2371" y="64949"/>
                  </a:lnTo>
                  <a:lnTo>
                    <a:pt x="3059" y="64949"/>
                  </a:lnTo>
                  <a:lnTo>
                    <a:pt x="3059" y="65105"/>
                  </a:lnTo>
                  <a:lnTo>
                    <a:pt x="3154" y="65105"/>
                  </a:lnTo>
                  <a:lnTo>
                    <a:pt x="3154" y="66308"/>
                  </a:lnTo>
                  <a:lnTo>
                    <a:pt x="3059" y="66308"/>
                  </a:lnTo>
                  <a:lnTo>
                    <a:pt x="3059" y="66658"/>
                  </a:lnTo>
                  <a:lnTo>
                    <a:pt x="2845" y="66774"/>
                  </a:lnTo>
                  <a:lnTo>
                    <a:pt x="2845" y="67085"/>
                  </a:lnTo>
                  <a:lnTo>
                    <a:pt x="2774" y="67085"/>
                  </a:lnTo>
                  <a:lnTo>
                    <a:pt x="2774" y="67434"/>
                  </a:lnTo>
                  <a:lnTo>
                    <a:pt x="2205" y="68210"/>
                  </a:lnTo>
                  <a:lnTo>
                    <a:pt x="2205" y="68482"/>
                  </a:lnTo>
                  <a:lnTo>
                    <a:pt x="2110" y="68482"/>
                  </a:lnTo>
                  <a:lnTo>
                    <a:pt x="2110" y="70035"/>
                  </a:lnTo>
                  <a:lnTo>
                    <a:pt x="2039" y="70035"/>
                  </a:lnTo>
                  <a:lnTo>
                    <a:pt x="2039" y="70384"/>
                  </a:lnTo>
                  <a:lnTo>
                    <a:pt x="1636" y="70812"/>
                  </a:lnTo>
                  <a:lnTo>
                    <a:pt x="1731" y="73646"/>
                  </a:lnTo>
                  <a:lnTo>
                    <a:pt x="877" y="73646"/>
                  </a:lnTo>
                  <a:lnTo>
                    <a:pt x="782" y="73141"/>
                  </a:lnTo>
                  <a:lnTo>
                    <a:pt x="687" y="73141"/>
                  </a:lnTo>
                  <a:lnTo>
                    <a:pt x="687" y="72869"/>
                  </a:lnTo>
                  <a:lnTo>
                    <a:pt x="616" y="72869"/>
                  </a:lnTo>
                  <a:lnTo>
                    <a:pt x="616" y="72209"/>
                  </a:lnTo>
                  <a:lnTo>
                    <a:pt x="474" y="72209"/>
                  </a:lnTo>
                  <a:lnTo>
                    <a:pt x="474" y="71743"/>
                  </a:lnTo>
                  <a:lnTo>
                    <a:pt x="403" y="71743"/>
                  </a:lnTo>
                  <a:lnTo>
                    <a:pt x="403" y="70967"/>
                  </a:lnTo>
                  <a:lnTo>
                    <a:pt x="308" y="70967"/>
                  </a:lnTo>
                  <a:lnTo>
                    <a:pt x="308" y="68987"/>
                  </a:lnTo>
                  <a:lnTo>
                    <a:pt x="403" y="68987"/>
                  </a:lnTo>
                  <a:lnTo>
                    <a:pt x="474" y="66308"/>
                  </a:lnTo>
                  <a:lnTo>
                    <a:pt x="403" y="66308"/>
                  </a:lnTo>
                  <a:lnTo>
                    <a:pt x="403" y="65532"/>
                  </a:lnTo>
                  <a:lnTo>
                    <a:pt x="474" y="64794"/>
                  </a:lnTo>
                  <a:lnTo>
                    <a:pt x="616" y="64328"/>
                  </a:lnTo>
                  <a:lnTo>
                    <a:pt x="616" y="63668"/>
                  </a:lnTo>
                  <a:lnTo>
                    <a:pt x="877" y="63552"/>
                  </a:lnTo>
                  <a:lnTo>
                    <a:pt x="877" y="63319"/>
                  </a:lnTo>
                  <a:close/>
                  <a:moveTo>
                    <a:pt x="101027" y="44568"/>
                  </a:moveTo>
                  <a:lnTo>
                    <a:pt x="101027" y="44684"/>
                  </a:lnTo>
                  <a:lnTo>
                    <a:pt x="100861" y="45189"/>
                  </a:lnTo>
                  <a:lnTo>
                    <a:pt x="100695" y="45693"/>
                  </a:lnTo>
                  <a:lnTo>
                    <a:pt x="100553" y="46315"/>
                  </a:lnTo>
                  <a:lnTo>
                    <a:pt x="100482" y="46315"/>
                  </a:lnTo>
                  <a:lnTo>
                    <a:pt x="100482" y="47363"/>
                  </a:lnTo>
                  <a:lnTo>
                    <a:pt x="100292" y="47518"/>
                  </a:lnTo>
                  <a:lnTo>
                    <a:pt x="100221" y="48916"/>
                  </a:lnTo>
                  <a:lnTo>
                    <a:pt x="100482" y="48799"/>
                  </a:lnTo>
                  <a:lnTo>
                    <a:pt x="101169" y="44568"/>
                  </a:lnTo>
                  <a:lnTo>
                    <a:pt x="101027" y="44568"/>
                  </a:lnTo>
                  <a:close/>
                  <a:moveTo>
                    <a:pt x="52861" y="39909"/>
                  </a:moveTo>
                  <a:lnTo>
                    <a:pt x="52909" y="39948"/>
                  </a:lnTo>
                  <a:lnTo>
                    <a:pt x="52909" y="40025"/>
                  </a:lnTo>
                  <a:lnTo>
                    <a:pt x="52909" y="40025"/>
                  </a:lnTo>
                  <a:lnTo>
                    <a:pt x="52956" y="40025"/>
                  </a:lnTo>
                  <a:lnTo>
                    <a:pt x="53003" y="40025"/>
                  </a:lnTo>
                  <a:lnTo>
                    <a:pt x="53051" y="40103"/>
                  </a:lnTo>
                  <a:lnTo>
                    <a:pt x="53003" y="40025"/>
                  </a:lnTo>
                  <a:lnTo>
                    <a:pt x="53003" y="39948"/>
                  </a:lnTo>
                  <a:lnTo>
                    <a:pt x="53003" y="39948"/>
                  </a:lnTo>
                  <a:lnTo>
                    <a:pt x="52956" y="39948"/>
                  </a:lnTo>
                  <a:lnTo>
                    <a:pt x="52909" y="39948"/>
                  </a:lnTo>
                  <a:lnTo>
                    <a:pt x="52861" y="39909"/>
                  </a:lnTo>
                  <a:close/>
                  <a:moveTo>
                    <a:pt x="68442" y="39482"/>
                  </a:moveTo>
                  <a:lnTo>
                    <a:pt x="68442" y="39598"/>
                  </a:lnTo>
                  <a:lnTo>
                    <a:pt x="68513" y="39598"/>
                  </a:lnTo>
                  <a:lnTo>
                    <a:pt x="68561" y="41074"/>
                  </a:lnTo>
                  <a:lnTo>
                    <a:pt x="68608" y="42704"/>
                  </a:lnTo>
                  <a:lnTo>
                    <a:pt x="68442" y="42704"/>
                  </a:lnTo>
                  <a:lnTo>
                    <a:pt x="68300" y="42626"/>
                  </a:lnTo>
                  <a:lnTo>
                    <a:pt x="68181" y="42626"/>
                  </a:lnTo>
                  <a:lnTo>
                    <a:pt x="68086" y="42588"/>
                  </a:lnTo>
                  <a:lnTo>
                    <a:pt x="67968" y="42588"/>
                  </a:lnTo>
                  <a:lnTo>
                    <a:pt x="67778" y="41656"/>
                  </a:lnTo>
                  <a:lnTo>
                    <a:pt x="67707" y="40724"/>
                  </a:lnTo>
                  <a:lnTo>
                    <a:pt x="67660" y="39598"/>
                  </a:lnTo>
                  <a:lnTo>
                    <a:pt x="68015" y="39482"/>
                  </a:lnTo>
                  <a:lnTo>
                    <a:pt x="68442" y="39482"/>
                  </a:lnTo>
                  <a:close/>
                  <a:moveTo>
                    <a:pt x="64505" y="38977"/>
                  </a:moveTo>
                  <a:lnTo>
                    <a:pt x="65193" y="38977"/>
                  </a:lnTo>
                  <a:lnTo>
                    <a:pt x="65288" y="40258"/>
                  </a:lnTo>
                  <a:lnTo>
                    <a:pt x="65193" y="40258"/>
                  </a:lnTo>
                  <a:lnTo>
                    <a:pt x="65193" y="40530"/>
                  </a:lnTo>
                  <a:lnTo>
                    <a:pt x="65122" y="40530"/>
                  </a:lnTo>
                  <a:lnTo>
                    <a:pt x="65122" y="41035"/>
                  </a:lnTo>
                  <a:lnTo>
                    <a:pt x="64980" y="41035"/>
                  </a:lnTo>
                  <a:lnTo>
                    <a:pt x="64980" y="41307"/>
                  </a:lnTo>
                  <a:lnTo>
                    <a:pt x="64909" y="41307"/>
                  </a:lnTo>
                  <a:lnTo>
                    <a:pt x="64909" y="41928"/>
                  </a:lnTo>
                  <a:lnTo>
                    <a:pt x="64648" y="42238"/>
                  </a:lnTo>
                  <a:lnTo>
                    <a:pt x="64648" y="42588"/>
                  </a:lnTo>
                  <a:lnTo>
                    <a:pt x="64505" y="42588"/>
                  </a:lnTo>
                  <a:lnTo>
                    <a:pt x="64434" y="42859"/>
                  </a:lnTo>
                  <a:lnTo>
                    <a:pt x="63960" y="42859"/>
                  </a:lnTo>
                  <a:lnTo>
                    <a:pt x="63960" y="40103"/>
                  </a:lnTo>
                  <a:lnTo>
                    <a:pt x="64031" y="40103"/>
                  </a:lnTo>
                  <a:lnTo>
                    <a:pt x="64173" y="39831"/>
                  </a:lnTo>
                  <a:lnTo>
                    <a:pt x="64245" y="39598"/>
                  </a:lnTo>
                  <a:lnTo>
                    <a:pt x="64387" y="39482"/>
                  </a:lnTo>
                  <a:lnTo>
                    <a:pt x="64458" y="39249"/>
                  </a:lnTo>
                  <a:lnTo>
                    <a:pt x="64505" y="38977"/>
                  </a:lnTo>
                  <a:close/>
                  <a:moveTo>
                    <a:pt x="68513" y="34318"/>
                  </a:moveTo>
                  <a:lnTo>
                    <a:pt x="69249" y="34318"/>
                  </a:lnTo>
                  <a:lnTo>
                    <a:pt x="69343" y="34862"/>
                  </a:lnTo>
                  <a:lnTo>
                    <a:pt x="69391" y="35600"/>
                  </a:lnTo>
                  <a:lnTo>
                    <a:pt x="68916" y="35522"/>
                  </a:lnTo>
                  <a:lnTo>
                    <a:pt x="68513" y="35444"/>
                  </a:lnTo>
                  <a:lnTo>
                    <a:pt x="68513" y="34318"/>
                  </a:lnTo>
                  <a:close/>
                  <a:moveTo>
                    <a:pt x="55707" y="31562"/>
                  </a:moveTo>
                  <a:lnTo>
                    <a:pt x="55707" y="31834"/>
                  </a:lnTo>
                  <a:lnTo>
                    <a:pt x="55968" y="32067"/>
                  </a:lnTo>
                  <a:lnTo>
                    <a:pt x="56229" y="32416"/>
                  </a:lnTo>
                  <a:lnTo>
                    <a:pt x="56442" y="32688"/>
                  </a:lnTo>
                  <a:lnTo>
                    <a:pt x="56750" y="32921"/>
                  </a:lnTo>
                  <a:lnTo>
                    <a:pt x="56750" y="32766"/>
                  </a:lnTo>
                  <a:lnTo>
                    <a:pt x="57225" y="32766"/>
                  </a:lnTo>
                  <a:lnTo>
                    <a:pt x="57225" y="32610"/>
                  </a:lnTo>
                  <a:lnTo>
                    <a:pt x="57320" y="32610"/>
                  </a:lnTo>
                  <a:lnTo>
                    <a:pt x="57320" y="32494"/>
                  </a:lnTo>
                  <a:lnTo>
                    <a:pt x="56869" y="32339"/>
                  </a:lnTo>
                  <a:lnTo>
                    <a:pt x="56490" y="32067"/>
                  </a:lnTo>
                  <a:lnTo>
                    <a:pt x="56110" y="31756"/>
                  </a:lnTo>
                  <a:lnTo>
                    <a:pt x="55707" y="31562"/>
                  </a:lnTo>
                  <a:close/>
                  <a:moveTo>
                    <a:pt x="60071" y="30009"/>
                  </a:moveTo>
                  <a:lnTo>
                    <a:pt x="60545" y="31057"/>
                  </a:lnTo>
                  <a:lnTo>
                    <a:pt x="60640" y="31057"/>
                  </a:lnTo>
                  <a:lnTo>
                    <a:pt x="60640" y="30941"/>
                  </a:lnTo>
                  <a:lnTo>
                    <a:pt x="61185" y="30941"/>
                  </a:lnTo>
                  <a:lnTo>
                    <a:pt x="61185" y="31057"/>
                  </a:lnTo>
                  <a:lnTo>
                    <a:pt x="61399" y="31057"/>
                  </a:lnTo>
                  <a:lnTo>
                    <a:pt x="61588" y="31562"/>
                  </a:lnTo>
                  <a:lnTo>
                    <a:pt x="62276" y="31562"/>
                  </a:lnTo>
                  <a:lnTo>
                    <a:pt x="62276" y="31717"/>
                  </a:lnTo>
                  <a:lnTo>
                    <a:pt x="62442" y="31717"/>
                  </a:lnTo>
                  <a:lnTo>
                    <a:pt x="62442" y="31834"/>
                  </a:lnTo>
                  <a:lnTo>
                    <a:pt x="62750" y="31834"/>
                  </a:lnTo>
                  <a:lnTo>
                    <a:pt x="62750" y="31989"/>
                  </a:lnTo>
                  <a:lnTo>
                    <a:pt x="63865" y="32339"/>
                  </a:lnTo>
                  <a:lnTo>
                    <a:pt x="64339" y="33270"/>
                  </a:lnTo>
                  <a:lnTo>
                    <a:pt x="64434" y="33270"/>
                  </a:lnTo>
                  <a:lnTo>
                    <a:pt x="64458" y="33387"/>
                  </a:lnTo>
                  <a:lnTo>
                    <a:pt x="64505" y="33620"/>
                  </a:lnTo>
                  <a:lnTo>
                    <a:pt x="64505" y="33736"/>
                  </a:lnTo>
                  <a:lnTo>
                    <a:pt x="64458" y="33814"/>
                  </a:lnTo>
                  <a:lnTo>
                    <a:pt x="64458" y="33891"/>
                  </a:lnTo>
                  <a:lnTo>
                    <a:pt x="64505" y="34047"/>
                  </a:lnTo>
                  <a:lnTo>
                    <a:pt x="64600" y="34047"/>
                  </a:lnTo>
                  <a:lnTo>
                    <a:pt x="64719" y="34086"/>
                  </a:lnTo>
                  <a:lnTo>
                    <a:pt x="64909" y="34163"/>
                  </a:lnTo>
                  <a:lnTo>
                    <a:pt x="65122" y="33891"/>
                  </a:lnTo>
                  <a:lnTo>
                    <a:pt x="65383" y="33814"/>
                  </a:lnTo>
                  <a:lnTo>
                    <a:pt x="65667" y="33891"/>
                  </a:lnTo>
                  <a:lnTo>
                    <a:pt x="65928" y="34047"/>
                  </a:lnTo>
                  <a:lnTo>
                    <a:pt x="66071" y="34474"/>
                  </a:lnTo>
                  <a:lnTo>
                    <a:pt x="66142" y="34474"/>
                  </a:lnTo>
                  <a:lnTo>
                    <a:pt x="66142" y="35600"/>
                  </a:lnTo>
                  <a:lnTo>
                    <a:pt x="66071" y="35600"/>
                  </a:lnTo>
                  <a:lnTo>
                    <a:pt x="65976" y="35871"/>
                  </a:lnTo>
                  <a:lnTo>
                    <a:pt x="65928" y="36065"/>
                  </a:lnTo>
                  <a:lnTo>
                    <a:pt x="65857" y="36298"/>
                  </a:lnTo>
                  <a:lnTo>
                    <a:pt x="65762" y="36493"/>
                  </a:lnTo>
                  <a:lnTo>
                    <a:pt x="64173" y="36493"/>
                  </a:lnTo>
                  <a:lnTo>
                    <a:pt x="64126" y="36221"/>
                  </a:lnTo>
                  <a:lnTo>
                    <a:pt x="64079" y="36027"/>
                  </a:lnTo>
                  <a:lnTo>
                    <a:pt x="63984" y="35871"/>
                  </a:lnTo>
                  <a:lnTo>
                    <a:pt x="63913" y="35794"/>
                  </a:lnTo>
                  <a:lnTo>
                    <a:pt x="63770" y="35716"/>
                  </a:lnTo>
                  <a:lnTo>
                    <a:pt x="63557" y="35716"/>
                  </a:lnTo>
                  <a:lnTo>
                    <a:pt x="63557" y="35600"/>
                  </a:lnTo>
                  <a:lnTo>
                    <a:pt x="63225" y="35600"/>
                  </a:lnTo>
                  <a:lnTo>
                    <a:pt x="63225" y="35250"/>
                  </a:lnTo>
                  <a:lnTo>
                    <a:pt x="63011" y="35444"/>
                  </a:lnTo>
                  <a:lnTo>
                    <a:pt x="62964" y="35871"/>
                  </a:lnTo>
                  <a:lnTo>
                    <a:pt x="62964" y="36415"/>
                  </a:lnTo>
                  <a:lnTo>
                    <a:pt x="62916" y="36920"/>
                  </a:lnTo>
                  <a:lnTo>
                    <a:pt x="62822" y="36920"/>
                  </a:lnTo>
                  <a:lnTo>
                    <a:pt x="62822" y="37269"/>
                  </a:lnTo>
                  <a:lnTo>
                    <a:pt x="62750" y="37269"/>
                  </a:lnTo>
                  <a:lnTo>
                    <a:pt x="62750" y="37774"/>
                  </a:lnTo>
                  <a:lnTo>
                    <a:pt x="62537" y="37929"/>
                  </a:lnTo>
                  <a:lnTo>
                    <a:pt x="62537" y="38356"/>
                  </a:lnTo>
                  <a:lnTo>
                    <a:pt x="62442" y="38356"/>
                  </a:lnTo>
                  <a:lnTo>
                    <a:pt x="62347" y="38977"/>
                  </a:lnTo>
                  <a:lnTo>
                    <a:pt x="62276" y="38977"/>
                  </a:lnTo>
                  <a:lnTo>
                    <a:pt x="62276" y="39482"/>
                  </a:lnTo>
                  <a:lnTo>
                    <a:pt x="61968" y="39598"/>
                  </a:lnTo>
                  <a:lnTo>
                    <a:pt x="61873" y="39909"/>
                  </a:lnTo>
                  <a:lnTo>
                    <a:pt x="61328" y="39909"/>
                  </a:lnTo>
                  <a:lnTo>
                    <a:pt x="61185" y="39482"/>
                  </a:lnTo>
                  <a:lnTo>
                    <a:pt x="61114" y="39132"/>
                  </a:lnTo>
                  <a:lnTo>
                    <a:pt x="60972" y="38628"/>
                  </a:lnTo>
                  <a:lnTo>
                    <a:pt x="60924" y="38201"/>
                  </a:lnTo>
                  <a:lnTo>
                    <a:pt x="60640" y="38395"/>
                  </a:lnTo>
                  <a:lnTo>
                    <a:pt x="60379" y="38628"/>
                  </a:lnTo>
                  <a:lnTo>
                    <a:pt x="60166" y="38822"/>
                  </a:lnTo>
                  <a:lnTo>
                    <a:pt x="59857" y="39055"/>
                  </a:lnTo>
                  <a:lnTo>
                    <a:pt x="59430" y="39132"/>
                  </a:lnTo>
                  <a:lnTo>
                    <a:pt x="59501" y="37424"/>
                  </a:lnTo>
                  <a:lnTo>
                    <a:pt x="59762" y="37153"/>
                  </a:lnTo>
                  <a:lnTo>
                    <a:pt x="59762" y="36803"/>
                  </a:lnTo>
                  <a:lnTo>
                    <a:pt x="59905" y="36803"/>
                  </a:lnTo>
                  <a:lnTo>
                    <a:pt x="59762" y="36027"/>
                  </a:lnTo>
                  <a:lnTo>
                    <a:pt x="59691" y="36027"/>
                  </a:lnTo>
                  <a:lnTo>
                    <a:pt x="59691" y="34940"/>
                  </a:lnTo>
                  <a:lnTo>
                    <a:pt x="59596" y="34940"/>
                  </a:lnTo>
                  <a:lnTo>
                    <a:pt x="59596" y="34163"/>
                  </a:lnTo>
                  <a:lnTo>
                    <a:pt x="59501" y="34163"/>
                  </a:lnTo>
                  <a:lnTo>
                    <a:pt x="59501" y="33387"/>
                  </a:lnTo>
                  <a:lnTo>
                    <a:pt x="59430" y="33387"/>
                  </a:lnTo>
                  <a:lnTo>
                    <a:pt x="59430" y="32494"/>
                  </a:lnTo>
                  <a:lnTo>
                    <a:pt x="59288" y="32494"/>
                  </a:lnTo>
                  <a:lnTo>
                    <a:pt x="59430" y="30164"/>
                  </a:lnTo>
                  <a:lnTo>
                    <a:pt x="59549" y="30087"/>
                  </a:lnTo>
                  <a:lnTo>
                    <a:pt x="59644" y="30087"/>
                  </a:lnTo>
                  <a:lnTo>
                    <a:pt x="59762" y="30009"/>
                  </a:lnTo>
                  <a:lnTo>
                    <a:pt x="59905" y="30009"/>
                  </a:lnTo>
                  <a:lnTo>
                    <a:pt x="60071" y="30009"/>
                  </a:lnTo>
                  <a:close/>
                  <a:moveTo>
                    <a:pt x="83786" y="29039"/>
                  </a:moveTo>
                  <a:lnTo>
                    <a:pt x="83833" y="29582"/>
                  </a:lnTo>
                  <a:lnTo>
                    <a:pt x="83881" y="30281"/>
                  </a:lnTo>
                  <a:lnTo>
                    <a:pt x="83691" y="30359"/>
                  </a:lnTo>
                  <a:lnTo>
                    <a:pt x="83478" y="30436"/>
                  </a:lnTo>
                  <a:lnTo>
                    <a:pt x="83217" y="30436"/>
                  </a:lnTo>
                  <a:lnTo>
                    <a:pt x="83146" y="29854"/>
                  </a:lnTo>
                  <a:lnTo>
                    <a:pt x="83146" y="29233"/>
                  </a:lnTo>
                  <a:lnTo>
                    <a:pt x="83264" y="29155"/>
                  </a:lnTo>
                  <a:lnTo>
                    <a:pt x="83359" y="29077"/>
                  </a:lnTo>
                  <a:lnTo>
                    <a:pt x="83478" y="29077"/>
                  </a:lnTo>
                  <a:lnTo>
                    <a:pt x="83620" y="29077"/>
                  </a:lnTo>
                  <a:lnTo>
                    <a:pt x="83786" y="29039"/>
                  </a:lnTo>
                  <a:close/>
                  <a:moveTo>
                    <a:pt x="47359" y="25506"/>
                  </a:moveTo>
                  <a:lnTo>
                    <a:pt x="47383" y="25622"/>
                  </a:lnTo>
                  <a:lnTo>
                    <a:pt x="47383" y="25778"/>
                  </a:lnTo>
                  <a:lnTo>
                    <a:pt x="47430" y="25855"/>
                  </a:lnTo>
                  <a:lnTo>
                    <a:pt x="47478" y="25855"/>
                  </a:lnTo>
                  <a:lnTo>
                    <a:pt x="47525" y="25933"/>
                  </a:lnTo>
                  <a:lnTo>
                    <a:pt x="47644" y="25933"/>
                  </a:lnTo>
                  <a:lnTo>
                    <a:pt x="47644" y="26049"/>
                  </a:lnTo>
                  <a:lnTo>
                    <a:pt x="47905" y="26049"/>
                  </a:lnTo>
                  <a:lnTo>
                    <a:pt x="48047" y="25622"/>
                  </a:lnTo>
                  <a:lnTo>
                    <a:pt x="47905" y="25622"/>
                  </a:lnTo>
                  <a:lnTo>
                    <a:pt x="47905" y="25506"/>
                  </a:lnTo>
                  <a:lnTo>
                    <a:pt x="47359" y="25506"/>
                  </a:lnTo>
                  <a:close/>
                  <a:moveTo>
                    <a:pt x="65762" y="15684"/>
                  </a:moveTo>
                  <a:lnTo>
                    <a:pt x="66806" y="15684"/>
                  </a:lnTo>
                  <a:lnTo>
                    <a:pt x="66972" y="16111"/>
                  </a:lnTo>
                  <a:lnTo>
                    <a:pt x="67138" y="16654"/>
                  </a:lnTo>
                  <a:lnTo>
                    <a:pt x="67351" y="17237"/>
                  </a:lnTo>
                  <a:lnTo>
                    <a:pt x="67494" y="17858"/>
                  </a:lnTo>
                  <a:lnTo>
                    <a:pt x="67494" y="18518"/>
                  </a:lnTo>
                  <a:lnTo>
                    <a:pt x="67351" y="18518"/>
                  </a:lnTo>
                  <a:lnTo>
                    <a:pt x="67280" y="19294"/>
                  </a:lnTo>
                  <a:lnTo>
                    <a:pt x="67067" y="19488"/>
                  </a:lnTo>
                  <a:lnTo>
                    <a:pt x="66877" y="19760"/>
                  </a:lnTo>
                  <a:lnTo>
                    <a:pt x="66664" y="19993"/>
                  </a:lnTo>
                  <a:lnTo>
                    <a:pt x="66403" y="20109"/>
                  </a:lnTo>
                  <a:lnTo>
                    <a:pt x="66071" y="20187"/>
                  </a:lnTo>
                  <a:lnTo>
                    <a:pt x="65976" y="20071"/>
                  </a:lnTo>
                  <a:lnTo>
                    <a:pt x="65928" y="19915"/>
                  </a:lnTo>
                  <a:lnTo>
                    <a:pt x="65881" y="19838"/>
                  </a:lnTo>
                  <a:lnTo>
                    <a:pt x="65810" y="19760"/>
                  </a:lnTo>
                  <a:lnTo>
                    <a:pt x="65667" y="19721"/>
                  </a:lnTo>
                  <a:lnTo>
                    <a:pt x="65549" y="19294"/>
                  </a:lnTo>
                  <a:lnTo>
                    <a:pt x="65407" y="18867"/>
                  </a:lnTo>
                  <a:lnTo>
                    <a:pt x="65288" y="18518"/>
                  </a:lnTo>
                  <a:lnTo>
                    <a:pt x="65288" y="16305"/>
                  </a:lnTo>
                  <a:lnTo>
                    <a:pt x="65407" y="16188"/>
                  </a:lnTo>
                  <a:lnTo>
                    <a:pt x="65549" y="16033"/>
                  </a:lnTo>
                  <a:lnTo>
                    <a:pt x="65667" y="15839"/>
                  </a:lnTo>
                  <a:lnTo>
                    <a:pt x="65762" y="15684"/>
                  </a:lnTo>
                  <a:close/>
                  <a:moveTo>
                    <a:pt x="67968" y="15257"/>
                  </a:moveTo>
                  <a:lnTo>
                    <a:pt x="67968" y="15412"/>
                  </a:lnTo>
                  <a:lnTo>
                    <a:pt x="68300" y="15528"/>
                  </a:lnTo>
                  <a:lnTo>
                    <a:pt x="68300" y="16460"/>
                  </a:lnTo>
                  <a:lnTo>
                    <a:pt x="67826" y="16615"/>
                  </a:lnTo>
                  <a:lnTo>
                    <a:pt x="67280" y="16615"/>
                  </a:lnTo>
                  <a:lnTo>
                    <a:pt x="67280" y="15412"/>
                  </a:lnTo>
                  <a:lnTo>
                    <a:pt x="67968" y="15257"/>
                  </a:lnTo>
                  <a:close/>
                  <a:moveTo>
                    <a:pt x="19280" y="10598"/>
                  </a:moveTo>
                  <a:lnTo>
                    <a:pt x="19185" y="10676"/>
                  </a:lnTo>
                  <a:lnTo>
                    <a:pt x="19114" y="10753"/>
                  </a:lnTo>
                  <a:lnTo>
                    <a:pt x="19019" y="10792"/>
                  </a:lnTo>
                  <a:lnTo>
                    <a:pt x="18924" y="10792"/>
                  </a:lnTo>
                  <a:lnTo>
                    <a:pt x="18901" y="10792"/>
                  </a:lnTo>
                  <a:lnTo>
                    <a:pt x="18806" y="10870"/>
                  </a:lnTo>
                  <a:lnTo>
                    <a:pt x="18806" y="11025"/>
                  </a:lnTo>
                  <a:lnTo>
                    <a:pt x="19660" y="11025"/>
                  </a:lnTo>
                  <a:lnTo>
                    <a:pt x="19660" y="11180"/>
                  </a:lnTo>
                  <a:lnTo>
                    <a:pt x="19754" y="11180"/>
                  </a:lnTo>
                  <a:lnTo>
                    <a:pt x="19754" y="11025"/>
                  </a:lnTo>
                  <a:lnTo>
                    <a:pt x="20229" y="10870"/>
                  </a:lnTo>
                  <a:lnTo>
                    <a:pt x="20229" y="10753"/>
                  </a:lnTo>
                  <a:lnTo>
                    <a:pt x="19280" y="10598"/>
                  </a:lnTo>
                  <a:close/>
                  <a:moveTo>
                    <a:pt x="55802" y="7764"/>
                  </a:moveTo>
                  <a:lnTo>
                    <a:pt x="55968" y="8075"/>
                  </a:lnTo>
                  <a:lnTo>
                    <a:pt x="56110" y="8269"/>
                  </a:lnTo>
                  <a:lnTo>
                    <a:pt x="56229" y="8463"/>
                  </a:lnTo>
                  <a:lnTo>
                    <a:pt x="56371" y="8773"/>
                  </a:lnTo>
                  <a:lnTo>
                    <a:pt x="56371" y="9123"/>
                  </a:lnTo>
                  <a:lnTo>
                    <a:pt x="56276" y="9627"/>
                  </a:lnTo>
                  <a:lnTo>
                    <a:pt x="56395" y="9666"/>
                  </a:lnTo>
                  <a:lnTo>
                    <a:pt x="56490" y="9666"/>
                  </a:lnTo>
                  <a:lnTo>
                    <a:pt x="56584" y="9744"/>
                  </a:lnTo>
                  <a:lnTo>
                    <a:pt x="56656" y="9822"/>
                  </a:lnTo>
                  <a:lnTo>
                    <a:pt x="56656" y="8967"/>
                  </a:lnTo>
                  <a:lnTo>
                    <a:pt x="56584" y="8967"/>
                  </a:lnTo>
                  <a:lnTo>
                    <a:pt x="56584" y="8269"/>
                  </a:lnTo>
                  <a:lnTo>
                    <a:pt x="56181" y="7997"/>
                  </a:lnTo>
                  <a:lnTo>
                    <a:pt x="55802" y="7764"/>
                  </a:lnTo>
                  <a:close/>
                  <a:moveTo>
                    <a:pt x="32869" y="3532"/>
                  </a:moveTo>
                  <a:lnTo>
                    <a:pt x="32727" y="3882"/>
                  </a:lnTo>
                  <a:lnTo>
                    <a:pt x="32774" y="3882"/>
                  </a:lnTo>
                  <a:lnTo>
                    <a:pt x="32822" y="3804"/>
                  </a:lnTo>
                  <a:lnTo>
                    <a:pt x="32869" y="3765"/>
                  </a:lnTo>
                  <a:lnTo>
                    <a:pt x="32940" y="3688"/>
                  </a:lnTo>
                  <a:lnTo>
                    <a:pt x="32940" y="3610"/>
                  </a:lnTo>
                  <a:lnTo>
                    <a:pt x="32940" y="3532"/>
                  </a:lnTo>
                  <a:lnTo>
                    <a:pt x="32869" y="3532"/>
                  </a:lnTo>
                  <a:close/>
                  <a:moveTo>
                    <a:pt x="46221" y="1203"/>
                  </a:moveTo>
                  <a:lnTo>
                    <a:pt x="46221" y="2057"/>
                  </a:lnTo>
                  <a:lnTo>
                    <a:pt x="46885" y="2057"/>
                  </a:lnTo>
                  <a:lnTo>
                    <a:pt x="46790" y="4386"/>
                  </a:lnTo>
                  <a:lnTo>
                    <a:pt x="46624" y="4542"/>
                  </a:lnTo>
                  <a:lnTo>
                    <a:pt x="46624" y="4813"/>
                  </a:lnTo>
                  <a:lnTo>
                    <a:pt x="46482" y="4813"/>
                  </a:lnTo>
                  <a:lnTo>
                    <a:pt x="46482" y="4969"/>
                  </a:lnTo>
                  <a:lnTo>
                    <a:pt x="46482" y="5008"/>
                  </a:lnTo>
                  <a:lnTo>
                    <a:pt x="46529" y="5008"/>
                  </a:lnTo>
                  <a:lnTo>
                    <a:pt x="46529" y="5085"/>
                  </a:lnTo>
                  <a:lnTo>
                    <a:pt x="46577" y="5085"/>
                  </a:lnTo>
                  <a:lnTo>
                    <a:pt x="46624" y="5163"/>
                  </a:lnTo>
                  <a:lnTo>
                    <a:pt x="46695" y="5241"/>
                  </a:lnTo>
                  <a:lnTo>
                    <a:pt x="46743" y="5357"/>
                  </a:lnTo>
                  <a:lnTo>
                    <a:pt x="46837" y="5435"/>
                  </a:lnTo>
                  <a:lnTo>
                    <a:pt x="46885" y="5512"/>
                  </a:lnTo>
                  <a:lnTo>
                    <a:pt x="46909" y="5668"/>
                  </a:lnTo>
                  <a:lnTo>
                    <a:pt x="46956" y="5862"/>
                  </a:lnTo>
                  <a:lnTo>
                    <a:pt x="47359" y="6133"/>
                  </a:lnTo>
                  <a:lnTo>
                    <a:pt x="47573" y="6560"/>
                  </a:lnTo>
                  <a:lnTo>
                    <a:pt x="47644" y="7143"/>
                  </a:lnTo>
                  <a:lnTo>
                    <a:pt x="47644" y="7842"/>
                  </a:lnTo>
                  <a:lnTo>
                    <a:pt x="47644" y="8696"/>
                  </a:lnTo>
                  <a:lnTo>
                    <a:pt x="47739" y="9123"/>
                  </a:lnTo>
                  <a:lnTo>
                    <a:pt x="47739" y="9666"/>
                  </a:lnTo>
                  <a:lnTo>
                    <a:pt x="47644" y="10171"/>
                  </a:lnTo>
                  <a:lnTo>
                    <a:pt x="47573" y="10598"/>
                  </a:lnTo>
                  <a:lnTo>
                    <a:pt x="47478" y="10676"/>
                  </a:lnTo>
                  <a:lnTo>
                    <a:pt x="47430" y="10753"/>
                  </a:lnTo>
                  <a:lnTo>
                    <a:pt x="47383" y="10792"/>
                  </a:lnTo>
                  <a:lnTo>
                    <a:pt x="47359" y="10870"/>
                  </a:lnTo>
                  <a:lnTo>
                    <a:pt x="47169" y="10870"/>
                  </a:lnTo>
                  <a:lnTo>
                    <a:pt x="47169" y="11025"/>
                  </a:lnTo>
                  <a:lnTo>
                    <a:pt x="46885" y="11025"/>
                  </a:lnTo>
                  <a:lnTo>
                    <a:pt x="46885" y="11180"/>
                  </a:lnTo>
                  <a:lnTo>
                    <a:pt x="46790" y="11297"/>
                  </a:lnTo>
                  <a:lnTo>
                    <a:pt x="46743" y="11452"/>
                  </a:lnTo>
                  <a:lnTo>
                    <a:pt x="46695" y="11530"/>
                  </a:lnTo>
                  <a:lnTo>
                    <a:pt x="46695" y="11646"/>
                  </a:lnTo>
                  <a:lnTo>
                    <a:pt x="46695" y="11879"/>
                  </a:lnTo>
                  <a:lnTo>
                    <a:pt x="46695" y="12073"/>
                  </a:lnTo>
                  <a:lnTo>
                    <a:pt x="45841" y="12073"/>
                  </a:lnTo>
                  <a:lnTo>
                    <a:pt x="45747" y="11646"/>
                  </a:lnTo>
                  <a:lnTo>
                    <a:pt x="45675" y="11646"/>
                  </a:lnTo>
                  <a:lnTo>
                    <a:pt x="45675" y="11297"/>
                  </a:lnTo>
                  <a:lnTo>
                    <a:pt x="45533" y="11297"/>
                  </a:lnTo>
                  <a:lnTo>
                    <a:pt x="45533" y="11025"/>
                  </a:lnTo>
                  <a:lnTo>
                    <a:pt x="44988" y="10249"/>
                  </a:lnTo>
                  <a:lnTo>
                    <a:pt x="44893" y="9822"/>
                  </a:lnTo>
                  <a:lnTo>
                    <a:pt x="44727" y="9822"/>
                  </a:lnTo>
                  <a:lnTo>
                    <a:pt x="44727" y="9472"/>
                  </a:lnTo>
                  <a:lnTo>
                    <a:pt x="44537" y="9317"/>
                  </a:lnTo>
                  <a:lnTo>
                    <a:pt x="44418" y="9123"/>
                  </a:lnTo>
                  <a:lnTo>
                    <a:pt x="44252" y="9045"/>
                  </a:lnTo>
                  <a:lnTo>
                    <a:pt x="43944" y="8967"/>
                  </a:lnTo>
                  <a:lnTo>
                    <a:pt x="43944" y="8696"/>
                  </a:lnTo>
                  <a:lnTo>
                    <a:pt x="43565" y="8191"/>
                  </a:lnTo>
                  <a:lnTo>
                    <a:pt x="43351" y="7648"/>
                  </a:lnTo>
                  <a:lnTo>
                    <a:pt x="43304" y="6871"/>
                  </a:lnTo>
                  <a:lnTo>
                    <a:pt x="43304" y="5745"/>
                  </a:lnTo>
                  <a:lnTo>
                    <a:pt x="43849" y="5745"/>
                  </a:lnTo>
                  <a:lnTo>
                    <a:pt x="43849" y="6095"/>
                  </a:lnTo>
                  <a:lnTo>
                    <a:pt x="43992" y="6211"/>
                  </a:lnTo>
                  <a:lnTo>
                    <a:pt x="44063" y="6366"/>
                  </a:lnTo>
                  <a:lnTo>
                    <a:pt x="44158" y="6444"/>
                  </a:lnTo>
                  <a:lnTo>
                    <a:pt x="44252" y="6560"/>
                  </a:lnTo>
                  <a:lnTo>
                    <a:pt x="44418" y="6638"/>
                  </a:lnTo>
                  <a:lnTo>
                    <a:pt x="44418" y="6871"/>
                  </a:lnTo>
                  <a:lnTo>
                    <a:pt x="44513" y="6871"/>
                  </a:lnTo>
                  <a:lnTo>
                    <a:pt x="44513" y="6638"/>
                  </a:lnTo>
                  <a:lnTo>
                    <a:pt x="44727" y="6522"/>
                  </a:lnTo>
                  <a:lnTo>
                    <a:pt x="44727" y="4813"/>
                  </a:lnTo>
                  <a:lnTo>
                    <a:pt x="44324" y="4813"/>
                  </a:lnTo>
                  <a:lnTo>
                    <a:pt x="44300" y="4581"/>
                  </a:lnTo>
                  <a:lnTo>
                    <a:pt x="44252" y="4464"/>
                  </a:lnTo>
                  <a:lnTo>
                    <a:pt x="44252" y="4231"/>
                  </a:lnTo>
                  <a:lnTo>
                    <a:pt x="44205" y="4037"/>
                  </a:lnTo>
                  <a:lnTo>
                    <a:pt x="44252" y="3765"/>
                  </a:lnTo>
                  <a:lnTo>
                    <a:pt x="44252" y="3688"/>
                  </a:lnTo>
                  <a:lnTo>
                    <a:pt x="44252" y="3610"/>
                  </a:lnTo>
                  <a:lnTo>
                    <a:pt x="44300" y="3688"/>
                  </a:lnTo>
                  <a:lnTo>
                    <a:pt x="44300" y="3688"/>
                  </a:lnTo>
                  <a:lnTo>
                    <a:pt x="44324" y="3688"/>
                  </a:lnTo>
                  <a:lnTo>
                    <a:pt x="44324" y="3532"/>
                  </a:lnTo>
                  <a:lnTo>
                    <a:pt x="44252" y="3532"/>
                  </a:lnTo>
                  <a:lnTo>
                    <a:pt x="44252" y="2639"/>
                  </a:lnTo>
                  <a:lnTo>
                    <a:pt x="44584" y="2484"/>
                  </a:lnTo>
                  <a:lnTo>
                    <a:pt x="44727" y="2212"/>
                  </a:lnTo>
                  <a:lnTo>
                    <a:pt x="45011" y="2135"/>
                  </a:lnTo>
                  <a:lnTo>
                    <a:pt x="45320" y="2212"/>
                  </a:lnTo>
                  <a:lnTo>
                    <a:pt x="45533" y="2329"/>
                  </a:lnTo>
                  <a:lnTo>
                    <a:pt x="45533" y="2484"/>
                  </a:lnTo>
                  <a:lnTo>
                    <a:pt x="45841" y="2329"/>
                  </a:lnTo>
                  <a:lnTo>
                    <a:pt x="45841" y="2212"/>
                  </a:lnTo>
                  <a:lnTo>
                    <a:pt x="45533" y="2212"/>
                  </a:lnTo>
                  <a:lnTo>
                    <a:pt x="45533" y="1436"/>
                  </a:lnTo>
                  <a:lnTo>
                    <a:pt x="45747" y="1281"/>
                  </a:lnTo>
                  <a:lnTo>
                    <a:pt x="45960" y="1281"/>
                  </a:lnTo>
                  <a:lnTo>
                    <a:pt x="46221" y="1203"/>
                  </a:lnTo>
                  <a:close/>
                  <a:moveTo>
                    <a:pt x="58173" y="310"/>
                  </a:moveTo>
                  <a:lnTo>
                    <a:pt x="58173" y="427"/>
                  </a:lnTo>
                  <a:lnTo>
                    <a:pt x="58268" y="582"/>
                  </a:lnTo>
                  <a:lnTo>
                    <a:pt x="58292" y="698"/>
                  </a:lnTo>
                  <a:lnTo>
                    <a:pt x="58292" y="776"/>
                  </a:lnTo>
                  <a:lnTo>
                    <a:pt x="58292" y="931"/>
                  </a:lnTo>
                  <a:lnTo>
                    <a:pt x="58292" y="1009"/>
                  </a:lnTo>
                  <a:lnTo>
                    <a:pt x="58339" y="1125"/>
                  </a:lnTo>
                  <a:lnTo>
                    <a:pt x="58339" y="1203"/>
                  </a:lnTo>
                  <a:lnTo>
                    <a:pt x="58648" y="1552"/>
                  </a:lnTo>
                  <a:lnTo>
                    <a:pt x="58648" y="1863"/>
                  </a:lnTo>
                  <a:lnTo>
                    <a:pt x="58743" y="1863"/>
                  </a:lnTo>
                  <a:lnTo>
                    <a:pt x="58814" y="2484"/>
                  </a:lnTo>
                  <a:lnTo>
                    <a:pt x="58956" y="2484"/>
                  </a:lnTo>
                  <a:lnTo>
                    <a:pt x="59003" y="2989"/>
                  </a:lnTo>
                  <a:lnTo>
                    <a:pt x="58956" y="3416"/>
                  </a:lnTo>
                  <a:lnTo>
                    <a:pt x="58956" y="3804"/>
                  </a:lnTo>
                  <a:lnTo>
                    <a:pt x="59027" y="4192"/>
                  </a:lnTo>
                  <a:lnTo>
                    <a:pt x="59217" y="2834"/>
                  </a:lnTo>
                  <a:lnTo>
                    <a:pt x="59905" y="2834"/>
                  </a:lnTo>
                  <a:lnTo>
                    <a:pt x="59905" y="2678"/>
                  </a:lnTo>
                  <a:lnTo>
                    <a:pt x="59976" y="2639"/>
                  </a:lnTo>
                  <a:lnTo>
                    <a:pt x="60023" y="2562"/>
                  </a:lnTo>
                  <a:lnTo>
                    <a:pt x="60071" y="2484"/>
                  </a:lnTo>
                  <a:lnTo>
                    <a:pt x="60071" y="2484"/>
                  </a:lnTo>
                  <a:lnTo>
                    <a:pt x="60071" y="1087"/>
                  </a:lnTo>
                  <a:lnTo>
                    <a:pt x="60166" y="1087"/>
                  </a:lnTo>
                  <a:lnTo>
                    <a:pt x="60545" y="310"/>
                  </a:lnTo>
                  <a:lnTo>
                    <a:pt x="60450" y="310"/>
                  </a:lnTo>
                  <a:lnTo>
                    <a:pt x="60450" y="427"/>
                  </a:lnTo>
                  <a:lnTo>
                    <a:pt x="59976" y="659"/>
                  </a:lnTo>
                  <a:lnTo>
                    <a:pt x="59905" y="931"/>
                  </a:lnTo>
                  <a:lnTo>
                    <a:pt x="59644" y="1281"/>
                  </a:lnTo>
                  <a:lnTo>
                    <a:pt x="59335" y="1475"/>
                  </a:lnTo>
                  <a:lnTo>
                    <a:pt x="58956" y="1552"/>
                  </a:lnTo>
                  <a:lnTo>
                    <a:pt x="58814" y="1436"/>
                  </a:lnTo>
                  <a:lnTo>
                    <a:pt x="58743" y="1281"/>
                  </a:lnTo>
                  <a:lnTo>
                    <a:pt x="58648" y="1125"/>
                  </a:lnTo>
                  <a:lnTo>
                    <a:pt x="58553" y="931"/>
                  </a:lnTo>
                  <a:lnTo>
                    <a:pt x="58482" y="931"/>
                  </a:lnTo>
                  <a:lnTo>
                    <a:pt x="58482" y="427"/>
                  </a:lnTo>
                  <a:lnTo>
                    <a:pt x="58339" y="427"/>
                  </a:lnTo>
                  <a:lnTo>
                    <a:pt x="58339" y="310"/>
                  </a:lnTo>
                  <a:lnTo>
                    <a:pt x="58173" y="310"/>
                  </a:lnTo>
                  <a:close/>
                  <a:moveTo>
                    <a:pt x="49114" y="0"/>
                  </a:moveTo>
                  <a:lnTo>
                    <a:pt x="49422" y="77"/>
                  </a:lnTo>
                  <a:lnTo>
                    <a:pt x="49731" y="232"/>
                  </a:lnTo>
                  <a:lnTo>
                    <a:pt x="49944" y="310"/>
                  </a:lnTo>
                  <a:lnTo>
                    <a:pt x="50418" y="310"/>
                  </a:lnTo>
                  <a:lnTo>
                    <a:pt x="50418" y="155"/>
                  </a:lnTo>
                  <a:lnTo>
                    <a:pt x="51154" y="310"/>
                  </a:lnTo>
                  <a:lnTo>
                    <a:pt x="51225" y="1475"/>
                  </a:lnTo>
                  <a:lnTo>
                    <a:pt x="51154" y="2562"/>
                  </a:lnTo>
                  <a:lnTo>
                    <a:pt x="51011" y="3532"/>
                  </a:lnTo>
                  <a:lnTo>
                    <a:pt x="50893" y="4542"/>
                  </a:lnTo>
                  <a:lnTo>
                    <a:pt x="50750" y="5590"/>
                  </a:lnTo>
                  <a:lnTo>
                    <a:pt x="50632" y="5668"/>
                  </a:lnTo>
                  <a:lnTo>
                    <a:pt x="50584" y="5745"/>
                  </a:lnTo>
                  <a:lnTo>
                    <a:pt x="50537" y="5784"/>
                  </a:lnTo>
                  <a:lnTo>
                    <a:pt x="50490" y="5862"/>
                  </a:lnTo>
                  <a:lnTo>
                    <a:pt x="50490" y="5862"/>
                  </a:lnTo>
                  <a:lnTo>
                    <a:pt x="50229" y="6017"/>
                  </a:lnTo>
                  <a:lnTo>
                    <a:pt x="49992" y="5939"/>
                  </a:lnTo>
                  <a:lnTo>
                    <a:pt x="49802" y="5862"/>
                  </a:lnTo>
                  <a:lnTo>
                    <a:pt x="49636" y="5862"/>
                  </a:lnTo>
                  <a:lnTo>
                    <a:pt x="49541" y="5862"/>
                  </a:lnTo>
                  <a:lnTo>
                    <a:pt x="49636" y="6522"/>
                  </a:lnTo>
                  <a:lnTo>
                    <a:pt x="49731" y="6522"/>
                  </a:lnTo>
                  <a:lnTo>
                    <a:pt x="49731" y="7065"/>
                  </a:lnTo>
                  <a:lnTo>
                    <a:pt x="49636" y="7686"/>
                  </a:lnTo>
                  <a:lnTo>
                    <a:pt x="49541" y="8346"/>
                  </a:lnTo>
                  <a:lnTo>
                    <a:pt x="49470" y="8851"/>
                  </a:lnTo>
                  <a:lnTo>
                    <a:pt x="49256" y="8851"/>
                  </a:lnTo>
                  <a:lnTo>
                    <a:pt x="49256" y="9472"/>
                  </a:lnTo>
                  <a:lnTo>
                    <a:pt x="49280" y="9550"/>
                  </a:lnTo>
                  <a:lnTo>
                    <a:pt x="49280" y="9550"/>
                  </a:lnTo>
                  <a:lnTo>
                    <a:pt x="49280" y="9550"/>
                  </a:lnTo>
                  <a:lnTo>
                    <a:pt x="49280" y="9627"/>
                  </a:lnTo>
                  <a:lnTo>
                    <a:pt x="49328" y="9627"/>
                  </a:lnTo>
                  <a:lnTo>
                    <a:pt x="49802" y="9627"/>
                  </a:lnTo>
                  <a:lnTo>
                    <a:pt x="50276" y="10598"/>
                  </a:lnTo>
                  <a:lnTo>
                    <a:pt x="50418" y="10598"/>
                  </a:lnTo>
                  <a:lnTo>
                    <a:pt x="50418" y="10870"/>
                  </a:lnTo>
                  <a:lnTo>
                    <a:pt x="50584" y="11025"/>
                  </a:lnTo>
                  <a:lnTo>
                    <a:pt x="50584" y="11802"/>
                  </a:lnTo>
                  <a:lnTo>
                    <a:pt x="50679" y="11802"/>
                  </a:lnTo>
                  <a:lnTo>
                    <a:pt x="50750" y="12423"/>
                  </a:lnTo>
                  <a:lnTo>
                    <a:pt x="50893" y="12423"/>
                  </a:lnTo>
                  <a:lnTo>
                    <a:pt x="50893" y="12927"/>
                  </a:lnTo>
                  <a:lnTo>
                    <a:pt x="51059" y="13083"/>
                  </a:lnTo>
                  <a:lnTo>
                    <a:pt x="51272" y="13432"/>
                  </a:lnTo>
                  <a:lnTo>
                    <a:pt x="51415" y="13781"/>
                  </a:lnTo>
                  <a:lnTo>
                    <a:pt x="51533" y="14286"/>
                  </a:lnTo>
                  <a:lnTo>
                    <a:pt x="51841" y="14558"/>
                  </a:lnTo>
                  <a:lnTo>
                    <a:pt x="51960" y="14985"/>
                  </a:lnTo>
                  <a:lnTo>
                    <a:pt x="52007" y="15684"/>
                  </a:lnTo>
                  <a:lnTo>
                    <a:pt x="51628" y="15684"/>
                  </a:lnTo>
                  <a:lnTo>
                    <a:pt x="51628" y="15839"/>
                  </a:lnTo>
                  <a:lnTo>
                    <a:pt x="51841" y="16188"/>
                  </a:lnTo>
                  <a:lnTo>
                    <a:pt x="51841" y="16460"/>
                  </a:lnTo>
                  <a:lnTo>
                    <a:pt x="51747" y="16732"/>
                  </a:lnTo>
                  <a:lnTo>
                    <a:pt x="51652" y="17004"/>
                  </a:lnTo>
                  <a:lnTo>
                    <a:pt x="51628" y="17237"/>
                  </a:lnTo>
                  <a:lnTo>
                    <a:pt x="51699" y="17237"/>
                  </a:lnTo>
                  <a:lnTo>
                    <a:pt x="51794" y="17431"/>
                  </a:lnTo>
                  <a:lnTo>
                    <a:pt x="51889" y="17586"/>
                  </a:lnTo>
                  <a:lnTo>
                    <a:pt x="51960" y="17664"/>
                  </a:lnTo>
                  <a:lnTo>
                    <a:pt x="52102" y="17664"/>
                  </a:lnTo>
                  <a:lnTo>
                    <a:pt x="52316" y="17741"/>
                  </a:lnTo>
                  <a:lnTo>
                    <a:pt x="52316" y="17508"/>
                  </a:lnTo>
                  <a:lnTo>
                    <a:pt x="52956" y="17741"/>
                  </a:lnTo>
                  <a:lnTo>
                    <a:pt x="52956" y="18168"/>
                  </a:lnTo>
                  <a:lnTo>
                    <a:pt x="52956" y="18634"/>
                  </a:lnTo>
                  <a:lnTo>
                    <a:pt x="53051" y="18945"/>
                  </a:lnTo>
                  <a:lnTo>
                    <a:pt x="53264" y="18945"/>
                  </a:lnTo>
                  <a:lnTo>
                    <a:pt x="53335" y="19294"/>
                  </a:lnTo>
                  <a:lnTo>
                    <a:pt x="53525" y="19411"/>
                  </a:lnTo>
                  <a:lnTo>
                    <a:pt x="53525" y="19838"/>
                  </a:lnTo>
                  <a:lnTo>
                    <a:pt x="53739" y="20614"/>
                  </a:lnTo>
                  <a:lnTo>
                    <a:pt x="53905" y="21468"/>
                  </a:lnTo>
                  <a:lnTo>
                    <a:pt x="54071" y="21468"/>
                  </a:lnTo>
                  <a:lnTo>
                    <a:pt x="54071" y="18945"/>
                  </a:lnTo>
                  <a:lnTo>
                    <a:pt x="54213" y="18945"/>
                  </a:lnTo>
                  <a:lnTo>
                    <a:pt x="54284" y="18168"/>
                  </a:lnTo>
                  <a:lnTo>
                    <a:pt x="54758" y="18168"/>
                  </a:lnTo>
                  <a:lnTo>
                    <a:pt x="54806" y="18285"/>
                  </a:lnTo>
                  <a:lnTo>
                    <a:pt x="54853" y="18362"/>
                  </a:lnTo>
                  <a:lnTo>
                    <a:pt x="54853" y="18362"/>
                  </a:lnTo>
                  <a:lnTo>
                    <a:pt x="54901" y="18362"/>
                  </a:lnTo>
                  <a:lnTo>
                    <a:pt x="54948" y="18362"/>
                  </a:lnTo>
                  <a:lnTo>
                    <a:pt x="54972" y="18440"/>
                  </a:lnTo>
                  <a:lnTo>
                    <a:pt x="55019" y="18518"/>
                  </a:lnTo>
                  <a:lnTo>
                    <a:pt x="55019" y="18634"/>
                  </a:lnTo>
                  <a:lnTo>
                    <a:pt x="55233" y="18634"/>
                  </a:lnTo>
                  <a:lnTo>
                    <a:pt x="55802" y="19838"/>
                  </a:lnTo>
                  <a:lnTo>
                    <a:pt x="55802" y="20187"/>
                  </a:lnTo>
                  <a:lnTo>
                    <a:pt x="55897" y="20498"/>
                  </a:lnTo>
                  <a:lnTo>
                    <a:pt x="56015" y="20886"/>
                  </a:lnTo>
                  <a:lnTo>
                    <a:pt x="55968" y="21468"/>
                  </a:lnTo>
                  <a:lnTo>
                    <a:pt x="55897" y="21468"/>
                  </a:lnTo>
                  <a:lnTo>
                    <a:pt x="55849" y="21624"/>
                  </a:lnTo>
                  <a:lnTo>
                    <a:pt x="55849" y="21740"/>
                  </a:lnTo>
                  <a:lnTo>
                    <a:pt x="55802" y="21973"/>
                  </a:lnTo>
                  <a:lnTo>
                    <a:pt x="55802" y="22167"/>
                  </a:lnTo>
                  <a:lnTo>
                    <a:pt x="56063" y="22594"/>
                  </a:lnTo>
                  <a:lnTo>
                    <a:pt x="56229" y="23021"/>
                  </a:lnTo>
                  <a:lnTo>
                    <a:pt x="56371" y="23604"/>
                  </a:lnTo>
                  <a:lnTo>
                    <a:pt x="56584" y="24069"/>
                  </a:lnTo>
                  <a:lnTo>
                    <a:pt x="56656" y="24069"/>
                  </a:lnTo>
                  <a:lnTo>
                    <a:pt x="57059" y="24846"/>
                  </a:lnTo>
                  <a:lnTo>
                    <a:pt x="57059" y="24768"/>
                  </a:lnTo>
                  <a:lnTo>
                    <a:pt x="57106" y="24768"/>
                  </a:lnTo>
                  <a:lnTo>
                    <a:pt x="57106" y="24768"/>
                  </a:lnTo>
                  <a:lnTo>
                    <a:pt x="57106" y="24768"/>
                  </a:lnTo>
                  <a:lnTo>
                    <a:pt x="57106" y="24768"/>
                  </a:lnTo>
                  <a:lnTo>
                    <a:pt x="57130" y="24729"/>
                  </a:lnTo>
                  <a:lnTo>
                    <a:pt x="57486" y="24302"/>
                  </a:lnTo>
                  <a:lnTo>
                    <a:pt x="57604" y="23720"/>
                  </a:lnTo>
                  <a:lnTo>
                    <a:pt x="57604" y="23021"/>
                  </a:lnTo>
                  <a:lnTo>
                    <a:pt x="57604" y="22051"/>
                  </a:lnTo>
                  <a:lnTo>
                    <a:pt x="57699" y="21662"/>
                  </a:lnTo>
                  <a:lnTo>
                    <a:pt x="57747" y="21197"/>
                  </a:lnTo>
                  <a:lnTo>
                    <a:pt x="57699" y="20537"/>
                  </a:lnTo>
                  <a:lnTo>
                    <a:pt x="57652" y="19993"/>
                  </a:lnTo>
                  <a:lnTo>
                    <a:pt x="57652" y="19411"/>
                  </a:lnTo>
                  <a:lnTo>
                    <a:pt x="57699" y="18945"/>
                  </a:lnTo>
                  <a:lnTo>
                    <a:pt x="57865" y="18790"/>
                  </a:lnTo>
                  <a:lnTo>
                    <a:pt x="58007" y="18440"/>
                  </a:lnTo>
                  <a:lnTo>
                    <a:pt x="58079" y="18091"/>
                  </a:lnTo>
                  <a:lnTo>
                    <a:pt x="58079" y="17508"/>
                  </a:lnTo>
                  <a:lnTo>
                    <a:pt x="57913" y="17508"/>
                  </a:lnTo>
                  <a:lnTo>
                    <a:pt x="57794" y="17392"/>
                  </a:lnTo>
                  <a:lnTo>
                    <a:pt x="57699" y="17314"/>
                  </a:lnTo>
                  <a:lnTo>
                    <a:pt x="57652" y="17159"/>
                  </a:lnTo>
                  <a:lnTo>
                    <a:pt x="57604" y="17004"/>
                  </a:lnTo>
                  <a:lnTo>
                    <a:pt x="57581" y="16887"/>
                  </a:lnTo>
                  <a:lnTo>
                    <a:pt x="57533" y="16615"/>
                  </a:lnTo>
                  <a:lnTo>
                    <a:pt x="57391" y="16615"/>
                  </a:lnTo>
                  <a:lnTo>
                    <a:pt x="57391" y="16188"/>
                  </a:lnTo>
                  <a:lnTo>
                    <a:pt x="57225" y="16033"/>
                  </a:lnTo>
                  <a:lnTo>
                    <a:pt x="57320" y="14636"/>
                  </a:lnTo>
                  <a:lnTo>
                    <a:pt x="57699" y="14403"/>
                  </a:lnTo>
                  <a:lnTo>
                    <a:pt x="57699" y="14286"/>
                  </a:lnTo>
                  <a:lnTo>
                    <a:pt x="59691" y="14286"/>
                  </a:lnTo>
                  <a:lnTo>
                    <a:pt x="59715" y="14558"/>
                  </a:lnTo>
                  <a:lnTo>
                    <a:pt x="59762" y="14674"/>
                  </a:lnTo>
                  <a:lnTo>
                    <a:pt x="59857" y="14752"/>
                  </a:lnTo>
                  <a:lnTo>
                    <a:pt x="59952" y="14830"/>
                  </a:lnTo>
                  <a:lnTo>
                    <a:pt x="60071" y="14907"/>
                  </a:lnTo>
                  <a:lnTo>
                    <a:pt x="60071" y="15257"/>
                  </a:lnTo>
                  <a:lnTo>
                    <a:pt x="60379" y="15257"/>
                  </a:lnTo>
                  <a:lnTo>
                    <a:pt x="60640" y="15334"/>
                  </a:lnTo>
                  <a:lnTo>
                    <a:pt x="60853" y="15528"/>
                  </a:lnTo>
                  <a:lnTo>
                    <a:pt x="60924" y="15528"/>
                  </a:lnTo>
                  <a:lnTo>
                    <a:pt x="60924" y="16305"/>
                  </a:lnTo>
                  <a:lnTo>
                    <a:pt x="60853" y="16305"/>
                  </a:lnTo>
                  <a:lnTo>
                    <a:pt x="60853" y="16460"/>
                  </a:lnTo>
                  <a:lnTo>
                    <a:pt x="61185" y="16732"/>
                  </a:lnTo>
                  <a:lnTo>
                    <a:pt x="61328" y="17314"/>
                  </a:lnTo>
                  <a:lnTo>
                    <a:pt x="61280" y="17935"/>
                  </a:lnTo>
                  <a:lnTo>
                    <a:pt x="61185" y="18518"/>
                  </a:lnTo>
                  <a:lnTo>
                    <a:pt x="60711" y="18518"/>
                  </a:lnTo>
                  <a:lnTo>
                    <a:pt x="60711" y="18790"/>
                  </a:lnTo>
                  <a:lnTo>
                    <a:pt x="60901" y="18867"/>
                  </a:lnTo>
                  <a:lnTo>
                    <a:pt x="61019" y="18984"/>
                  </a:lnTo>
                  <a:lnTo>
                    <a:pt x="61114" y="19139"/>
                  </a:lnTo>
                  <a:lnTo>
                    <a:pt x="61138" y="19294"/>
                  </a:lnTo>
                  <a:lnTo>
                    <a:pt x="61185" y="19566"/>
                  </a:lnTo>
                  <a:lnTo>
                    <a:pt x="61185" y="20071"/>
                  </a:lnTo>
                  <a:lnTo>
                    <a:pt x="61494" y="20187"/>
                  </a:lnTo>
                  <a:lnTo>
                    <a:pt x="61588" y="20498"/>
                  </a:lnTo>
                  <a:lnTo>
                    <a:pt x="61802" y="20498"/>
                  </a:lnTo>
                  <a:lnTo>
                    <a:pt x="61873" y="20847"/>
                  </a:lnTo>
                  <a:lnTo>
                    <a:pt x="62276" y="21274"/>
                  </a:lnTo>
                  <a:lnTo>
                    <a:pt x="62276" y="21740"/>
                  </a:lnTo>
                  <a:lnTo>
                    <a:pt x="62442" y="21895"/>
                  </a:lnTo>
                  <a:lnTo>
                    <a:pt x="62442" y="23604"/>
                  </a:lnTo>
                  <a:lnTo>
                    <a:pt x="62347" y="23604"/>
                  </a:lnTo>
                  <a:lnTo>
                    <a:pt x="62276" y="24729"/>
                  </a:lnTo>
                  <a:lnTo>
                    <a:pt x="62134" y="24729"/>
                  </a:lnTo>
                  <a:lnTo>
                    <a:pt x="62134" y="25001"/>
                  </a:lnTo>
                  <a:lnTo>
                    <a:pt x="62063" y="25001"/>
                  </a:lnTo>
                  <a:lnTo>
                    <a:pt x="62063" y="25273"/>
                  </a:lnTo>
                  <a:lnTo>
                    <a:pt x="61802" y="25622"/>
                  </a:lnTo>
                  <a:lnTo>
                    <a:pt x="61802" y="26049"/>
                  </a:lnTo>
                  <a:lnTo>
                    <a:pt x="61588" y="26282"/>
                  </a:lnTo>
                  <a:lnTo>
                    <a:pt x="61494" y="26709"/>
                  </a:lnTo>
                  <a:lnTo>
                    <a:pt x="60853" y="26709"/>
                  </a:lnTo>
                  <a:lnTo>
                    <a:pt x="60924" y="27602"/>
                  </a:lnTo>
                  <a:lnTo>
                    <a:pt x="60450" y="27602"/>
                  </a:lnTo>
                  <a:lnTo>
                    <a:pt x="60450" y="27952"/>
                  </a:lnTo>
                  <a:lnTo>
                    <a:pt x="59501" y="27835"/>
                  </a:lnTo>
                  <a:lnTo>
                    <a:pt x="59430" y="27330"/>
                  </a:lnTo>
                  <a:lnTo>
                    <a:pt x="58339" y="27952"/>
                  </a:lnTo>
                  <a:lnTo>
                    <a:pt x="58339" y="28107"/>
                  </a:lnTo>
                  <a:lnTo>
                    <a:pt x="58482" y="28107"/>
                  </a:lnTo>
                  <a:lnTo>
                    <a:pt x="58482" y="28262"/>
                  </a:lnTo>
                  <a:lnTo>
                    <a:pt x="58956" y="28262"/>
                  </a:lnTo>
                  <a:lnTo>
                    <a:pt x="59003" y="29310"/>
                  </a:lnTo>
                  <a:lnTo>
                    <a:pt x="58909" y="30281"/>
                  </a:lnTo>
                  <a:lnTo>
                    <a:pt x="58766" y="31213"/>
                  </a:lnTo>
                  <a:lnTo>
                    <a:pt x="58529" y="31989"/>
                  </a:lnTo>
                  <a:lnTo>
                    <a:pt x="58268" y="32766"/>
                  </a:lnTo>
                  <a:lnTo>
                    <a:pt x="58482" y="32766"/>
                  </a:lnTo>
                  <a:lnTo>
                    <a:pt x="58600" y="32766"/>
                  </a:lnTo>
                  <a:lnTo>
                    <a:pt x="58743" y="32843"/>
                  </a:lnTo>
                  <a:lnTo>
                    <a:pt x="58766" y="32960"/>
                  </a:lnTo>
                  <a:lnTo>
                    <a:pt x="58814" y="33115"/>
                  </a:lnTo>
                  <a:lnTo>
                    <a:pt x="58814" y="33387"/>
                  </a:lnTo>
                  <a:lnTo>
                    <a:pt x="58814" y="33697"/>
                  </a:lnTo>
                  <a:lnTo>
                    <a:pt x="58743" y="33697"/>
                  </a:lnTo>
                  <a:lnTo>
                    <a:pt x="58743" y="34940"/>
                  </a:lnTo>
                  <a:lnTo>
                    <a:pt x="58648" y="34940"/>
                  </a:lnTo>
                  <a:lnTo>
                    <a:pt x="58648" y="35871"/>
                  </a:lnTo>
                  <a:lnTo>
                    <a:pt x="58553" y="35871"/>
                  </a:lnTo>
                  <a:lnTo>
                    <a:pt x="58553" y="36493"/>
                  </a:lnTo>
                  <a:lnTo>
                    <a:pt x="58482" y="36493"/>
                  </a:lnTo>
                  <a:lnTo>
                    <a:pt x="58482" y="36920"/>
                  </a:lnTo>
                  <a:lnTo>
                    <a:pt x="58339" y="36920"/>
                  </a:lnTo>
                  <a:lnTo>
                    <a:pt x="58339" y="37424"/>
                  </a:lnTo>
                  <a:lnTo>
                    <a:pt x="57794" y="38201"/>
                  </a:lnTo>
                  <a:lnTo>
                    <a:pt x="57391" y="38201"/>
                  </a:lnTo>
                  <a:lnTo>
                    <a:pt x="57391" y="38356"/>
                  </a:lnTo>
                  <a:lnTo>
                    <a:pt x="57225" y="38395"/>
                  </a:lnTo>
                  <a:lnTo>
                    <a:pt x="57059" y="38356"/>
                  </a:lnTo>
                  <a:lnTo>
                    <a:pt x="56869" y="38278"/>
                  </a:lnTo>
                  <a:lnTo>
                    <a:pt x="56750" y="38201"/>
                  </a:lnTo>
                  <a:lnTo>
                    <a:pt x="56750" y="38356"/>
                  </a:lnTo>
                  <a:lnTo>
                    <a:pt x="56632" y="38744"/>
                  </a:lnTo>
                  <a:lnTo>
                    <a:pt x="56584" y="39327"/>
                  </a:lnTo>
                  <a:lnTo>
                    <a:pt x="56537" y="39909"/>
                  </a:lnTo>
                  <a:lnTo>
                    <a:pt x="56442" y="40375"/>
                  </a:lnTo>
                  <a:lnTo>
                    <a:pt x="56371" y="40452"/>
                  </a:lnTo>
                  <a:lnTo>
                    <a:pt x="56276" y="40530"/>
                  </a:lnTo>
                  <a:lnTo>
                    <a:pt x="56181" y="40685"/>
                  </a:lnTo>
                  <a:lnTo>
                    <a:pt x="55636" y="40685"/>
                  </a:lnTo>
                  <a:lnTo>
                    <a:pt x="55636" y="40530"/>
                  </a:lnTo>
                  <a:lnTo>
                    <a:pt x="55446" y="40452"/>
                  </a:lnTo>
                  <a:lnTo>
                    <a:pt x="55209" y="40258"/>
                  </a:lnTo>
                  <a:lnTo>
                    <a:pt x="54972" y="40103"/>
                  </a:lnTo>
                  <a:lnTo>
                    <a:pt x="54853" y="40103"/>
                  </a:lnTo>
                  <a:lnTo>
                    <a:pt x="54853" y="40258"/>
                  </a:lnTo>
                  <a:lnTo>
                    <a:pt x="54687" y="40258"/>
                  </a:lnTo>
                  <a:lnTo>
                    <a:pt x="54687" y="40375"/>
                  </a:lnTo>
                  <a:lnTo>
                    <a:pt x="55209" y="40452"/>
                  </a:lnTo>
                  <a:lnTo>
                    <a:pt x="55588" y="40724"/>
                  </a:lnTo>
                  <a:lnTo>
                    <a:pt x="55897" y="41151"/>
                  </a:lnTo>
                  <a:lnTo>
                    <a:pt x="56063" y="41811"/>
                  </a:lnTo>
                  <a:lnTo>
                    <a:pt x="56158" y="42588"/>
                  </a:lnTo>
                  <a:lnTo>
                    <a:pt x="56181" y="43481"/>
                  </a:lnTo>
                  <a:lnTo>
                    <a:pt x="55707" y="43830"/>
                  </a:lnTo>
                  <a:lnTo>
                    <a:pt x="55233" y="44141"/>
                  </a:lnTo>
                  <a:lnTo>
                    <a:pt x="54687" y="44412"/>
                  </a:lnTo>
                  <a:lnTo>
                    <a:pt x="54640" y="44684"/>
                  </a:lnTo>
                  <a:lnTo>
                    <a:pt x="54640" y="44917"/>
                  </a:lnTo>
                  <a:lnTo>
                    <a:pt x="54640" y="45033"/>
                  </a:lnTo>
                  <a:lnTo>
                    <a:pt x="54592" y="45189"/>
                  </a:lnTo>
                  <a:lnTo>
                    <a:pt x="54545" y="45344"/>
                  </a:lnTo>
                  <a:lnTo>
                    <a:pt x="54474" y="45538"/>
                  </a:lnTo>
                  <a:lnTo>
                    <a:pt x="54379" y="45538"/>
                  </a:lnTo>
                  <a:lnTo>
                    <a:pt x="54379" y="45732"/>
                  </a:lnTo>
                  <a:lnTo>
                    <a:pt x="54474" y="46043"/>
                  </a:lnTo>
                  <a:lnTo>
                    <a:pt x="54498" y="46392"/>
                  </a:lnTo>
                  <a:lnTo>
                    <a:pt x="54474" y="46742"/>
                  </a:lnTo>
                  <a:lnTo>
                    <a:pt x="54213" y="46897"/>
                  </a:lnTo>
                  <a:lnTo>
                    <a:pt x="54000" y="47868"/>
                  </a:lnTo>
                  <a:lnTo>
                    <a:pt x="53739" y="48139"/>
                  </a:lnTo>
                  <a:lnTo>
                    <a:pt x="53739" y="49226"/>
                  </a:lnTo>
                  <a:lnTo>
                    <a:pt x="53335" y="49692"/>
                  </a:lnTo>
                  <a:lnTo>
                    <a:pt x="53335" y="49847"/>
                  </a:lnTo>
                  <a:lnTo>
                    <a:pt x="53122" y="49847"/>
                  </a:lnTo>
                  <a:lnTo>
                    <a:pt x="53075" y="50003"/>
                  </a:lnTo>
                  <a:lnTo>
                    <a:pt x="53003" y="50119"/>
                  </a:lnTo>
                  <a:lnTo>
                    <a:pt x="52956" y="50352"/>
                  </a:lnTo>
                  <a:lnTo>
                    <a:pt x="52861" y="50469"/>
                  </a:lnTo>
                  <a:lnTo>
                    <a:pt x="53003" y="51245"/>
                  </a:lnTo>
                  <a:lnTo>
                    <a:pt x="53003" y="51944"/>
                  </a:lnTo>
                  <a:lnTo>
                    <a:pt x="52909" y="52681"/>
                  </a:lnTo>
                  <a:lnTo>
                    <a:pt x="52837" y="53380"/>
                  </a:lnTo>
                  <a:lnTo>
                    <a:pt x="52790" y="54234"/>
                  </a:lnTo>
                  <a:lnTo>
                    <a:pt x="52790" y="55554"/>
                  </a:lnTo>
                  <a:lnTo>
                    <a:pt x="52909" y="56758"/>
                  </a:lnTo>
                  <a:lnTo>
                    <a:pt x="53003" y="58117"/>
                  </a:lnTo>
                  <a:lnTo>
                    <a:pt x="53051" y="59514"/>
                  </a:lnTo>
                  <a:lnTo>
                    <a:pt x="53169" y="59592"/>
                  </a:lnTo>
                  <a:lnTo>
                    <a:pt x="53217" y="59708"/>
                  </a:lnTo>
                  <a:lnTo>
                    <a:pt x="53264" y="59864"/>
                  </a:lnTo>
                  <a:lnTo>
                    <a:pt x="53264" y="60019"/>
                  </a:lnTo>
                  <a:lnTo>
                    <a:pt x="53335" y="60097"/>
                  </a:lnTo>
                  <a:lnTo>
                    <a:pt x="53525" y="60097"/>
                  </a:lnTo>
                  <a:lnTo>
                    <a:pt x="53739" y="60562"/>
                  </a:lnTo>
                  <a:lnTo>
                    <a:pt x="54000" y="60446"/>
                  </a:lnTo>
                  <a:lnTo>
                    <a:pt x="54071" y="60097"/>
                  </a:lnTo>
                  <a:lnTo>
                    <a:pt x="55162" y="60097"/>
                  </a:lnTo>
                  <a:lnTo>
                    <a:pt x="55233" y="60562"/>
                  </a:lnTo>
                  <a:lnTo>
                    <a:pt x="55422" y="60718"/>
                  </a:lnTo>
                  <a:lnTo>
                    <a:pt x="55422" y="60989"/>
                  </a:lnTo>
                  <a:lnTo>
                    <a:pt x="55636" y="61222"/>
                  </a:lnTo>
                  <a:lnTo>
                    <a:pt x="55707" y="61999"/>
                  </a:lnTo>
                  <a:lnTo>
                    <a:pt x="55802" y="61999"/>
                  </a:lnTo>
                  <a:lnTo>
                    <a:pt x="55802" y="62426"/>
                  </a:lnTo>
                  <a:lnTo>
                    <a:pt x="55897" y="62426"/>
                  </a:lnTo>
                  <a:lnTo>
                    <a:pt x="56110" y="63319"/>
                  </a:lnTo>
                  <a:lnTo>
                    <a:pt x="56181" y="63319"/>
                  </a:lnTo>
                  <a:lnTo>
                    <a:pt x="56181" y="63668"/>
                  </a:lnTo>
                  <a:lnTo>
                    <a:pt x="56276" y="63668"/>
                  </a:lnTo>
                  <a:lnTo>
                    <a:pt x="56276" y="64095"/>
                  </a:lnTo>
                  <a:lnTo>
                    <a:pt x="56442" y="64328"/>
                  </a:lnTo>
                  <a:lnTo>
                    <a:pt x="56442" y="64755"/>
                  </a:lnTo>
                  <a:lnTo>
                    <a:pt x="56656" y="64949"/>
                  </a:lnTo>
                  <a:lnTo>
                    <a:pt x="56703" y="65299"/>
                  </a:lnTo>
                  <a:lnTo>
                    <a:pt x="56750" y="65726"/>
                  </a:lnTo>
                  <a:lnTo>
                    <a:pt x="56750" y="66153"/>
                  </a:lnTo>
                  <a:lnTo>
                    <a:pt x="56845" y="66425"/>
                  </a:lnTo>
                  <a:lnTo>
                    <a:pt x="56845" y="66308"/>
                  </a:lnTo>
                  <a:lnTo>
                    <a:pt x="57320" y="66153"/>
                  </a:lnTo>
                  <a:lnTo>
                    <a:pt x="57699" y="65376"/>
                  </a:lnTo>
                  <a:lnTo>
                    <a:pt x="57865" y="65376"/>
                  </a:lnTo>
                  <a:lnTo>
                    <a:pt x="57865" y="65221"/>
                  </a:lnTo>
                  <a:lnTo>
                    <a:pt x="58339" y="64949"/>
                  </a:lnTo>
                  <a:lnTo>
                    <a:pt x="58956" y="64949"/>
                  </a:lnTo>
                  <a:lnTo>
                    <a:pt x="58956" y="65221"/>
                  </a:lnTo>
                  <a:lnTo>
                    <a:pt x="59905" y="65532"/>
                  </a:lnTo>
                  <a:lnTo>
                    <a:pt x="59905" y="65648"/>
                  </a:lnTo>
                  <a:lnTo>
                    <a:pt x="60071" y="65648"/>
                  </a:lnTo>
                  <a:lnTo>
                    <a:pt x="60071" y="65881"/>
                  </a:lnTo>
                  <a:lnTo>
                    <a:pt x="60379" y="65881"/>
                  </a:lnTo>
                  <a:lnTo>
                    <a:pt x="60379" y="65998"/>
                  </a:lnTo>
                  <a:lnTo>
                    <a:pt x="61185" y="65998"/>
                  </a:lnTo>
                  <a:lnTo>
                    <a:pt x="61185" y="66153"/>
                  </a:lnTo>
                  <a:lnTo>
                    <a:pt x="61494" y="66153"/>
                  </a:lnTo>
                  <a:lnTo>
                    <a:pt x="61494" y="66308"/>
                  </a:lnTo>
                  <a:lnTo>
                    <a:pt x="61873" y="66308"/>
                  </a:lnTo>
                  <a:lnTo>
                    <a:pt x="62063" y="66929"/>
                  </a:lnTo>
                  <a:lnTo>
                    <a:pt x="62608" y="66929"/>
                  </a:lnTo>
                  <a:lnTo>
                    <a:pt x="63486" y="68482"/>
                  </a:lnTo>
                  <a:lnTo>
                    <a:pt x="65383" y="68637"/>
                  </a:lnTo>
                  <a:lnTo>
                    <a:pt x="65383" y="68754"/>
                  </a:lnTo>
                  <a:lnTo>
                    <a:pt x="66332" y="68987"/>
                  </a:lnTo>
                  <a:lnTo>
                    <a:pt x="66403" y="69259"/>
                  </a:lnTo>
                  <a:lnTo>
                    <a:pt x="66711" y="69259"/>
                  </a:lnTo>
                  <a:lnTo>
                    <a:pt x="66877" y="69763"/>
                  </a:lnTo>
                  <a:lnTo>
                    <a:pt x="68229" y="69259"/>
                  </a:lnTo>
                  <a:lnTo>
                    <a:pt x="68229" y="69103"/>
                  </a:lnTo>
                  <a:lnTo>
                    <a:pt x="68442" y="69103"/>
                  </a:lnTo>
                  <a:lnTo>
                    <a:pt x="68442" y="68987"/>
                  </a:lnTo>
                  <a:lnTo>
                    <a:pt x="68774" y="68987"/>
                  </a:lnTo>
                  <a:lnTo>
                    <a:pt x="68774" y="68754"/>
                  </a:lnTo>
                  <a:lnTo>
                    <a:pt x="69177" y="68754"/>
                  </a:lnTo>
                  <a:lnTo>
                    <a:pt x="69177" y="68637"/>
                  </a:lnTo>
                  <a:lnTo>
                    <a:pt x="69391" y="68637"/>
                  </a:lnTo>
                  <a:lnTo>
                    <a:pt x="69391" y="68482"/>
                  </a:lnTo>
                  <a:lnTo>
                    <a:pt x="71075" y="68637"/>
                  </a:lnTo>
                  <a:lnTo>
                    <a:pt x="71146" y="68754"/>
                  </a:lnTo>
                  <a:lnTo>
                    <a:pt x="71193" y="68909"/>
                  </a:lnTo>
                  <a:lnTo>
                    <a:pt x="71288" y="68987"/>
                  </a:lnTo>
                  <a:lnTo>
                    <a:pt x="71288" y="69259"/>
                  </a:lnTo>
                  <a:lnTo>
                    <a:pt x="71359" y="69259"/>
                  </a:lnTo>
                  <a:lnTo>
                    <a:pt x="71549" y="71588"/>
                  </a:lnTo>
                  <a:lnTo>
                    <a:pt x="71620" y="71588"/>
                  </a:lnTo>
                  <a:lnTo>
                    <a:pt x="71762" y="72209"/>
                  </a:lnTo>
                  <a:lnTo>
                    <a:pt x="71833" y="72209"/>
                  </a:lnTo>
                  <a:lnTo>
                    <a:pt x="71833" y="72520"/>
                  </a:lnTo>
                  <a:lnTo>
                    <a:pt x="71928" y="72520"/>
                  </a:lnTo>
                  <a:lnTo>
                    <a:pt x="71928" y="72869"/>
                  </a:lnTo>
                  <a:lnTo>
                    <a:pt x="72023" y="72869"/>
                  </a:lnTo>
                  <a:lnTo>
                    <a:pt x="72023" y="73141"/>
                  </a:lnTo>
                  <a:lnTo>
                    <a:pt x="72094" y="73141"/>
                  </a:lnTo>
                  <a:lnTo>
                    <a:pt x="72094" y="73490"/>
                  </a:lnTo>
                  <a:lnTo>
                    <a:pt x="72237" y="73490"/>
                  </a:lnTo>
                  <a:lnTo>
                    <a:pt x="72237" y="73762"/>
                  </a:lnTo>
                  <a:lnTo>
                    <a:pt x="72308" y="73762"/>
                  </a:lnTo>
                  <a:lnTo>
                    <a:pt x="72308" y="74073"/>
                  </a:lnTo>
                  <a:lnTo>
                    <a:pt x="72403" y="74073"/>
                  </a:lnTo>
                  <a:lnTo>
                    <a:pt x="72403" y="74422"/>
                  </a:lnTo>
                  <a:lnTo>
                    <a:pt x="72498" y="74422"/>
                  </a:lnTo>
                  <a:lnTo>
                    <a:pt x="72498" y="75315"/>
                  </a:lnTo>
                  <a:lnTo>
                    <a:pt x="72569" y="75315"/>
                  </a:lnTo>
                  <a:lnTo>
                    <a:pt x="72569" y="75820"/>
                  </a:lnTo>
                  <a:lnTo>
                    <a:pt x="72711" y="75820"/>
                  </a:lnTo>
                  <a:lnTo>
                    <a:pt x="72711" y="76091"/>
                  </a:lnTo>
                  <a:lnTo>
                    <a:pt x="72782" y="76091"/>
                  </a:lnTo>
                  <a:lnTo>
                    <a:pt x="72782" y="76402"/>
                  </a:lnTo>
                  <a:lnTo>
                    <a:pt x="74205" y="78149"/>
                  </a:lnTo>
                  <a:lnTo>
                    <a:pt x="74205" y="79197"/>
                  </a:lnTo>
                  <a:lnTo>
                    <a:pt x="74300" y="79197"/>
                  </a:lnTo>
                  <a:lnTo>
                    <a:pt x="74300" y="79081"/>
                  </a:lnTo>
                  <a:lnTo>
                    <a:pt x="75083" y="79081"/>
                  </a:lnTo>
                  <a:lnTo>
                    <a:pt x="75154" y="79352"/>
                  </a:lnTo>
                  <a:lnTo>
                    <a:pt x="75343" y="79352"/>
                  </a:lnTo>
                  <a:lnTo>
                    <a:pt x="75343" y="79508"/>
                  </a:lnTo>
                  <a:lnTo>
                    <a:pt x="75557" y="79508"/>
                  </a:lnTo>
                  <a:lnTo>
                    <a:pt x="75557" y="79624"/>
                  </a:lnTo>
                  <a:lnTo>
                    <a:pt x="75889" y="79857"/>
                  </a:lnTo>
                  <a:lnTo>
                    <a:pt x="76031" y="79974"/>
                  </a:lnTo>
                  <a:lnTo>
                    <a:pt x="76079" y="80129"/>
                  </a:lnTo>
                  <a:lnTo>
                    <a:pt x="76150" y="80323"/>
                  </a:lnTo>
                  <a:lnTo>
                    <a:pt x="76245" y="80556"/>
                  </a:lnTo>
                  <a:lnTo>
                    <a:pt x="76292" y="80750"/>
                  </a:lnTo>
                  <a:lnTo>
                    <a:pt x="76363" y="80750"/>
                  </a:lnTo>
                  <a:lnTo>
                    <a:pt x="76363" y="81527"/>
                  </a:lnTo>
                  <a:lnTo>
                    <a:pt x="77620" y="81527"/>
                  </a:lnTo>
                  <a:lnTo>
                    <a:pt x="77525" y="79857"/>
                  </a:lnTo>
                  <a:lnTo>
                    <a:pt x="77715" y="79624"/>
                  </a:lnTo>
                  <a:lnTo>
                    <a:pt x="77881" y="79508"/>
                  </a:lnTo>
                  <a:lnTo>
                    <a:pt x="78094" y="79430"/>
                  </a:lnTo>
                  <a:lnTo>
                    <a:pt x="78403" y="79352"/>
                  </a:lnTo>
                  <a:lnTo>
                    <a:pt x="78569" y="79974"/>
                  </a:lnTo>
                  <a:lnTo>
                    <a:pt x="78664" y="79974"/>
                  </a:lnTo>
                  <a:lnTo>
                    <a:pt x="78664" y="79857"/>
                  </a:lnTo>
                  <a:lnTo>
                    <a:pt x="78735" y="79857"/>
                  </a:lnTo>
                  <a:lnTo>
                    <a:pt x="78735" y="79352"/>
                  </a:lnTo>
                  <a:lnTo>
                    <a:pt x="78450" y="78925"/>
                  </a:lnTo>
                  <a:lnTo>
                    <a:pt x="78308" y="78304"/>
                  </a:lnTo>
                  <a:lnTo>
                    <a:pt x="78260" y="77295"/>
                  </a:lnTo>
                  <a:lnTo>
                    <a:pt x="78403" y="77295"/>
                  </a:lnTo>
                  <a:lnTo>
                    <a:pt x="78474" y="76247"/>
                  </a:lnTo>
                  <a:lnTo>
                    <a:pt x="78474" y="76247"/>
                  </a:lnTo>
                  <a:lnTo>
                    <a:pt x="78521" y="76169"/>
                  </a:lnTo>
                  <a:lnTo>
                    <a:pt x="78569" y="76091"/>
                  </a:lnTo>
                  <a:lnTo>
                    <a:pt x="78616" y="76014"/>
                  </a:lnTo>
                  <a:lnTo>
                    <a:pt x="78664" y="75975"/>
                  </a:lnTo>
                  <a:lnTo>
                    <a:pt x="78260" y="75975"/>
                  </a:lnTo>
                  <a:lnTo>
                    <a:pt x="77312" y="74189"/>
                  </a:lnTo>
                  <a:lnTo>
                    <a:pt x="77312" y="73646"/>
                  </a:lnTo>
                  <a:lnTo>
                    <a:pt x="77146" y="73490"/>
                  </a:lnTo>
                  <a:lnTo>
                    <a:pt x="77146" y="73141"/>
                  </a:lnTo>
                  <a:lnTo>
                    <a:pt x="76980" y="72986"/>
                  </a:lnTo>
                  <a:lnTo>
                    <a:pt x="76980" y="72714"/>
                  </a:lnTo>
                  <a:lnTo>
                    <a:pt x="76837" y="72714"/>
                  </a:lnTo>
                  <a:lnTo>
                    <a:pt x="76837" y="72209"/>
                  </a:lnTo>
                  <a:lnTo>
                    <a:pt x="76766" y="72209"/>
                  </a:lnTo>
                  <a:lnTo>
                    <a:pt x="76766" y="71860"/>
                  </a:lnTo>
                  <a:lnTo>
                    <a:pt x="76671" y="71860"/>
                  </a:lnTo>
                  <a:lnTo>
                    <a:pt x="76671" y="71588"/>
                  </a:lnTo>
                  <a:lnTo>
                    <a:pt x="76505" y="71433"/>
                  </a:lnTo>
                  <a:lnTo>
                    <a:pt x="76292" y="70540"/>
                  </a:lnTo>
                  <a:lnTo>
                    <a:pt x="76197" y="70540"/>
                  </a:lnTo>
                  <a:lnTo>
                    <a:pt x="76102" y="70384"/>
                  </a:lnTo>
                  <a:lnTo>
                    <a:pt x="76079" y="70229"/>
                  </a:lnTo>
                  <a:lnTo>
                    <a:pt x="76031" y="70113"/>
                  </a:lnTo>
                  <a:lnTo>
                    <a:pt x="76031" y="69880"/>
                  </a:lnTo>
                  <a:lnTo>
                    <a:pt x="75841" y="69802"/>
                  </a:lnTo>
                  <a:lnTo>
                    <a:pt x="75723" y="69686"/>
                  </a:lnTo>
                  <a:lnTo>
                    <a:pt x="75628" y="69530"/>
                  </a:lnTo>
                  <a:lnTo>
                    <a:pt x="75557" y="69414"/>
                  </a:lnTo>
                  <a:lnTo>
                    <a:pt x="75557" y="69259"/>
                  </a:lnTo>
                  <a:lnTo>
                    <a:pt x="75343" y="69259"/>
                  </a:lnTo>
                  <a:lnTo>
                    <a:pt x="75201" y="68909"/>
                  </a:lnTo>
                  <a:lnTo>
                    <a:pt x="75154" y="68327"/>
                  </a:lnTo>
                  <a:lnTo>
                    <a:pt x="75154" y="67706"/>
                  </a:lnTo>
                  <a:lnTo>
                    <a:pt x="75367" y="67356"/>
                  </a:lnTo>
                  <a:lnTo>
                    <a:pt x="75509" y="66852"/>
                  </a:lnTo>
                  <a:lnTo>
                    <a:pt x="75628" y="66308"/>
                  </a:lnTo>
                  <a:lnTo>
                    <a:pt x="75723" y="66308"/>
                  </a:lnTo>
                  <a:lnTo>
                    <a:pt x="75723" y="65998"/>
                  </a:lnTo>
                  <a:lnTo>
                    <a:pt x="76102" y="65532"/>
                  </a:lnTo>
                  <a:lnTo>
                    <a:pt x="76197" y="64755"/>
                  </a:lnTo>
                  <a:lnTo>
                    <a:pt x="76363" y="64600"/>
                  </a:lnTo>
                  <a:lnTo>
                    <a:pt x="76505" y="63979"/>
                  </a:lnTo>
                  <a:lnTo>
                    <a:pt x="76671" y="63824"/>
                  </a:lnTo>
                  <a:lnTo>
                    <a:pt x="76671" y="63552"/>
                  </a:lnTo>
                  <a:lnTo>
                    <a:pt x="76766" y="63552"/>
                  </a:lnTo>
                  <a:lnTo>
                    <a:pt x="77051" y="59786"/>
                  </a:lnTo>
                  <a:lnTo>
                    <a:pt x="77525" y="59670"/>
                  </a:lnTo>
                  <a:lnTo>
                    <a:pt x="77525" y="59514"/>
                  </a:lnTo>
                  <a:lnTo>
                    <a:pt x="77454" y="59359"/>
                  </a:lnTo>
                  <a:lnTo>
                    <a:pt x="77407" y="59359"/>
                  </a:lnTo>
                  <a:lnTo>
                    <a:pt x="77359" y="59320"/>
                  </a:lnTo>
                  <a:lnTo>
                    <a:pt x="77312" y="59165"/>
                  </a:lnTo>
                  <a:lnTo>
                    <a:pt x="77193" y="59242"/>
                  </a:lnTo>
                  <a:lnTo>
                    <a:pt x="77098" y="59242"/>
                  </a:lnTo>
                  <a:lnTo>
                    <a:pt x="76980" y="59320"/>
                  </a:lnTo>
                  <a:lnTo>
                    <a:pt x="76837" y="59320"/>
                  </a:lnTo>
                  <a:lnTo>
                    <a:pt x="76671" y="59320"/>
                  </a:lnTo>
                  <a:lnTo>
                    <a:pt x="76671" y="59010"/>
                  </a:lnTo>
                  <a:lnTo>
                    <a:pt x="76411" y="58660"/>
                  </a:lnTo>
                  <a:lnTo>
                    <a:pt x="76292" y="58233"/>
                  </a:lnTo>
                  <a:lnTo>
                    <a:pt x="76102" y="57767"/>
                  </a:lnTo>
                  <a:lnTo>
                    <a:pt x="75889" y="57612"/>
                  </a:lnTo>
                  <a:lnTo>
                    <a:pt x="75818" y="56991"/>
                  </a:lnTo>
                  <a:lnTo>
                    <a:pt x="75415" y="56564"/>
                  </a:lnTo>
                  <a:lnTo>
                    <a:pt x="75415" y="56214"/>
                  </a:lnTo>
                  <a:lnTo>
                    <a:pt x="75249" y="56059"/>
                  </a:lnTo>
                  <a:lnTo>
                    <a:pt x="75249" y="55787"/>
                  </a:lnTo>
                  <a:lnTo>
                    <a:pt x="74940" y="55438"/>
                  </a:lnTo>
                  <a:lnTo>
                    <a:pt x="74940" y="55127"/>
                  </a:lnTo>
                  <a:lnTo>
                    <a:pt x="74774" y="55011"/>
                  </a:lnTo>
                  <a:lnTo>
                    <a:pt x="74774" y="54661"/>
                  </a:lnTo>
                  <a:lnTo>
                    <a:pt x="74608" y="54506"/>
                  </a:lnTo>
                  <a:lnTo>
                    <a:pt x="74608" y="54234"/>
                  </a:lnTo>
                  <a:lnTo>
                    <a:pt x="74466" y="54234"/>
                  </a:lnTo>
                  <a:lnTo>
                    <a:pt x="74466" y="53885"/>
                  </a:lnTo>
                  <a:lnTo>
                    <a:pt x="74134" y="53574"/>
                  </a:lnTo>
                  <a:lnTo>
                    <a:pt x="73992" y="53303"/>
                  </a:lnTo>
                  <a:lnTo>
                    <a:pt x="73185" y="53303"/>
                  </a:lnTo>
                  <a:lnTo>
                    <a:pt x="73185" y="53109"/>
                  </a:lnTo>
                  <a:lnTo>
                    <a:pt x="72972" y="53109"/>
                  </a:lnTo>
                  <a:lnTo>
                    <a:pt x="72972" y="52953"/>
                  </a:lnTo>
                  <a:lnTo>
                    <a:pt x="72664" y="52798"/>
                  </a:lnTo>
                  <a:lnTo>
                    <a:pt x="72450" y="52720"/>
                  </a:lnTo>
                  <a:lnTo>
                    <a:pt x="72237" y="52526"/>
                  </a:lnTo>
                  <a:lnTo>
                    <a:pt x="72094" y="52021"/>
                  </a:lnTo>
                  <a:lnTo>
                    <a:pt x="72023" y="51672"/>
                  </a:lnTo>
                  <a:lnTo>
                    <a:pt x="71928" y="51323"/>
                  </a:lnTo>
                  <a:lnTo>
                    <a:pt x="71928" y="50779"/>
                  </a:lnTo>
                  <a:lnTo>
                    <a:pt x="72284" y="50391"/>
                  </a:lnTo>
                  <a:lnTo>
                    <a:pt x="72521" y="49770"/>
                  </a:lnTo>
                  <a:lnTo>
                    <a:pt x="72711" y="49071"/>
                  </a:lnTo>
                  <a:lnTo>
                    <a:pt x="72569" y="49071"/>
                  </a:lnTo>
                  <a:lnTo>
                    <a:pt x="72569" y="48139"/>
                  </a:lnTo>
                  <a:lnTo>
                    <a:pt x="72711" y="48139"/>
                  </a:lnTo>
                  <a:lnTo>
                    <a:pt x="72711" y="48062"/>
                  </a:lnTo>
                  <a:lnTo>
                    <a:pt x="72758" y="48062"/>
                  </a:lnTo>
                  <a:lnTo>
                    <a:pt x="72758" y="48023"/>
                  </a:lnTo>
                  <a:lnTo>
                    <a:pt x="72758" y="48023"/>
                  </a:lnTo>
                  <a:lnTo>
                    <a:pt x="72782" y="48023"/>
                  </a:lnTo>
                  <a:lnTo>
                    <a:pt x="72877" y="48023"/>
                  </a:lnTo>
                  <a:lnTo>
                    <a:pt x="72782" y="47246"/>
                  </a:lnTo>
                  <a:lnTo>
                    <a:pt x="72664" y="47091"/>
                  </a:lnTo>
                  <a:lnTo>
                    <a:pt x="72569" y="47013"/>
                  </a:lnTo>
                  <a:lnTo>
                    <a:pt x="72450" y="46936"/>
                  </a:lnTo>
                  <a:lnTo>
                    <a:pt x="72308" y="46897"/>
                  </a:lnTo>
                  <a:lnTo>
                    <a:pt x="72284" y="46664"/>
                  </a:lnTo>
                  <a:lnTo>
                    <a:pt x="72284" y="46509"/>
                  </a:lnTo>
                  <a:lnTo>
                    <a:pt x="72237" y="46392"/>
                  </a:lnTo>
                  <a:lnTo>
                    <a:pt x="72189" y="46237"/>
                  </a:lnTo>
                  <a:lnTo>
                    <a:pt x="72094" y="46120"/>
                  </a:lnTo>
                  <a:lnTo>
                    <a:pt x="72023" y="46120"/>
                  </a:lnTo>
                  <a:lnTo>
                    <a:pt x="72023" y="45810"/>
                  </a:lnTo>
                  <a:lnTo>
                    <a:pt x="72023" y="45732"/>
                  </a:lnTo>
                  <a:lnTo>
                    <a:pt x="71976" y="45693"/>
                  </a:lnTo>
                  <a:lnTo>
                    <a:pt x="71928" y="45616"/>
                  </a:lnTo>
                  <a:lnTo>
                    <a:pt x="71833" y="45538"/>
                  </a:lnTo>
                  <a:lnTo>
                    <a:pt x="71833" y="45538"/>
                  </a:lnTo>
                  <a:lnTo>
                    <a:pt x="71620" y="45344"/>
                  </a:lnTo>
                  <a:lnTo>
                    <a:pt x="71620" y="44412"/>
                  </a:lnTo>
                  <a:lnTo>
                    <a:pt x="71075" y="44412"/>
                  </a:lnTo>
                  <a:lnTo>
                    <a:pt x="71075" y="44257"/>
                  </a:lnTo>
                  <a:lnTo>
                    <a:pt x="70980" y="44257"/>
                  </a:lnTo>
                  <a:lnTo>
                    <a:pt x="70885" y="42588"/>
                  </a:lnTo>
                  <a:lnTo>
                    <a:pt x="70980" y="42588"/>
                  </a:lnTo>
                  <a:lnTo>
                    <a:pt x="70980" y="40685"/>
                  </a:lnTo>
                  <a:lnTo>
                    <a:pt x="70885" y="40685"/>
                  </a:lnTo>
                  <a:lnTo>
                    <a:pt x="70885" y="40879"/>
                  </a:lnTo>
                  <a:lnTo>
                    <a:pt x="70339" y="40879"/>
                  </a:lnTo>
                  <a:lnTo>
                    <a:pt x="70245" y="40724"/>
                  </a:lnTo>
                  <a:lnTo>
                    <a:pt x="70197" y="40608"/>
                  </a:lnTo>
                  <a:lnTo>
                    <a:pt x="70197" y="40608"/>
                  </a:lnTo>
                  <a:lnTo>
                    <a:pt x="70150" y="40608"/>
                  </a:lnTo>
                  <a:lnTo>
                    <a:pt x="70126" y="40608"/>
                  </a:lnTo>
                  <a:lnTo>
                    <a:pt x="70126" y="40608"/>
                  </a:lnTo>
                  <a:lnTo>
                    <a:pt x="70079" y="40608"/>
                  </a:lnTo>
                  <a:lnTo>
                    <a:pt x="70031" y="40530"/>
                  </a:lnTo>
                  <a:lnTo>
                    <a:pt x="69936" y="40103"/>
                  </a:lnTo>
                  <a:lnTo>
                    <a:pt x="69652" y="39754"/>
                  </a:lnTo>
                  <a:lnTo>
                    <a:pt x="69652" y="38356"/>
                  </a:lnTo>
                  <a:lnTo>
                    <a:pt x="69723" y="38201"/>
                  </a:lnTo>
                  <a:lnTo>
                    <a:pt x="69770" y="37968"/>
                  </a:lnTo>
                  <a:lnTo>
                    <a:pt x="69865" y="37696"/>
                  </a:lnTo>
                  <a:lnTo>
                    <a:pt x="69913" y="37502"/>
                  </a:lnTo>
                  <a:lnTo>
                    <a:pt x="69936" y="37269"/>
                  </a:lnTo>
                  <a:lnTo>
                    <a:pt x="70031" y="37269"/>
                  </a:lnTo>
                  <a:lnTo>
                    <a:pt x="70031" y="37153"/>
                  </a:lnTo>
                  <a:lnTo>
                    <a:pt x="70505" y="37153"/>
                  </a:lnTo>
                  <a:lnTo>
                    <a:pt x="70505" y="36920"/>
                  </a:lnTo>
                  <a:lnTo>
                    <a:pt x="71288" y="36920"/>
                  </a:lnTo>
                  <a:lnTo>
                    <a:pt x="71762" y="36725"/>
                  </a:lnTo>
                  <a:lnTo>
                    <a:pt x="72308" y="36570"/>
                  </a:lnTo>
                  <a:lnTo>
                    <a:pt x="72972" y="36493"/>
                  </a:lnTo>
                  <a:lnTo>
                    <a:pt x="73826" y="34668"/>
                  </a:lnTo>
                  <a:lnTo>
                    <a:pt x="74466" y="34668"/>
                  </a:lnTo>
                  <a:lnTo>
                    <a:pt x="74727" y="34823"/>
                  </a:lnTo>
                  <a:lnTo>
                    <a:pt x="75083" y="34823"/>
                  </a:lnTo>
                  <a:lnTo>
                    <a:pt x="75415" y="34823"/>
                  </a:lnTo>
                  <a:lnTo>
                    <a:pt x="75557" y="35250"/>
                  </a:lnTo>
                  <a:lnTo>
                    <a:pt x="75604" y="35289"/>
                  </a:lnTo>
                  <a:lnTo>
                    <a:pt x="75604" y="35367"/>
                  </a:lnTo>
                  <a:lnTo>
                    <a:pt x="75604" y="35367"/>
                  </a:lnTo>
                  <a:lnTo>
                    <a:pt x="75604" y="35367"/>
                  </a:lnTo>
                  <a:lnTo>
                    <a:pt x="75604" y="35444"/>
                  </a:lnTo>
                  <a:lnTo>
                    <a:pt x="75628" y="35600"/>
                  </a:lnTo>
                  <a:lnTo>
                    <a:pt x="76197" y="35444"/>
                  </a:lnTo>
                  <a:lnTo>
                    <a:pt x="76316" y="35794"/>
                  </a:lnTo>
                  <a:lnTo>
                    <a:pt x="76458" y="36027"/>
                  </a:lnTo>
                  <a:lnTo>
                    <a:pt x="76671" y="36065"/>
                  </a:lnTo>
                  <a:lnTo>
                    <a:pt x="77051" y="36027"/>
                  </a:lnTo>
                  <a:lnTo>
                    <a:pt x="77051" y="36648"/>
                  </a:lnTo>
                  <a:lnTo>
                    <a:pt x="77146" y="36725"/>
                  </a:lnTo>
                  <a:lnTo>
                    <a:pt x="77264" y="36842"/>
                  </a:lnTo>
                  <a:lnTo>
                    <a:pt x="77359" y="36920"/>
                  </a:lnTo>
                  <a:lnTo>
                    <a:pt x="77454" y="36997"/>
                  </a:lnTo>
                  <a:lnTo>
                    <a:pt x="77573" y="37075"/>
                  </a:lnTo>
                  <a:lnTo>
                    <a:pt x="77715" y="37153"/>
                  </a:lnTo>
                  <a:lnTo>
                    <a:pt x="77715" y="36920"/>
                  </a:lnTo>
                  <a:lnTo>
                    <a:pt x="78474" y="36920"/>
                  </a:lnTo>
                  <a:lnTo>
                    <a:pt x="78569" y="36648"/>
                  </a:lnTo>
                  <a:lnTo>
                    <a:pt x="78877" y="36648"/>
                  </a:lnTo>
                  <a:lnTo>
                    <a:pt x="78877" y="36493"/>
                  </a:lnTo>
                  <a:lnTo>
                    <a:pt x="79422" y="36493"/>
                  </a:lnTo>
                  <a:lnTo>
                    <a:pt x="79422" y="36376"/>
                  </a:lnTo>
                  <a:lnTo>
                    <a:pt x="79470" y="36298"/>
                  </a:lnTo>
                  <a:lnTo>
                    <a:pt x="79470" y="36221"/>
                  </a:lnTo>
                  <a:lnTo>
                    <a:pt x="79470" y="36221"/>
                  </a:lnTo>
                  <a:lnTo>
                    <a:pt x="79470" y="36221"/>
                  </a:lnTo>
                  <a:lnTo>
                    <a:pt x="79517" y="36143"/>
                  </a:lnTo>
                  <a:lnTo>
                    <a:pt x="79517" y="36027"/>
                  </a:lnTo>
                  <a:lnTo>
                    <a:pt x="80086" y="36027"/>
                  </a:lnTo>
                  <a:lnTo>
                    <a:pt x="80300" y="37774"/>
                  </a:lnTo>
                  <a:lnTo>
                    <a:pt x="80561" y="37929"/>
                  </a:lnTo>
                  <a:lnTo>
                    <a:pt x="80632" y="38201"/>
                  </a:lnTo>
                  <a:lnTo>
                    <a:pt x="80940" y="38472"/>
                  </a:lnTo>
                  <a:lnTo>
                    <a:pt x="80940" y="39754"/>
                  </a:lnTo>
                  <a:lnTo>
                    <a:pt x="80845" y="39754"/>
                  </a:lnTo>
                  <a:lnTo>
                    <a:pt x="80845" y="39909"/>
                  </a:lnTo>
                  <a:lnTo>
                    <a:pt x="81249" y="40025"/>
                  </a:lnTo>
                  <a:lnTo>
                    <a:pt x="81509" y="40258"/>
                  </a:lnTo>
                  <a:lnTo>
                    <a:pt x="81723" y="40685"/>
                  </a:lnTo>
                  <a:lnTo>
                    <a:pt x="81723" y="41307"/>
                  </a:lnTo>
                  <a:lnTo>
                    <a:pt x="81794" y="41307"/>
                  </a:lnTo>
                  <a:lnTo>
                    <a:pt x="81794" y="41462"/>
                  </a:lnTo>
                  <a:lnTo>
                    <a:pt x="81889" y="41501"/>
                  </a:lnTo>
                  <a:lnTo>
                    <a:pt x="81984" y="41578"/>
                  </a:lnTo>
                  <a:lnTo>
                    <a:pt x="82007" y="41501"/>
                  </a:lnTo>
                  <a:lnTo>
                    <a:pt x="82055" y="41501"/>
                  </a:lnTo>
                  <a:lnTo>
                    <a:pt x="82102" y="41501"/>
                  </a:lnTo>
                  <a:lnTo>
                    <a:pt x="82150" y="41501"/>
                  </a:lnTo>
                  <a:lnTo>
                    <a:pt x="82197" y="41578"/>
                  </a:lnTo>
                  <a:lnTo>
                    <a:pt x="82245" y="41734"/>
                  </a:lnTo>
                  <a:lnTo>
                    <a:pt x="82268" y="41928"/>
                  </a:lnTo>
                  <a:lnTo>
                    <a:pt x="82458" y="41928"/>
                  </a:lnTo>
                  <a:lnTo>
                    <a:pt x="82458" y="43364"/>
                  </a:lnTo>
                  <a:lnTo>
                    <a:pt x="81984" y="43481"/>
                  </a:lnTo>
                  <a:lnTo>
                    <a:pt x="81984" y="44141"/>
                  </a:lnTo>
                  <a:lnTo>
                    <a:pt x="82268" y="44141"/>
                  </a:lnTo>
                  <a:lnTo>
                    <a:pt x="82529" y="43403"/>
                  </a:lnTo>
                  <a:lnTo>
                    <a:pt x="82837" y="42782"/>
                  </a:lnTo>
                  <a:lnTo>
                    <a:pt x="83217" y="42238"/>
                  </a:lnTo>
                  <a:lnTo>
                    <a:pt x="83217" y="42083"/>
                  </a:lnTo>
                  <a:lnTo>
                    <a:pt x="83786" y="42083"/>
                  </a:lnTo>
                  <a:lnTo>
                    <a:pt x="84000" y="42588"/>
                  </a:lnTo>
                  <a:lnTo>
                    <a:pt x="84355" y="42859"/>
                  </a:lnTo>
                  <a:lnTo>
                    <a:pt x="84735" y="43015"/>
                  </a:lnTo>
                  <a:lnTo>
                    <a:pt x="85209" y="43015"/>
                  </a:lnTo>
                  <a:lnTo>
                    <a:pt x="85422" y="42277"/>
                  </a:lnTo>
                  <a:lnTo>
                    <a:pt x="85636" y="41656"/>
                  </a:lnTo>
                  <a:lnTo>
                    <a:pt x="85802" y="40879"/>
                  </a:lnTo>
                  <a:lnTo>
                    <a:pt x="85849" y="39909"/>
                  </a:lnTo>
                  <a:lnTo>
                    <a:pt x="86252" y="39909"/>
                  </a:lnTo>
                  <a:lnTo>
                    <a:pt x="86158" y="38900"/>
                  </a:lnTo>
                  <a:lnTo>
                    <a:pt x="86110" y="37774"/>
                  </a:lnTo>
                  <a:lnTo>
                    <a:pt x="86158" y="36803"/>
                  </a:lnTo>
                  <a:lnTo>
                    <a:pt x="85849" y="36648"/>
                  </a:lnTo>
                  <a:lnTo>
                    <a:pt x="85778" y="36376"/>
                  </a:lnTo>
                  <a:lnTo>
                    <a:pt x="85588" y="36376"/>
                  </a:lnTo>
                  <a:lnTo>
                    <a:pt x="85565" y="36221"/>
                  </a:lnTo>
                  <a:lnTo>
                    <a:pt x="85517" y="36143"/>
                  </a:lnTo>
                  <a:lnTo>
                    <a:pt x="85470" y="36027"/>
                  </a:lnTo>
                  <a:lnTo>
                    <a:pt x="85375" y="35871"/>
                  </a:lnTo>
                  <a:lnTo>
                    <a:pt x="85375" y="33387"/>
                  </a:lnTo>
                  <a:lnTo>
                    <a:pt x="85849" y="33387"/>
                  </a:lnTo>
                  <a:lnTo>
                    <a:pt x="85992" y="33814"/>
                  </a:lnTo>
                  <a:lnTo>
                    <a:pt x="86727" y="33814"/>
                  </a:lnTo>
                  <a:lnTo>
                    <a:pt x="86798" y="34163"/>
                  </a:lnTo>
                  <a:lnTo>
                    <a:pt x="87106" y="34163"/>
                  </a:lnTo>
                  <a:lnTo>
                    <a:pt x="87106" y="34318"/>
                  </a:lnTo>
                  <a:lnTo>
                    <a:pt x="87747" y="34474"/>
                  </a:lnTo>
                  <a:lnTo>
                    <a:pt x="87747" y="34668"/>
                  </a:lnTo>
                  <a:lnTo>
                    <a:pt x="88007" y="34823"/>
                  </a:lnTo>
                  <a:lnTo>
                    <a:pt x="88221" y="34862"/>
                  </a:lnTo>
                  <a:lnTo>
                    <a:pt x="88529" y="34940"/>
                  </a:lnTo>
                  <a:lnTo>
                    <a:pt x="88529" y="35600"/>
                  </a:lnTo>
                  <a:lnTo>
                    <a:pt x="88837" y="35638"/>
                  </a:lnTo>
                  <a:lnTo>
                    <a:pt x="89051" y="35716"/>
                  </a:lnTo>
                  <a:lnTo>
                    <a:pt x="89169" y="35871"/>
                  </a:lnTo>
                  <a:lnTo>
                    <a:pt x="89430" y="36027"/>
                  </a:lnTo>
                  <a:lnTo>
                    <a:pt x="89786" y="36027"/>
                  </a:lnTo>
                  <a:lnTo>
                    <a:pt x="89786" y="36648"/>
                  </a:lnTo>
                  <a:lnTo>
                    <a:pt x="90426" y="36648"/>
                  </a:lnTo>
                  <a:lnTo>
                    <a:pt x="90474" y="36803"/>
                  </a:lnTo>
                  <a:lnTo>
                    <a:pt x="90521" y="36997"/>
                  </a:lnTo>
                  <a:lnTo>
                    <a:pt x="90521" y="37153"/>
                  </a:lnTo>
                  <a:lnTo>
                    <a:pt x="90521" y="37424"/>
                  </a:lnTo>
                  <a:lnTo>
                    <a:pt x="90948" y="37502"/>
                  </a:lnTo>
                  <a:lnTo>
                    <a:pt x="91256" y="37580"/>
                  </a:lnTo>
                  <a:lnTo>
                    <a:pt x="91541" y="37696"/>
                  </a:lnTo>
                  <a:lnTo>
                    <a:pt x="91944" y="37774"/>
                  </a:lnTo>
                  <a:lnTo>
                    <a:pt x="91968" y="37851"/>
                  </a:lnTo>
                  <a:lnTo>
                    <a:pt x="92015" y="37968"/>
                  </a:lnTo>
                  <a:lnTo>
                    <a:pt x="92063" y="38045"/>
                  </a:lnTo>
                  <a:lnTo>
                    <a:pt x="92110" y="38201"/>
                  </a:lnTo>
                  <a:lnTo>
                    <a:pt x="92158" y="38356"/>
                  </a:lnTo>
                  <a:lnTo>
                    <a:pt x="92229" y="38356"/>
                  </a:lnTo>
                  <a:lnTo>
                    <a:pt x="92229" y="38977"/>
                  </a:lnTo>
                  <a:lnTo>
                    <a:pt x="93652" y="39132"/>
                  </a:lnTo>
                  <a:lnTo>
                    <a:pt x="93652" y="41462"/>
                  </a:lnTo>
                  <a:lnTo>
                    <a:pt x="94055" y="41462"/>
                  </a:lnTo>
                  <a:lnTo>
                    <a:pt x="94126" y="41928"/>
                  </a:lnTo>
                  <a:lnTo>
                    <a:pt x="94221" y="42005"/>
                  </a:lnTo>
                  <a:lnTo>
                    <a:pt x="94316" y="42005"/>
                  </a:lnTo>
                  <a:lnTo>
                    <a:pt x="94316" y="42083"/>
                  </a:lnTo>
                  <a:lnTo>
                    <a:pt x="94316" y="42083"/>
                  </a:lnTo>
                  <a:lnTo>
                    <a:pt x="95169" y="42083"/>
                  </a:lnTo>
                  <a:lnTo>
                    <a:pt x="95169" y="42238"/>
                  </a:lnTo>
                  <a:lnTo>
                    <a:pt x="95335" y="42238"/>
                  </a:lnTo>
                  <a:lnTo>
                    <a:pt x="95383" y="42277"/>
                  </a:lnTo>
                  <a:lnTo>
                    <a:pt x="95383" y="42355"/>
                  </a:lnTo>
                  <a:lnTo>
                    <a:pt x="95430" y="42432"/>
                  </a:lnTo>
                  <a:lnTo>
                    <a:pt x="95478" y="42510"/>
                  </a:lnTo>
                  <a:lnTo>
                    <a:pt x="95478" y="42588"/>
                  </a:lnTo>
                  <a:lnTo>
                    <a:pt x="95549" y="42588"/>
                  </a:lnTo>
                  <a:lnTo>
                    <a:pt x="95549" y="42432"/>
                  </a:lnTo>
                  <a:lnTo>
                    <a:pt x="95810" y="42238"/>
                  </a:lnTo>
                  <a:lnTo>
                    <a:pt x="95810" y="42083"/>
                  </a:lnTo>
                  <a:lnTo>
                    <a:pt x="96972" y="42083"/>
                  </a:lnTo>
                  <a:lnTo>
                    <a:pt x="97233" y="42859"/>
                  </a:lnTo>
                  <a:lnTo>
                    <a:pt x="97541" y="42704"/>
                  </a:lnTo>
                  <a:lnTo>
                    <a:pt x="97754" y="42588"/>
                  </a:lnTo>
                  <a:lnTo>
                    <a:pt x="97968" y="42432"/>
                  </a:lnTo>
                  <a:lnTo>
                    <a:pt x="98229" y="42432"/>
                  </a:lnTo>
                  <a:lnTo>
                    <a:pt x="98584" y="42588"/>
                  </a:lnTo>
                  <a:lnTo>
                    <a:pt x="98584" y="42083"/>
                  </a:lnTo>
                  <a:lnTo>
                    <a:pt x="99059" y="42005"/>
                  </a:lnTo>
                  <a:lnTo>
                    <a:pt x="99438" y="42005"/>
                  </a:lnTo>
                  <a:lnTo>
                    <a:pt x="99913" y="42083"/>
                  </a:lnTo>
                  <a:lnTo>
                    <a:pt x="100007" y="41850"/>
                  </a:lnTo>
                  <a:lnTo>
                    <a:pt x="100031" y="41734"/>
                  </a:lnTo>
                  <a:lnTo>
                    <a:pt x="100079" y="41578"/>
                  </a:lnTo>
                  <a:lnTo>
                    <a:pt x="100173" y="41384"/>
                  </a:lnTo>
                  <a:lnTo>
                    <a:pt x="100221" y="41151"/>
                  </a:lnTo>
                  <a:lnTo>
                    <a:pt x="101715" y="41151"/>
                  </a:lnTo>
                  <a:lnTo>
                    <a:pt x="101644" y="42859"/>
                  </a:lnTo>
                  <a:lnTo>
                    <a:pt x="101715" y="42859"/>
                  </a:lnTo>
                  <a:lnTo>
                    <a:pt x="101928" y="42510"/>
                  </a:lnTo>
                  <a:lnTo>
                    <a:pt x="102284" y="42355"/>
                  </a:lnTo>
                  <a:lnTo>
                    <a:pt x="102758" y="42432"/>
                  </a:lnTo>
                  <a:lnTo>
                    <a:pt x="102853" y="42588"/>
                  </a:lnTo>
                  <a:lnTo>
                    <a:pt x="102924" y="42704"/>
                  </a:lnTo>
                  <a:lnTo>
                    <a:pt x="103019" y="42937"/>
                  </a:lnTo>
                  <a:lnTo>
                    <a:pt x="103114" y="43054"/>
                  </a:lnTo>
                  <a:lnTo>
                    <a:pt x="103185" y="43209"/>
                  </a:lnTo>
                  <a:lnTo>
                    <a:pt x="103233" y="43481"/>
                  </a:lnTo>
                  <a:lnTo>
                    <a:pt x="103328" y="43481"/>
                  </a:lnTo>
                  <a:lnTo>
                    <a:pt x="103328" y="43209"/>
                  </a:lnTo>
                  <a:lnTo>
                    <a:pt x="103351" y="42937"/>
                  </a:lnTo>
                  <a:lnTo>
                    <a:pt x="103399" y="42704"/>
                  </a:lnTo>
                  <a:lnTo>
                    <a:pt x="103446" y="42588"/>
                  </a:lnTo>
                  <a:lnTo>
                    <a:pt x="103588" y="42510"/>
                  </a:lnTo>
                  <a:lnTo>
                    <a:pt x="103707" y="42432"/>
                  </a:lnTo>
                  <a:lnTo>
                    <a:pt x="103707" y="42238"/>
                  </a:lnTo>
                  <a:lnTo>
                    <a:pt x="103873" y="42161"/>
                  </a:lnTo>
                  <a:lnTo>
                    <a:pt x="104181" y="42005"/>
                  </a:lnTo>
                  <a:lnTo>
                    <a:pt x="104537" y="41928"/>
                  </a:lnTo>
                  <a:lnTo>
                    <a:pt x="104869" y="41850"/>
                  </a:lnTo>
                  <a:lnTo>
                    <a:pt x="105130" y="41928"/>
                  </a:lnTo>
                  <a:lnTo>
                    <a:pt x="105225" y="42238"/>
                  </a:lnTo>
                  <a:lnTo>
                    <a:pt x="105699" y="42432"/>
                  </a:lnTo>
                  <a:lnTo>
                    <a:pt x="105699" y="43636"/>
                  </a:lnTo>
                  <a:lnTo>
                    <a:pt x="105865" y="43636"/>
                  </a:lnTo>
                  <a:lnTo>
                    <a:pt x="105984" y="43714"/>
                  </a:lnTo>
                  <a:lnTo>
                    <a:pt x="106031" y="43714"/>
                  </a:lnTo>
                  <a:lnTo>
                    <a:pt x="106126" y="43791"/>
                  </a:lnTo>
                  <a:lnTo>
                    <a:pt x="106173" y="43830"/>
                  </a:lnTo>
                  <a:lnTo>
                    <a:pt x="106245" y="43908"/>
                  </a:lnTo>
                  <a:lnTo>
                    <a:pt x="106387" y="43908"/>
                  </a:lnTo>
                  <a:lnTo>
                    <a:pt x="106387" y="44141"/>
                  </a:lnTo>
                  <a:lnTo>
                    <a:pt x="106434" y="44257"/>
                  </a:lnTo>
                  <a:lnTo>
                    <a:pt x="106434" y="44257"/>
                  </a:lnTo>
                  <a:lnTo>
                    <a:pt x="106458" y="44335"/>
                  </a:lnTo>
                  <a:lnTo>
                    <a:pt x="106458" y="44335"/>
                  </a:lnTo>
                  <a:lnTo>
                    <a:pt x="106505" y="44335"/>
                  </a:lnTo>
                  <a:lnTo>
                    <a:pt x="106553" y="44335"/>
                  </a:lnTo>
                  <a:lnTo>
                    <a:pt x="106648" y="44412"/>
                  </a:lnTo>
                  <a:lnTo>
                    <a:pt x="106648" y="44568"/>
                  </a:lnTo>
                  <a:lnTo>
                    <a:pt x="106719" y="44684"/>
                  </a:lnTo>
                  <a:lnTo>
                    <a:pt x="106861" y="44684"/>
                  </a:lnTo>
                  <a:lnTo>
                    <a:pt x="106980" y="44684"/>
                  </a:lnTo>
                  <a:lnTo>
                    <a:pt x="107122" y="44684"/>
                  </a:lnTo>
                  <a:lnTo>
                    <a:pt x="107122" y="45344"/>
                  </a:lnTo>
                  <a:lnTo>
                    <a:pt x="107146" y="45383"/>
                  </a:lnTo>
                  <a:lnTo>
                    <a:pt x="107146" y="45383"/>
                  </a:lnTo>
                  <a:lnTo>
                    <a:pt x="107193" y="45383"/>
                  </a:lnTo>
                  <a:lnTo>
                    <a:pt x="107193" y="45383"/>
                  </a:lnTo>
                  <a:lnTo>
                    <a:pt x="107193" y="45461"/>
                  </a:lnTo>
                  <a:lnTo>
                    <a:pt x="107193" y="45538"/>
                  </a:lnTo>
                  <a:lnTo>
                    <a:pt x="107501" y="45538"/>
                  </a:lnTo>
                  <a:lnTo>
                    <a:pt x="107501" y="45965"/>
                  </a:lnTo>
                  <a:lnTo>
                    <a:pt x="107596" y="46664"/>
                  </a:lnTo>
                  <a:lnTo>
                    <a:pt x="107620" y="47440"/>
                  </a:lnTo>
                  <a:lnTo>
                    <a:pt x="107715" y="48139"/>
                  </a:lnTo>
                  <a:lnTo>
                    <a:pt x="107810" y="48450"/>
                  </a:lnTo>
                  <a:lnTo>
                    <a:pt x="107810" y="48217"/>
                  </a:lnTo>
                  <a:lnTo>
                    <a:pt x="107857" y="48062"/>
                  </a:lnTo>
                  <a:lnTo>
                    <a:pt x="107857" y="47945"/>
                  </a:lnTo>
                  <a:lnTo>
                    <a:pt x="107881" y="47868"/>
                  </a:lnTo>
                  <a:lnTo>
                    <a:pt x="107928" y="47712"/>
                  </a:lnTo>
                  <a:lnTo>
                    <a:pt x="107976" y="47518"/>
                  </a:lnTo>
                  <a:lnTo>
                    <a:pt x="108758" y="47518"/>
                  </a:lnTo>
                  <a:lnTo>
                    <a:pt x="108806" y="48062"/>
                  </a:lnTo>
                  <a:lnTo>
                    <a:pt x="108830" y="48799"/>
                  </a:lnTo>
                  <a:lnTo>
                    <a:pt x="109090" y="48916"/>
                  </a:lnTo>
                  <a:lnTo>
                    <a:pt x="109233" y="49343"/>
                  </a:lnTo>
                  <a:lnTo>
                    <a:pt x="109304" y="49343"/>
                  </a:lnTo>
                  <a:lnTo>
                    <a:pt x="109304" y="49692"/>
                  </a:lnTo>
                  <a:lnTo>
                    <a:pt x="109399" y="49692"/>
                  </a:lnTo>
                  <a:lnTo>
                    <a:pt x="109399" y="50973"/>
                  </a:lnTo>
                  <a:lnTo>
                    <a:pt x="109494" y="50973"/>
                  </a:lnTo>
                  <a:lnTo>
                    <a:pt x="109494" y="51400"/>
                  </a:lnTo>
                  <a:lnTo>
                    <a:pt x="109565" y="51400"/>
                  </a:lnTo>
                  <a:lnTo>
                    <a:pt x="109565" y="51905"/>
                  </a:lnTo>
                  <a:lnTo>
                    <a:pt x="109707" y="51905"/>
                  </a:lnTo>
                  <a:lnTo>
                    <a:pt x="109707" y="52332"/>
                  </a:lnTo>
                  <a:lnTo>
                    <a:pt x="109778" y="52332"/>
                  </a:lnTo>
                  <a:lnTo>
                    <a:pt x="109778" y="52798"/>
                  </a:lnTo>
                  <a:lnTo>
                    <a:pt x="109873" y="52798"/>
                  </a:lnTo>
                  <a:lnTo>
                    <a:pt x="109873" y="53303"/>
                  </a:lnTo>
                  <a:lnTo>
                    <a:pt x="109968" y="53303"/>
                  </a:lnTo>
                  <a:lnTo>
                    <a:pt x="109968" y="53574"/>
                  </a:lnTo>
                  <a:lnTo>
                    <a:pt x="110039" y="53574"/>
                  </a:lnTo>
                  <a:lnTo>
                    <a:pt x="110039" y="54351"/>
                  </a:lnTo>
                  <a:lnTo>
                    <a:pt x="110181" y="54351"/>
                  </a:lnTo>
                  <a:lnTo>
                    <a:pt x="110181" y="53458"/>
                  </a:lnTo>
                  <a:lnTo>
                    <a:pt x="110252" y="52681"/>
                  </a:lnTo>
                  <a:lnTo>
                    <a:pt x="111391" y="52449"/>
                  </a:lnTo>
                  <a:lnTo>
                    <a:pt x="111391" y="53303"/>
                  </a:lnTo>
                  <a:lnTo>
                    <a:pt x="111462" y="53380"/>
                  </a:lnTo>
                  <a:lnTo>
                    <a:pt x="111509" y="53458"/>
                  </a:lnTo>
                  <a:lnTo>
                    <a:pt x="111604" y="53458"/>
                  </a:lnTo>
                  <a:lnTo>
                    <a:pt x="111652" y="53497"/>
                  </a:lnTo>
                  <a:lnTo>
                    <a:pt x="111770" y="53574"/>
                  </a:lnTo>
                  <a:lnTo>
                    <a:pt x="112079" y="52953"/>
                  </a:lnTo>
                  <a:lnTo>
                    <a:pt x="112719" y="52953"/>
                  </a:lnTo>
                  <a:lnTo>
                    <a:pt x="112719" y="52798"/>
                  </a:lnTo>
                  <a:lnTo>
                    <a:pt x="112814" y="52798"/>
                  </a:lnTo>
                  <a:lnTo>
                    <a:pt x="112814" y="52449"/>
                  </a:lnTo>
                  <a:lnTo>
                    <a:pt x="113027" y="52332"/>
                  </a:lnTo>
                  <a:lnTo>
                    <a:pt x="113098" y="52099"/>
                  </a:lnTo>
                  <a:lnTo>
                    <a:pt x="113193" y="51827"/>
                  </a:lnTo>
                  <a:lnTo>
                    <a:pt x="113241" y="51556"/>
                  </a:lnTo>
                  <a:lnTo>
                    <a:pt x="113288" y="51245"/>
                  </a:lnTo>
                  <a:lnTo>
                    <a:pt x="113407" y="51167"/>
                  </a:lnTo>
                  <a:lnTo>
                    <a:pt x="113501" y="51129"/>
                  </a:lnTo>
                  <a:lnTo>
                    <a:pt x="113573" y="51051"/>
                  </a:lnTo>
                  <a:lnTo>
                    <a:pt x="113667" y="50973"/>
                  </a:lnTo>
                  <a:lnTo>
                    <a:pt x="113667" y="50779"/>
                  </a:lnTo>
                  <a:lnTo>
                    <a:pt x="114047" y="50624"/>
                  </a:lnTo>
                  <a:lnTo>
                    <a:pt x="114142" y="50352"/>
                  </a:lnTo>
                  <a:lnTo>
                    <a:pt x="114996" y="50352"/>
                  </a:lnTo>
                  <a:lnTo>
                    <a:pt x="115090" y="50779"/>
                  </a:lnTo>
                  <a:lnTo>
                    <a:pt x="115185" y="50779"/>
                  </a:lnTo>
                  <a:lnTo>
                    <a:pt x="115185" y="51750"/>
                  </a:lnTo>
                  <a:lnTo>
                    <a:pt x="115256" y="51750"/>
                  </a:lnTo>
                  <a:lnTo>
                    <a:pt x="115731" y="52681"/>
                  </a:lnTo>
                  <a:lnTo>
                    <a:pt x="115778" y="52604"/>
                  </a:lnTo>
                  <a:lnTo>
                    <a:pt x="115826" y="52604"/>
                  </a:lnTo>
                  <a:lnTo>
                    <a:pt x="115826" y="52604"/>
                  </a:lnTo>
                  <a:lnTo>
                    <a:pt x="115826" y="52604"/>
                  </a:lnTo>
                  <a:lnTo>
                    <a:pt x="115826" y="52526"/>
                  </a:lnTo>
                  <a:lnTo>
                    <a:pt x="115873" y="52449"/>
                  </a:lnTo>
                  <a:lnTo>
                    <a:pt x="115944" y="52449"/>
                  </a:lnTo>
                  <a:lnTo>
                    <a:pt x="116039" y="52021"/>
                  </a:lnTo>
                  <a:lnTo>
                    <a:pt x="116822" y="52021"/>
                  </a:lnTo>
                  <a:lnTo>
                    <a:pt x="116679" y="54079"/>
                  </a:lnTo>
                  <a:lnTo>
                    <a:pt x="116893" y="54079"/>
                  </a:lnTo>
                  <a:lnTo>
                    <a:pt x="116988" y="54157"/>
                  </a:lnTo>
                  <a:lnTo>
                    <a:pt x="117083" y="54234"/>
                  </a:lnTo>
                  <a:lnTo>
                    <a:pt x="117106" y="54351"/>
                  </a:lnTo>
                  <a:lnTo>
                    <a:pt x="117106" y="54428"/>
                  </a:lnTo>
                  <a:lnTo>
                    <a:pt x="117154" y="54506"/>
                  </a:lnTo>
                  <a:lnTo>
                    <a:pt x="117154" y="54661"/>
                  </a:lnTo>
                  <a:lnTo>
                    <a:pt x="117201" y="54700"/>
                  </a:lnTo>
                  <a:lnTo>
                    <a:pt x="117296" y="54778"/>
                  </a:lnTo>
                  <a:lnTo>
                    <a:pt x="117462" y="54778"/>
                  </a:lnTo>
                  <a:lnTo>
                    <a:pt x="117367" y="53109"/>
                  </a:lnTo>
                  <a:lnTo>
                    <a:pt x="118102" y="53109"/>
                  </a:lnTo>
                  <a:lnTo>
                    <a:pt x="118245" y="53885"/>
                  </a:lnTo>
                  <a:lnTo>
                    <a:pt x="118316" y="53885"/>
                  </a:lnTo>
                  <a:lnTo>
                    <a:pt x="118316" y="53574"/>
                  </a:lnTo>
                  <a:lnTo>
                    <a:pt x="119051" y="53574"/>
                  </a:lnTo>
                  <a:lnTo>
                    <a:pt x="119146" y="53730"/>
                  </a:lnTo>
                  <a:lnTo>
                    <a:pt x="119241" y="53807"/>
                  </a:lnTo>
                  <a:lnTo>
                    <a:pt x="119264" y="53885"/>
                  </a:lnTo>
                  <a:lnTo>
                    <a:pt x="119264" y="54234"/>
                  </a:lnTo>
                  <a:lnTo>
                    <a:pt x="119454" y="54351"/>
                  </a:lnTo>
                  <a:lnTo>
                    <a:pt x="119454" y="54661"/>
                  </a:lnTo>
                  <a:lnTo>
                    <a:pt x="119525" y="54661"/>
                  </a:lnTo>
                  <a:lnTo>
                    <a:pt x="119525" y="55011"/>
                  </a:lnTo>
                  <a:lnTo>
                    <a:pt x="119667" y="55011"/>
                  </a:lnTo>
                  <a:lnTo>
                    <a:pt x="119667" y="55283"/>
                  </a:lnTo>
                  <a:lnTo>
                    <a:pt x="119739" y="55283"/>
                  </a:lnTo>
                  <a:lnTo>
                    <a:pt x="119739" y="55554"/>
                  </a:lnTo>
                  <a:lnTo>
                    <a:pt x="119833" y="55554"/>
                  </a:lnTo>
                  <a:lnTo>
                    <a:pt x="119833" y="55904"/>
                  </a:lnTo>
                  <a:lnTo>
                    <a:pt x="120000" y="56059"/>
                  </a:lnTo>
                  <a:lnTo>
                    <a:pt x="120000" y="57767"/>
                  </a:lnTo>
                  <a:lnTo>
                    <a:pt x="119833" y="57884"/>
                  </a:lnTo>
                  <a:lnTo>
                    <a:pt x="119833" y="58233"/>
                  </a:lnTo>
                  <a:lnTo>
                    <a:pt x="119454" y="58311"/>
                  </a:lnTo>
                  <a:lnTo>
                    <a:pt x="119241" y="58311"/>
                  </a:lnTo>
                  <a:lnTo>
                    <a:pt x="119098" y="58233"/>
                  </a:lnTo>
                  <a:lnTo>
                    <a:pt x="118932" y="58039"/>
                  </a:lnTo>
                  <a:lnTo>
                    <a:pt x="118719" y="57767"/>
                  </a:lnTo>
                  <a:lnTo>
                    <a:pt x="118719" y="58738"/>
                  </a:lnTo>
                  <a:lnTo>
                    <a:pt x="118031" y="58738"/>
                  </a:lnTo>
                  <a:lnTo>
                    <a:pt x="117936" y="58233"/>
                  </a:lnTo>
                  <a:lnTo>
                    <a:pt x="117841" y="58233"/>
                  </a:lnTo>
                  <a:lnTo>
                    <a:pt x="117841" y="57884"/>
                  </a:lnTo>
                  <a:lnTo>
                    <a:pt x="117557" y="57612"/>
                  </a:lnTo>
                  <a:lnTo>
                    <a:pt x="117462" y="56991"/>
                  </a:lnTo>
                  <a:lnTo>
                    <a:pt x="117415" y="56913"/>
                  </a:lnTo>
                  <a:lnTo>
                    <a:pt x="117343" y="56835"/>
                  </a:lnTo>
                  <a:lnTo>
                    <a:pt x="117249" y="56758"/>
                  </a:lnTo>
                  <a:lnTo>
                    <a:pt x="117154" y="56680"/>
                  </a:lnTo>
                  <a:lnTo>
                    <a:pt x="117083" y="56564"/>
                  </a:lnTo>
                  <a:lnTo>
                    <a:pt x="116988" y="56564"/>
                  </a:lnTo>
                  <a:lnTo>
                    <a:pt x="116988" y="56991"/>
                  </a:lnTo>
                  <a:lnTo>
                    <a:pt x="117083" y="57340"/>
                  </a:lnTo>
                  <a:lnTo>
                    <a:pt x="117106" y="57884"/>
                  </a:lnTo>
                  <a:lnTo>
                    <a:pt x="117083" y="58388"/>
                  </a:lnTo>
                  <a:lnTo>
                    <a:pt x="116988" y="58388"/>
                  </a:lnTo>
                  <a:lnTo>
                    <a:pt x="116988" y="58738"/>
                  </a:lnTo>
                  <a:lnTo>
                    <a:pt x="116893" y="58738"/>
                  </a:lnTo>
                  <a:lnTo>
                    <a:pt x="116893" y="61339"/>
                  </a:lnTo>
                  <a:lnTo>
                    <a:pt x="116822" y="61494"/>
                  </a:lnTo>
                  <a:lnTo>
                    <a:pt x="116727" y="61572"/>
                  </a:lnTo>
                  <a:lnTo>
                    <a:pt x="116727" y="61649"/>
                  </a:lnTo>
                  <a:lnTo>
                    <a:pt x="116679" y="61766"/>
                  </a:lnTo>
                  <a:lnTo>
                    <a:pt x="116632" y="61844"/>
                  </a:lnTo>
                  <a:lnTo>
                    <a:pt x="116561" y="61921"/>
                  </a:lnTo>
                  <a:lnTo>
                    <a:pt x="116418" y="61999"/>
                  </a:lnTo>
                  <a:lnTo>
                    <a:pt x="116418" y="62115"/>
                  </a:lnTo>
                  <a:lnTo>
                    <a:pt x="115873" y="62115"/>
                  </a:lnTo>
                  <a:lnTo>
                    <a:pt x="115944" y="58893"/>
                  </a:lnTo>
                  <a:lnTo>
                    <a:pt x="115873" y="58893"/>
                  </a:lnTo>
                  <a:lnTo>
                    <a:pt x="115826" y="58932"/>
                  </a:lnTo>
                  <a:lnTo>
                    <a:pt x="115826" y="58932"/>
                  </a:lnTo>
                  <a:lnTo>
                    <a:pt x="115826" y="58932"/>
                  </a:lnTo>
                  <a:lnTo>
                    <a:pt x="115826" y="58932"/>
                  </a:lnTo>
                  <a:lnTo>
                    <a:pt x="115778" y="58932"/>
                  </a:lnTo>
                  <a:lnTo>
                    <a:pt x="115731" y="59010"/>
                  </a:lnTo>
                  <a:lnTo>
                    <a:pt x="115683" y="59592"/>
                  </a:lnTo>
                  <a:lnTo>
                    <a:pt x="115612" y="60019"/>
                  </a:lnTo>
                  <a:lnTo>
                    <a:pt x="115470" y="60368"/>
                  </a:lnTo>
                  <a:lnTo>
                    <a:pt x="115185" y="60562"/>
                  </a:lnTo>
                  <a:lnTo>
                    <a:pt x="115185" y="60718"/>
                  </a:lnTo>
                  <a:lnTo>
                    <a:pt x="114616" y="60718"/>
                  </a:lnTo>
                  <a:lnTo>
                    <a:pt x="114616" y="60562"/>
                  </a:lnTo>
                  <a:lnTo>
                    <a:pt x="114450" y="60718"/>
                  </a:lnTo>
                  <a:lnTo>
                    <a:pt x="114355" y="60912"/>
                  </a:lnTo>
                  <a:lnTo>
                    <a:pt x="114308" y="61067"/>
                  </a:lnTo>
                  <a:lnTo>
                    <a:pt x="114260" y="61222"/>
                  </a:lnTo>
                  <a:lnTo>
                    <a:pt x="114260" y="61417"/>
                  </a:lnTo>
                  <a:lnTo>
                    <a:pt x="114237" y="61649"/>
                  </a:lnTo>
                  <a:lnTo>
                    <a:pt x="114047" y="61649"/>
                  </a:lnTo>
                  <a:lnTo>
                    <a:pt x="113976" y="61766"/>
                  </a:lnTo>
                  <a:lnTo>
                    <a:pt x="113881" y="61844"/>
                  </a:lnTo>
                  <a:lnTo>
                    <a:pt x="113833" y="61921"/>
                  </a:lnTo>
                  <a:lnTo>
                    <a:pt x="113762" y="61999"/>
                  </a:lnTo>
                  <a:lnTo>
                    <a:pt x="113667" y="62426"/>
                  </a:lnTo>
                  <a:lnTo>
                    <a:pt x="113501" y="62426"/>
                  </a:lnTo>
                  <a:lnTo>
                    <a:pt x="113288" y="62892"/>
                  </a:lnTo>
                  <a:lnTo>
                    <a:pt x="113098" y="62892"/>
                  </a:lnTo>
                  <a:lnTo>
                    <a:pt x="112814" y="63552"/>
                  </a:lnTo>
                  <a:lnTo>
                    <a:pt x="112411" y="63668"/>
                  </a:lnTo>
                  <a:lnTo>
                    <a:pt x="112150" y="64328"/>
                  </a:lnTo>
                  <a:lnTo>
                    <a:pt x="111865" y="64445"/>
                  </a:lnTo>
                  <a:lnTo>
                    <a:pt x="111865" y="64755"/>
                  </a:lnTo>
                  <a:lnTo>
                    <a:pt x="111770" y="64755"/>
                  </a:lnTo>
                  <a:lnTo>
                    <a:pt x="111723" y="64872"/>
                  </a:lnTo>
                  <a:lnTo>
                    <a:pt x="111675" y="64949"/>
                  </a:lnTo>
                  <a:lnTo>
                    <a:pt x="111675" y="64949"/>
                  </a:lnTo>
                  <a:lnTo>
                    <a:pt x="111652" y="65027"/>
                  </a:lnTo>
                  <a:lnTo>
                    <a:pt x="111604" y="65027"/>
                  </a:lnTo>
                  <a:lnTo>
                    <a:pt x="111462" y="65105"/>
                  </a:lnTo>
                  <a:lnTo>
                    <a:pt x="111462" y="65376"/>
                  </a:lnTo>
                  <a:lnTo>
                    <a:pt x="110916" y="66153"/>
                  </a:lnTo>
                  <a:lnTo>
                    <a:pt x="110916" y="66308"/>
                  </a:lnTo>
                  <a:lnTo>
                    <a:pt x="110252" y="66308"/>
                  </a:lnTo>
                  <a:lnTo>
                    <a:pt x="110181" y="66153"/>
                  </a:lnTo>
                  <a:lnTo>
                    <a:pt x="110086" y="65920"/>
                  </a:lnTo>
                  <a:lnTo>
                    <a:pt x="109992" y="65726"/>
                  </a:lnTo>
                  <a:lnTo>
                    <a:pt x="109920" y="65532"/>
                  </a:lnTo>
                  <a:lnTo>
                    <a:pt x="109873" y="65376"/>
                  </a:lnTo>
                  <a:lnTo>
                    <a:pt x="109826" y="64755"/>
                  </a:lnTo>
                  <a:lnTo>
                    <a:pt x="109826" y="63901"/>
                  </a:lnTo>
                  <a:lnTo>
                    <a:pt x="109920" y="63202"/>
                  </a:lnTo>
                  <a:lnTo>
                    <a:pt x="109968" y="62620"/>
                  </a:lnTo>
                  <a:lnTo>
                    <a:pt x="109399" y="62620"/>
                  </a:lnTo>
                  <a:lnTo>
                    <a:pt x="109304" y="59786"/>
                  </a:lnTo>
                  <a:lnTo>
                    <a:pt x="109399" y="59786"/>
                  </a:lnTo>
                  <a:lnTo>
                    <a:pt x="109399" y="59320"/>
                  </a:lnTo>
                  <a:lnTo>
                    <a:pt x="109090" y="59320"/>
                  </a:lnTo>
                  <a:lnTo>
                    <a:pt x="109019" y="59010"/>
                  </a:lnTo>
                  <a:lnTo>
                    <a:pt x="108877" y="58582"/>
                  </a:lnTo>
                  <a:lnTo>
                    <a:pt x="108877" y="58233"/>
                  </a:lnTo>
                  <a:lnTo>
                    <a:pt x="108830" y="57767"/>
                  </a:lnTo>
                  <a:lnTo>
                    <a:pt x="108758" y="57767"/>
                  </a:lnTo>
                  <a:lnTo>
                    <a:pt x="108758" y="57457"/>
                  </a:lnTo>
                  <a:lnTo>
                    <a:pt x="108616" y="57457"/>
                  </a:lnTo>
                  <a:lnTo>
                    <a:pt x="108616" y="56835"/>
                  </a:lnTo>
                  <a:lnTo>
                    <a:pt x="108545" y="56835"/>
                  </a:lnTo>
                  <a:lnTo>
                    <a:pt x="108545" y="56564"/>
                  </a:lnTo>
                  <a:lnTo>
                    <a:pt x="108450" y="56564"/>
                  </a:lnTo>
                  <a:lnTo>
                    <a:pt x="108450" y="55011"/>
                  </a:lnTo>
                  <a:lnTo>
                    <a:pt x="108142" y="54661"/>
                  </a:lnTo>
                  <a:lnTo>
                    <a:pt x="108071" y="53885"/>
                  </a:lnTo>
                  <a:lnTo>
                    <a:pt x="107810" y="53574"/>
                  </a:lnTo>
                  <a:lnTo>
                    <a:pt x="107810" y="51400"/>
                  </a:lnTo>
                  <a:lnTo>
                    <a:pt x="107667" y="51400"/>
                  </a:lnTo>
                  <a:lnTo>
                    <a:pt x="107667" y="50779"/>
                  </a:lnTo>
                  <a:lnTo>
                    <a:pt x="107596" y="50779"/>
                  </a:lnTo>
                  <a:lnTo>
                    <a:pt x="107596" y="49847"/>
                  </a:lnTo>
                  <a:lnTo>
                    <a:pt x="107501" y="49847"/>
                  </a:lnTo>
                  <a:lnTo>
                    <a:pt x="107501" y="50003"/>
                  </a:lnTo>
                  <a:lnTo>
                    <a:pt x="107193" y="50003"/>
                  </a:lnTo>
                  <a:lnTo>
                    <a:pt x="107193" y="50197"/>
                  </a:lnTo>
                  <a:lnTo>
                    <a:pt x="107146" y="50352"/>
                  </a:lnTo>
                  <a:lnTo>
                    <a:pt x="107122" y="50469"/>
                  </a:lnTo>
                  <a:lnTo>
                    <a:pt x="107027" y="50624"/>
                  </a:lnTo>
                  <a:lnTo>
                    <a:pt x="106932" y="50624"/>
                  </a:lnTo>
                  <a:lnTo>
                    <a:pt x="106932" y="50973"/>
                  </a:lnTo>
                  <a:lnTo>
                    <a:pt x="106719" y="51129"/>
                  </a:lnTo>
                  <a:lnTo>
                    <a:pt x="106719" y="51400"/>
                  </a:lnTo>
                  <a:lnTo>
                    <a:pt x="106458" y="51750"/>
                  </a:lnTo>
                  <a:lnTo>
                    <a:pt x="106458" y="52021"/>
                  </a:lnTo>
                  <a:lnTo>
                    <a:pt x="106245" y="52177"/>
                  </a:lnTo>
                  <a:lnTo>
                    <a:pt x="106173" y="52953"/>
                  </a:lnTo>
                  <a:lnTo>
                    <a:pt x="105913" y="53303"/>
                  </a:lnTo>
                  <a:lnTo>
                    <a:pt x="105770" y="53885"/>
                  </a:lnTo>
                  <a:lnTo>
                    <a:pt x="105699" y="53885"/>
                  </a:lnTo>
                  <a:lnTo>
                    <a:pt x="105699" y="56059"/>
                  </a:lnTo>
                  <a:lnTo>
                    <a:pt x="105604" y="56059"/>
                  </a:lnTo>
                  <a:lnTo>
                    <a:pt x="105604" y="56564"/>
                  </a:lnTo>
                  <a:lnTo>
                    <a:pt x="105509" y="56564"/>
                  </a:lnTo>
                  <a:lnTo>
                    <a:pt x="105509" y="57185"/>
                  </a:lnTo>
                  <a:lnTo>
                    <a:pt x="105604" y="57185"/>
                  </a:lnTo>
                  <a:lnTo>
                    <a:pt x="105652" y="57884"/>
                  </a:lnTo>
                  <a:lnTo>
                    <a:pt x="105557" y="58582"/>
                  </a:lnTo>
                  <a:lnTo>
                    <a:pt x="105509" y="59165"/>
                  </a:lnTo>
                  <a:lnTo>
                    <a:pt x="105035" y="59165"/>
                  </a:lnTo>
                  <a:lnTo>
                    <a:pt x="103802" y="62115"/>
                  </a:lnTo>
                  <a:lnTo>
                    <a:pt x="103588" y="62193"/>
                  </a:lnTo>
                  <a:lnTo>
                    <a:pt x="103328" y="62193"/>
                  </a:lnTo>
                  <a:lnTo>
                    <a:pt x="103067" y="62271"/>
                  </a:lnTo>
                  <a:lnTo>
                    <a:pt x="102853" y="62775"/>
                  </a:lnTo>
                  <a:lnTo>
                    <a:pt x="102664" y="62775"/>
                  </a:lnTo>
                  <a:lnTo>
                    <a:pt x="102664" y="62892"/>
                  </a:lnTo>
                  <a:lnTo>
                    <a:pt x="102379" y="63047"/>
                  </a:lnTo>
                  <a:lnTo>
                    <a:pt x="102284" y="63319"/>
                  </a:lnTo>
                  <a:lnTo>
                    <a:pt x="102118" y="63319"/>
                  </a:lnTo>
                  <a:lnTo>
                    <a:pt x="101905" y="63824"/>
                  </a:lnTo>
                  <a:lnTo>
                    <a:pt x="101644" y="63979"/>
                  </a:lnTo>
                  <a:lnTo>
                    <a:pt x="101501" y="64328"/>
                  </a:lnTo>
                  <a:lnTo>
                    <a:pt x="101169" y="64445"/>
                  </a:lnTo>
                  <a:lnTo>
                    <a:pt x="101027" y="64755"/>
                  </a:lnTo>
                  <a:lnTo>
                    <a:pt x="100861" y="64755"/>
                  </a:lnTo>
                  <a:lnTo>
                    <a:pt x="100766" y="65105"/>
                  </a:lnTo>
                  <a:lnTo>
                    <a:pt x="100553" y="65105"/>
                  </a:lnTo>
                  <a:lnTo>
                    <a:pt x="100482" y="65376"/>
                  </a:lnTo>
                  <a:lnTo>
                    <a:pt x="100292" y="65376"/>
                  </a:lnTo>
                  <a:lnTo>
                    <a:pt x="100292" y="65532"/>
                  </a:lnTo>
                  <a:lnTo>
                    <a:pt x="100007" y="65648"/>
                  </a:lnTo>
                  <a:lnTo>
                    <a:pt x="99913" y="65998"/>
                  </a:lnTo>
                  <a:lnTo>
                    <a:pt x="99747" y="65998"/>
                  </a:lnTo>
                  <a:lnTo>
                    <a:pt x="99533" y="66425"/>
                  </a:lnTo>
                  <a:lnTo>
                    <a:pt x="99343" y="66425"/>
                  </a:lnTo>
                  <a:lnTo>
                    <a:pt x="99272" y="66774"/>
                  </a:lnTo>
                  <a:lnTo>
                    <a:pt x="99059" y="66774"/>
                  </a:lnTo>
                  <a:lnTo>
                    <a:pt x="98869" y="67279"/>
                  </a:lnTo>
                  <a:lnTo>
                    <a:pt x="98656" y="67279"/>
                  </a:lnTo>
                  <a:lnTo>
                    <a:pt x="98584" y="67550"/>
                  </a:lnTo>
                  <a:lnTo>
                    <a:pt x="98324" y="67861"/>
                  </a:lnTo>
                  <a:lnTo>
                    <a:pt x="98324" y="68055"/>
                  </a:lnTo>
                  <a:lnTo>
                    <a:pt x="98110" y="68055"/>
                  </a:lnTo>
                  <a:lnTo>
                    <a:pt x="97849" y="68637"/>
                  </a:lnTo>
                  <a:lnTo>
                    <a:pt x="97636" y="68637"/>
                  </a:lnTo>
                  <a:lnTo>
                    <a:pt x="97541" y="68987"/>
                  </a:lnTo>
                  <a:lnTo>
                    <a:pt x="97446" y="68987"/>
                  </a:lnTo>
                  <a:lnTo>
                    <a:pt x="97446" y="69414"/>
                  </a:lnTo>
                  <a:lnTo>
                    <a:pt x="97375" y="69414"/>
                  </a:lnTo>
                  <a:lnTo>
                    <a:pt x="97375" y="69763"/>
                  </a:lnTo>
                  <a:lnTo>
                    <a:pt x="97233" y="69763"/>
                  </a:lnTo>
                  <a:lnTo>
                    <a:pt x="97233" y="70190"/>
                  </a:lnTo>
                  <a:lnTo>
                    <a:pt x="97162" y="70190"/>
                  </a:lnTo>
                  <a:lnTo>
                    <a:pt x="97162" y="70540"/>
                  </a:lnTo>
                  <a:lnTo>
                    <a:pt x="97067" y="70540"/>
                  </a:lnTo>
                  <a:lnTo>
                    <a:pt x="97067" y="70656"/>
                  </a:lnTo>
                  <a:lnTo>
                    <a:pt x="97162" y="70656"/>
                  </a:lnTo>
                  <a:lnTo>
                    <a:pt x="97162" y="71588"/>
                  </a:lnTo>
                  <a:lnTo>
                    <a:pt x="97233" y="71860"/>
                  </a:lnTo>
                  <a:lnTo>
                    <a:pt x="97328" y="72442"/>
                  </a:lnTo>
                  <a:lnTo>
                    <a:pt x="97375" y="72908"/>
                  </a:lnTo>
                  <a:lnTo>
                    <a:pt x="97375" y="73296"/>
                  </a:lnTo>
                  <a:lnTo>
                    <a:pt x="97233" y="73296"/>
                  </a:lnTo>
                  <a:lnTo>
                    <a:pt x="97185" y="73413"/>
                  </a:lnTo>
                  <a:lnTo>
                    <a:pt x="97162" y="73490"/>
                  </a:lnTo>
                  <a:lnTo>
                    <a:pt x="97114" y="73490"/>
                  </a:lnTo>
                  <a:lnTo>
                    <a:pt x="97067" y="73568"/>
                  </a:lnTo>
                  <a:lnTo>
                    <a:pt x="97019" y="73646"/>
                  </a:lnTo>
                  <a:lnTo>
                    <a:pt x="97019" y="73684"/>
                  </a:lnTo>
                  <a:lnTo>
                    <a:pt x="96972" y="73917"/>
                  </a:lnTo>
                  <a:lnTo>
                    <a:pt x="96758" y="73917"/>
                  </a:lnTo>
                  <a:lnTo>
                    <a:pt x="96498" y="74538"/>
                  </a:lnTo>
                  <a:lnTo>
                    <a:pt x="96426" y="74538"/>
                  </a:lnTo>
                  <a:lnTo>
                    <a:pt x="96284" y="75626"/>
                  </a:lnTo>
                  <a:lnTo>
                    <a:pt x="96213" y="75626"/>
                  </a:lnTo>
                  <a:lnTo>
                    <a:pt x="96213" y="76091"/>
                  </a:lnTo>
                  <a:lnTo>
                    <a:pt x="96118" y="76091"/>
                  </a:lnTo>
                  <a:lnTo>
                    <a:pt x="96118" y="76402"/>
                  </a:lnTo>
                  <a:lnTo>
                    <a:pt x="96023" y="76402"/>
                  </a:lnTo>
                  <a:lnTo>
                    <a:pt x="96023" y="77023"/>
                  </a:lnTo>
                  <a:lnTo>
                    <a:pt x="95952" y="77023"/>
                  </a:lnTo>
                  <a:lnTo>
                    <a:pt x="95810" y="78149"/>
                  </a:lnTo>
                  <a:lnTo>
                    <a:pt x="95739" y="78149"/>
                  </a:lnTo>
                  <a:lnTo>
                    <a:pt x="95644" y="80634"/>
                  </a:lnTo>
                  <a:lnTo>
                    <a:pt x="95549" y="80634"/>
                  </a:lnTo>
                  <a:lnTo>
                    <a:pt x="95478" y="81527"/>
                  </a:lnTo>
                  <a:lnTo>
                    <a:pt x="95549" y="81527"/>
                  </a:lnTo>
                  <a:lnTo>
                    <a:pt x="95549" y="82186"/>
                  </a:lnTo>
                  <a:lnTo>
                    <a:pt x="95644" y="82186"/>
                  </a:lnTo>
                  <a:lnTo>
                    <a:pt x="95691" y="82652"/>
                  </a:lnTo>
                  <a:lnTo>
                    <a:pt x="95644" y="83157"/>
                  </a:lnTo>
                  <a:lnTo>
                    <a:pt x="95739" y="83584"/>
                  </a:lnTo>
                  <a:lnTo>
                    <a:pt x="95762" y="82458"/>
                  </a:lnTo>
                  <a:lnTo>
                    <a:pt x="95857" y="81449"/>
                  </a:lnTo>
                  <a:lnTo>
                    <a:pt x="96023" y="80634"/>
                  </a:lnTo>
                  <a:lnTo>
                    <a:pt x="96023" y="79624"/>
                  </a:lnTo>
                  <a:lnTo>
                    <a:pt x="96118" y="79624"/>
                  </a:lnTo>
                  <a:lnTo>
                    <a:pt x="96118" y="79352"/>
                  </a:lnTo>
                  <a:lnTo>
                    <a:pt x="96213" y="79352"/>
                  </a:lnTo>
                  <a:lnTo>
                    <a:pt x="96213" y="78925"/>
                  </a:lnTo>
                  <a:lnTo>
                    <a:pt x="96426" y="78731"/>
                  </a:lnTo>
                  <a:lnTo>
                    <a:pt x="96498" y="77800"/>
                  </a:lnTo>
                  <a:lnTo>
                    <a:pt x="96687" y="77644"/>
                  </a:lnTo>
                  <a:lnTo>
                    <a:pt x="96687" y="77178"/>
                  </a:lnTo>
                  <a:lnTo>
                    <a:pt x="96758" y="77178"/>
                  </a:lnTo>
                  <a:lnTo>
                    <a:pt x="96901" y="76518"/>
                  </a:lnTo>
                  <a:lnTo>
                    <a:pt x="96972" y="76518"/>
                  </a:lnTo>
                  <a:lnTo>
                    <a:pt x="96972" y="76091"/>
                  </a:lnTo>
                  <a:lnTo>
                    <a:pt x="97067" y="76091"/>
                  </a:lnTo>
                  <a:lnTo>
                    <a:pt x="97162" y="75470"/>
                  </a:lnTo>
                  <a:lnTo>
                    <a:pt x="97233" y="75470"/>
                  </a:lnTo>
                  <a:lnTo>
                    <a:pt x="97375" y="74849"/>
                  </a:lnTo>
                  <a:lnTo>
                    <a:pt x="97541" y="74694"/>
                  </a:lnTo>
                  <a:lnTo>
                    <a:pt x="97541" y="74422"/>
                  </a:lnTo>
                  <a:lnTo>
                    <a:pt x="97849" y="74073"/>
                  </a:lnTo>
                  <a:lnTo>
                    <a:pt x="97849" y="73762"/>
                  </a:lnTo>
                  <a:lnTo>
                    <a:pt x="98110" y="73490"/>
                  </a:lnTo>
                  <a:lnTo>
                    <a:pt x="98110" y="73141"/>
                  </a:lnTo>
                  <a:lnTo>
                    <a:pt x="98395" y="72869"/>
                  </a:lnTo>
                  <a:lnTo>
                    <a:pt x="98395" y="72520"/>
                  </a:lnTo>
                  <a:lnTo>
                    <a:pt x="98584" y="72364"/>
                  </a:lnTo>
                  <a:lnTo>
                    <a:pt x="98750" y="72093"/>
                  </a:lnTo>
                  <a:lnTo>
                    <a:pt x="98869" y="71666"/>
                  </a:lnTo>
                  <a:lnTo>
                    <a:pt x="98964" y="71316"/>
                  </a:lnTo>
                  <a:lnTo>
                    <a:pt x="99083" y="71239"/>
                  </a:lnTo>
                  <a:lnTo>
                    <a:pt x="99177" y="71161"/>
                  </a:lnTo>
                  <a:lnTo>
                    <a:pt x="99272" y="71083"/>
                  </a:lnTo>
                  <a:lnTo>
                    <a:pt x="99343" y="70967"/>
                  </a:lnTo>
                  <a:lnTo>
                    <a:pt x="99343" y="70812"/>
                  </a:lnTo>
                  <a:lnTo>
                    <a:pt x="99533" y="70812"/>
                  </a:lnTo>
                  <a:lnTo>
                    <a:pt x="99604" y="70540"/>
                  </a:lnTo>
                  <a:lnTo>
                    <a:pt x="99818" y="70540"/>
                  </a:lnTo>
                  <a:lnTo>
                    <a:pt x="100007" y="70035"/>
                  </a:lnTo>
                  <a:lnTo>
                    <a:pt x="100387" y="69802"/>
                  </a:lnTo>
                  <a:lnTo>
                    <a:pt x="100909" y="69763"/>
                  </a:lnTo>
                  <a:lnTo>
                    <a:pt x="101501" y="69763"/>
                  </a:lnTo>
                  <a:lnTo>
                    <a:pt x="101976" y="69763"/>
                  </a:lnTo>
                  <a:lnTo>
                    <a:pt x="102166" y="70190"/>
                  </a:lnTo>
                  <a:lnTo>
                    <a:pt x="102379" y="70734"/>
                  </a:lnTo>
                  <a:lnTo>
                    <a:pt x="102592" y="71083"/>
                  </a:lnTo>
                  <a:lnTo>
                    <a:pt x="102545" y="71743"/>
                  </a:lnTo>
                  <a:lnTo>
                    <a:pt x="102498" y="72209"/>
                  </a:lnTo>
                  <a:lnTo>
                    <a:pt x="102403" y="72559"/>
                  </a:lnTo>
                  <a:lnTo>
                    <a:pt x="102284" y="72986"/>
                  </a:lnTo>
                  <a:lnTo>
                    <a:pt x="102284" y="73490"/>
                  </a:lnTo>
                  <a:lnTo>
                    <a:pt x="102237" y="73684"/>
                  </a:lnTo>
                  <a:lnTo>
                    <a:pt x="102166" y="73995"/>
                  </a:lnTo>
                  <a:lnTo>
                    <a:pt x="102071" y="74267"/>
                  </a:lnTo>
                  <a:lnTo>
                    <a:pt x="101976" y="74538"/>
                  </a:lnTo>
                  <a:lnTo>
                    <a:pt x="100695" y="75626"/>
                  </a:lnTo>
                  <a:lnTo>
                    <a:pt x="100695" y="75820"/>
                  </a:lnTo>
                  <a:lnTo>
                    <a:pt x="101169" y="75820"/>
                  </a:lnTo>
                  <a:lnTo>
                    <a:pt x="101169" y="75626"/>
                  </a:lnTo>
                  <a:lnTo>
                    <a:pt x="101810" y="75820"/>
                  </a:lnTo>
                  <a:lnTo>
                    <a:pt x="101976" y="75393"/>
                  </a:lnTo>
                  <a:lnTo>
                    <a:pt x="102166" y="74966"/>
                  </a:lnTo>
                  <a:lnTo>
                    <a:pt x="102284" y="74538"/>
                  </a:lnTo>
                  <a:lnTo>
                    <a:pt x="102924" y="74538"/>
                  </a:lnTo>
                  <a:lnTo>
                    <a:pt x="103138" y="75315"/>
                  </a:lnTo>
                  <a:lnTo>
                    <a:pt x="103351" y="76169"/>
                  </a:lnTo>
                  <a:lnTo>
                    <a:pt x="103541" y="77023"/>
                  </a:lnTo>
                  <a:lnTo>
                    <a:pt x="104015" y="77023"/>
                  </a:lnTo>
                  <a:lnTo>
                    <a:pt x="104964" y="78731"/>
                  </a:lnTo>
                  <a:lnTo>
                    <a:pt x="105296" y="78731"/>
                  </a:lnTo>
                  <a:lnTo>
                    <a:pt x="105486" y="78770"/>
                  </a:lnTo>
                  <a:lnTo>
                    <a:pt x="105770" y="78770"/>
                  </a:lnTo>
                  <a:lnTo>
                    <a:pt x="106079" y="78770"/>
                  </a:lnTo>
                  <a:lnTo>
                    <a:pt x="106458" y="78770"/>
                  </a:lnTo>
                  <a:lnTo>
                    <a:pt x="106719" y="78731"/>
                  </a:lnTo>
                  <a:lnTo>
                    <a:pt x="106719" y="79197"/>
                  </a:lnTo>
                  <a:lnTo>
                    <a:pt x="106861" y="79197"/>
                  </a:lnTo>
                  <a:lnTo>
                    <a:pt x="106861" y="79081"/>
                  </a:lnTo>
                  <a:lnTo>
                    <a:pt x="107501" y="78925"/>
                  </a:lnTo>
                  <a:lnTo>
                    <a:pt x="107501" y="78731"/>
                  </a:lnTo>
                  <a:lnTo>
                    <a:pt x="107810" y="78731"/>
                  </a:lnTo>
                  <a:lnTo>
                    <a:pt x="107810" y="78576"/>
                  </a:lnTo>
                  <a:lnTo>
                    <a:pt x="108142" y="78421"/>
                  </a:lnTo>
                  <a:lnTo>
                    <a:pt x="108142" y="78304"/>
                  </a:lnTo>
                  <a:lnTo>
                    <a:pt x="108758" y="78149"/>
                  </a:lnTo>
                  <a:lnTo>
                    <a:pt x="109090" y="77295"/>
                  </a:lnTo>
                  <a:lnTo>
                    <a:pt x="109233" y="77295"/>
                  </a:lnTo>
                  <a:lnTo>
                    <a:pt x="109233" y="76868"/>
                  </a:lnTo>
                  <a:lnTo>
                    <a:pt x="109304" y="76868"/>
                  </a:lnTo>
                  <a:lnTo>
                    <a:pt x="109351" y="76751"/>
                  </a:lnTo>
                  <a:lnTo>
                    <a:pt x="109399" y="76674"/>
                  </a:lnTo>
                  <a:lnTo>
                    <a:pt x="109446" y="76518"/>
                  </a:lnTo>
                  <a:lnTo>
                    <a:pt x="109446" y="76441"/>
                  </a:lnTo>
                  <a:lnTo>
                    <a:pt x="109494" y="76247"/>
                  </a:lnTo>
                  <a:lnTo>
                    <a:pt x="109565" y="76247"/>
                  </a:lnTo>
                  <a:lnTo>
                    <a:pt x="109707" y="76324"/>
                  </a:lnTo>
                  <a:lnTo>
                    <a:pt x="109826" y="76324"/>
                  </a:lnTo>
                  <a:lnTo>
                    <a:pt x="109968" y="76324"/>
                  </a:lnTo>
                  <a:lnTo>
                    <a:pt x="110039" y="76402"/>
                  </a:lnTo>
                  <a:lnTo>
                    <a:pt x="110134" y="76402"/>
                  </a:lnTo>
                  <a:lnTo>
                    <a:pt x="110181" y="76402"/>
                  </a:lnTo>
                  <a:lnTo>
                    <a:pt x="110252" y="76091"/>
                  </a:lnTo>
                  <a:lnTo>
                    <a:pt x="110442" y="76091"/>
                  </a:lnTo>
                  <a:lnTo>
                    <a:pt x="110229" y="75043"/>
                  </a:lnTo>
                  <a:lnTo>
                    <a:pt x="109968" y="74073"/>
                  </a:lnTo>
                  <a:lnTo>
                    <a:pt x="109873" y="70190"/>
                  </a:lnTo>
                  <a:lnTo>
                    <a:pt x="110513" y="70384"/>
                  </a:lnTo>
                  <a:lnTo>
                    <a:pt x="110513" y="70540"/>
                  </a:lnTo>
                  <a:lnTo>
                    <a:pt x="110774" y="71083"/>
                  </a:lnTo>
                  <a:lnTo>
                    <a:pt x="110940" y="71782"/>
                  </a:lnTo>
                  <a:lnTo>
                    <a:pt x="111130" y="72520"/>
                  </a:lnTo>
                  <a:lnTo>
                    <a:pt x="111130" y="72520"/>
                  </a:lnTo>
                  <a:lnTo>
                    <a:pt x="111177" y="72442"/>
                  </a:lnTo>
                  <a:lnTo>
                    <a:pt x="111177" y="72442"/>
                  </a:lnTo>
                  <a:lnTo>
                    <a:pt x="111177" y="72442"/>
                  </a:lnTo>
                  <a:lnTo>
                    <a:pt x="111177" y="72442"/>
                  </a:lnTo>
                  <a:lnTo>
                    <a:pt x="111201" y="72364"/>
                  </a:lnTo>
                  <a:lnTo>
                    <a:pt x="111343" y="72287"/>
                  </a:lnTo>
                  <a:lnTo>
                    <a:pt x="111462" y="72131"/>
                  </a:lnTo>
                  <a:lnTo>
                    <a:pt x="111557" y="72015"/>
                  </a:lnTo>
                  <a:lnTo>
                    <a:pt x="111652" y="71860"/>
                  </a:lnTo>
                  <a:lnTo>
                    <a:pt x="111675" y="71588"/>
                  </a:lnTo>
                  <a:lnTo>
                    <a:pt x="112245" y="71588"/>
                  </a:lnTo>
                  <a:lnTo>
                    <a:pt x="112339" y="72209"/>
                  </a:lnTo>
                  <a:lnTo>
                    <a:pt x="112339" y="72791"/>
                  </a:lnTo>
                  <a:lnTo>
                    <a:pt x="112245" y="73490"/>
                  </a:lnTo>
                  <a:lnTo>
                    <a:pt x="112245" y="74189"/>
                  </a:lnTo>
                  <a:lnTo>
                    <a:pt x="112150" y="74189"/>
                  </a:lnTo>
                  <a:lnTo>
                    <a:pt x="112079" y="74849"/>
                  </a:lnTo>
                  <a:lnTo>
                    <a:pt x="111770" y="75198"/>
                  </a:lnTo>
                  <a:lnTo>
                    <a:pt x="111462" y="75548"/>
                  </a:lnTo>
                  <a:lnTo>
                    <a:pt x="111130" y="75820"/>
                  </a:lnTo>
                  <a:lnTo>
                    <a:pt x="111201" y="76402"/>
                  </a:lnTo>
                  <a:lnTo>
                    <a:pt x="111604" y="76518"/>
                  </a:lnTo>
                  <a:lnTo>
                    <a:pt x="111462" y="77800"/>
                  </a:lnTo>
                  <a:lnTo>
                    <a:pt x="111296" y="77955"/>
                  </a:lnTo>
                  <a:lnTo>
                    <a:pt x="111296" y="78421"/>
                  </a:lnTo>
                  <a:lnTo>
                    <a:pt x="111130" y="78576"/>
                  </a:lnTo>
                  <a:lnTo>
                    <a:pt x="111130" y="79081"/>
                  </a:lnTo>
                  <a:lnTo>
                    <a:pt x="110988" y="79081"/>
                  </a:lnTo>
                  <a:lnTo>
                    <a:pt x="110988" y="79352"/>
                  </a:lnTo>
                  <a:lnTo>
                    <a:pt x="110916" y="79352"/>
                  </a:lnTo>
                  <a:lnTo>
                    <a:pt x="110916" y="79624"/>
                  </a:lnTo>
                  <a:lnTo>
                    <a:pt x="110727" y="79857"/>
                  </a:lnTo>
                  <a:lnTo>
                    <a:pt x="110656" y="80634"/>
                  </a:lnTo>
                  <a:lnTo>
                    <a:pt x="110442" y="80750"/>
                  </a:lnTo>
                  <a:lnTo>
                    <a:pt x="110442" y="81061"/>
                  </a:lnTo>
                  <a:lnTo>
                    <a:pt x="110181" y="81410"/>
                  </a:lnTo>
                  <a:lnTo>
                    <a:pt x="110181" y="81682"/>
                  </a:lnTo>
                  <a:lnTo>
                    <a:pt x="109873" y="81954"/>
                  </a:lnTo>
                  <a:lnTo>
                    <a:pt x="109873" y="82303"/>
                  </a:lnTo>
                  <a:lnTo>
                    <a:pt x="109494" y="82730"/>
                  </a:lnTo>
                  <a:lnTo>
                    <a:pt x="109399" y="83235"/>
                  </a:lnTo>
                  <a:lnTo>
                    <a:pt x="109233" y="83390"/>
                  </a:lnTo>
                  <a:lnTo>
                    <a:pt x="109233" y="84361"/>
                  </a:lnTo>
                  <a:lnTo>
                    <a:pt x="109090" y="84361"/>
                  </a:lnTo>
                  <a:lnTo>
                    <a:pt x="108924" y="84788"/>
                  </a:lnTo>
                  <a:lnTo>
                    <a:pt x="108616" y="84943"/>
                  </a:lnTo>
                  <a:lnTo>
                    <a:pt x="108616" y="87622"/>
                  </a:lnTo>
                  <a:lnTo>
                    <a:pt x="108545" y="87622"/>
                  </a:lnTo>
                  <a:lnTo>
                    <a:pt x="108545" y="88049"/>
                  </a:lnTo>
                  <a:lnTo>
                    <a:pt x="108450" y="88049"/>
                  </a:lnTo>
                  <a:lnTo>
                    <a:pt x="108450" y="89446"/>
                  </a:lnTo>
                  <a:lnTo>
                    <a:pt x="108355" y="89446"/>
                  </a:lnTo>
                  <a:lnTo>
                    <a:pt x="108355" y="89796"/>
                  </a:lnTo>
                  <a:lnTo>
                    <a:pt x="108142" y="89951"/>
                  </a:lnTo>
                  <a:lnTo>
                    <a:pt x="108142" y="90223"/>
                  </a:lnTo>
                  <a:lnTo>
                    <a:pt x="108071" y="90223"/>
                  </a:lnTo>
                  <a:lnTo>
                    <a:pt x="108071" y="90844"/>
                  </a:lnTo>
                  <a:lnTo>
                    <a:pt x="107976" y="90844"/>
                  </a:lnTo>
                  <a:lnTo>
                    <a:pt x="107976" y="90999"/>
                  </a:lnTo>
                  <a:lnTo>
                    <a:pt x="107335" y="90999"/>
                  </a:lnTo>
                  <a:lnTo>
                    <a:pt x="107027" y="90650"/>
                  </a:lnTo>
                  <a:lnTo>
                    <a:pt x="106648" y="90378"/>
                  </a:lnTo>
                  <a:lnTo>
                    <a:pt x="106245" y="90223"/>
                  </a:lnTo>
                  <a:lnTo>
                    <a:pt x="106197" y="89951"/>
                  </a:lnTo>
                  <a:lnTo>
                    <a:pt x="106173" y="89796"/>
                  </a:lnTo>
                  <a:lnTo>
                    <a:pt x="106079" y="89640"/>
                  </a:lnTo>
                  <a:lnTo>
                    <a:pt x="105984" y="89446"/>
                  </a:lnTo>
                  <a:lnTo>
                    <a:pt x="105913" y="89446"/>
                  </a:lnTo>
                  <a:lnTo>
                    <a:pt x="105818" y="89097"/>
                  </a:lnTo>
                  <a:lnTo>
                    <a:pt x="105770" y="88592"/>
                  </a:lnTo>
                  <a:lnTo>
                    <a:pt x="105770" y="88049"/>
                  </a:lnTo>
                  <a:lnTo>
                    <a:pt x="105604" y="88049"/>
                  </a:lnTo>
                  <a:lnTo>
                    <a:pt x="105652" y="87195"/>
                  </a:lnTo>
                  <a:lnTo>
                    <a:pt x="105770" y="86496"/>
                  </a:lnTo>
                  <a:lnTo>
                    <a:pt x="106079" y="86185"/>
                  </a:lnTo>
                  <a:lnTo>
                    <a:pt x="106079" y="85836"/>
                  </a:lnTo>
                  <a:lnTo>
                    <a:pt x="106173" y="85836"/>
                  </a:lnTo>
                  <a:lnTo>
                    <a:pt x="106173" y="85292"/>
                  </a:lnTo>
                  <a:lnTo>
                    <a:pt x="106387" y="85059"/>
                  </a:lnTo>
                  <a:lnTo>
                    <a:pt x="106387" y="84361"/>
                  </a:lnTo>
                  <a:lnTo>
                    <a:pt x="106458" y="84361"/>
                  </a:lnTo>
                  <a:lnTo>
                    <a:pt x="106458" y="83856"/>
                  </a:lnTo>
                  <a:lnTo>
                    <a:pt x="106553" y="83856"/>
                  </a:lnTo>
                  <a:lnTo>
                    <a:pt x="106553" y="83584"/>
                  </a:lnTo>
                  <a:lnTo>
                    <a:pt x="106648" y="83584"/>
                  </a:lnTo>
                  <a:lnTo>
                    <a:pt x="106648" y="82963"/>
                  </a:lnTo>
                  <a:lnTo>
                    <a:pt x="107027" y="82458"/>
                  </a:lnTo>
                  <a:lnTo>
                    <a:pt x="107122" y="82186"/>
                  </a:lnTo>
                  <a:lnTo>
                    <a:pt x="107407" y="82186"/>
                  </a:lnTo>
                  <a:lnTo>
                    <a:pt x="107407" y="81954"/>
                  </a:lnTo>
                  <a:lnTo>
                    <a:pt x="107501" y="81954"/>
                  </a:lnTo>
                  <a:lnTo>
                    <a:pt x="107501" y="81837"/>
                  </a:lnTo>
                  <a:lnTo>
                    <a:pt x="107193" y="81837"/>
                  </a:lnTo>
                  <a:lnTo>
                    <a:pt x="107027" y="82109"/>
                  </a:lnTo>
                  <a:lnTo>
                    <a:pt x="106814" y="82225"/>
                  </a:lnTo>
                  <a:lnTo>
                    <a:pt x="106458" y="82303"/>
                  </a:lnTo>
                  <a:lnTo>
                    <a:pt x="106387" y="81061"/>
                  </a:lnTo>
                  <a:lnTo>
                    <a:pt x="106079" y="81255"/>
                  </a:lnTo>
                  <a:lnTo>
                    <a:pt x="106079" y="82186"/>
                  </a:lnTo>
                  <a:lnTo>
                    <a:pt x="105913" y="82303"/>
                  </a:lnTo>
                  <a:lnTo>
                    <a:pt x="105723" y="82885"/>
                  </a:lnTo>
                  <a:lnTo>
                    <a:pt x="105604" y="83584"/>
                  </a:lnTo>
                  <a:lnTo>
                    <a:pt x="105486" y="84205"/>
                  </a:lnTo>
                  <a:lnTo>
                    <a:pt x="105296" y="84865"/>
                  </a:lnTo>
                  <a:lnTo>
                    <a:pt x="105083" y="85292"/>
                  </a:lnTo>
                  <a:lnTo>
                    <a:pt x="104750" y="85564"/>
                  </a:lnTo>
                  <a:lnTo>
                    <a:pt x="104656" y="85913"/>
                  </a:lnTo>
                  <a:lnTo>
                    <a:pt x="104490" y="86418"/>
                  </a:lnTo>
                  <a:lnTo>
                    <a:pt x="104300" y="86845"/>
                  </a:lnTo>
                  <a:lnTo>
                    <a:pt x="104181" y="87117"/>
                  </a:lnTo>
                  <a:lnTo>
                    <a:pt x="104015" y="87117"/>
                  </a:lnTo>
                  <a:lnTo>
                    <a:pt x="103873" y="87389"/>
                  </a:lnTo>
                  <a:lnTo>
                    <a:pt x="103612" y="87389"/>
                  </a:lnTo>
                  <a:lnTo>
                    <a:pt x="103494" y="87544"/>
                  </a:lnTo>
                  <a:lnTo>
                    <a:pt x="103446" y="87622"/>
                  </a:lnTo>
                  <a:lnTo>
                    <a:pt x="103446" y="87738"/>
                  </a:lnTo>
                  <a:lnTo>
                    <a:pt x="103446" y="87971"/>
                  </a:lnTo>
                  <a:lnTo>
                    <a:pt x="103399" y="88165"/>
                  </a:lnTo>
                  <a:lnTo>
                    <a:pt x="103138" y="88320"/>
                  </a:lnTo>
                  <a:lnTo>
                    <a:pt x="102853" y="88437"/>
                  </a:lnTo>
                  <a:lnTo>
                    <a:pt x="102450" y="88515"/>
                  </a:lnTo>
                  <a:lnTo>
                    <a:pt x="102237" y="87971"/>
                  </a:lnTo>
                  <a:lnTo>
                    <a:pt x="101928" y="87622"/>
                  </a:lnTo>
                  <a:lnTo>
                    <a:pt x="101549" y="87389"/>
                  </a:lnTo>
                  <a:lnTo>
                    <a:pt x="101027" y="87272"/>
                  </a:lnTo>
                  <a:lnTo>
                    <a:pt x="101027" y="87039"/>
                  </a:lnTo>
                  <a:lnTo>
                    <a:pt x="101027" y="86884"/>
                  </a:lnTo>
                  <a:lnTo>
                    <a:pt x="100980" y="86768"/>
                  </a:lnTo>
                  <a:lnTo>
                    <a:pt x="100956" y="86690"/>
                  </a:lnTo>
                  <a:lnTo>
                    <a:pt x="100861" y="86690"/>
                  </a:lnTo>
                  <a:lnTo>
                    <a:pt x="100861" y="86340"/>
                  </a:lnTo>
                  <a:lnTo>
                    <a:pt x="100695" y="86185"/>
                  </a:lnTo>
                  <a:lnTo>
                    <a:pt x="100695" y="85836"/>
                  </a:lnTo>
                  <a:lnTo>
                    <a:pt x="100482" y="85719"/>
                  </a:lnTo>
                  <a:lnTo>
                    <a:pt x="100482" y="85409"/>
                  </a:lnTo>
                  <a:lnTo>
                    <a:pt x="100292" y="85292"/>
                  </a:lnTo>
                  <a:lnTo>
                    <a:pt x="100292" y="84943"/>
                  </a:lnTo>
                  <a:lnTo>
                    <a:pt x="100007" y="84632"/>
                  </a:lnTo>
                  <a:lnTo>
                    <a:pt x="100007" y="84361"/>
                  </a:lnTo>
                  <a:lnTo>
                    <a:pt x="99747" y="84011"/>
                  </a:lnTo>
                  <a:lnTo>
                    <a:pt x="99747" y="83584"/>
                  </a:lnTo>
                  <a:lnTo>
                    <a:pt x="99533" y="83390"/>
                  </a:lnTo>
                  <a:lnTo>
                    <a:pt x="99533" y="83079"/>
                  </a:lnTo>
                  <a:lnTo>
                    <a:pt x="99343" y="82963"/>
                  </a:lnTo>
                  <a:lnTo>
                    <a:pt x="99343" y="82730"/>
                  </a:lnTo>
                  <a:lnTo>
                    <a:pt x="99130" y="82730"/>
                  </a:lnTo>
                  <a:lnTo>
                    <a:pt x="99130" y="82614"/>
                  </a:lnTo>
                  <a:lnTo>
                    <a:pt x="98181" y="82963"/>
                  </a:lnTo>
                  <a:lnTo>
                    <a:pt x="98110" y="83390"/>
                  </a:lnTo>
                  <a:lnTo>
                    <a:pt x="96972" y="83739"/>
                  </a:lnTo>
                  <a:lnTo>
                    <a:pt x="96901" y="84788"/>
                  </a:lnTo>
                  <a:lnTo>
                    <a:pt x="96758" y="84788"/>
                  </a:lnTo>
                  <a:lnTo>
                    <a:pt x="96901" y="88049"/>
                  </a:lnTo>
                  <a:lnTo>
                    <a:pt x="96972" y="88049"/>
                  </a:lnTo>
                  <a:lnTo>
                    <a:pt x="96972" y="88515"/>
                  </a:lnTo>
                  <a:lnTo>
                    <a:pt x="97067" y="88515"/>
                  </a:lnTo>
                  <a:lnTo>
                    <a:pt x="97067" y="89019"/>
                  </a:lnTo>
                  <a:lnTo>
                    <a:pt x="97162" y="89019"/>
                  </a:lnTo>
                  <a:lnTo>
                    <a:pt x="97162" y="89796"/>
                  </a:lnTo>
                  <a:lnTo>
                    <a:pt x="97233" y="89796"/>
                  </a:lnTo>
                  <a:lnTo>
                    <a:pt x="97233" y="90223"/>
                  </a:lnTo>
                  <a:lnTo>
                    <a:pt x="97375" y="90223"/>
                  </a:lnTo>
                  <a:lnTo>
                    <a:pt x="97375" y="90727"/>
                  </a:lnTo>
                  <a:lnTo>
                    <a:pt x="97446" y="90727"/>
                  </a:lnTo>
                  <a:lnTo>
                    <a:pt x="97446" y="91504"/>
                  </a:lnTo>
                  <a:lnTo>
                    <a:pt x="97446" y="91504"/>
                  </a:lnTo>
                  <a:lnTo>
                    <a:pt x="97494" y="91543"/>
                  </a:lnTo>
                  <a:lnTo>
                    <a:pt x="97541" y="91620"/>
                  </a:lnTo>
                  <a:lnTo>
                    <a:pt x="97541" y="91776"/>
                  </a:lnTo>
                  <a:lnTo>
                    <a:pt x="97541" y="91931"/>
                  </a:lnTo>
                  <a:lnTo>
                    <a:pt x="97446" y="91931"/>
                  </a:lnTo>
                  <a:lnTo>
                    <a:pt x="97375" y="93057"/>
                  </a:lnTo>
                  <a:lnTo>
                    <a:pt x="97233" y="93057"/>
                  </a:lnTo>
                  <a:lnTo>
                    <a:pt x="97233" y="93600"/>
                  </a:lnTo>
                  <a:lnTo>
                    <a:pt x="96687" y="94454"/>
                  </a:lnTo>
                  <a:lnTo>
                    <a:pt x="96640" y="94804"/>
                  </a:lnTo>
                  <a:lnTo>
                    <a:pt x="96592" y="95308"/>
                  </a:lnTo>
                  <a:lnTo>
                    <a:pt x="96498" y="95658"/>
                  </a:lnTo>
                  <a:lnTo>
                    <a:pt x="96426" y="95813"/>
                  </a:lnTo>
                  <a:lnTo>
                    <a:pt x="96379" y="95852"/>
                  </a:lnTo>
                  <a:lnTo>
                    <a:pt x="96284" y="95852"/>
                  </a:lnTo>
                  <a:lnTo>
                    <a:pt x="96237" y="95852"/>
                  </a:lnTo>
                  <a:lnTo>
                    <a:pt x="96213" y="95930"/>
                  </a:lnTo>
                  <a:lnTo>
                    <a:pt x="96118" y="95930"/>
                  </a:lnTo>
                  <a:lnTo>
                    <a:pt x="96023" y="96279"/>
                  </a:lnTo>
                  <a:lnTo>
                    <a:pt x="95739" y="96279"/>
                  </a:lnTo>
                  <a:lnTo>
                    <a:pt x="95644" y="96590"/>
                  </a:lnTo>
                  <a:lnTo>
                    <a:pt x="95478" y="96590"/>
                  </a:lnTo>
                  <a:lnTo>
                    <a:pt x="95478" y="96784"/>
                  </a:lnTo>
                  <a:lnTo>
                    <a:pt x="95169" y="96784"/>
                  </a:lnTo>
                  <a:lnTo>
                    <a:pt x="95075" y="97055"/>
                  </a:lnTo>
                  <a:lnTo>
                    <a:pt x="94600" y="97211"/>
                  </a:lnTo>
                  <a:lnTo>
                    <a:pt x="94529" y="97560"/>
                  </a:lnTo>
                  <a:lnTo>
                    <a:pt x="94316" y="97560"/>
                  </a:lnTo>
                  <a:lnTo>
                    <a:pt x="94316" y="97715"/>
                  </a:lnTo>
                  <a:lnTo>
                    <a:pt x="94055" y="97715"/>
                  </a:lnTo>
                  <a:lnTo>
                    <a:pt x="93913" y="97987"/>
                  </a:lnTo>
                  <a:lnTo>
                    <a:pt x="93581" y="98142"/>
                  </a:lnTo>
                  <a:lnTo>
                    <a:pt x="93581" y="98259"/>
                  </a:lnTo>
                  <a:lnTo>
                    <a:pt x="93367" y="98259"/>
                  </a:lnTo>
                  <a:lnTo>
                    <a:pt x="93272" y="98608"/>
                  </a:lnTo>
                  <a:lnTo>
                    <a:pt x="92964" y="98608"/>
                  </a:lnTo>
                  <a:lnTo>
                    <a:pt x="92893" y="98919"/>
                  </a:lnTo>
                  <a:lnTo>
                    <a:pt x="92015" y="98919"/>
                  </a:lnTo>
                  <a:lnTo>
                    <a:pt x="92015" y="99540"/>
                  </a:lnTo>
                  <a:lnTo>
                    <a:pt x="91897" y="99695"/>
                  </a:lnTo>
                  <a:lnTo>
                    <a:pt x="91802" y="99812"/>
                  </a:lnTo>
                  <a:lnTo>
                    <a:pt x="91683" y="99967"/>
                  </a:lnTo>
                  <a:lnTo>
                    <a:pt x="91541" y="100084"/>
                  </a:lnTo>
                  <a:lnTo>
                    <a:pt x="91375" y="100161"/>
                  </a:lnTo>
                  <a:lnTo>
                    <a:pt x="91209" y="101015"/>
                  </a:lnTo>
                  <a:lnTo>
                    <a:pt x="90901" y="101637"/>
                  </a:lnTo>
                  <a:lnTo>
                    <a:pt x="90592" y="102374"/>
                  </a:lnTo>
                  <a:lnTo>
                    <a:pt x="90592" y="102646"/>
                  </a:lnTo>
                  <a:lnTo>
                    <a:pt x="89952" y="103578"/>
                  </a:lnTo>
                  <a:lnTo>
                    <a:pt x="89952" y="103927"/>
                  </a:lnTo>
                  <a:lnTo>
                    <a:pt x="89573" y="104199"/>
                  </a:lnTo>
                  <a:lnTo>
                    <a:pt x="89573" y="104471"/>
                  </a:lnTo>
                  <a:lnTo>
                    <a:pt x="89383" y="104703"/>
                  </a:lnTo>
                  <a:lnTo>
                    <a:pt x="89383" y="104820"/>
                  </a:lnTo>
                  <a:lnTo>
                    <a:pt x="89264" y="104975"/>
                  </a:lnTo>
                  <a:lnTo>
                    <a:pt x="89169" y="104975"/>
                  </a:lnTo>
                  <a:lnTo>
                    <a:pt x="89098" y="105053"/>
                  </a:lnTo>
                  <a:lnTo>
                    <a:pt x="89003" y="105053"/>
                  </a:lnTo>
                  <a:lnTo>
                    <a:pt x="88909" y="105131"/>
                  </a:lnTo>
                  <a:lnTo>
                    <a:pt x="88837" y="105247"/>
                  </a:lnTo>
                  <a:lnTo>
                    <a:pt x="88695" y="105480"/>
                  </a:lnTo>
                  <a:lnTo>
                    <a:pt x="88624" y="105480"/>
                  </a:lnTo>
                  <a:lnTo>
                    <a:pt x="88648" y="105519"/>
                  </a:lnTo>
                  <a:lnTo>
                    <a:pt x="88648" y="105752"/>
                  </a:lnTo>
                  <a:lnTo>
                    <a:pt x="88695" y="105907"/>
                  </a:lnTo>
                  <a:lnTo>
                    <a:pt x="88743" y="106101"/>
                  </a:lnTo>
                  <a:lnTo>
                    <a:pt x="88743" y="106295"/>
                  </a:lnTo>
                  <a:lnTo>
                    <a:pt x="88695" y="106528"/>
                  </a:lnTo>
                  <a:lnTo>
                    <a:pt x="87747" y="106800"/>
                  </a:lnTo>
                  <a:lnTo>
                    <a:pt x="87320" y="107227"/>
                  </a:lnTo>
                  <a:lnTo>
                    <a:pt x="86893" y="107732"/>
                  </a:lnTo>
                  <a:lnTo>
                    <a:pt x="86466" y="108236"/>
                  </a:lnTo>
                  <a:lnTo>
                    <a:pt x="85992" y="108586"/>
                  </a:lnTo>
                  <a:lnTo>
                    <a:pt x="85944" y="108780"/>
                  </a:lnTo>
                  <a:lnTo>
                    <a:pt x="85897" y="108935"/>
                  </a:lnTo>
                  <a:lnTo>
                    <a:pt x="85849" y="109013"/>
                  </a:lnTo>
                  <a:lnTo>
                    <a:pt x="85778" y="109129"/>
                  </a:lnTo>
                  <a:lnTo>
                    <a:pt x="85683" y="109129"/>
                  </a:lnTo>
                  <a:lnTo>
                    <a:pt x="85683" y="109479"/>
                  </a:lnTo>
                  <a:lnTo>
                    <a:pt x="85517" y="109634"/>
                  </a:lnTo>
                  <a:lnTo>
                    <a:pt x="85517" y="109906"/>
                  </a:lnTo>
                  <a:lnTo>
                    <a:pt x="85304" y="110139"/>
                  </a:lnTo>
                  <a:lnTo>
                    <a:pt x="85162" y="110604"/>
                  </a:lnTo>
                  <a:lnTo>
                    <a:pt x="85114" y="111342"/>
                  </a:lnTo>
                  <a:lnTo>
                    <a:pt x="85209" y="111342"/>
                  </a:lnTo>
                  <a:lnTo>
                    <a:pt x="85209" y="111536"/>
                  </a:lnTo>
                  <a:lnTo>
                    <a:pt x="85470" y="111381"/>
                  </a:lnTo>
                  <a:lnTo>
                    <a:pt x="85731" y="111342"/>
                  </a:lnTo>
                  <a:lnTo>
                    <a:pt x="85944" y="111381"/>
                  </a:lnTo>
                  <a:lnTo>
                    <a:pt x="86063" y="111808"/>
                  </a:lnTo>
                  <a:lnTo>
                    <a:pt x="86158" y="112041"/>
                  </a:lnTo>
                  <a:lnTo>
                    <a:pt x="86252" y="112235"/>
                  </a:lnTo>
                  <a:lnTo>
                    <a:pt x="86252" y="112507"/>
                  </a:lnTo>
                  <a:lnTo>
                    <a:pt x="86252" y="112895"/>
                  </a:lnTo>
                  <a:lnTo>
                    <a:pt x="86158" y="113011"/>
                  </a:lnTo>
                  <a:lnTo>
                    <a:pt x="86110" y="113167"/>
                  </a:lnTo>
                  <a:lnTo>
                    <a:pt x="86063" y="113244"/>
                  </a:lnTo>
                  <a:lnTo>
                    <a:pt x="85849" y="113244"/>
                  </a:lnTo>
                  <a:lnTo>
                    <a:pt x="85849" y="113361"/>
                  </a:lnTo>
                  <a:lnTo>
                    <a:pt x="85375" y="113516"/>
                  </a:lnTo>
                  <a:lnTo>
                    <a:pt x="85375" y="113671"/>
                  </a:lnTo>
                  <a:lnTo>
                    <a:pt x="85114" y="113671"/>
                  </a:lnTo>
                  <a:lnTo>
                    <a:pt x="85114" y="113866"/>
                  </a:lnTo>
                  <a:lnTo>
                    <a:pt x="84830" y="114137"/>
                  </a:lnTo>
                  <a:lnTo>
                    <a:pt x="84830" y="114448"/>
                  </a:lnTo>
                  <a:lnTo>
                    <a:pt x="84355" y="115069"/>
                  </a:lnTo>
                  <a:lnTo>
                    <a:pt x="84260" y="115341"/>
                  </a:lnTo>
                  <a:lnTo>
                    <a:pt x="83691" y="115341"/>
                  </a:lnTo>
                  <a:lnTo>
                    <a:pt x="83691" y="115574"/>
                  </a:lnTo>
                  <a:lnTo>
                    <a:pt x="83478" y="115574"/>
                  </a:lnTo>
                  <a:lnTo>
                    <a:pt x="83478" y="115690"/>
                  </a:lnTo>
                  <a:lnTo>
                    <a:pt x="83217" y="115690"/>
                  </a:lnTo>
                  <a:lnTo>
                    <a:pt x="83003" y="116195"/>
                  </a:lnTo>
                  <a:lnTo>
                    <a:pt x="82837" y="116195"/>
                  </a:lnTo>
                  <a:lnTo>
                    <a:pt x="82743" y="116467"/>
                  </a:lnTo>
                  <a:lnTo>
                    <a:pt x="82529" y="116467"/>
                  </a:lnTo>
                  <a:lnTo>
                    <a:pt x="82411" y="116816"/>
                  </a:lnTo>
                  <a:lnTo>
                    <a:pt x="82363" y="117321"/>
                  </a:lnTo>
                  <a:lnTo>
                    <a:pt x="82268" y="117670"/>
                  </a:lnTo>
                  <a:lnTo>
                    <a:pt x="82055" y="117903"/>
                  </a:lnTo>
                  <a:lnTo>
                    <a:pt x="82055" y="118175"/>
                  </a:lnTo>
                  <a:lnTo>
                    <a:pt x="81581" y="118796"/>
                  </a:lnTo>
                  <a:lnTo>
                    <a:pt x="81367" y="119223"/>
                  </a:lnTo>
                  <a:lnTo>
                    <a:pt x="81154" y="119572"/>
                  </a:lnTo>
                  <a:lnTo>
                    <a:pt x="80940" y="119883"/>
                  </a:lnTo>
                  <a:lnTo>
                    <a:pt x="80584" y="120000"/>
                  </a:lnTo>
                  <a:lnTo>
                    <a:pt x="80086" y="120000"/>
                  </a:lnTo>
                  <a:lnTo>
                    <a:pt x="80086" y="118796"/>
                  </a:lnTo>
                  <a:lnTo>
                    <a:pt x="80205" y="118680"/>
                  </a:lnTo>
                  <a:lnTo>
                    <a:pt x="80300" y="118602"/>
                  </a:lnTo>
                  <a:lnTo>
                    <a:pt x="80371" y="118524"/>
                  </a:lnTo>
                  <a:lnTo>
                    <a:pt x="80513" y="118369"/>
                  </a:lnTo>
                  <a:lnTo>
                    <a:pt x="80632" y="118330"/>
                  </a:lnTo>
                  <a:lnTo>
                    <a:pt x="80561" y="117398"/>
                  </a:lnTo>
                  <a:lnTo>
                    <a:pt x="80418" y="116622"/>
                  </a:lnTo>
                  <a:lnTo>
                    <a:pt x="80252" y="115768"/>
                  </a:lnTo>
                  <a:lnTo>
                    <a:pt x="80158" y="114797"/>
                  </a:lnTo>
                  <a:lnTo>
                    <a:pt x="80466" y="114564"/>
                  </a:lnTo>
                  <a:lnTo>
                    <a:pt x="80466" y="114448"/>
                  </a:lnTo>
                  <a:lnTo>
                    <a:pt x="80632" y="114448"/>
                  </a:lnTo>
                  <a:lnTo>
                    <a:pt x="80632" y="114293"/>
                  </a:lnTo>
                  <a:lnTo>
                    <a:pt x="80940" y="114021"/>
                  </a:lnTo>
                  <a:lnTo>
                    <a:pt x="80940" y="113671"/>
                  </a:lnTo>
                  <a:lnTo>
                    <a:pt x="81035" y="113671"/>
                  </a:lnTo>
                  <a:lnTo>
                    <a:pt x="80845" y="111963"/>
                  </a:lnTo>
                  <a:lnTo>
                    <a:pt x="80774" y="111963"/>
                  </a:lnTo>
                  <a:lnTo>
                    <a:pt x="80774" y="111536"/>
                  </a:lnTo>
                  <a:lnTo>
                    <a:pt x="80632" y="111536"/>
                  </a:lnTo>
                  <a:lnTo>
                    <a:pt x="80632" y="107809"/>
                  </a:lnTo>
                  <a:lnTo>
                    <a:pt x="80466" y="107654"/>
                  </a:lnTo>
                  <a:lnTo>
                    <a:pt x="80466" y="107460"/>
                  </a:lnTo>
                  <a:lnTo>
                    <a:pt x="80300" y="107305"/>
                  </a:lnTo>
                  <a:lnTo>
                    <a:pt x="80300" y="107033"/>
                  </a:lnTo>
                  <a:lnTo>
                    <a:pt x="80086" y="106800"/>
                  </a:lnTo>
                  <a:lnTo>
                    <a:pt x="80086" y="105907"/>
                  </a:lnTo>
                  <a:lnTo>
                    <a:pt x="80418" y="105946"/>
                  </a:lnTo>
                  <a:lnTo>
                    <a:pt x="80727" y="106101"/>
                  </a:lnTo>
                  <a:lnTo>
                    <a:pt x="80940" y="106256"/>
                  </a:lnTo>
                  <a:lnTo>
                    <a:pt x="81249" y="106373"/>
                  </a:lnTo>
                  <a:lnTo>
                    <a:pt x="81249" y="106528"/>
                  </a:lnTo>
                  <a:lnTo>
                    <a:pt x="81296" y="106606"/>
                  </a:lnTo>
                  <a:lnTo>
                    <a:pt x="81296" y="106683"/>
                  </a:lnTo>
                  <a:lnTo>
                    <a:pt x="81320" y="106722"/>
                  </a:lnTo>
                  <a:lnTo>
                    <a:pt x="81320" y="106800"/>
                  </a:lnTo>
                  <a:lnTo>
                    <a:pt x="81415" y="106800"/>
                  </a:lnTo>
                  <a:lnTo>
                    <a:pt x="81581" y="107033"/>
                  </a:lnTo>
                  <a:lnTo>
                    <a:pt x="81889" y="107149"/>
                  </a:lnTo>
                  <a:lnTo>
                    <a:pt x="82197" y="107149"/>
                  </a:lnTo>
                  <a:lnTo>
                    <a:pt x="82197" y="107033"/>
                  </a:lnTo>
                  <a:lnTo>
                    <a:pt x="82363" y="107033"/>
                  </a:lnTo>
                  <a:lnTo>
                    <a:pt x="82363" y="106800"/>
                  </a:lnTo>
                  <a:lnTo>
                    <a:pt x="83003" y="106800"/>
                  </a:lnTo>
                  <a:lnTo>
                    <a:pt x="83146" y="105480"/>
                  </a:lnTo>
                  <a:lnTo>
                    <a:pt x="83003" y="105325"/>
                  </a:lnTo>
                  <a:lnTo>
                    <a:pt x="82932" y="105247"/>
                  </a:lnTo>
                  <a:lnTo>
                    <a:pt x="82790" y="105169"/>
                  </a:lnTo>
                  <a:lnTo>
                    <a:pt x="82671" y="105131"/>
                  </a:lnTo>
                  <a:lnTo>
                    <a:pt x="82529" y="104471"/>
                  </a:lnTo>
                  <a:lnTo>
                    <a:pt x="82316" y="104354"/>
                  </a:lnTo>
                  <a:lnTo>
                    <a:pt x="82102" y="104199"/>
                  </a:lnTo>
                  <a:lnTo>
                    <a:pt x="81889" y="104043"/>
                  </a:lnTo>
                  <a:lnTo>
                    <a:pt x="81889" y="103927"/>
                  </a:lnTo>
                  <a:lnTo>
                    <a:pt x="81509" y="103927"/>
                  </a:lnTo>
                  <a:lnTo>
                    <a:pt x="81106" y="103151"/>
                  </a:lnTo>
                  <a:lnTo>
                    <a:pt x="80940" y="103151"/>
                  </a:lnTo>
                  <a:lnTo>
                    <a:pt x="80940" y="102995"/>
                  </a:lnTo>
                  <a:lnTo>
                    <a:pt x="80774" y="102918"/>
                  </a:lnTo>
                  <a:lnTo>
                    <a:pt x="80632" y="102918"/>
                  </a:lnTo>
                  <a:lnTo>
                    <a:pt x="80513" y="102995"/>
                  </a:lnTo>
                  <a:lnTo>
                    <a:pt x="80371" y="103073"/>
                  </a:lnTo>
                  <a:lnTo>
                    <a:pt x="80300" y="103151"/>
                  </a:lnTo>
                  <a:lnTo>
                    <a:pt x="79043" y="103151"/>
                  </a:lnTo>
                  <a:lnTo>
                    <a:pt x="79043" y="103267"/>
                  </a:lnTo>
                  <a:lnTo>
                    <a:pt x="78474" y="103267"/>
                  </a:lnTo>
                  <a:lnTo>
                    <a:pt x="78474" y="103422"/>
                  </a:lnTo>
                  <a:lnTo>
                    <a:pt x="78094" y="103422"/>
                  </a:lnTo>
                  <a:lnTo>
                    <a:pt x="78094" y="103578"/>
                  </a:lnTo>
                  <a:lnTo>
                    <a:pt x="77715" y="103578"/>
                  </a:lnTo>
                  <a:lnTo>
                    <a:pt x="77715" y="103694"/>
                  </a:lnTo>
                  <a:lnTo>
                    <a:pt x="77146" y="103694"/>
                  </a:lnTo>
                  <a:lnTo>
                    <a:pt x="76932" y="103849"/>
                  </a:lnTo>
                  <a:lnTo>
                    <a:pt x="76505" y="103927"/>
                  </a:lnTo>
                  <a:lnTo>
                    <a:pt x="76031" y="104043"/>
                  </a:lnTo>
                  <a:lnTo>
                    <a:pt x="75509" y="104121"/>
                  </a:lnTo>
                  <a:lnTo>
                    <a:pt x="75083" y="104121"/>
                  </a:lnTo>
                  <a:lnTo>
                    <a:pt x="74774" y="104043"/>
                  </a:lnTo>
                  <a:lnTo>
                    <a:pt x="74679" y="103694"/>
                  </a:lnTo>
                  <a:lnTo>
                    <a:pt x="74466" y="103694"/>
                  </a:lnTo>
                  <a:lnTo>
                    <a:pt x="74466" y="103578"/>
                  </a:lnTo>
                  <a:lnTo>
                    <a:pt x="74205" y="103422"/>
                  </a:lnTo>
                  <a:lnTo>
                    <a:pt x="74205" y="102995"/>
                  </a:lnTo>
                  <a:lnTo>
                    <a:pt x="74086" y="102840"/>
                  </a:lnTo>
                  <a:lnTo>
                    <a:pt x="74039" y="102724"/>
                  </a:lnTo>
                  <a:lnTo>
                    <a:pt x="73992" y="102568"/>
                  </a:lnTo>
                  <a:lnTo>
                    <a:pt x="73944" y="102413"/>
                  </a:lnTo>
                  <a:lnTo>
                    <a:pt x="73920" y="102374"/>
                  </a:lnTo>
                  <a:lnTo>
                    <a:pt x="73826" y="102296"/>
                  </a:lnTo>
                  <a:lnTo>
                    <a:pt x="73731" y="102296"/>
                  </a:lnTo>
                  <a:lnTo>
                    <a:pt x="73660" y="102296"/>
                  </a:lnTo>
                  <a:lnTo>
                    <a:pt x="73612" y="102296"/>
                  </a:lnTo>
                  <a:lnTo>
                    <a:pt x="73517" y="102219"/>
                  </a:lnTo>
                  <a:lnTo>
                    <a:pt x="73517" y="101714"/>
                  </a:lnTo>
                  <a:lnTo>
                    <a:pt x="73446" y="101714"/>
                  </a:lnTo>
                  <a:lnTo>
                    <a:pt x="73446" y="101248"/>
                  </a:lnTo>
                  <a:lnTo>
                    <a:pt x="73256" y="101093"/>
                  </a:lnTo>
                  <a:lnTo>
                    <a:pt x="73256" y="100821"/>
                  </a:lnTo>
                  <a:lnTo>
                    <a:pt x="72782" y="100317"/>
                  </a:lnTo>
                  <a:lnTo>
                    <a:pt x="72403" y="98608"/>
                  </a:lnTo>
                  <a:lnTo>
                    <a:pt x="72094" y="98764"/>
                  </a:lnTo>
                  <a:lnTo>
                    <a:pt x="72094" y="98919"/>
                  </a:lnTo>
                  <a:lnTo>
                    <a:pt x="71928" y="98919"/>
                  </a:lnTo>
                  <a:lnTo>
                    <a:pt x="71928" y="99035"/>
                  </a:lnTo>
                  <a:lnTo>
                    <a:pt x="70885" y="99035"/>
                  </a:lnTo>
                  <a:lnTo>
                    <a:pt x="70624" y="98492"/>
                  </a:lnTo>
                  <a:lnTo>
                    <a:pt x="70292" y="97910"/>
                  </a:lnTo>
                  <a:lnTo>
                    <a:pt x="69984" y="97405"/>
                  </a:lnTo>
                  <a:lnTo>
                    <a:pt x="69723" y="96784"/>
                  </a:lnTo>
                  <a:lnTo>
                    <a:pt x="69462" y="96784"/>
                  </a:lnTo>
                  <a:lnTo>
                    <a:pt x="69462" y="96590"/>
                  </a:lnTo>
                  <a:lnTo>
                    <a:pt x="69391" y="96590"/>
                  </a:lnTo>
                  <a:lnTo>
                    <a:pt x="69391" y="96784"/>
                  </a:lnTo>
                  <a:lnTo>
                    <a:pt x="68774" y="96784"/>
                  </a:lnTo>
                  <a:lnTo>
                    <a:pt x="68774" y="97560"/>
                  </a:lnTo>
                  <a:lnTo>
                    <a:pt x="68229" y="97560"/>
                  </a:lnTo>
                  <a:lnTo>
                    <a:pt x="68229" y="97366"/>
                  </a:lnTo>
                  <a:lnTo>
                    <a:pt x="68181" y="97288"/>
                  </a:lnTo>
                  <a:lnTo>
                    <a:pt x="68181" y="97211"/>
                  </a:lnTo>
                  <a:lnTo>
                    <a:pt x="68134" y="97211"/>
                  </a:lnTo>
                  <a:lnTo>
                    <a:pt x="68086" y="97133"/>
                  </a:lnTo>
                  <a:lnTo>
                    <a:pt x="68039" y="97055"/>
                  </a:lnTo>
                  <a:lnTo>
                    <a:pt x="67778" y="96861"/>
                  </a:lnTo>
                  <a:lnTo>
                    <a:pt x="67399" y="96706"/>
                  </a:lnTo>
                  <a:lnTo>
                    <a:pt x="67019" y="96784"/>
                  </a:lnTo>
                  <a:lnTo>
                    <a:pt x="66806" y="98492"/>
                  </a:lnTo>
                  <a:lnTo>
                    <a:pt x="66545" y="98492"/>
                  </a:lnTo>
                  <a:lnTo>
                    <a:pt x="66545" y="98608"/>
                  </a:lnTo>
                  <a:lnTo>
                    <a:pt x="66450" y="98764"/>
                  </a:lnTo>
                  <a:lnTo>
                    <a:pt x="66403" y="98841"/>
                  </a:lnTo>
                  <a:lnTo>
                    <a:pt x="66355" y="99035"/>
                  </a:lnTo>
                  <a:lnTo>
                    <a:pt x="66332" y="99268"/>
                  </a:lnTo>
                  <a:lnTo>
                    <a:pt x="65857" y="99268"/>
                  </a:lnTo>
                  <a:lnTo>
                    <a:pt x="65715" y="100161"/>
                  </a:lnTo>
                  <a:lnTo>
                    <a:pt x="65501" y="100821"/>
                  </a:lnTo>
                  <a:lnTo>
                    <a:pt x="65193" y="101365"/>
                  </a:lnTo>
                  <a:lnTo>
                    <a:pt x="65122" y="101714"/>
                  </a:lnTo>
                  <a:lnTo>
                    <a:pt x="64814" y="101714"/>
                  </a:lnTo>
                  <a:lnTo>
                    <a:pt x="64719" y="102025"/>
                  </a:lnTo>
                  <a:lnTo>
                    <a:pt x="63083" y="102219"/>
                  </a:lnTo>
                  <a:lnTo>
                    <a:pt x="63011" y="102491"/>
                  </a:lnTo>
                  <a:lnTo>
                    <a:pt x="61873" y="102646"/>
                  </a:lnTo>
                  <a:lnTo>
                    <a:pt x="61873" y="102491"/>
                  </a:lnTo>
                  <a:lnTo>
                    <a:pt x="61660" y="102491"/>
                  </a:lnTo>
                  <a:lnTo>
                    <a:pt x="61660" y="102374"/>
                  </a:lnTo>
                  <a:lnTo>
                    <a:pt x="61399" y="102374"/>
                  </a:lnTo>
                  <a:lnTo>
                    <a:pt x="61328" y="102025"/>
                  </a:lnTo>
                  <a:lnTo>
                    <a:pt x="61019" y="102025"/>
                  </a:lnTo>
                  <a:lnTo>
                    <a:pt x="61019" y="101869"/>
                  </a:lnTo>
                  <a:lnTo>
                    <a:pt x="60853" y="101869"/>
                  </a:lnTo>
                  <a:lnTo>
                    <a:pt x="60853" y="101714"/>
                  </a:lnTo>
                  <a:lnTo>
                    <a:pt x="60450" y="101714"/>
                  </a:lnTo>
                  <a:lnTo>
                    <a:pt x="60450" y="101598"/>
                  </a:lnTo>
                  <a:lnTo>
                    <a:pt x="60166" y="101598"/>
                  </a:lnTo>
                  <a:lnTo>
                    <a:pt x="60166" y="101365"/>
                  </a:lnTo>
                  <a:lnTo>
                    <a:pt x="59762" y="101365"/>
                  </a:lnTo>
                  <a:lnTo>
                    <a:pt x="59762" y="101248"/>
                  </a:lnTo>
                  <a:lnTo>
                    <a:pt x="59478" y="101248"/>
                  </a:lnTo>
                  <a:lnTo>
                    <a:pt x="59169" y="101365"/>
                  </a:lnTo>
                  <a:lnTo>
                    <a:pt x="58956" y="101598"/>
                  </a:lnTo>
                  <a:lnTo>
                    <a:pt x="58743" y="101714"/>
                  </a:lnTo>
                  <a:lnTo>
                    <a:pt x="58434" y="101714"/>
                  </a:lnTo>
                  <a:lnTo>
                    <a:pt x="58007" y="101637"/>
                  </a:lnTo>
                  <a:lnTo>
                    <a:pt x="57581" y="101520"/>
                  </a:lnTo>
                  <a:lnTo>
                    <a:pt x="57130" y="101365"/>
                  </a:lnTo>
                  <a:lnTo>
                    <a:pt x="56845" y="101248"/>
                  </a:lnTo>
                  <a:lnTo>
                    <a:pt x="56845" y="100938"/>
                  </a:lnTo>
                  <a:lnTo>
                    <a:pt x="56750" y="100860"/>
                  </a:lnTo>
                  <a:lnTo>
                    <a:pt x="56656" y="100821"/>
                  </a:lnTo>
                  <a:lnTo>
                    <a:pt x="56632" y="100821"/>
                  </a:lnTo>
                  <a:lnTo>
                    <a:pt x="56584" y="100744"/>
                  </a:lnTo>
                  <a:lnTo>
                    <a:pt x="56584" y="100666"/>
                  </a:lnTo>
                  <a:lnTo>
                    <a:pt x="56537" y="100588"/>
                  </a:lnTo>
                  <a:lnTo>
                    <a:pt x="56442" y="100472"/>
                  </a:lnTo>
                  <a:lnTo>
                    <a:pt x="56442" y="100317"/>
                  </a:lnTo>
                  <a:lnTo>
                    <a:pt x="56276" y="100317"/>
                  </a:lnTo>
                  <a:lnTo>
                    <a:pt x="56181" y="100666"/>
                  </a:lnTo>
                  <a:lnTo>
                    <a:pt x="56015" y="100744"/>
                  </a:lnTo>
                  <a:lnTo>
                    <a:pt x="55707" y="100860"/>
                  </a:lnTo>
                  <a:lnTo>
                    <a:pt x="55328" y="100938"/>
                  </a:lnTo>
                  <a:lnTo>
                    <a:pt x="54901" y="101093"/>
                  </a:lnTo>
                  <a:lnTo>
                    <a:pt x="54545" y="101171"/>
                  </a:lnTo>
                  <a:lnTo>
                    <a:pt x="54284" y="101093"/>
                  </a:lnTo>
                  <a:lnTo>
                    <a:pt x="54284" y="100938"/>
                  </a:lnTo>
                  <a:lnTo>
                    <a:pt x="53739" y="100938"/>
                  </a:lnTo>
                  <a:lnTo>
                    <a:pt x="53739" y="101093"/>
                  </a:lnTo>
                  <a:lnTo>
                    <a:pt x="53335" y="101093"/>
                  </a:lnTo>
                  <a:lnTo>
                    <a:pt x="53335" y="101248"/>
                  </a:lnTo>
                  <a:lnTo>
                    <a:pt x="52173" y="101248"/>
                  </a:lnTo>
                  <a:lnTo>
                    <a:pt x="52173" y="101365"/>
                  </a:lnTo>
                  <a:lnTo>
                    <a:pt x="50893" y="101365"/>
                  </a:lnTo>
                  <a:lnTo>
                    <a:pt x="50893" y="101598"/>
                  </a:lnTo>
                  <a:lnTo>
                    <a:pt x="49802" y="101598"/>
                  </a:lnTo>
                  <a:lnTo>
                    <a:pt x="49802" y="101714"/>
                  </a:lnTo>
                  <a:lnTo>
                    <a:pt x="48521" y="101714"/>
                  </a:lnTo>
                  <a:lnTo>
                    <a:pt x="48521" y="101869"/>
                  </a:lnTo>
                  <a:lnTo>
                    <a:pt x="47644" y="101869"/>
                  </a:lnTo>
                  <a:lnTo>
                    <a:pt x="47644" y="102025"/>
                  </a:lnTo>
                  <a:lnTo>
                    <a:pt x="46482" y="102025"/>
                  </a:lnTo>
                  <a:lnTo>
                    <a:pt x="45889" y="102219"/>
                  </a:lnTo>
                  <a:lnTo>
                    <a:pt x="45201" y="102296"/>
                  </a:lnTo>
                  <a:lnTo>
                    <a:pt x="44418" y="102374"/>
                  </a:lnTo>
                  <a:lnTo>
                    <a:pt x="42521" y="102219"/>
                  </a:lnTo>
                  <a:lnTo>
                    <a:pt x="42521" y="102374"/>
                  </a:lnTo>
                  <a:lnTo>
                    <a:pt x="41098" y="102374"/>
                  </a:lnTo>
                  <a:lnTo>
                    <a:pt x="41098" y="102219"/>
                  </a:lnTo>
                  <a:lnTo>
                    <a:pt x="38822" y="102219"/>
                  </a:lnTo>
                  <a:lnTo>
                    <a:pt x="37660" y="102219"/>
                  </a:lnTo>
                  <a:lnTo>
                    <a:pt x="36450" y="102141"/>
                  </a:lnTo>
                  <a:lnTo>
                    <a:pt x="35359" y="102025"/>
                  </a:lnTo>
                  <a:lnTo>
                    <a:pt x="34363" y="101714"/>
                  </a:lnTo>
                  <a:lnTo>
                    <a:pt x="32086" y="101714"/>
                  </a:lnTo>
                  <a:lnTo>
                    <a:pt x="32086" y="101598"/>
                  </a:lnTo>
                  <a:lnTo>
                    <a:pt x="31920" y="101598"/>
                  </a:lnTo>
                  <a:lnTo>
                    <a:pt x="31707" y="101093"/>
                  </a:lnTo>
                  <a:lnTo>
                    <a:pt x="30830" y="101093"/>
                  </a:lnTo>
                  <a:lnTo>
                    <a:pt x="30830" y="100938"/>
                  </a:lnTo>
                  <a:lnTo>
                    <a:pt x="30189" y="100938"/>
                  </a:lnTo>
                  <a:lnTo>
                    <a:pt x="30189" y="100821"/>
                  </a:lnTo>
                  <a:lnTo>
                    <a:pt x="29715" y="100821"/>
                  </a:lnTo>
                  <a:lnTo>
                    <a:pt x="29715" y="100666"/>
                  </a:lnTo>
                  <a:lnTo>
                    <a:pt x="26703" y="100317"/>
                  </a:lnTo>
                  <a:lnTo>
                    <a:pt x="26703" y="100161"/>
                  </a:lnTo>
                  <a:lnTo>
                    <a:pt x="26015" y="100161"/>
                  </a:lnTo>
                  <a:lnTo>
                    <a:pt x="26015" y="100045"/>
                  </a:lnTo>
                  <a:lnTo>
                    <a:pt x="25541" y="100045"/>
                  </a:lnTo>
                  <a:lnTo>
                    <a:pt x="25541" y="99890"/>
                  </a:lnTo>
                  <a:lnTo>
                    <a:pt x="24189" y="99890"/>
                  </a:lnTo>
                  <a:lnTo>
                    <a:pt x="24189" y="99695"/>
                  </a:lnTo>
                  <a:lnTo>
                    <a:pt x="23454" y="99695"/>
                  </a:lnTo>
                  <a:lnTo>
                    <a:pt x="23454" y="99540"/>
                  </a:lnTo>
                  <a:lnTo>
                    <a:pt x="23241" y="99540"/>
                  </a:lnTo>
                  <a:lnTo>
                    <a:pt x="23241" y="99385"/>
                  </a:lnTo>
                  <a:lnTo>
                    <a:pt x="22600" y="99385"/>
                  </a:lnTo>
                  <a:lnTo>
                    <a:pt x="21699" y="99035"/>
                  </a:lnTo>
                  <a:lnTo>
                    <a:pt x="20750" y="98686"/>
                  </a:lnTo>
                  <a:lnTo>
                    <a:pt x="19849" y="98259"/>
                  </a:lnTo>
                  <a:lnTo>
                    <a:pt x="18640" y="98142"/>
                  </a:lnTo>
                  <a:lnTo>
                    <a:pt x="18640" y="97987"/>
                  </a:lnTo>
                  <a:lnTo>
                    <a:pt x="18332" y="97987"/>
                  </a:lnTo>
                  <a:lnTo>
                    <a:pt x="18332" y="97832"/>
                  </a:lnTo>
                  <a:lnTo>
                    <a:pt x="17003" y="97560"/>
                  </a:lnTo>
                  <a:lnTo>
                    <a:pt x="17003" y="97366"/>
                  </a:lnTo>
                  <a:lnTo>
                    <a:pt x="16600" y="97366"/>
                  </a:lnTo>
                  <a:lnTo>
                    <a:pt x="16600" y="97211"/>
                  </a:lnTo>
                  <a:lnTo>
                    <a:pt x="16339" y="97211"/>
                  </a:lnTo>
                  <a:lnTo>
                    <a:pt x="16339" y="97055"/>
                  </a:lnTo>
                  <a:lnTo>
                    <a:pt x="15865" y="97055"/>
                  </a:lnTo>
                  <a:lnTo>
                    <a:pt x="15865" y="96939"/>
                  </a:lnTo>
                  <a:lnTo>
                    <a:pt x="15652" y="96939"/>
                  </a:lnTo>
                  <a:lnTo>
                    <a:pt x="15652" y="96784"/>
                  </a:lnTo>
                  <a:lnTo>
                    <a:pt x="15391" y="96784"/>
                  </a:lnTo>
                  <a:lnTo>
                    <a:pt x="15391" y="96590"/>
                  </a:lnTo>
                  <a:lnTo>
                    <a:pt x="14845" y="96590"/>
                  </a:lnTo>
                  <a:lnTo>
                    <a:pt x="14845" y="96434"/>
                  </a:lnTo>
                  <a:lnTo>
                    <a:pt x="14158" y="96279"/>
                  </a:lnTo>
                  <a:lnTo>
                    <a:pt x="14158" y="96163"/>
                  </a:lnTo>
                  <a:lnTo>
                    <a:pt x="13897" y="96163"/>
                  </a:lnTo>
                  <a:lnTo>
                    <a:pt x="13897" y="95930"/>
                  </a:lnTo>
                  <a:lnTo>
                    <a:pt x="13494" y="95930"/>
                  </a:lnTo>
                  <a:lnTo>
                    <a:pt x="13494" y="95813"/>
                  </a:lnTo>
                  <a:lnTo>
                    <a:pt x="12640" y="95658"/>
                  </a:lnTo>
                  <a:lnTo>
                    <a:pt x="12640" y="95503"/>
                  </a:lnTo>
                  <a:lnTo>
                    <a:pt x="12260" y="95503"/>
                  </a:lnTo>
                  <a:lnTo>
                    <a:pt x="12260" y="95386"/>
                  </a:lnTo>
                  <a:lnTo>
                    <a:pt x="12071" y="95386"/>
                  </a:lnTo>
                  <a:lnTo>
                    <a:pt x="12071" y="95231"/>
                  </a:lnTo>
                  <a:lnTo>
                    <a:pt x="11691" y="95231"/>
                  </a:lnTo>
                  <a:lnTo>
                    <a:pt x="11691" y="95037"/>
                  </a:lnTo>
                  <a:lnTo>
                    <a:pt x="11312" y="95037"/>
                  </a:lnTo>
                  <a:lnTo>
                    <a:pt x="11051" y="94454"/>
                  </a:lnTo>
                  <a:lnTo>
                    <a:pt x="10837" y="94260"/>
                  </a:lnTo>
                  <a:lnTo>
                    <a:pt x="10837" y="92824"/>
                  </a:lnTo>
                  <a:lnTo>
                    <a:pt x="10648" y="92824"/>
                  </a:lnTo>
                  <a:lnTo>
                    <a:pt x="10648" y="91349"/>
                  </a:lnTo>
                  <a:lnTo>
                    <a:pt x="9960" y="91349"/>
                  </a:lnTo>
                  <a:lnTo>
                    <a:pt x="9960" y="89602"/>
                  </a:lnTo>
                  <a:lnTo>
                    <a:pt x="8845" y="89291"/>
                  </a:lnTo>
                  <a:lnTo>
                    <a:pt x="8845" y="89446"/>
                  </a:lnTo>
                  <a:lnTo>
                    <a:pt x="9320" y="90378"/>
                  </a:lnTo>
                  <a:lnTo>
                    <a:pt x="9486" y="90494"/>
                  </a:lnTo>
                  <a:lnTo>
                    <a:pt x="9486" y="90844"/>
                  </a:lnTo>
                  <a:lnTo>
                    <a:pt x="9889" y="91349"/>
                  </a:lnTo>
                  <a:lnTo>
                    <a:pt x="9889" y="92397"/>
                  </a:lnTo>
                  <a:lnTo>
                    <a:pt x="10055" y="93406"/>
                  </a:lnTo>
                  <a:lnTo>
                    <a:pt x="10150" y="94454"/>
                  </a:lnTo>
                  <a:lnTo>
                    <a:pt x="10173" y="95658"/>
                  </a:lnTo>
                  <a:lnTo>
                    <a:pt x="8940" y="95658"/>
                  </a:lnTo>
                  <a:lnTo>
                    <a:pt x="8845" y="95386"/>
                  </a:lnTo>
                  <a:lnTo>
                    <a:pt x="8679" y="95386"/>
                  </a:lnTo>
                  <a:lnTo>
                    <a:pt x="8679" y="95037"/>
                  </a:lnTo>
                  <a:lnTo>
                    <a:pt x="8252" y="94648"/>
                  </a:lnTo>
                  <a:lnTo>
                    <a:pt x="7944" y="94183"/>
                  </a:lnTo>
                  <a:lnTo>
                    <a:pt x="7588" y="93600"/>
                  </a:lnTo>
                  <a:lnTo>
                    <a:pt x="7422" y="93484"/>
                  </a:lnTo>
                  <a:lnTo>
                    <a:pt x="7256" y="91931"/>
                  </a:lnTo>
                  <a:lnTo>
                    <a:pt x="6640" y="91776"/>
                  </a:lnTo>
                  <a:lnTo>
                    <a:pt x="6640" y="90727"/>
                  </a:lnTo>
                  <a:lnTo>
                    <a:pt x="6569" y="90727"/>
                  </a:lnTo>
                  <a:lnTo>
                    <a:pt x="6379" y="90145"/>
                  </a:lnTo>
                  <a:lnTo>
                    <a:pt x="6166" y="89718"/>
                  </a:lnTo>
                  <a:lnTo>
                    <a:pt x="5905" y="89291"/>
                  </a:lnTo>
                  <a:lnTo>
                    <a:pt x="5691" y="89175"/>
                  </a:lnTo>
                  <a:lnTo>
                    <a:pt x="5691" y="87272"/>
                  </a:lnTo>
                  <a:lnTo>
                    <a:pt x="5620" y="87195"/>
                  </a:lnTo>
                  <a:lnTo>
                    <a:pt x="5525" y="87039"/>
                  </a:lnTo>
                  <a:lnTo>
                    <a:pt x="5478" y="86962"/>
                  </a:lnTo>
                  <a:lnTo>
                    <a:pt x="5407" y="86845"/>
                  </a:lnTo>
                  <a:lnTo>
                    <a:pt x="5312" y="86768"/>
                  </a:lnTo>
                  <a:lnTo>
                    <a:pt x="5169" y="86690"/>
                  </a:lnTo>
                  <a:lnTo>
                    <a:pt x="5051" y="86690"/>
                  </a:lnTo>
                  <a:lnTo>
                    <a:pt x="5051" y="86418"/>
                  </a:lnTo>
                  <a:lnTo>
                    <a:pt x="5051" y="86108"/>
                  </a:lnTo>
                  <a:lnTo>
                    <a:pt x="5003" y="85991"/>
                  </a:lnTo>
                  <a:lnTo>
                    <a:pt x="4956" y="85758"/>
                  </a:lnTo>
                  <a:lnTo>
                    <a:pt x="4956" y="85564"/>
                  </a:lnTo>
                  <a:lnTo>
                    <a:pt x="4790" y="85486"/>
                  </a:lnTo>
                  <a:lnTo>
                    <a:pt x="4671" y="85409"/>
                  </a:lnTo>
                  <a:lnTo>
                    <a:pt x="4577" y="85292"/>
                  </a:lnTo>
                  <a:lnTo>
                    <a:pt x="4458" y="85215"/>
                  </a:lnTo>
                  <a:lnTo>
                    <a:pt x="4268" y="85059"/>
                  </a:lnTo>
                  <a:lnTo>
                    <a:pt x="4268" y="83079"/>
                  </a:lnTo>
                  <a:lnTo>
                    <a:pt x="4743" y="82963"/>
                  </a:lnTo>
                  <a:lnTo>
                    <a:pt x="4743" y="81837"/>
                  </a:lnTo>
                  <a:lnTo>
                    <a:pt x="5359" y="81837"/>
                  </a:lnTo>
                  <a:lnTo>
                    <a:pt x="5359" y="79974"/>
                  </a:lnTo>
                  <a:lnTo>
                    <a:pt x="5525" y="79974"/>
                  </a:lnTo>
                  <a:lnTo>
                    <a:pt x="5573" y="79857"/>
                  </a:lnTo>
                  <a:lnTo>
                    <a:pt x="5620" y="79780"/>
                  </a:lnTo>
                  <a:lnTo>
                    <a:pt x="5644" y="79624"/>
                  </a:lnTo>
                  <a:lnTo>
                    <a:pt x="5691" y="79547"/>
                  </a:lnTo>
                  <a:lnTo>
                    <a:pt x="5691" y="79352"/>
                  </a:lnTo>
                  <a:lnTo>
                    <a:pt x="5620" y="78925"/>
                  </a:lnTo>
                  <a:lnTo>
                    <a:pt x="5573" y="78421"/>
                  </a:lnTo>
                  <a:lnTo>
                    <a:pt x="5644" y="77800"/>
                  </a:lnTo>
                  <a:lnTo>
                    <a:pt x="5739" y="77217"/>
                  </a:lnTo>
                  <a:lnTo>
                    <a:pt x="5833" y="76751"/>
                  </a:lnTo>
                  <a:lnTo>
                    <a:pt x="5905" y="76402"/>
                  </a:lnTo>
                  <a:lnTo>
                    <a:pt x="5833" y="76324"/>
                  </a:lnTo>
                  <a:lnTo>
                    <a:pt x="5786" y="76247"/>
                  </a:lnTo>
                  <a:lnTo>
                    <a:pt x="5739" y="76169"/>
                  </a:lnTo>
                  <a:lnTo>
                    <a:pt x="5739" y="76091"/>
                  </a:lnTo>
                  <a:lnTo>
                    <a:pt x="5786" y="76091"/>
                  </a:lnTo>
                  <a:lnTo>
                    <a:pt x="5786" y="76014"/>
                  </a:lnTo>
                  <a:lnTo>
                    <a:pt x="5739" y="75897"/>
                  </a:lnTo>
                  <a:lnTo>
                    <a:pt x="5691" y="75820"/>
                  </a:lnTo>
                  <a:lnTo>
                    <a:pt x="5620" y="75820"/>
                  </a:lnTo>
                  <a:lnTo>
                    <a:pt x="5430" y="75315"/>
                  </a:lnTo>
                  <a:lnTo>
                    <a:pt x="5146" y="75198"/>
                  </a:lnTo>
                  <a:lnTo>
                    <a:pt x="5051" y="74771"/>
                  </a:lnTo>
                  <a:lnTo>
                    <a:pt x="5003" y="73995"/>
                  </a:lnTo>
                  <a:lnTo>
                    <a:pt x="4956" y="73063"/>
                  </a:lnTo>
                  <a:lnTo>
                    <a:pt x="4932" y="72209"/>
                  </a:lnTo>
                  <a:lnTo>
                    <a:pt x="4956" y="71588"/>
                  </a:lnTo>
                  <a:lnTo>
                    <a:pt x="5003" y="71433"/>
                  </a:lnTo>
                  <a:lnTo>
                    <a:pt x="5051" y="71316"/>
                  </a:lnTo>
                  <a:lnTo>
                    <a:pt x="5098" y="71161"/>
                  </a:lnTo>
                  <a:lnTo>
                    <a:pt x="5146" y="71006"/>
                  </a:lnTo>
                  <a:lnTo>
                    <a:pt x="5169" y="70889"/>
                  </a:lnTo>
                  <a:lnTo>
                    <a:pt x="5146" y="70656"/>
                  </a:lnTo>
                  <a:lnTo>
                    <a:pt x="4956" y="70540"/>
                  </a:lnTo>
                  <a:lnTo>
                    <a:pt x="4956" y="69880"/>
                  </a:lnTo>
                  <a:lnTo>
                    <a:pt x="4885" y="69880"/>
                  </a:lnTo>
                  <a:lnTo>
                    <a:pt x="4743" y="68754"/>
                  </a:lnTo>
                  <a:lnTo>
                    <a:pt x="4671" y="68754"/>
                  </a:lnTo>
                  <a:lnTo>
                    <a:pt x="4671" y="67706"/>
                  </a:lnTo>
                  <a:lnTo>
                    <a:pt x="4743" y="67706"/>
                  </a:lnTo>
                  <a:lnTo>
                    <a:pt x="4743" y="67550"/>
                  </a:lnTo>
                  <a:lnTo>
                    <a:pt x="4695" y="66929"/>
                  </a:lnTo>
                  <a:lnTo>
                    <a:pt x="4624" y="66153"/>
                  </a:lnTo>
                  <a:lnTo>
                    <a:pt x="4671" y="65376"/>
                  </a:lnTo>
                  <a:lnTo>
                    <a:pt x="4743" y="65376"/>
                  </a:lnTo>
                  <a:lnTo>
                    <a:pt x="4885" y="64600"/>
                  </a:lnTo>
                  <a:lnTo>
                    <a:pt x="5217" y="64600"/>
                  </a:lnTo>
                  <a:lnTo>
                    <a:pt x="5264" y="64522"/>
                  </a:lnTo>
                  <a:lnTo>
                    <a:pt x="5312" y="64445"/>
                  </a:lnTo>
                  <a:lnTo>
                    <a:pt x="5359" y="64328"/>
                  </a:lnTo>
                  <a:lnTo>
                    <a:pt x="5430" y="64095"/>
                  </a:lnTo>
                  <a:lnTo>
                    <a:pt x="5478" y="63979"/>
                  </a:lnTo>
                  <a:lnTo>
                    <a:pt x="5573" y="63824"/>
                  </a:lnTo>
                  <a:lnTo>
                    <a:pt x="5620" y="63746"/>
                  </a:lnTo>
                  <a:lnTo>
                    <a:pt x="5620" y="63668"/>
                  </a:lnTo>
                  <a:lnTo>
                    <a:pt x="5905" y="63668"/>
                  </a:lnTo>
                  <a:lnTo>
                    <a:pt x="6000" y="63319"/>
                  </a:lnTo>
                  <a:lnTo>
                    <a:pt x="6094" y="63319"/>
                  </a:lnTo>
                  <a:lnTo>
                    <a:pt x="6094" y="63047"/>
                  </a:lnTo>
                  <a:lnTo>
                    <a:pt x="6166" y="63047"/>
                  </a:lnTo>
                  <a:lnTo>
                    <a:pt x="6166" y="62775"/>
                  </a:lnTo>
                  <a:lnTo>
                    <a:pt x="6308" y="62775"/>
                  </a:lnTo>
                  <a:lnTo>
                    <a:pt x="6308" y="62271"/>
                  </a:lnTo>
                  <a:lnTo>
                    <a:pt x="6379" y="62271"/>
                  </a:lnTo>
                  <a:lnTo>
                    <a:pt x="6379" y="61844"/>
                  </a:lnTo>
                  <a:lnTo>
                    <a:pt x="6569" y="61649"/>
                  </a:lnTo>
                  <a:lnTo>
                    <a:pt x="6640" y="60718"/>
                  </a:lnTo>
                  <a:lnTo>
                    <a:pt x="6569" y="60562"/>
                  </a:lnTo>
                  <a:lnTo>
                    <a:pt x="6474" y="60485"/>
                  </a:lnTo>
                  <a:lnTo>
                    <a:pt x="6426" y="60368"/>
                  </a:lnTo>
                  <a:lnTo>
                    <a:pt x="6426" y="60213"/>
                  </a:lnTo>
                  <a:lnTo>
                    <a:pt x="6379" y="60135"/>
                  </a:lnTo>
                  <a:lnTo>
                    <a:pt x="6355" y="59941"/>
                  </a:lnTo>
                  <a:lnTo>
                    <a:pt x="6308" y="59786"/>
                  </a:lnTo>
                  <a:lnTo>
                    <a:pt x="5905" y="59320"/>
                  </a:lnTo>
                  <a:lnTo>
                    <a:pt x="5905" y="59010"/>
                  </a:lnTo>
                  <a:lnTo>
                    <a:pt x="5525" y="58544"/>
                  </a:lnTo>
                  <a:lnTo>
                    <a:pt x="5525" y="58233"/>
                  </a:lnTo>
                  <a:lnTo>
                    <a:pt x="5217" y="57884"/>
                  </a:lnTo>
                  <a:lnTo>
                    <a:pt x="5217" y="53885"/>
                  </a:lnTo>
                  <a:lnTo>
                    <a:pt x="5312" y="53497"/>
                  </a:lnTo>
                  <a:lnTo>
                    <a:pt x="5312" y="52876"/>
                  </a:lnTo>
                  <a:lnTo>
                    <a:pt x="5264" y="52177"/>
                  </a:lnTo>
                  <a:lnTo>
                    <a:pt x="5264" y="51400"/>
                  </a:lnTo>
                  <a:lnTo>
                    <a:pt x="5217" y="50779"/>
                  </a:lnTo>
                  <a:lnTo>
                    <a:pt x="5146" y="47868"/>
                  </a:lnTo>
                  <a:lnTo>
                    <a:pt x="5051" y="47868"/>
                  </a:lnTo>
                  <a:lnTo>
                    <a:pt x="5051" y="47518"/>
                  </a:lnTo>
                  <a:lnTo>
                    <a:pt x="4885" y="47363"/>
                  </a:lnTo>
                  <a:lnTo>
                    <a:pt x="4885" y="46586"/>
                  </a:lnTo>
                  <a:lnTo>
                    <a:pt x="4743" y="46586"/>
                  </a:lnTo>
                  <a:lnTo>
                    <a:pt x="4743" y="45538"/>
                  </a:lnTo>
                  <a:lnTo>
                    <a:pt x="4885" y="45538"/>
                  </a:lnTo>
                  <a:lnTo>
                    <a:pt x="4932" y="44568"/>
                  </a:lnTo>
                  <a:lnTo>
                    <a:pt x="4790" y="43714"/>
                  </a:lnTo>
                  <a:lnTo>
                    <a:pt x="4671" y="43015"/>
                  </a:lnTo>
                  <a:lnTo>
                    <a:pt x="4316" y="42859"/>
                  </a:lnTo>
                  <a:lnTo>
                    <a:pt x="3936" y="42859"/>
                  </a:lnTo>
                  <a:lnTo>
                    <a:pt x="3675" y="43286"/>
                  </a:lnTo>
                  <a:lnTo>
                    <a:pt x="3320" y="43481"/>
                  </a:lnTo>
                  <a:lnTo>
                    <a:pt x="2893" y="43636"/>
                  </a:lnTo>
                  <a:lnTo>
                    <a:pt x="2466" y="43558"/>
                  </a:lnTo>
                  <a:lnTo>
                    <a:pt x="1992" y="43558"/>
                  </a:lnTo>
                  <a:lnTo>
                    <a:pt x="1565" y="43481"/>
                  </a:lnTo>
                  <a:lnTo>
                    <a:pt x="1565" y="40530"/>
                  </a:lnTo>
                  <a:lnTo>
                    <a:pt x="1422" y="40530"/>
                  </a:lnTo>
                  <a:lnTo>
                    <a:pt x="1422" y="40103"/>
                  </a:lnTo>
                  <a:lnTo>
                    <a:pt x="1351" y="40103"/>
                  </a:lnTo>
                  <a:lnTo>
                    <a:pt x="1351" y="39754"/>
                  </a:lnTo>
                  <a:lnTo>
                    <a:pt x="1256" y="39754"/>
                  </a:lnTo>
                  <a:lnTo>
                    <a:pt x="1256" y="38045"/>
                  </a:lnTo>
                  <a:lnTo>
                    <a:pt x="1565" y="38045"/>
                  </a:lnTo>
                  <a:lnTo>
                    <a:pt x="1565" y="36920"/>
                  </a:lnTo>
                  <a:lnTo>
                    <a:pt x="1256" y="36803"/>
                  </a:lnTo>
                  <a:lnTo>
                    <a:pt x="1256" y="36648"/>
                  </a:lnTo>
                  <a:lnTo>
                    <a:pt x="1090" y="36648"/>
                  </a:lnTo>
                  <a:lnTo>
                    <a:pt x="1090" y="36493"/>
                  </a:lnTo>
                  <a:lnTo>
                    <a:pt x="877" y="36493"/>
                  </a:lnTo>
                  <a:lnTo>
                    <a:pt x="687" y="36027"/>
                  </a:lnTo>
                  <a:lnTo>
                    <a:pt x="474" y="36027"/>
                  </a:lnTo>
                  <a:lnTo>
                    <a:pt x="474" y="35871"/>
                  </a:lnTo>
                  <a:lnTo>
                    <a:pt x="403" y="35794"/>
                  </a:lnTo>
                  <a:lnTo>
                    <a:pt x="308" y="35794"/>
                  </a:lnTo>
                  <a:lnTo>
                    <a:pt x="189" y="35716"/>
                  </a:lnTo>
                  <a:lnTo>
                    <a:pt x="94" y="35638"/>
                  </a:lnTo>
                  <a:lnTo>
                    <a:pt x="0" y="35600"/>
                  </a:lnTo>
                  <a:lnTo>
                    <a:pt x="0" y="34474"/>
                  </a:lnTo>
                  <a:lnTo>
                    <a:pt x="142" y="34474"/>
                  </a:lnTo>
                  <a:lnTo>
                    <a:pt x="142" y="34047"/>
                  </a:lnTo>
                  <a:lnTo>
                    <a:pt x="308" y="33814"/>
                  </a:lnTo>
                  <a:lnTo>
                    <a:pt x="308" y="33542"/>
                  </a:lnTo>
                  <a:lnTo>
                    <a:pt x="616" y="33270"/>
                  </a:lnTo>
                  <a:lnTo>
                    <a:pt x="616" y="32766"/>
                  </a:lnTo>
                  <a:lnTo>
                    <a:pt x="782" y="32610"/>
                  </a:lnTo>
                  <a:lnTo>
                    <a:pt x="877" y="32144"/>
                  </a:lnTo>
                  <a:lnTo>
                    <a:pt x="1162" y="31834"/>
                  </a:lnTo>
                  <a:lnTo>
                    <a:pt x="1256" y="31213"/>
                  </a:lnTo>
                  <a:lnTo>
                    <a:pt x="1636" y="30708"/>
                  </a:lnTo>
                  <a:lnTo>
                    <a:pt x="1636" y="30436"/>
                  </a:lnTo>
                  <a:lnTo>
                    <a:pt x="1826" y="30281"/>
                  </a:lnTo>
                  <a:lnTo>
                    <a:pt x="1897" y="29660"/>
                  </a:lnTo>
                  <a:lnTo>
                    <a:pt x="2110" y="29505"/>
                  </a:lnTo>
                  <a:lnTo>
                    <a:pt x="2205" y="29039"/>
                  </a:lnTo>
                  <a:lnTo>
                    <a:pt x="2513" y="28728"/>
                  </a:lnTo>
                  <a:lnTo>
                    <a:pt x="2513" y="28379"/>
                  </a:lnTo>
                  <a:lnTo>
                    <a:pt x="2679" y="28262"/>
                  </a:lnTo>
                  <a:lnTo>
                    <a:pt x="2774" y="27602"/>
                  </a:lnTo>
                  <a:lnTo>
                    <a:pt x="3059" y="27330"/>
                  </a:lnTo>
                  <a:lnTo>
                    <a:pt x="3059" y="27059"/>
                  </a:lnTo>
                  <a:lnTo>
                    <a:pt x="3320" y="26709"/>
                  </a:lnTo>
                  <a:lnTo>
                    <a:pt x="3320" y="26399"/>
                  </a:lnTo>
                  <a:lnTo>
                    <a:pt x="3462" y="26399"/>
                  </a:lnTo>
                  <a:lnTo>
                    <a:pt x="3533" y="25933"/>
                  </a:lnTo>
                  <a:lnTo>
                    <a:pt x="3723" y="25778"/>
                  </a:lnTo>
                  <a:lnTo>
                    <a:pt x="3723" y="25506"/>
                  </a:lnTo>
                  <a:lnTo>
                    <a:pt x="4007" y="25156"/>
                  </a:lnTo>
                  <a:lnTo>
                    <a:pt x="4102" y="24729"/>
                  </a:lnTo>
                  <a:lnTo>
                    <a:pt x="4268" y="24574"/>
                  </a:lnTo>
                  <a:lnTo>
                    <a:pt x="4268" y="24225"/>
                  </a:lnTo>
                  <a:lnTo>
                    <a:pt x="4411" y="24225"/>
                  </a:lnTo>
                  <a:lnTo>
                    <a:pt x="4411" y="23953"/>
                  </a:lnTo>
                  <a:lnTo>
                    <a:pt x="4577" y="23798"/>
                  </a:lnTo>
                  <a:lnTo>
                    <a:pt x="4671" y="23176"/>
                  </a:lnTo>
                  <a:lnTo>
                    <a:pt x="4885" y="22944"/>
                  </a:lnTo>
                  <a:lnTo>
                    <a:pt x="4885" y="22672"/>
                  </a:lnTo>
                  <a:lnTo>
                    <a:pt x="5146" y="22400"/>
                  </a:lnTo>
                  <a:lnTo>
                    <a:pt x="5217" y="21740"/>
                  </a:lnTo>
                  <a:lnTo>
                    <a:pt x="5430" y="21624"/>
                  </a:lnTo>
                  <a:lnTo>
                    <a:pt x="5430" y="21274"/>
                  </a:lnTo>
                  <a:lnTo>
                    <a:pt x="5691" y="20964"/>
                  </a:lnTo>
                  <a:lnTo>
                    <a:pt x="5691" y="20614"/>
                  </a:lnTo>
                  <a:lnTo>
                    <a:pt x="6000" y="20342"/>
                  </a:lnTo>
                  <a:lnTo>
                    <a:pt x="6166" y="19411"/>
                  </a:lnTo>
                  <a:lnTo>
                    <a:pt x="6308" y="19411"/>
                  </a:lnTo>
                  <a:lnTo>
                    <a:pt x="6379" y="18945"/>
                  </a:lnTo>
                  <a:lnTo>
                    <a:pt x="6569" y="18790"/>
                  </a:lnTo>
                  <a:lnTo>
                    <a:pt x="6569" y="18518"/>
                  </a:lnTo>
                  <a:lnTo>
                    <a:pt x="6782" y="18362"/>
                  </a:lnTo>
                  <a:lnTo>
                    <a:pt x="6782" y="18013"/>
                  </a:lnTo>
                  <a:lnTo>
                    <a:pt x="7043" y="17741"/>
                  </a:lnTo>
                  <a:lnTo>
                    <a:pt x="7114" y="17081"/>
                  </a:lnTo>
                  <a:lnTo>
                    <a:pt x="7422" y="16732"/>
                  </a:lnTo>
                  <a:lnTo>
                    <a:pt x="7517" y="16188"/>
                  </a:lnTo>
                  <a:lnTo>
                    <a:pt x="7802" y="15839"/>
                  </a:lnTo>
                  <a:lnTo>
                    <a:pt x="7802" y="15528"/>
                  </a:lnTo>
                  <a:lnTo>
                    <a:pt x="7992" y="15412"/>
                  </a:lnTo>
                  <a:lnTo>
                    <a:pt x="8063" y="14752"/>
                  </a:lnTo>
                  <a:lnTo>
                    <a:pt x="8276" y="14636"/>
                  </a:lnTo>
                  <a:lnTo>
                    <a:pt x="8276" y="14286"/>
                  </a:lnTo>
                  <a:lnTo>
                    <a:pt x="8537" y="13976"/>
                  </a:lnTo>
                  <a:lnTo>
                    <a:pt x="8537" y="13704"/>
                  </a:lnTo>
                  <a:lnTo>
                    <a:pt x="8679" y="13704"/>
                  </a:lnTo>
                  <a:lnTo>
                    <a:pt x="8750" y="13199"/>
                  </a:lnTo>
                  <a:lnTo>
                    <a:pt x="8940" y="13083"/>
                  </a:lnTo>
                  <a:lnTo>
                    <a:pt x="8940" y="12733"/>
                  </a:lnTo>
                  <a:lnTo>
                    <a:pt x="9225" y="12423"/>
                  </a:lnTo>
                  <a:lnTo>
                    <a:pt x="9225" y="12073"/>
                  </a:lnTo>
                  <a:lnTo>
                    <a:pt x="9415" y="11957"/>
                  </a:lnTo>
                  <a:lnTo>
                    <a:pt x="9415" y="11646"/>
                  </a:lnTo>
                  <a:lnTo>
                    <a:pt x="9628" y="11530"/>
                  </a:lnTo>
                  <a:lnTo>
                    <a:pt x="9628" y="11180"/>
                  </a:lnTo>
                  <a:lnTo>
                    <a:pt x="9889" y="10870"/>
                  </a:lnTo>
                  <a:lnTo>
                    <a:pt x="9889" y="10598"/>
                  </a:lnTo>
                  <a:lnTo>
                    <a:pt x="10102" y="10404"/>
                  </a:lnTo>
                  <a:lnTo>
                    <a:pt x="10102" y="10093"/>
                  </a:lnTo>
                  <a:lnTo>
                    <a:pt x="10173" y="10093"/>
                  </a:lnTo>
                  <a:lnTo>
                    <a:pt x="10173" y="9822"/>
                  </a:lnTo>
                  <a:lnTo>
                    <a:pt x="10268" y="9822"/>
                  </a:lnTo>
                  <a:lnTo>
                    <a:pt x="10363" y="9317"/>
                  </a:lnTo>
                  <a:lnTo>
                    <a:pt x="10577" y="9317"/>
                  </a:lnTo>
                  <a:lnTo>
                    <a:pt x="10624" y="9045"/>
                  </a:lnTo>
                  <a:lnTo>
                    <a:pt x="10648" y="8851"/>
                  </a:lnTo>
                  <a:lnTo>
                    <a:pt x="10743" y="8618"/>
                  </a:lnTo>
                  <a:lnTo>
                    <a:pt x="10837" y="8424"/>
                  </a:lnTo>
                  <a:lnTo>
                    <a:pt x="10909" y="8269"/>
                  </a:lnTo>
                  <a:lnTo>
                    <a:pt x="11051" y="8269"/>
                  </a:lnTo>
                  <a:lnTo>
                    <a:pt x="11122" y="7648"/>
                  </a:lnTo>
                  <a:lnTo>
                    <a:pt x="11312" y="7492"/>
                  </a:lnTo>
                  <a:lnTo>
                    <a:pt x="11312" y="7143"/>
                  </a:lnTo>
                  <a:lnTo>
                    <a:pt x="11525" y="6988"/>
                  </a:lnTo>
                  <a:lnTo>
                    <a:pt x="11525" y="6638"/>
                  </a:lnTo>
                  <a:lnTo>
                    <a:pt x="11786" y="6366"/>
                  </a:lnTo>
                  <a:lnTo>
                    <a:pt x="11857" y="5745"/>
                  </a:lnTo>
                  <a:lnTo>
                    <a:pt x="12071" y="5590"/>
                  </a:lnTo>
                  <a:lnTo>
                    <a:pt x="12071" y="5318"/>
                  </a:lnTo>
                  <a:lnTo>
                    <a:pt x="12332" y="4969"/>
                  </a:lnTo>
                  <a:lnTo>
                    <a:pt x="12332" y="4658"/>
                  </a:lnTo>
                  <a:lnTo>
                    <a:pt x="12640" y="4386"/>
                  </a:lnTo>
                  <a:lnTo>
                    <a:pt x="12640" y="4192"/>
                  </a:lnTo>
                  <a:lnTo>
                    <a:pt x="13422" y="4192"/>
                  </a:lnTo>
                  <a:lnTo>
                    <a:pt x="13968" y="5745"/>
                  </a:lnTo>
                  <a:lnTo>
                    <a:pt x="13968" y="6871"/>
                  </a:lnTo>
                  <a:lnTo>
                    <a:pt x="14063" y="6871"/>
                  </a:lnTo>
                  <a:lnTo>
                    <a:pt x="14063" y="7298"/>
                  </a:lnTo>
                  <a:lnTo>
                    <a:pt x="14158" y="7298"/>
                  </a:lnTo>
                  <a:lnTo>
                    <a:pt x="14158" y="7648"/>
                  </a:lnTo>
                  <a:lnTo>
                    <a:pt x="14229" y="7648"/>
                  </a:lnTo>
                  <a:lnTo>
                    <a:pt x="14371" y="8424"/>
                  </a:lnTo>
                  <a:lnTo>
                    <a:pt x="15391" y="9977"/>
                  </a:lnTo>
                  <a:lnTo>
                    <a:pt x="15391" y="10753"/>
                  </a:lnTo>
                  <a:lnTo>
                    <a:pt x="15581" y="10753"/>
                  </a:lnTo>
                  <a:lnTo>
                    <a:pt x="15581" y="10404"/>
                  </a:lnTo>
                  <a:lnTo>
                    <a:pt x="16055" y="10404"/>
                  </a:lnTo>
                  <a:lnTo>
                    <a:pt x="16079" y="10520"/>
                  </a:lnTo>
                  <a:lnTo>
                    <a:pt x="16173" y="10598"/>
                  </a:lnTo>
                  <a:lnTo>
                    <a:pt x="16221" y="10676"/>
                  </a:lnTo>
                  <a:lnTo>
                    <a:pt x="16268" y="10753"/>
                  </a:lnTo>
                  <a:lnTo>
                    <a:pt x="16339" y="11530"/>
                  </a:lnTo>
                  <a:lnTo>
                    <a:pt x="16434" y="11530"/>
                  </a:lnTo>
                  <a:lnTo>
                    <a:pt x="16434" y="10753"/>
                  </a:lnTo>
                  <a:lnTo>
                    <a:pt x="16529" y="10093"/>
                  </a:lnTo>
                  <a:lnTo>
                    <a:pt x="16339" y="10093"/>
                  </a:lnTo>
                  <a:lnTo>
                    <a:pt x="16339" y="8851"/>
                  </a:lnTo>
                  <a:lnTo>
                    <a:pt x="16743" y="8696"/>
                  </a:lnTo>
                  <a:lnTo>
                    <a:pt x="17122" y="8618"/>
                  </a:lnTo>
                  <a:lnTo>
                    <a:pt x="17549" y="8540"/>
                  </a:lnTo>
                  <a:lnTo>
                    <a:pt x="17549" y="9472"/>
                  </a:lnTo>
                  <a:lnTo>
                    <a:pt x="17217" y="9822"/>
                  </a:lnTo>
                  <a:lnTo>
                    <a:pt x="17217" y="9977"/>
                  </a:lnTo>
                  <a:lnTo>
                    <a:pt x="17383" y="9977"/>
                  </a:lnTo>
                  <a:lnTo>
                    <a:pt x="17596" y="9744"/>
                  </a:lnTo>
                  <a:lnTo>
                    <a:pt x="17905" y="9744"/>
                  </a:lnTo>
                  <a:lnTo>
                    <a:pt x="18166" y="9627"/>
                  </a:lnTo>
                  <a:lnTo>
                    <a:pt x="18237" y="9317"/>
                  </a:lnTo>
                  <a:lnTo>
                    <a:pt x="18426" y="9317"/>
                  </a:lnTo>
                  <a:lnTo>
                    <a:pt x="18426" y="9200"/>
                  </a:lnTo>
                  <a:lnTo>
                    <a:pt x="19588" y="9317"/>
                  </a:lnTo>
                  <a:lnTo>
                    <a:pt x="19588" y="9200"/>
                  </a:lnTo>
                  <a:lnTo>
                    <a:pt x="19849" y="9200"/>
                  </a:lnTo>
                  <a:lnTo>
                    <a:pt x="19849" y="8967"/>
                  </a:lnTo>
                  <a:lnTo>
                    <a:pt x="20229" y="8967"/>
                  </a:lnTo>
                  <a:lnTo>
                    <a:pt x="20229" y="8851"/>
                  </a:lnTo>
                  <a:lnTo>
                    <a:pt x="20584" y="8851"/>
                  </a:lnTo>
                  <a:lnTo>
                    <a:pt x="20916" y="8890"/>
                  </a:lnTo>
                  <a:lnTo>
                    <a:pt x="21225" y="9045"/>
                  </a:lnTo>
                  <a:lnTo>
                    <a:pt x="21557" y="9200"/>
                  </a:lnTo>
                  <a:lnTo>
                    <a:pt x="21557" y="10093"/>
                  </a:lnTo>
                  <a:lnTo>
                    <a:pt x="21011" y="10404"/>
                  </a:lnTo>
                  <a:lnTo>
                    <a:pt x="21011" y="10598"/>
                  </a:lnTo>
                  <a:lnTo>
                    <a:pt x="21652" y="10598"/>
                  </a:lnTo>
                  <a:lnTo>
                    <a:pt x="21652" y="10870"/>
                  </a:lnTo>
                  <a:lnTo>
                    <a:pt x="22031" y="10753"/>
                  </a:lnTo>
                  <a:lnTo>
                    <a:pt x="22126" y="10404"/>
                  </a:lnTo>
                  <a:lnTo>
                    <a:pt x="22766" y="10093"/>
                  </a:lnTo>
                  <a:lnTo>
                    <a:pt x="22766" y="9317"/>
                  </a:lnTo>
                  <a:lnTo>
                    <a:pt x="22909" y="9239"/>
                  </a:lnTo>
                  <a:lnTo>
                    <a:pt x="23027" y="9200"/>
                  </a:lnTo>
                  <a:lnTo>
                    <a:pt x="23169" y="9200"/>
                  </a:lnTo>
                  <a:lnTo>
                    <a:pt x="23383" y="9200"/>
                  </a:lnTo>
                  <a:lnTo>
                    <a:pt x="23383" y="9627"/>
                  </a:lnTo>
                  <a:lnTo>
                    <a:pt x="23454" y="9627"/>
                  </a:lnTo>
                  <a:lnTo>
                    <a:pt x="23454" y="12927"/>
                  </a:lnTo>
                  <a:lnTo>
                    <a:pt x="23549" y="12927"/>
                  </a:lnTo>
                  <a:lnTo>
                    <a:pt x="23644" y="13704"/>
                  </a:lnTo>
                  <a:lnTo>
                    <a:pt x="23715" y="13704"/>
                  </a:lnTo>
                  <a:lnTo>
                    <a:pt x="23715" y="13859"/>
                  </a:lnTo>
                  <a:lnTo>
                    <a:pt x="24023" y="13859"/>
                  </a:lnTo>
                  <a:lnTo>
                    <a:pt x="24592" y="12733"/>
                  </a:lnTo>
                  <a:lnTo>
                    <a:pt x="24664" y="12733"/>
                  </a:lnTo>
                  <a:lnTo>
                    <a:pt x="24806" y="12306"/>
                  </a:lnTo>
                  <a:lnTo>
                    <a:pt x="25351" y="12306"/>
                  </a:lnTo>
                  <a:lnTo>
                    <a:pt x="25351" y="14286"/>
                  </a:lnTo>
                  <a:lnTo>
                    <a:pt x="25280" y="14286"/>
                  </a:lnTo>
                  <a:lnTo>
                    <a:pt x="25138" y="14907"/>
                  </a:lnTo>
                  <a:lnTo>
                    <a:pt x="25541" y="15063"/>
                  </a:lnTo>
                  <a:lnTo>
                    <a:pt x="26086" y="13976"/>
                  </a:lnTo>
                  <a:lnTo>
                    <a:pt x="26869" y="13859"/>
                  </a:lnTo>
                  <a:lnTo>
                    <a:pt x="26964" y="13976"/>
                  </a:lnTo>
                  <a:lnTo>
                    <a:pt x="27035" y="14131"/>
                  </a:lnTo>
                  <a:lnTo>
                    <a:pt x="27083" y="14131"/>
                  </a:lnTo>
                  <a:lnTo>
                    <a:pt x="27177" y="14208"/>
                  </a:lnTo>
                  <a:lnTo>
                    <a:pt x="27249" y="14208"/>
                  </a:lnTo>
                  <a:lnTo>
                    <a:pt x="27343" y="14208"/>
                  </a:lnTo>
                  <a:lnTo>
                    <a:pt x="27438" y="14208"/>
                  </a:lnTo>
                  <a:lnTo>
                    <a:pt x="27509" y="14286"/>
                  </a:lnTo>
                  <a:lnTo>
                    <a:pt x="27652" y="14636"/>
                  </a:lnTo>
                  <a:lnTo>
                    <a:pt x="27818" y="14752"/>
                  </a:lnTo>
                  <a:lnTo>
                    <a:pt x="27818" y="15063"/>
                  </a:lnTo>
                  <a:lnTo>
                    <a:pt x="27984" y="15257"/>
                  </a:lnTo>
                  <a:lnTo>
                    <a:pt x="27984" y="15684"/>
                  </a:lnTo>
                  <a:lnTo>
                    <a:pt x="28126" y="15684"/>
                  </a:lnTo>
                  <a:lnTo>
                    <a:pt x="28126" y="16033"/>
                  </a:lnTo>
                  <a:lnTo>
                    <a:pt x="28197" y="16033"/>
                  </a:lnTo>
                  <a:lnTo>
                    <a:pt x="28245" y="16111"/>
                  </a:lnTo>
                  <a:lnTo>
                    <a:pt x="28292" y="16188"/>
                  </a:lnTo>
                  <a:lnTo>
                    <a:pt x="28292" y="16188"/>
                  </a:lnTo>
                  <a:lnTo>
                    <a:pt x="28339" y="16227"/>
                  </a:lnTo>
                  <a:lnTo>
                    <a:pt x="28387" y="16227"/>
                  </a:lnTo>
                  <a:lnTo>
                    <a:pt x="28458" y="16305"/>
                  </a:lnTo>
                  <a:lnTo>
                    <a:pt x="28458" y="16732"/>
                  </a:lnTo>
                  <a:lnTo>
                    <a:pt x="28814" y="16810"/>
                  </a:lnTo>
                  <a:lnTo>
                    <a:pt x="29027" y="16965"/>
                  </a:lnTo>
                  <a:lnTo>
                    <a:pt x="29241" y="17081"/>
                  </a:lnTo>
                  <a:lnTo>
                    <a:pt x="29241" y="17392"/>
                  </a:lnTo>
                  <a:lnTo>
                    <a:pt x="29881" y="18362"/>
                  </a:lnTo>
                  <a:lnTo>
                    <a:pt x="30023" y="18634"/>
                  </a:lnTo>
                  <a:lnTo>
                    <a:pt x="30189" y="18634"/>
                  </a:lnTo>
                  <a:lnTo>
                    <a:pt x="30189" y="18790"/>
                  </a:lnTo>
                  <a:lnTo>
                    <a:pt x="30355" y="18790"/>
                  </a:lnTo>
                  <a:lnTo>
                    <a:pt x="30355" y="18945"/>
                  </a:lnTo>
                  <a:lnTo>
                    <a:pt x="30569" y="18945"/>
                  </a:lnTo>
                  <a:lnTo>
                    <a:pt x="30569" y="19139"/>
                  </a:lnTo>
                  <a:lnTo>
                    <a:pt x="30758" y="19139"/>
                  </a:lnTo>
                  <a:lnTo>
                    <a:pt x="30758" y="19294"/>
                  </a:lnTo>
                  <a:lnTo>
                    <a:pt x="30972" y="19294"/>
                  </a:lnTo>
                  <a:lnTo>
                    <a:pt x="30972" y="19411"/>
                  </a:lnTo>
                  <a:lnTo>
                    <a:pt x="31138" y="19411"/>
                  </a:lnTo>
                  <a:lnTo>
                    <a:pt x="31233" y="19721"/>
                  </a:lnTo>
                  <a:lnTo>
                    <a:pt x="31992" y="19566"/>
                  </a:lnTo>
                  <a:lnTo>
                    <a:pt x="31992" y="19721"/>
                  </a:lnTo>
                  <a:lnTo>
                    <a:pt x="32347" y="19993"/>
                  </a:lnTo>
                  <a:lnTo>
                    <a:pt x="32608" y="20265"/>
                  </a:lnTo>
                  <a:lnTo>
                    <a:pt x="32727" y="20847"/>
                  </a:lnTo>
                  <a:lnTo>
                    <a:pt x="32916" y="21197"/>
                  </a:lnTo>
                  <a:lnTo>
                    <a:pt x="32940" y="21740"/>
                  </a:lnTo>
                  <a:lnTo>
                    <a:pt x="32940" y="22400"/>
                  </a:lnTo>
                  <a:lnTo>
                    <a:pt x="32940" y="22944"/>
                  </a:lnTo>
                  <a:lnTo>
                    <a:pt x="32561" y="23021"/>
                  </a:lnTo>
                  <a:lnTo>
                    <a:pt x="32205" y="23176"/>
                  </a:lnTo>
                  <a:lnTo>
                    <a:pt x="31920" y="23293"/>
                  </a:lnTo>
                  <a:lnTo>
                    <a:pt x="31873" y="23526"/>
                  </a:lnTo>
                  <a:lnTo>
                    <a:pt x="31873" y="23642"/>
                  </a:lnTo>
                  <a:lnTo>
                    <a:pt x="31826" y="23798"/>
                  </a:lnTo>
                  <a:lnTo>
                    <a:pt x="31778" y="23953"/>
                  </a:lnTo>
                  <a:lnTo>
                    <a:pt x="31920" y="23953"/>
                  </a:lnTo>
                  <a:lnTo>
                    <a:pt x="32086" y="24302"/>
                  </a:lnTo>
                  <a:lnTo>
                    <a:pt x="32347" y="24496"/>
                  </a:lnTo>
                  <a:lnTo>
                    <a:pt x="32656" y="24729"/>
                  </a:lnTo>
                  <a:lnTo>
                    <a:pt x="33201" y="24729"/>
                  </a:lnTo>
                  <a:lnTo>
                    <a:pt x="33201" y="24846"/>
                  </a:lnTo>
                  <a:lnTo>
                    <a:pt x="35027" y="25273"/>
                  </a:lnTo>
                  <a:lnTo>
                    <a:pt x="35027" y="25156"/>
                  </a:lnTo>
                  <a:lnTo>
                    <a:pt x="35573" y="25156"/>
                  </a:lnTo>
                  <a:lnTo>
                    <a:pt x="35573" y="25001"/>
                  </a:lnTo>
                  <a:lnTo>
                    <a:pt x="35786" y="25001"/>
                  </a:lnTo>
                  <a:lnTo>
                    <a:pt x="35881" y="24729"/>
                  </a:lnTo>
                  <a:lnTo>
                    <a:pt x="36450" y="24729"/>
                  </a:lnTo>
                  <a:lnTo>
                    <a:pt x="36450" y="24846"/>
                  </a:lnTo>
                  <a:lnTo>
                    <a:pt x="36735" y="25079"/>
                  </a:lnTo>
                  <a:lnTo>
                    <a:pt x="36948" y="25428"/>
                  </a:lnTo>
                  <a:lnTo>
                    <a:pt x="37185" y="25700"/>
                  </a:lnTo>
                  <a:lnTo>
                    <a:pt x="37470" y="25933"/>
                  </a:lnTo>
                  <a:lnTo>
                    <a:pt x="37612" y="26903"/>
                  </a:lnTo>
                  <a:lnTo>
                    <a:pt x="38086" y="26903"/>
                  </a:lnTo>
                  <a:lnTo>
                    <a:pt x="38158" y="27330"/>
                  </a:lnTo>
                  <a:lnTo>
                    <a:pt x="38300" y="27758"/>
                  </a:lnTo>
                  <a:lnTo>
                    <a:pt x="38347" y="28262"/>
                  </a:lnTo>
                  <a:lnTo>
                    <a:pt x="38300" y="28806"/>
                  </a:lnTo>
                  <a:lnTo>
                    <a:pt x="38347" y="29388"/>
                  </a:lnTo>
                  <a:lnTo>
                    <a:pt x="38561" y="29388"/>
                  </a:lnTo>
                  <a:lnTo>
                    <a:pt x="38608" y="29233"/>
                  </a:lnTo>
                  <a:lnTo>
                    <a:pt x="38632" y="29077"/>
                  </a:lnTo>
                  <a:lnTo>
                    <a:pt x="38632" y="29039"/>
                  </a:lnTo>
                  <a:lnTo>
                    <a:pt x="38679" y="28883"/>
                  </a:lnTo>
                  <a:lnTo>
                    <a:pt x="38727" y="28728"/>
                  </a:lnTo>
                  <a:lnTo>
                    <a:pt x="38632" y="28728"/>
                  </a:lnTo>
                  <a:lnTo>
                    <a:pt x="38632" y="27835"/>
                  </a:lnTo>
                  <a:lnTo>
                    <a:pt x="38561" y="27835"/>
                  </a:lnTo>
                  <a:lnTo>
                    <a:pt x="38561" y="27059"/>
                  </a:lnTo>
                  <a:lnTo>
                    <a:pt x="38418" y="27059"/>
                  </a:lnTo>
                  <a:lnTo>
                    <a:pt x="38371" y="26554"/>
                  </a:lnTo>
                  <a:lnTo>
                    <a:pt x="38347" y="26049"/>
                  </a:lnTo>
                  <a:lnTo>
                    <a:pt x="38418" y="25622"/>
                  </a:lnTo>
                  <a:lnTo>
                    <a:pt x="38513" y="25273"/>
                  </a:lnTo>
                  <a:lnTo>
                    <a:pt x="38632" y="25001"/>
                  </a:lnTo>
                  <a:lnTo>
                    <a:pt x="38774" y="24729"/>
                  </a:lnTo>
                  <a:lnTo>
                    <a:pt x="38893" y="24574"/>
                  </a:lnTo>
                  <a:lnTo>
                    <a:pt x="39106" y="24574"/>
                  </a:lnTo>
                  <a:lnTo>
                    <a:pt x="39106" y="24380"/>
                  </a:lnTo>
                  <a:lnTo>
                    <a:pt x="39581" y="24225"/>
                  </a:lnTo>
                  <a:lnTo>
                    <a:pt x="39581" y="24069"/>
                  </a:lnTo>
                  <a:lnTo>
                    <a:pt x="39770" y="23953"/>
                  </a:lnTo>
                  <a:lnTo>
                    <a:pt x="39770" y="23604"/>
                  </a:lnTo>
                  <a:lnTo>
                    <a:pt x="39841" y="23604"/>
                  </a:lnTo>
                  <a:lnTo>
                    <a:pt x="39936" y="23448"/>
                  </a:lnTo>
                  <a:lnTo>
                    <a:pt x="39984" y="23371"/>
                  </a:lnTo>
                  <a:lnTo>
                    <a:pt x="40031" y="23176"/>
                  </a:lnTo>
                  <a:lnTo>
                    <a:pt x="40055" y="22944"/>
                  </a:lnTo>
                  <a:lnTo>
                    <a:pt x="40102" y="22944"/>
                  </a:lnTo>
                  <a:lnTo>
                    <a:pt x="40102" y="22944"/>
                  </a:lnTo>
                  <a:lnTo>
                    <a:pt x="40102" y="22944"/>
                  </a:lnTo>
                  <a:lnTo>
                    <a:pt x="40102" y="22944"/>
                  </a:lnTo>
                  <a:lnTo>
                    <a:pt x="40102" y="22866"/>
                  </a:lnTo>
                  <a:lnTo>
                    <a:pt x="40150" y="22827"/>
                  </a:lnTo>
                  <a:lnTo>
                    <a:pt x="40055" y="22827"/>
                  </a:lnTo>
                  <a:lnTo>
                    <a:pt x="39675" y="23798"/>
                  </a:lnTo>
                  <a:lnTo>
                    <a:pt x="38822" y="23798"/>
                  </a:lnTo>
                  <a:lnTo>
                    <a:pt x="38822" y="23798"/>
                  </a:lnTo>
                  <a:lnTo>
                    <a:pt x="38774" y="23875"/>
                  </a:lnTo>
                  <a:lnTo>
                    <a:pt x="38727" y="23953"/>
                  </a:lnTo>
                  <a:lnTo>
                    <a:pt x="38679" y="23992"/>
                  </a:lnTo>
                  <a:lnTo>
                    <a:pt x="38632" y="24069"/>
                  </a:lnTo>
                  <a:lnTo>
                    <a:pt x="38632" y="24574"/>
                  </a:lnTo>
                  <a:lnTo>
                    <a:pt x="38466" y="24496"/>
                  </a:lnTo>
                  <a:lnTo>
                    <a:pt x="38347" y="24496"/>
                  </a:lnTo>
                  <a:lnTo>
                    <a:pt x="38205" y="24496"/>
                  </a:lnTo>
                  <a:lnTo>
                    <a:pt x="38086" y="24419"/>
                  </a:lnTo>
                  <a:lnTo>
                    <a:pt x="37944" y="24380"/>
                  </a:lnTo>
                  <a:lnTo>
                    <a:pt x="37873" y="23992"/>
                  </a:lnTo>
                  <a:lnTo>
                    <a:pt x="37826" y="23642"/>
                  </a:lnTo>
                  <a:lnTo>
                    <a:pt x="37778" y="23176"/>
                  </a:lnTo>
                  <a:lnTo>
                    <a:pt x="37873" y="23021"/>
                  </a:lnTo>
                  <a:lnTo>
                    <a:pt x="37897" y="22866"/>
                  </a:lnTo>
                  <a:lnTo>
                    <a:pt x="37944" y="22749"/>
                  </a:lnTo>
                  <a:lnTo>
                    <a:pt x="37944" y="22516"/>
                  </a:lnTo>
                  <a:lnTo>
                    <a:pt x="38466" y="22322"/>
                  </a:lnTo>
                  <a:lnTo>
                    <a:pt x="38940" y="22089"/>
                  </a:lnTo>
                  <a:lnTo>
                    <a:pt x="39415" y="21818"/>
                  </a:lnTo>
                  <a:lnTo>
                    <a:pt x="39936" y="21662"/>
                  </a:lnTo>
                  <a:lnTo>
                    <a:pt x="40529" y="21624"/>
                  </a:lnTo>
                  <a:lnTo>
                    <a:pt x="40624" y="22051"/>
                  </a:lnTo>
                  <a:lnTo>
                    <a:pt x="40932" y="22051"/>
                  </a:lnTo>
                  <a:lnTo>
                    <a:pt x="40885" y="22400"/>
                  </a:lnTo>
                  <a:lnTo>
                    <a:pt x="40837" y="22866"/>
                  </a:lnTo>
                  <a:lnTo>
                    <a:pt x="40837" y="23293"/>
                  </a:lnTo>
                  <a:lnTo>
                    <a:pt x="40790" y="23448"/>
                  </a:lnTo>
                  <a:lnTo>
                    <a:pt x="40932" y="23448"/>
                  </a:lnTo>
                  <a:lnTo>
                    <a:pt x="41003" y="23642"/>
                  </a:lnTo>
                  <a:lnTo>
                    <a:pt x="41098" y="23798"/>
                  </a:lnTo>
                  <a:lnTo>
                    <a:pt x="41146" y="23953"/>
                  </a:lnTo>
                  <a:lnTo>
                    <a:pt x="41217" y="24147"/>
                  </a:lnTo>
                  <a:lnTo>
                    <a:pt x="41264" y="24380"/>
                  </a:lnTo>
                  <a:lnTo>
                    <a:pt x="41478" y="24380"/>
                  </a:lnTo>
                  <a:lnTo>
                    <a:pt x="41478" y="24574"/>
                  </a:lnTo>
                  <a:lnTo>
                    <a:pt x="41525" y="24652"/>
                  </a:lnTo>
                  <a:lnTo>
                    <a:pt x="41525" y="24729"/>
                  </a:lnTo>
                  <a:lnTo>
                    <a:pt x="41573" y="24768"/>
                  </a:lnTo>
                  <a:lnTo>
                    <a:pt x="41667" y="24768"/>
                  </a:lnTo>
                  <a:lnTo>
                    <a:pt x="41739" y="24846"/>
                  </a:lnTo>
                  <a:lnTo>
                    <a:pt x="41739" y="25001"/>
                  </a:lnTo>
                  <a:lnTo>
                    <a:pt x="41881" y="25079"/>
                  </a:lnTo>
                  <a:lnTo>
                    <a:pt x="41952" y="25001"/>
                  </a:lnTo>
                  <a:lnTo>
                    <a:pt x="42000" y="25001"/>
                  </a:lnTo>
                  <a:lnTo>
                    <a:pt x="42094" y="24923"/>
                  </a:lnTo>
                  <a:lnTo>
                    <a:pt x="42142" y="24846"/>
                  </a:lnTo>
                  <a:lnTo>
                    <a:pt x="42142" y="24729"/>
                  </a:lnTo>
                  <a:lnTo>
                    <a:pt x="42616" y="24729"/>
                  </a:lnTo>
                  <a:lnTo>
                    <a:pt x="42901" y="25351"/>
                  </a:lnTo>
                  <a:lnTo>
                    <a:pt x="43209" y="25855"/>
                  </a:lnTo>
                  <a:lnTo>
                    <a:pt x="43565" y="26399"/>
                  </a:lnTo>
                  <a:lnTo>
                    <a:pt x="43683" y="26321"/>
                  </a:lnTo>
                  <a:lnTo>
                    <a:pt x="43731" y="26321"/>
                  </a:lnTo>
                  <a:lnTo>
                    <a:pt x="43731" y="26282"/>
                  </a:lnTo>
                  <a:lnTo>
                    <a:pt x="43778" y="26282"/>
                  </a:lnTo>
                  <a:lnTo>
                    <a:pt x="44584" y="26282"/>
                  </a:lnTo>
                  <a:lnTo>
                    <a:pt x="44584" y="26049"/>
                  </a:lnTo>
                  <a:lnTo>
                    <a:pt x="44988" y="25933"/>
                  </a:lnTo>
                  <a:lnTo>
                    <a:pt x="44988" y="25778"/>
                  </a:lnTo>
                  <a:lnTo>
                    <a:pt x="45936" y="25778"/>
                  </a:lnTo>
                  <a:lnTo>
                    <a:pt x="45936" y="25933"/>
                  </a:lnTo>
                  <a:lnTo>
                    <a:pt x="46695" y="25778"/>
                  </a:lnTo>
                  <a:lnTo>
                    <a:pt x="46695" y="25273"/>
                  </a:lnTo>
                  <a:lnTo>
                    <a:pt x="47098" y="25273"/>
                  </a:lnTo>
                  <a:lnTo>
                    <a:pt x="47098" y="25156"/>
                  </a:lnTo>
                  <a:lnTo>
                    <a:pt x="46909" y="24768"/>
                  </a:lnTo>
                  <a:lnTo>
                    <a:pt x="46837" y="24225"/>
                  </a:lnTo>
                  <a:lnTo>
                    <a:pt x="46790" y="23604"/>
                  </a:lnTo>
                  <a:lnTo>
                    <a:pt x="47573" y="22944"/>
                  </a:lnTo>
                  <a:lnTo>
                    <a:pt x="47573" y="22827"/>
                  </a:lnTo>
                  <a:lnTo>
                    <a:pt x="47217" y="22672"/>
                  </a:lnTo>
                  <a:lnTo>
                    <a:pt x="46956" y="22439"/>
                  </a:lnTo>
                  <a:lnTo>
                    <a:pt x="46695" y="22167"/>
                  </a:lnTo>
                  <a:lnTo>
                    <a:pt x="46482" y="22167"/>
                  </a:lnTo>
                  <a:lnTo>
                    <a:pt x="46482" y="22051"/>
                  </a:lnTo>
                  <a:lnTo>
                    <a:pt x="45841" y="21895"/>
                  </a:lnTo>
                  <a:lnTo>
                    <a:pt x="45841" y="20847"/>
                  </a:lnTo>
                  <a:lnTo>
                    <a:pt x="46624" y="20071"/>
                  </a:lnTo>
                  <a:lnTo>
                    <a:pt x="46624" y="18790"/>
                  </a:lnTo>
                  <a:lnTo>
                    <a:pt x="46671" y="18518"/>
                  </a:lnTo>
                  <a:lnTo>
                    <a:pt x="46743" y="18285"/>
                  </a:lnTo>
                  <a:lnTo>
                    <a:pt x="46837" y="18013"/>
                  </a:lnTo>
                  <a:lnTo>
                    <a:pt x="46885" y="17741"/>
                  </a:lnTo>
                  <a:lnTo>
                    <a:pt x="47430" y="17741"/>
                  </a:lnTo>
                  <a:lnTo>
                    <a:pt x="48379" y="19411"/>
                  </a:lnTo>
                  <a:lnTo>
                    <a:pt x="48592" y="19566"/>
                  </a:lnTo>
                  <a:lnTo>
                    <a:pt x="48592" y="19838"/>
                  </a:lnTo>
                  <a:lnTo>
                    <a:pt x="48853" y="20187"/>
                  </a:lnTo>
                  <a:lnTo>
                    <a:pt x="49114" y="20692"/>
                  </a:lnTo>
                  <a:lnTo>
                    <a:pt x="49280" y="21313"/>
                  </a:lnTo>
                  <a:lnTo>
                    <a:pt x="49328" y="22167"/>
                  </a:lnTo>
                  <a:lnTo>
                    <a:pt x="49067" y="22516"/>
                  </a:lnTo>
                  <a:lnTo>
                    <a:pt x="48901" y="22827"/>
                  </a:lnTo>
                  <a:lnTo>
                    <a:pt x="48782" y="22944"/>
                  </a:lnTo>
                  <a:lnTo>
                    <a:pt x="48569" y="23099"/>
                  </a:lnTo>
                  <a:lnTo>
                    <a:pt x="48308" y="23099"/>
                  </a:lnTo>
                  <a:lnTo>
                    <a:pt x="47833" y="22944"/>
                  </a:lnTo>
                  <a:lnTo>
                    <a:pt x="47833" y="23176"/>
                  </a:lnTo>
                  <a:lnTo>
                    <a:pt x="48047" y="23176"/>
                  </a:lnTo>
                  <a:lnTo>
                    <a:pt x="48094" y="23215"/>
                  </a:lnTo>
                  <a:lnTo>
                    <a:pt x="48118" y="23293"/>
                  </a:lnTo>
                  <a:lnTo>
                    <a:pt x="48166" y="23293"/>
                  </a:lnTo>
                  <a:lnTo>
                    <a:pt x="48213" y="23293"/>
                  </a:lnTo>
                  <a:lnTo>
                    <a:pt x="48213" y="23215"/>
                  </a:lnTo>
                  <a:lnTo>
                    <a:pt x="48260" y="23215"/>
                  </a:lnTo>
                  <a:lnTo>
                    <a:pt x="48308" y="23293"/>
                  </a:lnTo>
                  <a:lnTo>
                    <a:pt x="48308" y="23448"/>
                  </a:lnTo>
                  <a:lnTo>
                    <a:pt x="48474" y="23720"/>
                  </a:lnTo>
                  <a:lnTo>
                    <a:pt x="48521" y="23875"/>
                  </a:lnTo>
                  <a:lnTo>
                    <a:pt x="48592" y="23992"/>
                  </a:lnTo>
                  <a:lnTo>
                    <a:pt x="48782" y="24069"/>
                  </a:lnTo>
                  <a:lnTo>
                    <a:pt x="49067" y="24069"/>
                  </a:lnTo>
                  <a:lnTo>
                    <a:pt x="49162" y="26554"/>
                  </a:lnTo>
                  <a:lnTo>
                    <a:pt x="49280" y="26709"/>
                  </a:lnTo>
                  <a:lnTo>
                    <a:pt x="49375" y="26748"/>
                  </a:lnTo>
                  <a:lnTo>
                    <a:pt x="49470" y="26826"/>
                  </a:lnTo>
                  <a:lnTo>
                    <a:pt x="49588" y="26981"/>
                  </a:lnTo>
                  <a:lnTo>
                    <a:pt x="49731" y="27059"/>
                  </a:lnTo>
                  <a:lnTo>
                    <a:pt x="49683" y="26554"/>
                  </a:lnTo>
                  <a:lnTo>
                    <a:pt x="49636" y="26205"/>
                  </a:lnTo>
                  <a:lnTo>
                    <a:pt x="49541" y="25778"/>
                  </a:lnTo>
                  <a:lnTo>
                    <a:pt x="49470" y="25778"/>
                  </a:lnTo>
                  <a:lnTo>
                    <a:pt x="49541" y="24225"/>
                  </a:lnTo>
                  <a:lnTo>
                    <a:pt x="49944" y="23875"/>
                  </a:lnTo>
                  <a:lnTo>
                    <a:pt x="50418" y="23604"/>
                  </a:lnTo>
                  <a:lnTo>
                    <a:pt x="50418" y="23371"/>
                  </a:lnTo>
                  <a:lnTo>
                    <a:pt x="50466" y="23176"/>
                  </a:lnTo>
                  <a:lnTo>
                    <a:pt x="50490" y="23021"/>
                  </a:lnTo>
                  <a:lnTo>
                    <a:pt x="50537" y="22866"/>
                  </a:lnTo>
                  <a:lnTo>
                    <a:pt x="50632" y="22749"/>
                  </a:lnTo>
                  <a:lnTo>
                    <a:pt x="50679" y="22516"/>
                  </a:lnTo>
                  <a:lnTo>
                    <a:pt x="50750" y="22516"/>
                  </a:lnTo>
                  <a:lnTo>
                    <a:pt x="50679" y="20964"/>
                  </a:lnTo>
                  <a:lnTo>
                    <a:pt x="50584" y="20964"/>
                  </a:lnTo>
                  <a:lnTo>
                    <a:pt x="50584" y="21119"/>
                  </a:lnTo>
                  <a:lnTo>
                    <a:pt x="50110" y="21119"/>
                  </a:lnTo>
                  <a:lnTo>
                    <a:pt x="50205" y="19139"/>
                  </a:lnTo>
                  <a:lnTo>
                    <a:pt x="50584" y="19139"/>
                  </a:lnTo>
                  <a:lnTo>
                    <a:pt x="50584" y="18790"/>
                  </a:lnTo>
                  <a:lnTo>
                    <a:pt x="49731" y="18790"/>
                  </a:lnTo>
                  <a:lnTo>
                    <a:pt x="49636" y="18518"/>
                  </a:lnTo>
                  <a:lnTo>
                    <a:pt x="49470" y="18518"/>
                  </a:lnTo>
                  <a:lnTo>
                    <a:pt x="49328" y="18168"/>
                  </a:lnTo>
                  <a:lnTo>
                    <a:pt x="49162" y="18168"/>
                  </a:lnTo>
                  <a:lnTo>
                    <a:pt x="49162" y="18013"/>
                  </a:lnTo>
                  <a:lnTo>
                    <a:pt x="48687" y="18013"/>
                  </a:lnTo>
                  <a:lnTo>
                    <a:pt x="48379" y="17392"/>
                  </a:lnTo>
                  <a:lnTo>
                    <a:pt x="48118" y="17237"/>
                  </a:lnTo>
                  <a:lnTo>
                    <a:pt x="48047" y="15257"/>
                  </a:lnTo>
                  <a:lnTo>
                    <a:pt x="48118" y="15257"/>
                  </a:lnTo>
                  <a:lnTo>
                    <a:pt x="48213" y="14286"/>
                  </a:lnTo>
                  <a:lnTo>
                    <a:pt x="48118" y="14286"/>
                  </a:lnTo>
                  <a:lnTo>
                    <a:pt x="48118" y="13976"/>
                  </a:lnTo>
                  <a:lnTo>
                    <a:pt x="48047" y="13976"/>
                  </a:lnTo>
                  <a:lnTo>
                    <a:pt x="48047" y="11646"/>
                  </a:lnTo>
                  <a:lnTo>
                    <a:pt x="48047" y="11569"/>
                  </a:lnTo>
                  <a:lnTo>
                    <a:pt x="48094" y="11569"/>
                  </a:lnTo>
                  <a:lnTo>
                    <a:pt x="48094" y="11569"/>
                  </a:lnTo>
                  <a:lnTo>
                    <a:pt x="48094" y="11569"/>
                  </a:lnTo>
                  <a:lnTo>
                    <a:pt x="48094" y="11569"/>
                  </a:lnTo>
                  <a:lnTo>
                    <a:pt x="48118" y="11530"/>
                  </a:lnTo>
                  <a:lnTo>
                    <a:pt x="48379" y="11530"/>
                  </a:lnTo>
                  <a:lnTo>
                    <a:pt x="48308" y="9977"/>
                  </a:lnTo>
                  <a:lnTo>
                    <a:pt x="48521" y="9822"/>
                  </a:lnTo>
                  <a:lnTo>
                    <a:pt x="48592" y="9200"/>
                  </a:lnTo>
                  <a:lnTo>
                    <a:pt x="48782" y="9200"/>
                  </a:lnTo>
                  <a:lnTo>
                    <a:pt x="48687" y="8424"/>
                  </a:lnTo>
                  <a:lnTo>
                    <a:pt x="48592" y="8424"/>
                  </a:lnTo>
                  <a:lnTo>
                    <a:pt x="48592" y="7143"/>
                  </a:lnTo>
                  <a:lnTo>
                    <a:pt x="48213" y="6638"/>
                  </a:lnTo>
                  <a:lnTo>
                    <a:pt x="48213" y="6366"/>
                  </a:lnTo>
                  <a:lnTo>
                    <a:pt x="48118" y="6366"/>
                  </a:lnTo>
                  <a:lnTo>
                    <a:pt x="48118" y="5435"/>
                  </a:lnTo>
                  <a:lnTo>
                    <a:pt x="48000" y="4386"/>
                  </a:lnTo>
                  <a:lnTo>
                    <a:pt x="47952" y="3261"/>
                  </a:lnTo>
                  <a:lnTo>
                    <a:pt x="47905" y="2057"/>
                  </a:lnTo>
                  <a:lnTo>
                    <a:pt x="48118" y="2057"/>
                  </a:lnTo>
                  <a:lnTo>
                    <a:pt x="48047" y="1436"/>
                  </a:lnTo>
                  <a:lnTo>
                    <a:pt x="48047" y="659"/>
                  </a:lnTo>
                  <a:lnTo>
                    <a:pt x="48308" y="427"/>
                  </a:lnTo>
                  <a:lnTo>
                    <a:pt x="48308" y="310"/>
                  </a:lnTo>
                  <a:lnTo>
                    <a:pt x="48853" y="155"/>
                  </a:lnTo>
                  <a:lnTo>
                    <a:pt x="48853" y="0"/>
                  </a:lnTo>
                  <a:lnTo>
                    <a:pt x="491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40"/>
            <p:cNvSpPr/>
            <p:nvPr/>
          </p:nvSpPr>
          <p:spPr>
            <a:xfrm>
              <a:off x="3963988" y="944563"/>
              <a:ext cx="3746500" cy="2940050"/>
            </a:xfrm>
            <a:custGeom>
              <a:rect b="b" l="l" r="r" t="t"/>
              <a:pathLst>
                <a:path extrusionOk="0" h="120000" w="120000">
                  <a:moveTo>
                    <a:pt x="70474" y="64082"/>
                  </a:moveTo>
                  <a:lnTo>
                    <a:pt x="73220" y="64276"/>
                  </a:lnTo>
                  <a:lnTo>
                    <a:pt x="73677" y="64989"/>
                  </a:lnTo>
                  <a:lnTo>
                    <a:pt x="74338" y="65572"/>
                  </a:lnTo>
                  <a:lnTo>
                    <a:pt x="74898" y="66155"/>
                  </a:lnTo>
                  <a:lnTo>
                    <a:pt x="75254" y="66868"/>
                  </a:lnTo>
                  <a:lnTo>
                    <a:pt x="75355" y="67127"/>
                  </a:lnTo>
                  <a:lnTo>
                    <a:pt x="75355" y="67451"/>
                  </a:lnTo>
                  <a:lnTo>
                    <a:pt x="75254" y="67840"/>
                  </a:lnTo>
                  <a:lnTo>
                    <a:pt x="75152" y="68034"/>
                  </a:lnTo>
                  <a:lnTo>
                    <a:pt x="75152" y="68293"/>
                  </a:lnTo>
                  <a:lnTo>
                    <a:pt x="75101" y="68423"/>
                  </a:lnTo>
                  <a:lnTo>
                    <a:pt x="77745" y="68423"/>
                  </a:lnTo>
                  <a:lnTo>
                    <a:pt x="78152" y="69330"/>
                  </a:lnTo>
                  <a:lnTo>
                    <a:pt x="78711" y="69978"/>
                  </a:lnTo>
                  <a:lnTo>
                    <a:pt x="79423" y="70302"/>
                  </a:lnTo>
                  <a:lnTo>
                    <a:pt x="80186" y="70755"/>
                  </a:lnTo>
                  <a:lnTo>
                    <a:pt x="80186" y="72570"/>
                  </a:lnTo>
                  <a:lnTo>
                    <a:pt x="80338" y="72570"/>
                  </a:lnTo>
                  <a:lnTo>
                    <a:pt x="80440" y="72181"/>
                  </a:lnTo>
                  <a:lnTo>
                    <a:pt x="80644" y="71922"/>
                  </a:lnTo>
                  <a:lnTo>
                    <a:pt x="80745" y="71857"/>
                  </a:lnTo>
                  <a:lnTo>
                    <a:pt x="81000" y="71857"/>
                  </a:lnTo>
                  <a:lnTo>
                    <a:pt x="81254" y="71857"/>
                  </a:lnTo>
                  <a:lnTo>
                    <a:pt x="81661" y="71857"/>
                  </a:lnTo>
                  <a:lnTo>
                    <a:pt x="81813" y="73153"/>
                  </a:lnTo>
                  <a:lnTo>
                    <a:pt x="82372" y="73153"/>
                  </a:lnTo>
                  <a:lnTo>
                    <a:pt x="82372" y="72894"/>
                  </a:lnTo>
                  <a:lnTo>
                    <a:pt x="82677" y="72570"/>
                  </a:lnTo>
                  <a:lnTo>
                    <a:pt x="82830" y="72051"/>
                  </a:lnTo>
                  <a:lnTo>
                    <a:pt x="82932" y="71598"/>
                  </a:lnTo>
                  <a:lnTo>
                    <a:pt x="83033" y="71015"/>
                  </a:lnTo>
                  <a:lnTo>
                    <a:pt x="84813" y="71144"/>
                  </a:lnTo>
                  <a:lnTo>
                    <a:pt x="86288" y="71274"/>
                  </a:lnTo>
                  <a:lnTo>
                    <a:pt x="86440" y="72311"/>
                  </a:lnTo>
                  <a:lnTo>
                    <a:pt x="86440" y="73606"/>
                  </a:lnTo>
                  <a:lnTo>
                    <a:pt x="86745" y="73606"/>
                  </a:lnTo>
                  <a:lnTo>
                    <a:pt x="86898" y="73218"/>
                  </a:lnTo>
                  <a:lnTo>
                    <a:pt x="87101" y="73153"/>
                  </a:lnTo>
                  <a:lnTo>
                    <a:pt x="87355" y="73153"/>
                  </a:lnTo>
                  <a:lnTo>
                    <a:pt x="87661" y="73153"/>
                  </a:lnTo>
                  <a:lnTo>
                    <a:pt x="88118" y="73153"/>
                  </a:lnTo>
                  <a:lnTo>
                    <a:pt x="88220" y="73477"/>
                  </a:lnTo>
                  <a:lnTo>
                    <a:pt x="88322" y="73866"/>
                  </a:lnTo>
                  <a:lnTo>
                    <a:pt x="88372" y="74060"/>
                  </a:lnTo>
                  <a:lnTo>
                    <a:pt x="88677" y="74319"/>
                  </a:lnTo>
                  <a:lnTo>
                    <a:pt x="88932" y="74319"/>
                  </a:lnTo>
                  <a:lnTo>
                    <a:pt x="89338" y="74449"/>
                  </a:lnTo>
                  <a:lnTo>
                    <a:pt x="89796" y="73606"/>
                  </a:lnTo>
                  <a:lnTo>
                    <a:pt x="90355" y="73153"/>
                  </a:lnTo>
                  <a:lnTo>
                    <a:pt x="91067" y="73023"/>
                  </a:lnTo>
                  <a:lnTo>
                    <a:pt x="92186" y="73153"/>
                  </a:lnTo>
                  <a:lnTo>
                    <a:pt x="92288" y="73606"/>
                  </a:lnTo>
                  <a:lnTo>
                    <a:pt x="92389" y="74190"/>
                  </a:lnTo>
                  <a:lnTo>
                    <a:pt x="92389" y="74902"/>
                  </a:lnTo>
                  <a:lnTo>
                    <a:pt x="92186" y="74902"/>
                  </a:lnTo>
                  <a:lnTo>
                    <a:pt x="92186" y="75745"/>
                  </a:lnTo>
                  <a:lnTo>
                    <a:pt x="92440" y="75745"/>
                  </a:lnTo>
                  <a:lnTo>
                    <a:pt x="92745" y="75745"/>
                  </a:lnTo>
                  <a:lnTo>
                    <a:pt x="92847" y="75809"/>
                  </a:lnTo>
                  <a:lnTo>
                    <a:pt x="93000" y="75809"/>
                  </a:lnTo>
                  <a:lnTo>
                    <a:pt x="93101" y="75939"/>
                  </a:lnTo>
                  <a:lnTo>
                    <a:pt x="93203" y="76069"/>
                  </a:lnTo>
                  <a:lnTo>
                    <a:pt x="93406" y="76198"/>
                  </a:lnTo>
                  <a:lnTo>
                    <a:pt x="93406" y="75745"/>
                  </a:lnTo>
                  <a:lnTo>
                    <a:pt x="93457" y="75356"/>
                  </a:lnTo>
                  <a:lnTo>
                    <a:pt x="93457" y="75032"/>
                  </a:lnTo>
                  <a:lnTo>
                    <a:pt x="93559" y="74773"/>
                  </a:lnTo>
                  <a:lnTo>
                    <a:pt x="93559" y="74449"/>
                  </a:lnTo>
                  <a:lnTo>
                    <a:pt x="95898" y="74902"/>
                  </a:lnTo>
                  <a:lnTo>
                    <a:pt x="96000" y="75809"/>
                  </a:lnTo>
                  <a:lnTo>
                    <a:pt x="96050" y="77041"/>
                  </a:lnTo>
                  <a:lnTo>
                    <a:pt x="95593" y="77041"/>
                  </a:lnTo>
                  <a:lnTo>
                    <a:pt x="94881" y="78790"/>
                  </a:lnTo>
                  <a:lnTo>
                    <a:pt x="95440" y="78790"/>
                  </a:lnTo>
                  <a:lnTo>
                    <a:pt x="96152" y="78077"/>
                  </a:lnTo>
                  <a:lnTo>
                    <a:pt x="97169" y="77624"/>
                  </a:lnTo>
                  <a:lnTo>
                    <a:pt x="98491" y="77494"/>
                  </a:lnTo>
                  <a:lnTo>
                    <a:pt x="98491" y="79244"/>
                  </a:lnTo>
                  <a:lnTo>
                    <a:pt x="98084" y="79632"/>
                  </a:lnTo>
                  <a:lnTo>
                    <a:pt x="97728" y="79827"/>
                  </a:lnTo>
                  <a:lnTo>
                    <a:pt x="97271" y="79956"/>
                  </a:lnTo>
                  <a:lnTo>
                    <a:pt x="96610" y="80086"/>
                  </a:lnTo>
                  <a:lnTo>
                    <a:pt x="96610" y="80928"/>
                  </a:lnTo>
                  <a:lnTo>
                    <a:pt x="97474" y="80928"/>
                  </a:lnTo>
                  <a:lnTo>
                    <a:pt x="97627" y="81965"/>
                  </a:lnTo>
                  <a:lnTo>
                    <a:pt x="97932" y="81965"/>
                  </a:lnTo>
                  <a:lnTo>
                    <a:pt x="98033" y="82289"/>
                  </a:lnTo>
                  <a:lnTo>
                    <a:pt x="98084" y="82678"/>
                  </a:lnTo>
                  <a:lnTo>
                    <a:pt x="98084" y="82937"/>
                  </a:lnTo>
                  <a:lnTo>
                    <a:pt x="98084" y="83131"/>
                  </a:lnTo>
                  <a:lnTo>
                    <a:pt x="98186" y="83261"/>
                  </a:lnTo>
                  <a:lnTo>
                    <a:pt x="98389" y="83390"/>
                  </a:lnTo>
                  <a:lnTo>
                    <a:pt x="98542" y="83390"/>
                  </a:lnTo>
                  <a:lnTo>
                    <a:pt x="98847" y="83520"/>
                  </a:lnTo>
                  <a:lnTo>
                    <a:pt x="99305" y="83520"/>
                  </a:lnTo>
                  <a:lnTo>
                    <a:pt x="99661" y="83002"/>
                  </a:lnTo>
                  <a:lnTo>
                    <a:pt x="100220" y="82937"/>
                  </a:lnTo>
                  <a:lnTo>
                    <a:pt x="100983" y="82937"/>
                  </a:lnTo>
                  <a:lnTo>
                    <a:pt x="101135" y="83714"/>
                  </a:lnTo>
                  <a:lnTo>
                    <a:pt x="101898" y="83585"/>
                  </a:lnTo>
                  <a:lnTo>
                    <a:pt x="102559" y="83585"/>
                  </a:lnTo>
                  <a:lnTo>
                    <a:pt x="103372" y="83714"/>
                  </a:lnTo>
                  <a:lnTo>
                    <a:pt x="103372" y="83131"/>
                  </a:lnTo>
                  <a:lnTo>
                    <a:pt x="105050" y="82937"/>
                  </a:lnTo>
                  <a:lnTo>
                    <a:pt x="105050" y="83131"/>
                  </a:lnTo>
                  <a:lnTo>
                    <a:pt x="107440" y="83520"/>
                  </a:lnTo>
                  <a:lnTo>
                    <a:pt x="108101" y="84557"/>
                  </a:lnTo>
                  <a:lnTo>
                    <a:pt x="108254" y="84557"/>
                  </a:lnTo>
                  <a:lnTo>
                    <a:pt x="108254" y="85269"/>
                  </a:lnTo>
                  <a:lnTo>
                    <a:pt x="108457" y="85269"/>
                  </a:lnTo>
                  <a:lnTo>
                    <a:pt x="108813" y="84686"/>
                  </a:lnTo>
                  <a:lnTo>
                    <a:pt x="109271" y="84298"/>
                  </a:lnTo>
                  <a:lnTo>
                    <a:pt x="110135" y="84233"/>
                  </a:lnTo>
                  <a:lnTo>
                    <a:pt x="110694" y="85269"/>
                  </a:lnTo>
                  <a:lnTo>
                    <a:pt x="111305" y="84816"/>
                  </a:lnTo>
                  <a:lnTo>
                    <a:pt x="111305" y="84557"/>
                  </a:lnTo>
                  <a:lnTo>
                    <a:pt x="112067" y="84103"/>
                  </a:lnTo>
                  <a:lnTo>
                    <a:pt x="113084" y="83974"/>
                  </a:lnTo>
                  <a:lnTo>
                    <a:pt x="114203" y="83974"/>
                  </a:lnTo>
                  <a:lnTo>
                    <a:pt x="114305" y="84233"/>
                  </a:lnTo>
                  <a:lnTo>
                    <a:pt x="114457" y="84298"/>
                  </a:lnTo>
                  <a:lnTo>
                    <a:pt x="114559" y="84557"/>
                  </a:lnTo>
                  <a:lnTo>
                    <a:pt x="114813" y="85399"/>
                  </a:lnTo>
                  <a:lnTo>
                    <a:pt x="114915" y="86436"/>
                  </a:lnTo>
                  <a:lnTo>
                    <a:pt x="114915" y="87602"/>
                  </a:lnTo>
                  <a:lnTo>
                    <a:pt x="114355" y="87861"/>
                  </a:lnTo>
                  <a:lnTo>
                    <a:pt x="114203" y="88704"/>
                  </a:lnTo>
                  <a:lnTo>
                    <a:pt x="115220" y="88704"/>
                  </a:lnTo>
                  <a:lnTo>
                    <a:pt x="115372" y="92591"/>
                  </a:lnTo>
                  <a:lnTo>
                    <a:pt x="114559" y="92786"/>
                  </a:lnTo>
                  <a:lnTo>
                    <a:pt x="114559" y="93045"/>
                  </a:lnTo>
                  <a:lnTo>
                    <a:pt x="115220" y="93758"/>
                  </a:lnTo>
                  <a:lnTo>
                    <a:pt x="115576" y="94600"/>
                  </a:lnTo>
                  <a:lnTo>
                    <a:pt x="115779" y="95766"/>
                  </a:lnTo>
                  <a:lnTo>
                    <a:pt x="115779" y="97192"/>
                  </a:lnTo>
                  <a:lnTo>
                    <a:pt x="113745" y="96933"/>
                  </a:lnTo>
                  <a:lnTo>
                    <a:pt x="113745" y="97192"/>
                  </a:lnTo>
                  <a:lnTo>
                    <a:pt x="112525" y="97192"/>
                  </a:lnTo>
                  <a:lnTo>
                    <a:pt x="112322" y="96673"/>
                  </a:lnTo>
                  <a:lnTo>
                    <a:pt x="111864" y="96673"/>
                  </a:lnTo>
                  <a:lnTo>
                    <a:pt x="111864" y="96479"/>
                  </a:lnTo>
                  <a:lnTo>
                    <a:pt x="110694" y="96479"/>
                  </a:lnTo>
                  <a:lnTo>
                    <a:pt x="109830" y="95183"/>
                  </a:lnTo>
                  <a:lnTo>
                    <a:pt x="108101" y="95183"/>
                  </a:lnTo>
                  <a:lnTo>
                    <a:pt x="108101" y="94924"/>
                  </a:lnTo>
                  <a:lnTo>
                    <a:pt x="107440" y="94924"/>
                  </a:lnTo>
                  <a:lnTo>
                    <a:pt x="107440" y="94600"/>
                  </a:lnTo>
                  <a:lnTo>
                    <a:pt x="105610" y="94600"/>
                  </a:lnTo>
                  <a:lnTo>
                    <a:pt x="105610" y="94082"/>
                  </a:lnTo>
                  <a:lnTo>
                    <a:pt x="105050" y="93887"/>
                  </a:lnTo>
                  <a:lnTo>
                    <a:pt x="105050" y="94082"/>
                  </a:lnTo>
                  <a:lnTo>
                    <a:pt x="104745" y="94082"/>
                  </a:lnTo>
                  <a:lnTo>
                    <a:pt x="104745" y="95183"/>
                  </a:lnTo>
                  <a:lnTo>
                    <a:pt x="104593" y="95183"/>
                  </a:lnTo>
                  <a:lnTo>
                    <a:pt x="104389" y="95896"/>
                  </a:lnTo>
                  <a:lnTo>
                    <a:pt x="104745" y="95896"/>
                  </a:lnTo>
                  <a:lnTo>
                    <a:pt x="104745" y="96090"/>
                  </a:lnTo>
                  <a:lnTo>
                    <a:pt x="106220" y="96479"/>
                  </a:lnTo>
                  <a:lnTo>
                    <a:pt x="106220" y="99071"/>
                  </a:lnTo>
                  <a:lnTo>
                    <a:pt x="107644" y="99071"/>
                  </a:lnTo>
                  <a:lnTo>
                    <a:pt x="107644" y="99265"/>
                  </a:lnTo>
                  <a:lnTo>
                    <a:pt x="108355" y="99654"/>
                  </a:lnTo>
                  <a:lnTo>
                    <a:pt x="108915" y="100237"/>
                  </a:lnTo>
                  <a:lnTo>
                    <a:pt x="109474" y="100820"/>
                  </a:lnTo>
                  <a:lnTo>
                    <a:pt x="109677" y="101274"/>
                  </a:lnTo>
                  <a:lnTo>
                    <a:pt x="109728" y="101403"/>
                  </a:lnTo>
                  <a:lnTo>
                    <a:pt x="109830" y="101533"/>
                  </a:lnTo>
                  <a:lnTo>
                    <a:pt x="109932" y="101403"/>
                  </a:lnTo>
                  <a:lnTo>
                    <a:pt x="109932" y="101403"/>
                  </a:lnTo>
                  <a:lnTo>
                    <a:pt x="109932" y="101403"/>
                  </a:lnTo>
                  <a:lnTo>
                    <a:pt x="110033" y="101533"/>
                  </a:lnTo>
                  <a:lnTo>
                    <a:pt x="110135" y="101663"/>
                  </a:lnTo>
                  <a:lnTo>
                    <a:pt x="111305" y="101274"/>
                  </a:lnTo>
                  <a:lnTo>
                    <a:pt x="111508" y="100820"/>
                  </a:lnTo>
                  <a:lnTo>
                    <a:pt x="112067" y="100691"/>
                  </a:lnTo>
                  <a:lnTo>
                    <a:pt x="112779" y="100820"/>
                  </a:lnTo>
                  <a:lnTo>
                    <a:pt x="113644" y="101079"/>
                  </a:lnTo>
                  <a:lnTo>
                    <a:pt x="114355" y="101274"/>
                  </a:lnTo>
                  <a:lnTo>
                    <a:pt x="114915" y="101274"/>
                  </a:lnTo>
                  <a:lnTo>
                    <a:pt x="115016" y="101663"/>
                  </a:lnTo>
                  <a:lnTo>
                    <a:pt x="115118" y="101987"/>
                  </a:lnTo>
                  <a:lnTo>
                    <a:pt x="115118" y="102375"/>
                  </a:lnTo>
                  <a:lnTo>
                    <a:pt x="115118" y="102699"/>
                  </a:lnTo>
                  <a:lnTo>
                    <a:pt x="115220" y="103153"/>
                  </a:lnTo>
                  <a:lnTo>
                    <a:pt x="115779" y="103412"/>
                  </a:lnTo>
                  <a:lnTo>
                    <a:pt x="115779" y="103671"/>
                  </a:lnTo>
                  <a:lnTo>
                    <a:pt x="115932" y="103671"/>
                  </a:lnTo>
                  <a:lnTo>
                    <a:pt x="115932" y="103412"/>
                  </a:lnTo>
                  <a:lnTo>
                    <a:pt x="116338" y="103412"/>
                  </a:lnTo>
                  <a:lnTo>
                    <a:pt x="116593" y="103412"/>
                  </a:lnTo>
                  <a:lnTo>
                    <a:pt x="116847" y="103542"/>
                  </a:lnTo>
                  <a:lnTo>
                    <a:pt x="117152" y="103671"/>
                  </a:lnTo>
                  <a:lnTo>
                    <a:pt x="117406" y="103671"/>
                  </a:lnTo>
                  <a:lnTo>
                    <a:pt x="117813" y="104708"/>
                  </a:lnTo>
                  <a:lnTo>
                    <a:pt x="118271" y="104967"/>
                  </a:lnTo>
                  <a:lnTo>
                    <a:pt x="118271" y="105550"/>
                  </a:lnTo>
                  <a:lnTo>
                    <a:pt x="118627" y="105745"/>
                  </a:lnTo>
                  <a:lnTo>
                    <a:pt x="118627" y="107559"/>
                  </a:lnTo>
                  <a:lnTo>
                    <a:pt x="118423" y="107559"/>
                  </a:lnTo>
                  <a:lnTo>
                    <a:pt x="118627" y="108142"/>
                  </a:lnTo>
                  <a:lnTo>
                    <a:pt x="118830" y="108207"/>
                  </a:lnTo>
                  <a:lnTo>
                    <a:pt x="119084" y="108466"/>
                  </a:lnTo>
                  <a:lnTo>
                    <a:pt x="119288" y="108596"/>
                  </a:lnTo>
                  <a:lnTo>
                    <a:pt x="119440" y="108725"/>
                  </a:lnTo>
                  <a:lnTo>
                    <a:pt x="119745" y="108855"/>
                  </a:lnTo>
                  <a:lnTo>
                    <a:pt x="120000" y="108855"/>
                  </a:lnTo>
                  <a:lnTo>
                    <a:pt x="120000" y="110151"/>
                  </a:lnTo>
                  <a:lnTo>
                    <a:pt x="120000" y="110215"/>
                  </a:lnTo>
                  <a:lnTo>
                    <a:pt x="120000" y="110345"/>
                  </a:lnTo>
                  <a:lnTo>
                    <a:pt x="119898" y="110215"/>
                  </a:lnTo>
                  <a:lnTo>
                    <a:pt x="119898" y="110215"/>
                  </a:lnTo>
                  <a:lnTo>
                    <a:pt x="119847" y="110215"/>
                  </a:lnTo>
                  <a:lnTo>
                    <a:pt x="119847" y="110345"/>
                  </a:lnTo>
                  <a:lnTo>
                    <a:pt x="120000" y="110345"/>
                  </a:lnTo>
                  <a:lnTo>
                    <a:pt x="120000" y="112030"/>
                  </a:lnTo>
                  <a:lnTo>
                    <a:pt x="118271" y="111447"/>
                  </a:lnTo>
                  <a:lnTo>
                    <a:pt x="117966" y="112030"/>
                  </a:lnTo>
                  <a:lnTo>
                    <a:pt x="117254" y="112030"/>
                  </a:lnTo>
                  <a:lnTo>
                    <a:pt x="116796" y="112224"/>
                  </a:lnTo>
                  <a:lnTo>
                    <a:pt x="116135" y="112483"/>
                  </a:lnTo>
                  <a:lnTo>
                    <a:pt x="115474" y="112613"/>
                  </a:lnTo>
                  <a:lnTo>
                    <a:pt x="114762" y="112483"/>
                  </a:lnTo>
                  <a:lnTo>
                    <a:pt x="114559" y="112030"/>
                  </a:lnTo>
                  <a:lnTo>
                    <a:pt x="114355" y="112030"/>
                  </a:lnTo>
                  <a:lnTo>
                    <a:pt x="114355" y="112224"/>
                  </a:lnTo>
                  <a:lnTo>
                    <a:pt x="113186" y="112224"/>
                  </a:lnTo>
                  <a:lnTo>
                    <a:pt x="113186" y="112030"/>
                  </a:lnTo>
                  <a:lnTo>
                    <a:pt x="112322" y="112030"/>
                  </a:lnTo>
                  <a:lnTo>
                    <a:pt x="112322" y="112224"/>
                  </a:lnTo>
                  <a:lnTo>
                    <a:pt x="110135" y="112030"/>
                  </a:lnTo>
                  <a:lnTo>
                    <a:pt x="110135" y="112224"/>
                  </a:lnTo>
                  <a:lnTo>
                    <a:pt x="110491" y="112224"/>
                  </a:lnTo>
                  <a:lnTo>
                    <a:pt x="110949" y="112483"/>
                  </a:lnTo>
                  <a:lnTo>
                    <a:pt x="111508" y="112613"/>
                  </a:lnTo>
                  <a:lnTo>
                    <a:pt x="112169" y="112742"/>
                  </a:lnTo>
                  <a:lnTo>
                    <a:pt x="112169" y="113066"/>
                  </a:lnTo>
                  <a:lnTo>
                    <a:pt x="112881" y="113066"/>
                  </a:lnTo>
                  <a:lnTo>
                    <a:pt x="115830" y="114103"/>
                  </a:lnTo>
                  <a:lnTo>
                    <a:pt x="118830" y="115075"/>
                  </a:lnTo>
                  <a:lnTo>
                    <a:pt x="119186" y="115788"/>
                  </a:lnTo>
                  <a:lnTo>
                    <a:pt x="119440" y="116371"/>
                  </a:lnTo>
                  <a:lnTo>
                    <a:pt x="119745" y="117213"/>
                  </a:lnTo>
                  <a:lnTo>
                    <a:pt x="119847" y="118250"/>
                  </a:lnTo>
                  <a:lnTo>
                    <a:pt x="119745" y="118250"/>
                  </a:lnTo>
                  <a:lnTo>
                    <a:pt x="119745" y="118250"/>
                  </a:lnTo>
                  <a:lnTo>
                    <a:pt x="119745" y="118250"/>
                  </a:lnTo>
                  <a:lnTo>
                    <a:pt x="119745" y="118250"/>
                  </a:lnTo>
                  <a:lnTo>
                    <a:pt x="119745" y="118380"/>
                  </a:lnTo>
                  <a:lnTo>
                    <a:pt x="119644" y="118509"/>
                  </a:lnTo>
                  <a:lnTo>
                    <a:pt x="117813" y="118509"/>
                  </a:lnTo>
                  <a:lnTo>
                    <a:pt x="117254" y="119416"/>
                  </a:lnTo>
                  <a:lnTo>
                    <a:pt x="114915" y="119416"/>
                  </a:lnTo>
                  <a:lnTo>
                    <a:pt x="114305" y="119676"/>
                  </a:lnTo>
                  <a:lnTo>
                    <a:pt x="113338" y="119805"/>
                  </a:lnTo>
                  <a:lnTo>
                    <a:pt x="112322" y="119870"/>
                  </a:lnTo>
                  <a:lnTo>
                    <a:pt x="111508" y="119805"/>
                  </a:lnTo>
                  <a:lnTo>
                    <a:pt x="111508" y="119416"/>
                  </a:lnTo>
                  <a:lnTo>
                    <a:pt x="111152" y="119416"/>
                  </a:lnTo>
                  <a:lnTo>
                    <a:pt x="111152" y="119222"/>
                  </a:lnTo>
                  <a:lnTo>
                    <a:pt x="110491" y="119222"/>
                  </a:lnTo>
                  <a:lnTo>
                    <a:pt x="110491" y="118963"/>
                  </a:lnTo>
                  <a:lnTo>
                    <a:pt x="110237" y="118963"/>
                  </a:lnTo>
                  <a:lnTo>
                    <a:pt x="109932" y="119092"/>
                  </a:lnTo>
                  <a:lnTo>
                    <a:pt x="109677" y="119222"/>
                  </a:lnTo>
                  <a:lnTo>
                    <a:pt x="109474" y="119287"/>
                  </a:lnTo>
                  <a:lnTo>
                    <a:pt x="109271" y="119416"/>
                  </a:lnTo>
                  <a:lnTo>
                    <a:pt x="109271" y="119805"/>
                  </a:lnTo>
                  <a:lnTo>
                    <a:pt x="105203" y="119805"/>
                  </a:lnTo>
                  <a:lnTo>
                    <a:pt x="105203" y="119416"/>
                  </a:lnTo>
                  <a:lnTo>
                    <a:pt x="104389" y="119222"/>
                  </a:lnTo>
                  <a:lnTo>
                    <a:pt x="104288" y="118963"/>
                  </a:lnTo>
                  <a:lnTo>
                    <a:pt x="104186" y="118574"/>
                  </a:lnTo>
                  <a:lnTo>
                    <a:pt x="104186" y="118120"/>
                  </a:lnTo>
                  <a:lnTo>
                    <a:pt x="104186" y="117667"/>
                  </a:lnTo>
                  <a:lnTo>
                    <a:pt x="104389" y="117667"/>
                  </a:lnTo>
                  <a:lnTo>
                    <a:pt x="104389" y="116954"/>
                  </a:lnTo>
                  <a:lnTo>
                    <a:pt x="104033" y="116954"/>
                  </a:lnTo>
                  <a:lnTo>
                    <a:pt x="103932" y="116825"/>
                  </a:lnTo>
                  <a:lnTo>
                    <a:pt x="103932" y="116695"/>
                  </a:lnTo>
                  <a:lnTo>
                    <a:pt x="103830" y="116630"/>
                  </a:lnTo>
                  <a:lnTo>
                    <a:pt x="103830" y="116501"/>
                  </a:lnTo>
                  <a:lnTo>
                    <a:pt x="103728" y="116371"/>
                  </a:lnTo>
                  <a:lnTo>
                    <a:pt x="103576" y="116371"/>
                  </a:lnTo>
                  <a:lnTo>
                    <a:pt x="103576" y="116630"/>
                  </a:lnTo>
                  <a:lnTo>
                    <a:pt x="103169" y="116630"/>
                  </a:lnTo>
                  <a:lnTo>
                    <a:pt x="103169" y="116954"/>
                  </a:lnTo>
                  <a:lnTo>
                    <a:pt x="101338" y="116954"/>
                  </a:lnTo>
                  <a:lnTo>
                    <a:pt x="101338" y="116630"/>
                  </a:lnTo>
                  <a:lnTo>
                    <a:pt x="100983" y="116630"/>
                  </a:lnTo>
                  <a:lnTo>
                    <a:pt x="100983" y="116371"/>
                  </a:lnTo>
                  <a:lnTo>
                    <a:pt x="100322" y="116371"/>
                  </a:lnTo>
                  <a:lnTo>
                    <a:pt x="100118" y="115917"/>
                  </a:lnTo>
                  <a:lnTo>
                    <a:pt x="99305" y="115529"/>
                  </a:lnTo>
                  <a:lnTo>
                    <a:pt x="98644" y="114622"/>
                  </a:lnTo>
                  <a:lnTo>
                    <a:pt x="97627" y="114233"/>
                  </a:lnTo>
                  <a:lnTo>
                    <a:pt x="97627" y="114038"/>
                  </a:lnTo>
                  <a:lnTo>
                    <a:pt x="95898" y="114233"/>
                  </a:lnTo>
                  <a:lnTo>
                    <a:pt x="95898" y="114622"/>
                  </a:lnTo>
                  <a:lnTo>
                    <a:pt x="96254" y="114622"/>
                  </a:lnTo>
                  <a:lnTo>
                    <a:pt x="96355" y="114946"/>
                  </a:lnTo>
                  <a:lnTo>
                    <a:pt x="96355" y="115205"/>
                  </a:lnTo>
                  <a:lnTo>
                    <a:pt x="96457" y="115529"/>
                  </a:lnTo>
                  <a:lnTo>
                    <a:pt x="96457" y="115917"/>
                  </a:lnTo>
                  <a:lnTo>
                    <a:pt x="96457" y="116371"/>
                  </a:lnTo>
                  <a:lnTo>
                    <a:pt x="95796" y="116501"/>
                  </a:lnTo>
                  <a:lnTo>
                    <a:pt x="95338" y="116630"/>
                  </a:lnTo>
                  <a:lnTo>
                    <a:pt x="94779" y="116630"/>
                  </a:lnTo>
                  <a:lnTo>
                    <a:pt x="94220" y="116371"/>
                  </a:lnTo>
                  <a:lnTo>
                    <a:pt x="94220" y="116630"/>
                  </a:lnTo>
                  <a:lnTo>
                    <a:pt x="94016" y="116630"/>
                  </a:lnTo>
                  <a:lnTo>
                    <a:pt x="94016" y="118250"/>
                  </a:lnTo>
                  <a:lnTo>
                    <a:pt x="93559" y="118509"/>
                  </a:lnTo>
                  <a:lnTo>
                    <a:pt x="93203" y="119092"/>
                  </a:lnTo>
                  <a:lnTo>
                    <a:pt x="92949" y="119416"/>
                  </a:lnTo>
                  <a:lnTo>
                    <a:pt x="92542" y="119676"/>
                  </a:lnTo>
                  <a:lnTo>
                    <a:pt x="91983" y="119805"/>
                  </a:lnTo>
                  <a:lnTo>
                    <a:pt x="91169" y="119805"/>
                  </a:lnTo>
                  <a:lnTo>
                    <a:pt x="90711" y="119999"/>
                  </a:lnTo>
                  <a:lnTo>
                    <a:pt x="90050" y="119870"/>
                  </a:lnTo>
                  <a:lnTo>
                    <a:pt x="89389" y="119676"/>
                  </a:lnTo>
                  <a:lnTo>
                    <a:pt x="88932" y="119416"/>
                  </a:lnTo>
                  <a:lnTo>
                    <a:pt x="88474" y="117926"/>
                  </a:lnTo>
                  <a:lnTo>
                    <a:pt x="88322" y="117926"/>
                  </a:lnTo>
                  <a:lnTo>
                    <a:pt x="88779" y="114622"/>
                  </a:lnTo>
                  <a:lnTo>
                    <a:pt x="88932" y="114622"/>
                  </a:lnTo>
                  <a:lnTo>
                    <a:pt x="88932" y="112742"/>
                  </a:lnTo>
                  <a:lnTo>
                    <a:pt x="90406" y="112483"/>
                  </a:lnTo>
                  <a:lnTo>
                    <a:pt x="91627" y="112095"/>
                  </a:lnTo>
                  <a:lnTo>
                    <a:pt x="92847" y="111447"/>
                  </a:lnTo>
                  <a:lnTo>
                    <a:pt x="92847" y="111187"/>
                  </a:lnTo>
                  <a:lnTo>
                    <a:pt x="93559" y="110345"/>
                  </a:lnTo>
                  <a:lnTo>
                    <a:pt x="93559" y="109892"/>
                  </a:lnTo>
                  <a:lnTo>
                    <a:pt x="93864" y="109892"/>
                  </a:lnTo>
                  <a:lnTo>
                    <a:pt x="94322" y="109179"/>
                  </a:lnTo>
                  <a:lnTo>
                    <a:pt x="94881" y="108725"/>
                  </a:lnTo>
                  <a:lnTo>
                    <a:pt x="95593" y="108336"/>
                  </a:lnTo>
                  <a:lnTo>
                    <a:pt x="95593" y="107883"/>
                  </a:lnTo>
                  <a:lnTo>
                    <a:pt x="95237" y="107559"/>
                  </a:lnTo>
                  <a:lnTo>
                    <a:pt x="94576" y="107170"/>
                  </a:lnTo>
                  <a:lnTo>
                    <a:pt x="93864" y="106717"/>
                  </a:lnTo>
                  <a:lnTo>
                    <a:pt x="93305" y="106328"/>
                  </a:lnTo>
                  <a:lnTo>
                    <a:pt x="93000" y="106004"/>
                  </a:lnTo>
                  <a:lnTo>
                    <a:pt x="93000" y="103671"/>
                  </a:lnTo>
                  <a:lnTo>
                    <a:pt x="93203" y="103671"/>
                  </a:lnTo>
                  <a:lnTo>
                    <a:pt x="93559" y="101274"/>
                  </a:lnTo>
                  <a:lnTo>
                    <a:pt x="93864" y="101274"/>
                  </a:lnTo>
                  <a:lnTo>
                    <a:pt x="93864" y="99784"/>
                  </a:lnTo>
                  <a:lnTo>
                    <a:pt x="93864" y="99654"/>
                  </a:lnTo>
                  <a:lnTo>
                    <a:pt x="93864" y="99654"/>
                  </a:lnTo>
                  <a:lnTo>
                    <a:pt x="93966" y="99654"/>
                  </a:lnTo>
                  <a:lnTo>
                    <a:pt x="93966" y="99654"/>
                  </a:lnTo>
                  <a:lnTo>
                    <a:pt x="94016" y="99654"/>
                  </a:lnTo>
                  <a:lnTo>
                    <a:pt x="94016" y="99524"/>
                  </a:lnTo>
                  <a:lnTo>
                    <a:pt x="93864" y="99524"/>
                  </a:lnTo>
                  <a:lnTo>
                    <a:pt x="93864" y="97969"/>
                  </a:lnTo>
                  <a:lnTo>
                    <a:pt x="94016" y="97969"/>
                  </a:lnTo>
                  <a:lnTo>
                    <a:pt x="94016" y="96933"/>
                  </a:lnTo>
                  <a:lnTo>
                    <a:pt x="92847" y="95637"/>
                  </a:lnTo>
                  <a:lnTo>
                    <a:pt x="92847" y="95183"/>
                  </a:lnTo>
                  <a:lnTo>
                    <a:pt x="92186" y="94924"/>
                  </a:lnTo>
                  <a:lnTo>
                    <a:pt x="91983" y="94082"/>
                  </a:lnTo>
                  <a:lnTo>
                    <a:pt x="91169" y="93304"/>
                  </a:lnTo>
                  <a:lnTo>
                    <a:pt x="90813" y="92203"/>
                  </a:lnTo>
                  <a:lnTo>
                    <a:pt x="89796" y="92203"/>
                  </a:lnTo>
                  <a:lnTo>
                    <a:pt x="89796" y="92008"/>
                  </a:lnTo>
                  <a:lnTo>
                    <a:pt x="89491" y="92008"/>
                  </a:lnTo>
                  <a:lnTo>
                    <a:pt x="89237" y="91879"/>
                  </a:lnTo>
                  <a:lnTo>
                    <a:pt x="88932" y="91879"/>
                  </a:lnTo>
                  <a:lnTo>
                    <a:pt x="88779" y="91749"/>
                  </a:lnTo>
                  <a:lnTo>
                    <a:pt x="88576" y="91490"/>
                  </a:lnTo>
                  <a:lnTo>
                    <a:pt x="88576" y="91360"/>
                  </a:lnTo>
                  <a:lnTo>
                    <a:pt x="88474" y="91295"/>
                  </a:lnTo>
                  <a:lnTo>
                    <a:pt x="88372" y="91036"/>
                  </a:lnTo>
                  <a:lnTo>
                    <a:pt x="88322" y="90712"/>
                  </a:lnTo>
                  <a:lnTo>
                    <a:pt x="87457" y="90907"/>
                  </a:lnTo>
                  <a:lnTo>
                    <a:pt x="86440" y="91036"/>
                  </a:lnTo>
                  <a:lnTo>
                    <a:pt x="86084" y="89416"/>
                  </a:lnTo>
                  <a:lnTo>
                    <a:pt x="85983" y="89481"/>
                  </a:lnTo>
                  <a:lnTo>
                    <a:pt x="85983" y="89481"/>
                  </a:lnTo>
                  <a:lnTo>
                    <a:pt x="85983" y="89481"/>
                  </a:lnTo>
                  <a:lnTo>
                    <a:pt x="85983" y="89481"/>
                  </a:lnTo>
                  <a:lnTo>
                    <a:pt x="85881" y="89611"/>
                  </a:lnTo>
                  <a:lnTo>
                    <a:pt x="85881" y="89740"/>
                  </a:lnTo>
                  <a:lnTo>
                    <a:pt x="85423" y="90194"/>
                  </a:lnTo>
                  <a:lnTo>
                    <a:pt x="85169" y="90907"/>
                  </a:lnTo>
                  <a:lnTo>
                    <a:pt x="84864" y="91490"/>
                  </a:lnTo>
                  <a:lnTo>
                    <a:pt x="84508" y="92008"/>
                  </a:lnTo>
                  <a:lnTo>
                    <a:pt x="83949" y="92332"/>
                  </a:lnTo>
                  <a:lnTo>
                    <a:pt x="83237" y="92591"/>
                  </a:lnTo>
                  <a:lnTo>
                    <a:pt x="83135" y="91879"/>
                  </a:lnTo>
                  <a:lnTo>
                    <a:pt x="82932" y="91036"/>
                  </a:lnTo>
                  <a:lnTo>
                    <a:pt x="83033" y="90194"/>
                  </a:lnTo>
                  <a:lnTo>
                    <a:pt x="83237" y="90194"/>
                  </a:lnTo>
                  <a:lnTo>
                    <a:pt x="83288" y="90000"/>
                  </a:lnTo>
                  <a:lnTo>
                    <a:pt x="83389" y="89870"/>
                  </a:lnTo>
                  <a:lnTo>
                    <a:pt x="83491" y="89611"/>
                  </a:lnTo>
                  <a:lnTo>
                    <a:pt x="83593" y="89481"/>
                  </a:lnTo>
                  <a:lnTo>
                    <a:pt x="83694" y="89157"/>
                  </a:lnTo>
                  <a:lnTo>
                    <a:pt x="83491" y="89028"/>
                  </a:lnTo>
                  <a:lnTo>
                    <a:pt x="83288" y="88768"/>
                  </a:lnTo>
                  <a:lnTo>
                    <a:pt x="83237" y="88704"/>
                  </a:lnTo>
                  <a:lnTo>
                    <a:pt x="82830" y="88704"/>
                  </a:lnTo>
                  <a:lnTo>
                    <a:pt x="82830" y="88315"/>
                  </a:lnTo>
                  <a:lnTo>
                    <a:pt x="82016" y="88315"/>
                  </a:lnTo>
                  <a:lnTo>
                    <a:pt x="82016" y="88120"/>
                  </a:lnTo>
                  <a:lnTo>
                    <a:pt x="81661" y="88120"/>
                  </a:lnTo>
                  <a:lnTo>
                    <a:pt x="81661" y="87861"/>
                  </a:lnTo>
                  <a:lnTo>
                    <a:pt x="80796" y="87861"/>
                  </a:lnTo>
                  <a:lnTo>
                    <a:pt x="80796" y="87602"/>
                  </a:lnTo>
                  <a:lnTo>
                    <a:pt x="80644" y="87602"/>
                  </a:lnTo>
                  <a:lnTo>
                    <a:pt x="80644" y="86825"/>
                  </a:lnTo>
                  <a:lnTo>
                    <a:pt x="79169" y="86825"/>
                  </a:lnTo>
                  <a:lnTo>
                    <a:pt x="79169" y="86306"/>
                  </a:lnTo>
                  <a:lnTo>
                    <a:pt x="78966" y="86306"/>
                  </a:lnTo>
                  <a:lnTo>
                    <a:pt x="78966" y="85853"/>
                  </a:lnTo>
                  <a:lnTo>
                    <a:pt x="78610" y="85529"/>
                  </a:lnTo>
                  <a:lnTo>
                    <a:pt x="78305" y="84816"/>
                  </a:lnTo>
                  <a:lnTo>
                    <a:pt x="76118" y="84816"/>
                  </a:lnTo>
                  <a:lnTo>
                    <a:pt x="76118" y="85010"/>
                  </a:lnTo>
                  <a:lnTo>
                    <a:pt x="76932" y="85010"/>
                  </a:lnTo>
                  <a:lnTo>
                    <a:pt x="77135" y="87602"/>
                  </a:lnTo>
                  <a:lnTo>
                    <a:pt x="76932" y="87602"/>
                  </a:lnTo>
                  <a:lnTo>
                    <a:pt x="76932" y="88120"/>
                  </a:lnTo>
                  <a:lnTo>
                    <a:pt x="76576" y="88315"/>
                  </a:lnTo>
                  <a:lnTo>
                    <a:pt x="76576" y="88574"/>
                  </a:lnTo>
                  <a:lnTo>
                    <a:pt x="76677" y="88704"/>
                  </a:lnTo>
                  <a:lnTo>
                    <a:pt x="76728" y="88768"/>
                  </a:lnTo>
                  <a:lnTo>
                    <a:pt x="76830" y="88898"/>
                  </a:lnTo>
                  <a:lnTo>
                    <a:pt x="76932" y="88898"/>
                  </a:lnTo>
                  <a:lnTo>
                    <a:pt x="76932" y="90453"/>
                  </a:lnTo>
                  <a:lnTo>
                    <a:pt x="76169" y="90712"/>
                  </a:lnTo>
                  <a:lnTo>
                    <a:pt x="75254" y="90712"/>
                  </a:lnTo>
                  <a:lnTo>
                    <a:pt x="75254" y="88898"/>
                  </a:lnTo>
                  <a:lnTo>
                    <a:pt x="75915" y="88898"/>
                  </a:lnTo>
                  <a:lnTo>
                    <a:pt x="75915" y="88704"/>
                  </a:lnTo>
                  <a:lnTo>
                    <a:pt x="73220" y="88315"/>
                  </a:lnTo>
                  <a:lnTo>
                    <a:pt x="73220" y="90000"/>
                  </a:lnTo>
                  <a:lnTo>
                    <a:pt x="73067" y="90000"/>
                  </a:lnTo>
                  <a:lnTo>
                    <a:pt x="72864" y="90064"/>
                  </a:lnTo>
                  <a:lnTo>
                    <a:pt x="72762" y="90194"/>
                  </a:lnTo>
                  <a:lnTo>
                    <a:pt x="72610" y="90323"/>
                  </a:lnTo>
                  <a:lnTo>
                    <a:pt x="72508" y="90453"/>
                  </a:lnTo>
                  <a:lnTo>
                    <a:pt x="72508" y="90712"/>
                  </a:lnTo>
                  <a:lnTo>
                    <a:pt x="71847" y="90777"/>
                  </a:lnTo>
                  <a:lnTo>
                    <a:pt x="71084" y="90712"/>
                  </a:lnTo>
                  <a:lnTo>
                    <a:pt x="70372" y="90583"/>
                  </a:lnTo>
                  <a:lnTo>
                    <a:pt x="69610" y="90712"/>
                  </a:lnTo>
                  <a:lnTo>
                    <a:pt x="69610" y="91036"/>
                  </a:lnTo>
                  <a:lnTo>
                    <a:pt x="69152" y="91036"/>
                  </a:lnTo>
                  <a:lnTo>
                    <a:pt x="69152" y="91295"/>
                  </a:lnTo>
                  <a:lnTo>
                    <a:pt x="68796" y="91360"/>
                  </a:lnTo>
                  <a:lnTo>
                    <a:pt x="68033" y="91619"/>
                  </a:lnTo>
                  <a:lnTo>
                    <a:pt x="67118" y="91749"/>
                  </a:lnTo>
                  <a:lnTo>
                    <a:pt x="66203" y="92008"/>
                  </a:lnTo>
                  <a:lnTo>
                    <a:pt x="65389" y="92073"/>
                  </a:lnTo>
                  <a:lnTo>
                    <a:pt x="64932" y="92008"/>
                  </a:lnTo>
                  <a:lnTo>
                    <a:pt x="64932" y="91749"/>
                  </a:lnTo>
                  <a:lnTo>
                    <a:pt x="64525" y="91749"/>
                  </a:lnTo>
                  <a:lnTo>
                    <a:pt x="64067" y="91036"/>
                  </a:lnTo>
                  <a:lnTo>
                    <a:pt x="63711" y="91036"/>
                  </a:lnTo>
                  <a:lnTo>
                    <a:pt x="63711" y="90712"/>
                  </a:lnTo>
                  <a:lnTo>
                    <a:pt x="62491" y="91036"/>
                  </a:lnTo>
                  <a:lnTo>
                    <a:pt x="62491" y="91295"/>
                  </a:lnTo>
                  <a:lnTo>
                    <a:pt x="60864" y="91295"/>
                  </a:lnTo>
                  <a:lnTo>
                    <a:pt x="60305" y="90194"/>
                  </a:lnTo>
                  <a:lnTo>
                    <a:pt x="59847" y="90194"/>
                  </a:lnTo>
                  <a:lnTo>
                    <a:pt x="59440" y="89416"/>
                  </a:lnTo>
                  <a:lnTo>
                    <a:pt x="58830" y="89157"/>
                  </a:lnTo>
                  <a:lnTo>
                    <a:pt x="58830" y="87019"/>
                  </a:lnTo>
                  <a:lnTo>
                    <a:pt x="61016" y="87019"/>
                  </a:lnTo>
                  <a:lnTo>
                    <a:pt x="61322" y="86565"/>
                  </a:lnTo>
                  <a:lnTo>
                    <a:pt x="61016" y="86436"/>
                  </a:lnTo>
                  <a:lnTo>
                    <a:pt x="60864" y="86177"/>
                  </a:lnTo>
                  <a:lnTo>
                    <a:pt x="60762" y="85982"/>
                  </a:lnTo>
                  <a:lnTo>
                    <a:pt x="60559" y="85853"/>
                  </a:lnTo>
                  <a:lnTo>
                    <a:pt x="60406" y="85723"/>
                  </a:lnTo>
                  <a:lnTo>
                    <a:pt x="60203" y="85593"/>
                  </a:lnTo>
                  <a:lnTo>
                    <a:pt x="59847" y="85529"/>
                  </a:lnTo>
                  <a:lnTo>
                    <a:pt x="59389" y="85723"/>
                  </a:lnTo>
                  <a:lnTo>
                    <a:pt x="58627" y="85853"/>
                  </a:lnTo>
                  <a:lnTo>
                    <a:pt x="57864" y="85853"/>
                  </a:lnTo>
                  <a:lnTo>
                    <a:pt x="57254" y="85853"/>
                  </a:lnTo>
                  <a:lnTo>
                    <a:pt x="56949" y="84816"/>
                  </a:lnTo>
                  <a:lnTo>
                    <a:pt x="56796" y="84816"/>
                  </a:lnTo>
                  <a:lnTo>
                    <a:pt x="56593" y="80345"/>
                  </a:lnTo>
                  <a:lnTo>
                    <a:pt x="56389" y="80345"/>
                  </a:lnTo>
                  <a:lnTo>
                    <a:pt x="56389" y="79827"/>
                  </a:lnTo>
                  <a:lnTo>
                    <a:pt x="56237" y="79827"/>
                  </a:lnTo>
                  <a:lnTo>
                    <a:pt x="56237" y="76457"/>
                  </a:lnTo>
                  <a:lnTo>
                    <a:pt x="56389" y="76457"/>
                  </a:lnTo>
                  <a:lnTo>
                    <a:pt x="56593" y="72570"/>
                  </a:lnTo>
                  <a:lnTo>
                    <a:pt x="56796" y="72570"/>
                  </a:lnTo>
                  <a:lnTo>
                    <a:pt x="56796" y="71857"/>
                  </a:lnTo>
                  <a:lnTo>
                    <a:pt x="56949" y="71857"/>
                  </a:lnTo>
                  <a:lnTo>
                    <a:pt x="56949" y="71015"/>
                  </a:lnTo>
                  <a:lnTo>
                    <a:pt x="57254" y="71015"/>
                  </a:lnTo>
                  <a:lnTo>
                    <a:pt x="57254" y="70561"/>
                  </a:lnTo>
                  <a:lnTo>
                    <a:pt x="57406" y="70561"/>
                  </a:lnTo>
                  <a:lnTo>
                    <a:pt x="57406" y="69719"/>
                  </a:lnTo>
                  <a:lnTo>
                    <a:pt x="58983" y="68164"/>
                  </a:lnTo>
                  <a:lnTo>
                    <a:pt x="58983" y="67969"/>
                  </a:lnTo>
                  <a:lnTo>
                    <a:pt x="60305" y="67969"/>
                  </a:lnTo>
                  <a:lnTo>
                    <a:pt x="60305" y="67710"/>
                  </a:lnTo>
                  <a:lnTo>
                    <a:pt x="61677" y="67710"/>
                  </a:lnTo>
                  <a:lnTo>
                    <a:pt x="61779" y="68876"/>
                  </a:lnTo>
                  <a:lnTo>
                    <a:pt x="61779" y="69848"/>
                  </a:lnTo>
                  <a:lnTo>
                    <a:pt x="61474" y="71015"/>
                  </a:lnTo>
                  <a:lnTo>
                    <a:pt x="61322" y="71015"/>
                  </a:lnTo>
                  <a:lnTo>
                    <a:pt x="61016" y="73153"/>
                  </a:lnTo>
                  <a:lnTo>
                    <a:pt x="60915" y="73736"/>
                  </a:lnTo>
                  <a:lnTo>
                    <a:pt x="60864" y="74514"/>
                  </a:lnTo>
                  <a:lnTo>
                    <a:pt x="60864" y="75485"/>
                  </a:lnTo>
                  <a:lnTo>
                    <a:pt x="61016" y="75485"/>
                  </a:lnTo>
                  <a:lnTo>
                    <a:pt x="61016" y="75939"/>
                  </a:lnTo>
                  <a:lnTo>
                    <a:pt x="62033" y="77041"/>
                  </a:lnTo>
                  <a:lnTo>
                    <a:pt x="62033" y="78531"/>
                  </a:lnTo>
                  <a:lnTo>
                    <a:pt x="62338" y="78531"/>
                  </a:lnTo>
                  <a:lnTo>
                    <a:pt x="62491" y="79373"/>
                  </a:lnTo>
                  <a:lnTo>
                    <a:pt x="62491" y="79827"/>
                  </a:lnTo>
                  <a:lnTo>
                    <a:pt x="62694" y="80215"/>
                  </a:lnTo>
                  <a:lnTo>
                    <a:pt x="62949" y="80410"/>
                  </a:lnTo>
                  <a:lnTo>
                    <a:pt x="63508" y="80928"/>
                  </a:lnTo>
                  <a:lnTo>
                    <a:pt x="63254" y="80345"/>
                  </a:lnTo>
                  <a:lnTo>
                    <a:pt x="63050" y="79956"/>
                  </a:lnTo>
                  <a:lnTo>
                    <a:pt x="62949" y="79373"/>
                  </a:lnTo>
                  <a:lnTo>
                    <a:pt x="62898" y="78531"/>
                  </a:lnTo>
                  <a:lnTo>
                    <a:pt x="63050" y="78531"/>
                  </a:lnTo>
                  <a:lnTo>
                    <a:pt x="63050" y="77494"/>
                  </a:lnTo>
                  <a:lnTo>
                    <a:pt x="63152" y="77494"/>
                  </a:lnTo>
                  <a:lnTo>
                    <a:pt x="63254" y="77365"/>
                  </a:lnTo>
                  <a:lnTo>
                    <a:pt x="63457" y="77105"/>
                  </a:lnTo>
                  <a:lnTo>
                    <a:pt x="63508" y="77041"/>
                  </a:lnTo>
                  <a:lnTo>
                    <a:pt x="62898" y="76652"/>
                  </a:lnTo>
                  <a:lnTo>
                    <a:pt x="62440" y="76069"/>
                  </a:lnTo>
                  <a:lnTo>
                    <a:pt x="62135" y="75161"/>
                  </a:lnTo>
                  <a:lnTo>
                    <a:pt x="61932" y="74190"/>
                  </a:lnTo>
                  <a:lnTo>
                    <a:pt x="61881" y="73153"/>
                  </a:lnTo>
                  <a:lnTo>
                    <a:pt x="62898" y="72894"/>
                  </a:lnTo>
                  <a:lnTo>
                    <a:pt x="62898" y="71857"/>
                  </a:lnTo>
                  <a:lnTo>
                    <a:pt x="62491" y="71857"/>
                  </a:lnTo>
                  <a:lnTo>
                    <a:pt x="62593" y="70755"/>
                  </a:lnTo>
                  <a:lnTo>
                    <a:pt x="62694" y="70043"/>
                  </a:lnTo>
                  <a:lnTo>
                    <a:pt x="62898" y="69265"/>
                  </a:lnTo>
                  <a:lnTo>
                    <a:pt x="64067" y="69265"/>
                  </a:lnTo>
                  <a:lnTo>
                    <a:pt x="64067" y="67127"/>
                  </a:lnTo>
                  <a:lnTo>
                    <a:pt x="64728" y="66673"/>
                  </a:lnTo>
                  <a:lnTo>
                    <a:pt x="64728" y="66414"/>
                  </a:lnTo>
                  <a:lnTo>
                    <a:pt x="65745" y="65961"/>
                  </a:lnTo>
                  <a:lnTo>
                    <a:pt x="66966" y="65831"/>
                  </a:lnTo>
                  <a:lnTo>
                    <a:pt x="67016" y="66090"/>
                  </a:lnTo>
                  <a:lnTo>
                    <a:pt x="67220" y="66155"/>
                  </a:lnTo>
                  <a:lnTo>
                    <a:pt x="67423" y="66414"/>
                  </a:lnTo>
                  <a:lnTo>
                    <a:pt x="67525" y="66544"/>
                  </a:lnTo>
                  <a:lnTo>
                    <a:pt x="67576" y="66673"/>
                  </a:lnTo>
                  <a:lnTo>
                    <a:pt x="67677" y="66868"/>
                  </a:lnTo>
                  <a:lnTo>
                    <a:pt x="67677" y="67127"/>
                  </a:lnTo>
                  <a:lnTo>
                    <a:pt x="67677" y="67386"/>
                  </a:lnTo>
                  <a:lnTo>
                    <a:pt x="67677" y="67451"/>
                  </a:lnTo>
                  <a:lnTo>
                    <a:pt x="67677" y="67710"/>
                  </a:lnTo>
                  <a:lnTo>
                    <a:pt x="67677" y="67840"/>
                  </a:lnTo>
                  <a:lnTo>
                    <a:pt x="67779" y="68034"/>
                  </a:lnTo>
                  <a:lnTo>
                    <a:pt x="67983" y="68164"/>
                  </a:lnTo>
                  <a:lnTo>
                    <a:pt x="68135" y="68423"/>
                  </a:lnTo>
                  <a:lnTo>
                    <a:pt x="67881" y="66997"/>
                  </a:lnTo>
                  <a:lnTo>
                    <a:pt x="67779" y="65377"/>
                  </a:lnTo>
                  <a:lnTo>
                    <a:pt x="68033" y="65248"/>
                  </a:lnTo>
                  <a:lnTo>
                    <a:pt x="68135" y="65118"/>
                  </a:lnTo>
                  <a:lnTo>
                    <a:pt x="68237" y="64989"/>
                  </a:lnTo>
                  <a:lnTo>
                    <a:pt x="68338" y="64859"/>
                  </a:lnTo>
                  <a:lnTo>
                    <a:pt x="68338" y="64859"/>
                  </a:lnTo>
                  <a:lnTo>
                    <a:pt x="68440" y="64794"/>
                  </a:lnTo>
                  <a:lnTo>
                    <a:pt x="69152" y="64794"/>
                  </a:lnTo>
                  <a:lnTo>
                    <a:pt x="69152" y="64535"/>
                  </a:lnTo>
                  <a:lnTo>
                    <a:pt x="69813" y="64535"/>
                  </a:lnTo>
                  <a:lnTo>
                    <a:pt x="69813" y="64276"/>
                  </a:lnTo>
                  <a:lnTo>
                    <a:pt x="70474" y="64276"/>
                  </a:lnTo>
                  <a:lnTo>
                    <a:pt x="70474" y="64082"/>
                  </a:lnTo>
                  <a:close/>
                  <a:moveTo>
                    <a:pt x="34881" y="61490"/>
                  </a:moveTo>
                  <a:lnTo>
                    <a:pt x="34983" y="62526"/>
                  </a:lnTo>
                  <a:lnTo>
                    <a:pt x="35033" y="63822"/>
                  </a:lnTo>
                  <a:lnTo>
                    <a:pt x="34779" y="63822"/>
                  </a:lnTo>
                  <a:lnTo>
                    <a:pt x="34474" y="63952"/>
                  </a:lnTo>
                  <a:lnTo>
                    <a:pt x="34220" y="64082"/>
                  </a:lnTo>
                  <a:lnTo>
                    <a:pt x="33864" y="64082"/>
                  </a:lnTo>
                  <a:lnTo>
                    <a:pt x="33661" y="62980"/>
                  </a:lnTo>
                  <a:lnTo>
                    <a:pt x="33559" y="61684"/>
                  </a:lnTo>
                  <a:lnTo>
                    <a:pt x="33864" y="61555"/>
                  </a:lnTo>
                  <a:lnTo>
                    <a:pt x="34118" y="61490"/>
                  </a:lnTo>
                  <a:lnTo>
                    <a:pt x="34423" y="61490"/>
                  </a:lnTo>
                  <a:lnTo>
                    <a:pt x="34881" y="61490"/>
                  </a:lnTo>
                  <a:close/>
                  <a:moveTo>
                    <a:pt x="7423" y="61360"/>
                  </a:moveTo>
                  <a:lnTo>
                    <a:pt x="8135" y="61490"/>
                  </a:lnTo>
                  <a:lnTo>
                    <a:pt x="8796" y="61814"/>
                  </a:lnTo>
                  <a:lnTo>
                    <a:pt x="9610" y="62203"/>
                  </a:lnTo>
                  <a:lnTo>
                    <a:pt x="10576" y="62397"/>
                  </a:lnTo>
                  <a:lnTo>
                    <a:pt x="11491" y="62526"/>
                  </a:lnTo>
                  <a:lnTo>
                    <a:pt x="11847" y="64082"/>
                  </a:lnTo>
                  <a:lnTo>
                    <a:pt x="12203" y="64276"/>
                  </a:lnTo>
                  <a:lnTo>
                    <a:pt x="12305" y="64535"/>
                  </a:lnTo>
                  <a:lnTo>
                    <a:pt x="12406" y="64794"/>
                  </a:lnTo>
                  <a:lnTo>
                    <a:pt x="12508" y="65118"/>
                  </a:lnTo>
                  <a:lnTo>
                    <a:pt x="12610" y="65377"/>
                  </a:lnTo>
                  <a:lnTo>
                    <a:pt x="12661" y="65572"/>
                  </a:lnTo>
                  <a:lnTo>
                    <a:pt x="14898" y="65377"/>
                  </a:lnTo>
                  <a:lnTo>
                    <a:pt x="15101" y="65831"/>
                  </a:lnTo>
                  <a:lnTo>
                    <a:pt x="15559" y="65831"/>
                  </a:lnTo>
                  <a:lnTo>
                    <a:pt x="15559" y="66090"/>
                  </a:lnTo>
                  <a:lnTo>
                    <a:pt x="16118" y="66414"/>
                  </a:lnTo>
                  <a:lnTo>
                    <a:pt x="16372" y="67451"/>
                  </a:lnTo>
                  <a:lnTo>
                    <a:pt x="16830" y="68682"/>
                  </a:lnTo>
                  <a:lnTo>
                    <a:pt x="17288" y="69848"/>
                  </a:lnTo>
                  <a:lnTo>
                    <a:pt x="17593" y="71144"/>
                  </a:lnTo>
                  <a:lnTo>
                    <a:pt x="17593" y="72311"/>
                  </a:lnTo>
                  <a:lnTo>
                    <a:pt x="17288" y="72311"/>
                  </a:lnTo>
                  <a:lnTo>
                    <a:pt x="17288" y="72894"/>
                  </a:lnTo>
                  <a:lnTo>
                    <a:pt x="17186" y="72894"/>
                  </a:lnTo>
                  <a:lnTo>
                    <a:pt x="17033" y="73023"/>
                  </a:lnTo>
                  <a:lnTo>
                    <a:pt x="16932" y="73153"/>
                  </a:lnTo>
                  <a:lnTo>
                    <a:pt x="16728" y="73347"/>
                  </a:lnTo>
                  <a:lnTo>
                    <a:pt x="17135" y="73347"/>
                  </a:lnTo>
                  <a:lnTo>
                    <a:pt x="17593" y="73153"/>
                  </a:lnTo>
                  <a:lnTo>
                    <a:pt x="18305" y="73023"/>
                  </a:lnTo>
                  <a:lnTo>
                    <a:pt x="18966" y="73153"/>
                  </a:lnTo>
                  <a:lnTo>
                    <a:pt x="19169" y="74449"/>
                  </a:lnTo>
                  <a:lnTo>
                    <a:pt x="19169" y="75939"/>
                  </a:lnTo>
                  <a:lnTo>
                    <a:pt x="18966" y="77235"/>
                  </a:lnTo>
                  <a:lnTo>
                    <a:pt x="19169" y="77235"/>
                  </a:lnTo>
                  <a:lnTo>
                    <a:pt x="19525" y="76522"/>
                  </a:lnTo>
                  <a:lnTo>
                    <a:pt x="19881" y="76069"/>
                  </a:lnTo>
                  <a:lnTo>
                    <a:pt x="20440" y="75745"/>
                  </a:lnTo>
                  <a:lnTo>
                    <a:pt x="21203" y="75745"/>
                  </a:lnTo>
                  <a:lnTo>
                    <a:pt x="21661" y="76328"/>
                  </a:lnTo>
                  <a:lnTo>
                    <a:pt x="22118" y="76652"/>
                  </a:lnTo>
                  <a:lnTo>
                    <a:pt x="22474" y="77105"/>
                  </a:lnTo>
                  <a:lnTo>
                    <a:pt x="22779" y="77624"/>
                  </a:lnTo>
                  <a:lnTo>
                    <a:pt x="22932" y="78401"/>
                  </a:lnTo>
                  <a:lnTo>
                    <a:pt x="23033" y="79632"/>
                  </a:lnTo>
                  <a:lnTo>
                    <a:pt x="23847" y="79373"/>
                  </a:lnTo>
                  <a:lnTo>
                    <a:pt x="24864" y="79244"/>
                  </a:lnTo>
                  <a:lnTo>
                    <a:pt x="24864" y="79244"/>
                  </a:lnTo>
                  <a:lnTo>
                    <a:pt x="24966" y="79114"/>
                  </a:lnTo>
                  <a:lnTo>
                    <a:pt x="24966" y="79114"/>
                  </a:lnTo>
                  <a:lnTo>
                    <a:pt x="24966" y="79114"/>
                  </a:lnTo>
                  <a:lnTo>
                    <a:pt x="24966" y="79114"/>
                  </a:lnTo>
                  <a:lnTo>
                    <a:pt x="25067" y="79049"/>
                  </a:lnTo>
                  <a:lnTo>
                    <a:pt x="25067" y="77494"/>
                  </a:lnTo>
                  <a:lnTo>
                    <a:pt x="26084" y="77494"/>
                  </a:lnTo>
                  <a:lnTo>
                    <a:pt x="27305" y="80086"/>
                  </a:lnTo>
                  <a:lnTo>
                    <a:pt x="27305" y="82937"/>
                  </a:lnTo>
                  <a:lnTo>
                    <a:pt x="27915" y="85010"/>
                  </a:lnTo>
                  <a:lnTo>
                    <a:pt x="28322" y="84816"/>
                  </a:lnTo>
                  <a:lnTo>
                    <a:pt x="28474" y="83714"/>
                  </a:lnTo>
                  <a:lnTo>
                    <a:pt x="28474" y="82548"/>
                  </a:lnTo>
                  <a:lnTo>
                    <a:pt x="28474" y="81382"/>
                  </a:lnTo>
                  <a:lnTo>
                    <a:pt x="28322" y="80799"/>
                  </a:lnTo>
                  <a:lnTo>
                    <a:pt x="28322" y="79956"/>
                  </a:lnTo>
                  <a:lnTo>
                    <a:pt x="28322" y="79049"/>
                  </a:lnTo>
                  <a:lnTo>
                    <a:pt x="28322" y="77948"/>
                  </a:lnTo>
                  <a:lnTo>
                    <a:pt x="28118" y="77948"/>
                  </a:lnTo>
                  <a:lnTo>
                    <a:pt x="28322" y="75161"/>
                  </a:lnTo>
                  <a:lnTo>
                    <a:pt x="29033" y="75226"/>
                  </a:lnTo>
                  <a:lnTo>
                    <a:pt x="29694" y="75485"/>
                  </a:lnTo>
                  <a:lnTo>
                    <a:pt x="30152" y="75745"/>
                  </a:lnTo>
                  <a:lnTo>
                    <a:pt x="30813" y="75939"/>
                  </a:lnTo>
                  <a:lnTo>
                    <a:pt x="30711" y="75615"/>
                  </a:lnTo>
                  <a:lnTo>
                    <a:pt x="30610" y="75485"/>
                  </a:lnTo>
                  <a:lnTo>
                    <a:pt x="30508" y="75226"/>
                  </a:lnTo>
                  <a:lnTo>
                    <a:pt x="30406" y="75161"/>
                  </a:lnTo>
                  <a:lnTo>
                    <a:pt x="30355" y="74902"/>
                  </a:lnTo>
                  <a:lnTo>
                    <a:pt x="30152" y="74902"/>
                  </a:lnTo>
                  <a:lnTo>
                    <a:pt x="30152" y="73153"/>
                  </a:lnTo>
                  <a:lnTo>
                    <a:pt x="30813" y="72894"/>
                  </a:lnTo>
                  <a:lnTo>
                    <a:pt x="31372" y="72440"/>
                  </a:lnTo>
                  <a:lnTo>
                    <a:pt x="31983" y="72311"/>
                  </a:lnTo>
                  <a:lnTo>
                    <a:pt x="32745" y="72440"/>
                  </a:lnTo>
                  <a:lnTo>
                    <a:pt x="33406" y="72570"/>
                  </a:lnTo>
                  <a:lnTo>
                    <a:pt x="33406" y="73153"/>
                  </a:lnTo>
                  <a:lnTo>
                    <a:pt x="33864" y="73347"/>
                  </a:lnTo>
                  <a:lnTo>
                    <a:pt x="33966" y="74319"/>
                  </a:lnTo>
                  <a:lnTo>
                    <a:pt x="33864" y="75356"/>
                  </a:lnTo>
                  <a:lnTo>
                    <a:pt x="33457" y="76457"/>
                  </a:lnTo>
                  <a:lnTo>
                    <a:pt x="33203" y="77235"/>
                  </a:lnTo>
                  <a:lnTo>
                    <a:pt x="33000" y="77948"/>
                  </a:lnTo>
                  <a:lnTo>
                    <a:pt x="32389" y="77948"/>
                  </a:lnTo>
                  <a:lnTo>
                    <a:pt x="32389" y="78336"/>
                  </a:lnTo>
                  <a:lnTo>
                    <a:pt x="32644" y="79049"/>
                  </a:lnTo>
                  <a:lnTo>
                    <a:pt x="32745" y="79956"/>
                  </a:lnTo>
                  <a:lnTo>
                    <a:pt x="32745" y="80928"/>
                  </a:lnTo>
                  <a:lnTo>
                    <a:pt x="32644" y="81965"/>
                  </a:lnTo>
                  <a:lnTo>
                    <a:pt x="32847" y="82937"/>
                  </a:lnTo>
                  <a:lnTo>
                    <a:pt x="33000" y="82937"/>
                  </a:lnTo>
                  <a:lnTo>
                    <a:pt x="33000" y="84557"/>
                  </a:lnTo>
                  <a:lnTo>
                    <a:pt x="33203" y="84557"/>
                  </a:lnTo>
                  <a:lnTo>
                    <a:pt x="33559" y="86112"/>
                  </a:lnTo>
                  <a:lnTo>
                    <a:pt x="33864" y="86112"/>
                  </a:lnTo>
                  <a:lnTo>
                    <a:pt x="33864" y="90194"/>
                  </a:lnTo>
                  <a:lnTo>
                    <a:pt x="34423" y="90712"/>
                  </a:lnTo>
                  <a:lnTo>
                    <a:pt x="34423" y="91295"/>
                  </a:lnTo>
                  <a:lnTo>
                    <a:pt x="35033" y="91749"/>
                  </a:lnTo>
                  <a:lnTo>
                    <a:pt x="35033" y="92203"/>
                  </a:lnTo>
                  <a:lnTo>
                    <a:pt x="35237" y="92203"/>
                  </a:lnTo>
                  <a:lnTo>
                    <a:pt x="35440" y="92786"/>
                  </a:lnTo>
                  <a:lnTo>
                    <a:pt x="36915" y="92786"/>
                  </a:lnTo>
                  <a:lnTo>
                    <a:pt x="37067" y="93498"/>
                  </a:lnTo>
                  <a:lnTo>
                    <a:pt x="37474" y="94082"/>
                  </a:lnTo>
                  <a:lnTo>
                    <a:pt x="37627" y="94924"/>
                  </a:lnTo>
                  <a:lnTo>
                    <a:pt x="38389" y="95053"/>
                  </a:lnTo>
                  <a:lnTo>
                    <a:pt x="38847" y="95248"/>
                  </a:lnTo>
                  <a:lnTo>
                    <a:pt x="39203" y="95766"/>
                  </a:lnTo>
                  <a:lnTo>
                    <a:pt x="39508" y="96220"/>
                  </a:lnTo>
                  <a:lnTo>
                    <a:pt x="39966" y="96673"/>
                  </a:lnTo>
                  <a:lnTo>
                    <a:pt x="39661" y="99265"/>
                  </a:lnTo>
                  <a:lnTo>
                    <a:pt x="38847" y="99136"/>
                  </a:lnTo>
                  <a:lnTo>
                    <a:pt x="38084" y="98941"/>
                  </a:lnTo>
                  <a:lnTo>
                    <a:pt x="37474" y="98488"/>
                  </a:lnTo>
                  <a:lnTo>
                    <a:pt x="37372" y="98941"/>
                  </a:lnTo>
                  <a:lnTo>
                    <a:pt x="37271" y="99136"/>
                  </a:lnTo>
                  <a:lnTo>
                    <a:pt x="37169" y="99395"/>
                  </a:lnTo>
                  <a:lnTo>
                    <a:pt x="37067" y="99524"/>
                  </a:lnTo>
                  <a:lnTo>
                    <a:pt x="36915" y="99784"/>
                  </a:lnTo>
                  <a:lnTo>
                    <a:pt x="36915" y="100107"/>
                  </a:lnTo>
                  <a:lnTo>
                    <a:pt x="36254" y="100367"/>
                  </a:lnTo>
                  <a:lnTo>
                    <a:pt x="36254" y="100820"/>
                  </a:lnTo>
                  <a:lnTo>
                    <a:pt x="36457" y="100820"/>
                  </a:lnTo>
                  <a:lnTo>
                    <a:pt x="36457" y="100561"/>
                  </a:lnTo>
                  <a:lnTo>
                    <a:pt x="37627" y="100561"/>
                  </a:lnTo>
                  <a:lnTo>
                    <a:pt x="37627" y="101857"/>
                  </a:lnTo>
                  <a:lnTo>
                    <a:pt x="38084" y="102116"/>
                  </a:lnTo>
                  <a:lnTo>
                    <a:pt x="38288" y="103671"/>
                  </a:lnTo>
                  <a:lnTo>
                    <a:pt x="37830" y="104125"/>
                  </a:lnTo>
                  <a:lnTo>
                    <a:pt x="37525" y="104449"/>
                  </a:lnTo>
                  <a:lnTo>
                    <a:pt x="37169" y="104838"/>
                  </a:lnTo>
                  <a:lnTo>
                    <a:pt x="36711" y="105161"/>
                  </a:lnTo>
                  <a:lnTo>
                    <a:pt x="36050" y="105161"/>
                  </a:lnTo>
                  <a:lnTo>
                    <a:pt x="35796" y="105421"/>
                  </a:lnTo>
                  <a:lnTo>
                    <a:pt x="35237" y="105550"/>
                  </a:lnTo>
                  <a:lnTo>
                    <a:pt x="34677" y="105615"/>
                  </a:lnTo>
                  <a:lnTo>
                    <a:pt x="34220" y="105550"/>
                  </a:lnTo>
                  <a:lnTo>
                    <a:pt x="34016" y="104967"/>
                  </a:lnTo>
                  <a:lnTo>
                    <a:pt x="33406" y="104967"/>
                  </a:lnTo>
                  <a:lnTo>
                    <a:pt x="33406" y="104708"/>
                  </a:lnTo>
                  <a:lnTo>
                    <a:pt x="32389" y="104708"/>
                  </a:lnTo>
                  <a:lnTo>
                    <a:pt x="32389" y="104708"/>
                  </a:lnTo>
                  <a:lnTo>
                    <a:pt x="32389" y="104578"/>
                  </a:lnTo>
                  <a:lnTo>
                    <a:pt x="32186" y="104578"/>
                  </a:lnTo>
                  <a:lnTo>
                    <a:pt x="31983" y="104449"/>
                  </a:lnTo>
                  <a:lnTo>
                    <a:pt x="31983" y="103671"/>
                  </a:lnTo>
                  <a:lnTo>
                    <a:pt x="31271" y="103412"/>
                  </a:lnTo>
                  <a:lnTo>
                    <a:pt x="30610" y="102958"/>
                  </a:lnTo>
                  <a:lnTo>
                    <a:pt x="29949" y="102570"/>
                  </a:lnTo>
                  <a:lnTo>
                    <a:pt x="29796" y="101079"/>
                  </a:lnTo>
                  <a:lnTo>
                    <a:pt x="29491" y="101079"/>
                  </a:lnTo>
                  <a:lnTo>
                    <a:pt x="29389" y="101274"/>
                  </a:lnTo>
                  <a:lnTo>
                    <a:pt x="29389" y="101403"/>
                  </a:lnTo>
                  <a:lnTo>
                    <a:pt x="29338" y="101403"/>
                  </a:lnTo>
                  <a:lnTo>
                    <a:pt x="29237" y="101533"/>
                  </a:lnTo>
                  <a:lnTo>
                    <a:pt x="29135" y="101533"/>
                  </a:lnTo>
                  <a:lnTo>
                    <a:pt x="28932" y="101663"/>
                  </a:lnTo>
                  <a:lnTo>
                    <a:pt x="28779" y="102440"/>
                  </a:lnTo>
                  <a:lnTo>
                    <a:pt x="28576" y="103023"/>
                  </a:lnTo>
                  <a:lnTo>
                    <a:pt x="28322" y="103671"/>
                  </a:lnTo>
                  <a:lnTo>
                    <a:pt x="25881" y="104254"/>
                  </a:lnTo>
                  <a:lnTo>
                    <a:pt x="25728" y="104708"/>
                  </a:lnTo>
                  <a:lnTo>
                    <a:pt x="25271" y="105161"/>
                  </a:lnTo>
                  <a:lnTo>
                    <a:pt x="24813" y="105550"/>
                  </a:lnTo>
                  <a:lnTo>
                    <a:pt x="24254" y="105745"/>
                  </a:lnTo>
                  <a:lnTo>
                    <a:pt x="19779" y="105745"/>
                  </a:lnTo>
                  <a:lnTo>
                    <a:pt x="19779" y="106004"/>
                  </a:lnTo>
                  <a:lnTo>
                    <a:pt x="17135" y="105745"/>
                  </a:lnTo>
                  <a:lnTo>
                    <a:pt x="16728" y="104967"/>
                  </a:lnTo>
                  <a:lnTo>
                    <a:pt x="16576" y="104967"/>
                  </a:lnTo>
                  <a:lnTo>
                    <a:pt x="16576" y="104449"/>
                  </a:lnTo>
                  <a:lnTo>
                    <a:pt x="16118" y="104254"/>
                  </a:lnTo>
                  <a:lnTo>
                    <a:pt x="15915" y="101079"/>
                  </a:lnTo>
                  <a:lnTo>
                    <a:pt x="15661" y="100950"/>
                  </a:lnTo>
                  <a:lnTo>
                    <a:pt x="15457" y="100950"/>
                  </a:lnTo>
                  <a:lnTo>
                    <a:pt x="15254" y="100691"/>
                  </a:lnTo>
                  <a:lnTo>
                    <a:pt x="15101" y="100561"/>
                  </a:lnTo>
                  <a:lnTo>
                    <a:pt x="15101" y="100367"/>
                  </a:lnTo>
                  <a:lnTo>
                    <a:pt x="14237" y="100107"/>
                  </a:lnTo>
                  <a:lnTo>
                    <a:pt x="14237" y="99784"/>
                  </a:lnTo>
                  <a:lnTo>
                    <a:pt x="12864" y="99784"/>
                  </a:lnTo>
                  <a:lnTo>
                    <a:pt x="12864" y="99524"/>
                  </a:lnTo>
                  <a:lnTo>
                    <a:pt x="12610" y="99265"/>
                  </a:lnTo>
                  <a:lnTo>
                    <a:pt x="12305" y="99071"/>
                  </a:lnTo>
                  <a:lnTo>
                    <a:pt x="12050" y="98941"/>
                  </a:lnTo>
                  <a:lnTo>
                    <a:pt x="11644" y="98812"/>
                  </a:lnTo>
                  <a:lnTo>
                    <a:pt x="11491" y="97775"/>
                  </a:lnTo>
                  <a:lnTo>
                    <a:pt x="11033" y="97386"/>
                  </a:lnTo>
                  <a:lnTo>
                    <a:pt x="10830" y="94924"/>
                  </a:lnTo>
                  <a:lnTo>
                    <a:pt x="10474" y="94924"/>
                  </a:lnTo>
                  <a:lnTo>
                    <a:pt x="10627" y="93304"/>
                  </a:lnTo>
                  <a:lnTo>
                    <a:pt x="10830" y="93304"/>
                  </a:lnTo>
                  <a:lnTo>
                    <a:pt x="10830" y="93045"/>
                  </a:lnTo>
                  <a:lnTo>
                    <a:pt x="12203" y="93045"/>
                  </a:lnTo>
                  <a:lnTo>
                    <a:pt x="12864" y="92915"/>
                  </a:lnTo>
                  <a:lnTo>
                    <a:pt x="13881" y="92656"/>
                  </a:lnTo>
                  <a:lnTo>
                    <a:pt x="15000" y="92462"/>
                  </a:lnTo>
                  <a:lnTo>
                    <a:pt x="16118" y="92332"/>
                  </a:lnTo>
                  <a:lnTo>
                    <a:pt x="16932" y="92591"/>
                  </a:lnTo>
                  <a:lnTo>
                    <a:pt x="16932" y="92786"/>
                  </a:lnTo>
                  <a:lnTo>
                    <a:pt x="17288" y="92786"/>
                  </a:lnTo>
                  <a:lnTo>
                    <a:pt x="17288" y="93045"/>
                  </a:lnTo>
                  <a:lnTo>
                    <a:pt x="18305" y="93045"/>
                  </a:lnTo>
                  <a:lnTo>
                    <a:pt x="18305" y="93304"/>
                  </a:lnTo>
                  <a:lnTo>
                    <a:pt x="19322" y="93628"/>
                  </a:lnTo>
                  <a:lnTo>
                    <a:pt x="19627" y="92786"/>
                  </a:lnTo>
                  <a:lnTo>
                    <a:pt x="18610" y="92591"/>
                  </a:lnTo>
                  <a:lnTo>
                    <a:pt x="18305" y="92008"/>
                  </a:lnTo>
                  <a:lnTo>
                    <a:pt x="17745" y="92008"/>
                  </a:lnTo>
                  <a:lnTo>
                    <a:pt x="17745" y="91749"/>
                  </a:lnTo>
                  <a:lnTo>
                    <a:pt x="17288" y="91749"/>
                  </a:lnTo>
                  <a:lnTo>
                    <a:pt x="17288" y="91490"/>
                  </a:lnTo>
                  <a:lnTo>
                    <a:pt x="16932" y="91490"/>
                  </a:lnTo>
                  <a:lnTo>
                    <a:pt x="16932" y="91295"/>
                  </a:lnTo>
                  <a:lnTo>
                    <a:pt x="16576" y="91295"/>
                  </a:lnTo>
                  <a:lnTo>
                    <a:pt x="16576" y="91036"/>
                  </a:lnTo>
                  <a:lnTo>
                    <a:pt x="13220" y="91036"/>
                  </a:lnTo>
                  <a:lnTo>
                    <a:pt x="13220" y="90712"/>
                  </a:lnTo>
                  <a:lnTo>
                    <a:pt x="12661" y="90712"/>
                  </a:lnTo>
                  <a:lnTo>
                    <a:pt x="12661" y="90453"/>
                  </a:lnTo>
                  <a:lnTo>
                    <a:pt x="12203" y="90453"/>
                  </a:lnTo>
                  <a:lnTo>
                    <a:pt x="12203" y="90194"/>
                  </a:lnTo>
                  <a:lnTo>
                    <a:pt x="11186" y="90000"/>
                  </a:lnTo>
                  <a:lnTo>
                    <a:pt x="10830" y="89416"/>
                  </a:lnTo>
                  <a:lnTo>
                    <a:pt x="10576" y="88315"/>
                  </a:lnTo>
                  <a:lnTo>
                    <a:pt x="10474" y="87278"/>
                  </a:lnTo>
                  <a:lnTo>
                    <a:pt x="10474" y="86112"/>
                  </a:lnTo>
                  <a:lnTo>
                    <a:pt x="11186" y="85853"/>
                  </a:lnTo>
                  <a:lnTo>
                    <a:pt x="11186" y="85529"/>
                  </a:lnTo>
                  <a:lnTo>
                    <a:pt x="11949" y="85399"/>
                  </a:lnTo>
                  <a:lnTo>
                    <a:pt x="12610" y="85529"/>
                  </a:lnTo>
                  <a:lnTo>
                    <a:pt x="13118" y="85399"/>
                  </a:lnTo>
                  <a:lnTo>
                    <a:pt x="13677" y="85010"/>
                  </a:lnTo>
                  <a:lnTo>
                    <a:pt x="11033" y="84816"/>
                  </a:lnTo>
                  <a:lnTo>
                    <a:pt x="11033" y="83131"/>
                  </a:lnTo>
                  <a:lnTo>
                    <a:pt x="10474" y="82937"/>
                  </a:lnTo>
                  <a:lnTo>
                    <a:pt x="10271" y="82419"/>
                  </a:lnTo>
                  <a:lnTo>
                    <a:pt x="10169" y="81641"/>
                  </a:lnTo>
                  <a:lnTo>
                    <a:pt x="10067" y="80799"/>
                  </a:lnTo>
                  <a:lnTo>
                    <a:pt x="10169" y="80086"/>
                  </a:lnTo>
                  <a:lnTo>
                    <a:pt x="10474" y="80086"/>
                  </a:lnTo>
                  <a:lnTo>
                    <a:pt x="10576" y="79827"/>
                  </a:lnTo>
                  <a:lnTo>
                    <a:pt x="10728" y="79632"/>
                  </a:lnTo>
                  <a:lnTo>
                    <a:pt x="10830" y="79373"/>
                  </a:lnTo>
                  <a:lnTo>
                    <a:pt x="10932" y="79114"/>
                  </a:lnTo>
                  <a:lnTo>
                    <a:pt x="11033" y="78790"/>
                  </a:lnTo>
                  <a:lnTo>
                    <a:pt x="11644" y="78790"/>
                  </a:lnTo>
                  <a:lnTo>
                    <a:pt x="11644" y="78531"/>
                  </a:lnTo>
                  <a:lnTo>
                    <a:pt x="11847" y="78531"/>
                  </a:lnTo>
                  <a:lnTo>
                    <a:pt x="11847" y="77041"/>
                  </a:lnTo>
                  <a:lnTo>
                    <a:pt x="12203" y="76781"/>
                  </a:lnTo>
                  <a:lnTo>
                    <a:pt x="12864" y="75745"/>
                  </a:lnTo>
                  <a:lnTo>
                    <a:pt x="13220" y="75745"/>
                  </a:lnTo>
                  <a:lnTo>
                    <a:pt x="13677" y="74902"/>
                  </a:lnTo>
                  <a:lnTo>
                    <a:pt x="13525" y="74902"/>
                  </a:lnTo>
                  <a:lnTo>
                    <a:pt x="13322" y="75161"/>
                  </a:lnTo>
                  <a:lnTo>
                    <a:pt x="13118" y="75226"/>
                  </a:lnTo>
                  <a:lnTo>
                    <a:pt x="13067" y="75226"/>
                  </a:lnTo>
                  <a:lnTo>
                    <a:pt x="12966" y="75226"/>
                  </a:lnTo>
                  <a:lnTo>
                    <a:pt x="12762" y="75226"/>
                  </a:lnTo>
                  <a:lnTo>
                    <a:pt x="12661" y="75356"/>
                  </a:lnTo>
                  <a:lnTo>
                    <a:pt x="12508" y="75485"/>
                  </a:lnTo>
                  <a:lnTo>
                    <a:pt x="12203" y="75939"/>
                  </a:lnTo>
                  <a:lnTo>
                    <a:pt x="11491" y="75939"/>
                  </a:lnTo>
                  <a:lnTo>
                    <a:pt x="11491" y="76198"/>
                  </a:lnTo>
                  <a:lnTo>
                    <a:pt x="10830" y="76781"/>
                  </a:lnTo>
                  <a:lnTo>
                    <a:pt x="10830" y="77235"/>
                  </a:lnTo>
                  <a:lnTo>
                    <a:pt x="10474" y="77494"/>
                  </a:lnTo>
                  <a:lnTo>
                    <a:pt x="10474" y="77948"/>
                  </a:lnTo>
                  <a:lnTo>
                    <a:pt x="8796" y="78790"/>
                  </a:lnTo>
                  <a:lnTo>
                    <a:pt x="8796" y="79244"/>
                  </a:lnTo>
                  <a:lnTo>
                    <a:pt x="8440" y="79632"/>
                  </a:lnTo>
                  <a:lnTo>
                    <a:pt x="8440" y="80086"/>
                  </a:lnTo>
                  <a:lnTo>
                    <a:pt x="8135" y="80086"/>
                  </a:lnTo>
                  <a:lnTo>
                    <a:pt x="8135" y="80669"/>
                  </a:lnTo>
                  <a:lnTo>
                    <a:pt x="7779" y="80928"/>
                  </a:lnTo>
                  <a:lnTo>
                    <a:pt x="7779" y="81641"/>
                  </a:lnTo>
                  <a:lnTo>
                    <a:pt x="7118" y="82224"/>
                  </a:lnTo>
                  <a:lnTo>
                    <a:pt x="7118" y="82419"/>
                  </a:lnTo>
                  <a:lnTo>
                    <a:pt x="4932" y="82419"/>
                  </a:lnTo>
                  <a:lnTo>
                    <a:pt x="4932" y="82678"/>
                  </a:lnTo>
                  <a:lnTo>
                    <a:pt x="4067" y="82678"/>
                  </a:lnTo>
                  <a:lnTo>
                    <a:pt x="4067" y="82937"/>
                  </a:lnTo>
                  <a:lnTo>
                    <a:pt x="3610" y="83261"/>
                  </a:lnTo>
                  <a:lnTo>
                    <a:pt x="3152" y="83390"/>
                  </a:lnTo>
                  <a:lnTo>
                    <a:pt x="2491" y="83520"/>
                  </a:lnTo>
                  <a:lnTo>
                    <a:pt x="2440" y="83390"/>
                  </a:lnTo>
                  <a:lnTo>
                    <a:pt x="2338" y="83131"/>
                  </a:lnTo>
                  <a:lnTo>
                    <a:pt x="2237" y="83002"/>
                  </a:lnTo>
                  <a:lnTo>
                    <a:pt x="2135" y="83002"/>
                  </a:lnTo>
                  <a:lnTo>
                    <a:pt x="2033" y="82937"/>
                  </a:lnTo>
                  <a:lnTo>
                    <a:pt x="2033" y="79632"/>
                  </a:lnTo>
                  <a:lnTo>
                    <a:pt x="1881" y="79632"/>
                  </a:lnTo>
                  <a:lnTo>
                    <a:pt x="1881" y="79049"/>
                  </a:lnTo>
                  <a:lnTo>
                    <a:pt x="1322" y="78531"/>
                  </a:lnTo>
                  <a:lnTo>
                    <a:pt x="1322" y="77948"/>
                  </a:lnTo>
                  <a:lnTo>
                    <a:pt x="864" y="77753"/>
                  </a:lnTo>
                  <a:lnTo>
                    <a:pt x="864" y="77494"/>
                  </a:lnTo>
                  <a:lnTo>
                    <a:pt x="457" y="77235"/>
                  </a:lnTo>
                  <a:lnTo>
                    <a:pt x="457" y="76781"/>
                  </a:lnTo>
                  <a:lnTo>
                    <a:pt x="0" y="76457"/>
                  </a:lnTo>
                  <a:lnTo>
                    <a:pt x="0" y="74643"/>
                  </a:lnTo>
                  <a:lnTo>
                    <a:pt x="661" y="73930"/>
                  </a:lnTo>
                  <a:lnTo>
                    <a:pt x="1220" y="72894"/>
                  </a:lnTo>
                  <a:lnTo>
                    <a:pt x="1779" y="71857"/>
                  </a:lnTo>
                  <a:lnTo>
                    <a:pt x="2033" y="70755"/>
                  </a:lnTo>
                  <a:lnTo>
                    <a:pt x="2491" y="70755"/>
                  </a:lnTo>
                  <a:lnTo>
                    <a:pt x="3050" y="69719"/>
                  </a:lnTo>
                  <a:lnTo>
                    <a:pt x="3355" y="69719"/>
                  </a:lnTo>
                  <a:lnTo>
                    <a:pt x="3355" y="68423"/>
                  </a:lnTo>
                  <a:lnTo>
                    <a:pt x="3711" y="68164"/>
                  </a:lnTo>
                  <a:lnTo>
                    <a:pt x="3711" y="67710"/>
                  </a:lnTo>
                  <a:lnTo>
                    <a:pt x="4372" y="67127"/>
                  </a:lnTo>
                  <a:lnTo>
                    <a:pt x="4372" y="66673"/>
                  </a:lnTo>
                  <a:lnTo>
                    <a:pt x="5745" y="64989"/>
                  </a:lnTo>
                  <a:lnTo>
                    <a:pt x="5847" y="64276"/>
                  </a:lnTo>
                  <a:lnTo>
                    <a:pt x="5949" y="63369"/>
                  </a:lnTo>
                  <a:lnTo>
                    <a:pt x="5949" y="62397"/>
                  </a:lnTo>
                  <a:lnTo>
                    <a:pt x="6101" y="61684"/>
                  </a:lnTo>
                  <a:lnTo>
                    <a:pt x="6661" y="61490"/>
                  </a:lnTo>
                  <a:lnTo>
                    <a:pt x="7423" y="61360"/>
                  </a:lnTo>
                  <a:close/>
                  <a:moveTo>
                    <a:pt x="46779" y="58898"/>
                  </a:moveTo>
                  <a:lnTo>
                    <a:pt x="47084" y="59222"/>
                  </a:lnTo>
                  <a:lnTo>
                    <a:pt x="47338" y="59481"/>
                  </a:lnTo>
                  <a:lnTo>
                    <a:pt x="47694" y="59805"/>
                  </a:lnTo>
                  <a:lnTo>
                    <a:pt x="48000" y="60064"/>
                  </a:lnTo>
                  <a:lnTo>
                    <a:pt x="48254" y="60388"/>
                  </a:lnTo>
                  <a:lnTo>
                    <a:pt x="48254" y="60907"/>
                  </a:lnTo>
                  <a:lnTo>
                    <a:pt x="48813" y="61490"/>
                  </a:lnTo>
                  <a:lnTo>
                    <a:pt x="48813" y="65572"/>
                  </a:lnTo>
                  <a:lnTo>
                    <a:pt x="48000" y="65701"/>
                  </a:lnTo>
                  <a:lnTo>
                    <a:pt x="47237" y="65701"/>
                  </a:lnTo>
                  <a:lnTo>
                    <a:pt x="46423" y="65572"/>
                  </a:lnTo>
                  <a:lnTo>
                    <a:pt x="46169" y="65118"/>
                  </a:lnTo>
                  <a:lnTo>
                    <a:pt x="45864" y="64794"/>
                  </a:lnTo>
                  <a:lnTo>
                    <a:pt x="45610" y="64535"/>
                  </a:lnTo>
                  <a:lnTo>
                    <a:pt x="45305" y="64146"/>
                  </a:lnTo>
                  <a:lnTo>
                    <a:pt x="45050" y="63822"/>
                  </a:lnTo>
                  <a:lnTo>
                    <a:pt x="44745" y="63822"/>
                  </a:lnTo>
                  <a:lnTo>
                    <a:pt x="44745" y="60647"/>
                  </a:lnTo>
                  <a:lnTo>
                    <a:pt x="44949" y="60388"/>
                  </a:lnTo>
                  <a:lnTo>
                    <a:pt x="45050" y="60194"/>
                  </a:lnTo>
                  <a:lnTo>
                    <a:pt x="45152" y="59935"/>
                  </a:lnTo>
                  <a:lnTo>
                    <a:pt x="45152" y="59805"/>
                  </a:lnTo>
                  <a:lnTo>
                    <a:pt x="45152" y="59611"/>
                  </a:lnTo>
                  <a:lnTo>
                    <a:pt x="45203" y="59352"/>
                  </a:lnTo>
                  <a:lnTo>
                    <a:pt x="45406" y="59352"/>
                  </a:lnTo>
                  <a:lnTo>
                    <a:pt x="45661" y="59092"/>
                  </a:lnTo>
                  <a:lnTo>
                    <a:pt x="45966" y="58898"/>
                  </a:lnTo>
                  <a:lnTo>
                    <a:pt x="46322" y="58898"/>
                  </a:lnTo>
                  <a:lnTo>
                    <a:pt x="46779" y="58898"/>
                  </a:lnTo>
                  <a:close/>
                  <a:moveTo>
                    <a:pt x="17135" y="54168"/>
                  </a:moveTo>
                  <a:lnTo>
                    <a:pt x="17033" y="55075"/>
                  </a:lnTo>
                  <a:lnTo>
                    <a:pt x="16932" y="55788"/>
                  </a:lnTo>
                  <a:lnTo>
                    <a:pt x="16728" y="56501"/>
                  </a:lnTo>
                  <a:lnTo>
                    <a:pt x="16576" y="57343"/>
                  </a:lnTo>
                  <a:lnTo>
                    <a:pt x="16118" y="57473"/>
                  </a:lnTo>
                  <a:lnTo>
                    <a:pt x="15661" y="57473"/>
                  </a:lnTo>
                  <a:lnTo>
                    <a:pt x="15101" y="57602"/>
                  </a:lnTo>
                  <a:lnTo>
                    <a:pt x="15000" y="56501"/>
                  </a:lnTo>
                  <a:lnTo>
                    <a:pt x="14898" y="55205"/>
                  </a:lnTo>
                  <a:lnTo>
                    <a:pt x="15355" y="54881"/>
                  </a:lnTo>
                  <a:lnTo>
                    <a:pt x="15813" y="54492"/>
                  </a:lnTo>
                  <a:lnTo>
                    <a:pt x="16372" y="54298"/>
                  </a:lnTo>
                  <a:lnTo>
                    <a:pt x="17135" y="54168"/>
                  </a:lnTo>
                  <a:close/>
                  <a:moveTo>
                    <a:pt x="34423" y="53909"/>
                  </a:moveTo>
                  <a:lnTo>
                    <a:pt x="35593" y="53909"/>
                  </a:lnTo>
                  <a:lnTo>
                    <a:pt x="35593" y="55205"/>
                  </a:lnTo>
                  <a:lnTo>
                    <a:pt x="36050" y="55205"/>
                  </a:lnTo>
                  <a:lnTo>
                    <a:pt x="36050" y="57019"/>
                  </a:lnTo>
                  <a:lnTo>
                    <a:pt x="34423" y="57019"/>
                  </a:lnTo>
                  <a:lnTo>
                    <a:pt x="34423" y="53909"/>
                  </a:lnTo>
                  <a:close/>
                  <a:moveTo>
                    <a:pt x="40067" y="53002"/>
                  </a:moveTo>
                  <a:lnTo>
                    <a:pt x="40779" y="53002"/>
                  </a:lnTo>
                  <a:lnTo>
                    <a:pt x="41542" y="53131"/>
                  </a:lnTo>
                  <a:lnTo>
                    <a:pt x="42152" y="53131"/>
                  </a:lnTo>
                  <a:lnTo>
                    <a:pt x="42152" y="53455"/>
                  </a:lnTo>
                  <a:lnTo>
                    <a:pt x="42355" y="53455"/>
                  </a:lnTo>
                  <a:lnTo>
                    <a:pt x="43016" y="60194"/>
                  </a:lnTo>
                  <a:lnTo>
                    <a:pt x="42711" y="60194"/>
                  </a:lnTo>
                  <a:lnTo>
                    <a:pt x="42711" y="60907"/>
                  </a:lnTo>
                  <a:lnTo>
                    <a:pt x="42559" y="60907"/>
                  </a:lnTo>
                  <a:lnTo>
                    <a:pt x="42559" y="63822"/>
                  </a:lnTo>
                  <a:lnTo>
                    <a:pt x="41542" y="63952"/>
                  </a:lnTo>
                  <a:lnTo>
                    <a:pt x="40525" y="64146"/>
                  </a:lnTo>
                  <a:lnTo>
                    <a:pt x="39305" y="64276"/>
                  </a:lnTo>
                  <a:lnTo>
                    <a:pt x="39203" y="62980"/>
                  </a:lnTo>
                  <a:lnTo>
                    <a:pt x="39203" y="61943"/>
                  </a:lnTo>
                  <a:lnTo>
                    <a:pt x="39203" y="60971"/>
                  </a:lnTo>
                  <a:lnTo>
                    <a:pt x="39508" y="59805"/>
                  </a:lnTo>
                  <a:lnTo>
                    <a:pt x="39101" y="59805"/>
                  </a:lnTo>
                  <a:lnTo>
                    <a:pt x="38644" y="60388"/>
                  </a:lnTo>
                  <a:lnTo>
                    <a:pt x="38033" y="60647"/>
                  </a:lnTo>
                  <a:lnTo>
                    <a:pt x="37271" y="60647"/>
                  </a:lnTo>
                  <a:lnTo>
                    <a:pt x="36457" y="60647"/>
                  </a:lnTo>
                  <a:lnTo>
                    <a:pt x="36508" y="59352"/>
                  </a:lnTo>
                  <a:lnTo>
                    <a:pt x="36610" y="58315"/>
                  </a:lnTo>
                  <a:lnTo>
                    <a:pt x="37474" y="58315"/>
                  </a:lnTo>
                  <a:lnTo>
                    <a:pt x="37372" y="57019"/>
                  </a:lnTo>
                  <a:lnTo>
                    <a:pt x="37169" y="55788"/>
                  </a:lnTo>
                  <a:lnTo>
                    <a:pt x="37067" y="54427"/>
                  </a:lnTo>
                  <a:lnTo>
                    <a:pt x="37474" y="54427"/>
                  </a:lnTo>
                  <a:lnTo>
                    <a:pt x="37932" y="54492"/>
                  </a:lnTo>
                  <a:lnTo>
                    <a:pt x="38186" y="54492"/>
                  </a:lnTo>
                  <a:lnTo>
                    <a:pt x="38491" y="54751"/>
                  </a:lnTo>
                  <a:lnTo>
                    <a:pt x="38491" y="54168"/>
                  </a:lnTo>
                  <a:lnTo>
                    <a:pt x="38491" y="53714"/>
                  </a:lnTo>
                  <a:lnTo>
                    <a:pt x="38542" y="53455"/>
                  </a:lnTo>
                  <a:lnTo>
                    <a:pt x="38745" y="53326"/>
                  </a:lnTo>
                  <a:lnTo>
                    <a:pt x="39101" y="53131"/>
                  </a:lnTo>
                  <a:lnTo>
                    <a:pt x="39508" y="53002"/>
                  </a:lnTo>
                  <a:lnTo>
                    <a:pt x="40067" y="53002"/>
                  </a:lnTo>
                  <a:close/>
                  <a:moveTo>
                    <a:pt x="27915" y="51576"/>
                  </a:moveTo>
                  <a:lnTo>
                    <a:pt x="29338" y="51576"/>
                  </a:lnTo>
                  <a:lnTo>
                    <a:pt x="29491" y="56306"/>
                  </a:lnTo>
                  <a:lnTo>
                    <a:pt x="29796" y="56306"/>
                  </a:lnTo>
                  <a:lnTo>
                    <a:pt x="29898" y="56501"/>
                  </a:lnTo>
                  <a:lnTo>
                    <a:pt x="29898" y="56760"/>
                  </a:lnTo>
                  <a:lnTo>
                    <a:pt x="29949" y="57084"/>
                  </a:lnTo>
                  <a:lnTo>
                    <a:pt x="29949" y="57602"/>
                  </a:lnTo>
                  <a:lnTo>
                    <a:pt x="30254" y="57667"/>
                  </a:lnTo>
                  <a:lnTo>
                    <a:pt x="30508" y="57796"/>
                  </a:lnTo>
                  <a:lnTo>
                    <a:pt x="30711" y="57926"/>
                  </a:lnTo>
                  <a:lnTo>
                    <a:pt x="30966" y="58056"/>
                  </a:lnTo>
                  <a:lnTo>
                    <a:pt x="30966" y="57602"/>
                  </a:lnTo>
                  <a:lnTo>
                    <a:pt x="31067" y="57343"/>
                  </a:lnTo>
                  <a:lnTo>
                    <a:pt x="31271" y="57084"/>
                  </a:lnTo>
                  <a:lnTo>
                    <a:pt x="31423" y="57019"/>
                  </a:lnTo>
                  <a:lnTo>
                    <a:pt x="31830" y="57019"/>
                  </a:lnTo>
                  <a:lnTo>
                    <a:pt x="32186" y="57019"/>
                  </a:lnTo>
                  <a:lnTo>
                    <a:pt x="32389" y="57343"/>
                  </a:lnTo>
                  <a:lnTo>
                    <a:pt x="32542" y="57796"/>
                  </a:lnTo>
                  <a:lnTo>
                    <a:pt x="32847" y="58056"/>
                  </a:lnTo>
                  <a:lnTo>
                    <a:pt x="33000" y="60388"/>
                  </a:lnTo>
                  <a:lnTo>
                    <a:pt x="32186" y="63498"/>
                  </a:lnTo>
                  <a:lnTo>
                    <a:pt x="31932" y="63693"/>
                  </a:lnTo>
                  <a:lnTo>
                    <a:pt x="31525" y="64082"/>
                  </a:lnTo>
                  <a:lnTo>
                    <a:pt x="31271" y="64276"/>
                  </a:lnTo>
                  <a:lnTo>
                    <a:pt x="30966" y="64535"/>
                  </a:lnTo>
                  <a:lnTo>
                    <a:pt x="30254" y="64665"/>
                  </a:lnTo>
                  <a:lnTo>
                    <a:pt x="29694" y="64406"/>
                  </a:lnTo>
                  <a:lnTo>
                    <a:pt x="29135" y="64146"/>
                  </a:lnTo>
                  <a:lnTo>
                    <a:pt x="28576" y="63952"/>
                  </a:lnTo>
                  <a:lnTo>
                    <a:pt x="27915" y="64082"/>
                  </a:lnTo>
                  <a:lnTo>
                    <a:pt x="27915" y="64276"/>
                  </a:lnTo>
                  <a:lnTo>
                    <a:pt x="27305" y="64276"/>
                  </a:lnTo>
                  <a:lnTo>
                    <a:pt x="27305" y="64535"/>
                  </a:lnTo>
                  <a:lnTo>
                    <a:pt x="26745" y="64535"/>
                  </a:lnTo>
                  <a:lnTo>
                    <a:pt x="26745" y="64794"/>
                  </a:lnTo>
                  <a:lnTo>
                    <a:pt x="26084" y="64794"/>
                  </a:lnTo>
                  <a:lnTo>
                    <a:pt x="26084" y="64989"/>
                  </a:lnTo>
                  <a:lnTo>
                    <a:pt x="25067" y="64989"/>
                  </a:lnTo>
                  <a:lnTo>
                    <a:pt x="24864" y="65572"/>
                  </a:lnTo>
                  <a:lnTo>
                    <a:pt x="23847" y="66155"/>
                  </a:lnTo>
                  <a:lnTo>
                    <a:pt x="22779" y="66544"/>
                  </a:lnTo>
                  <a:lnTo>
                    <a:pt x="21355" y="66673"/>
                  </a:lnTo>
                  <a:lnTo>
                    <a:pt x="21355" y="66544"/>
                  </a:lnTo>
                  <a:lnTo>
                    <a:pt x="21254" y="66414"/>
                  </a:lnTo>
                  <a:lnTo>
                    <a:pt x="21254" y="66414"/>
                  </a:lnTo>
                  <a:lnTo>
                    <a:pt x="21254" y="66414"/>
                  </a:lnTo>
                  <a:lnTo>
                    <a:pt x="21203" y="66414"/>
                  </a:lnTo>
                  <a:lnTo>
                    <a:pt x="21000" y="66414"/>
                  </a:lnTo>
                  <a:lnTo>
                    <a:pt x="20796" y="65701"/>
                  </a:lnTo>
                  <a:lnTo>
                    <a:pt x="20644" y="65377"/>
                  </a:lnTo>
                  <a:lnTo>
                    <a:pt x="20440" y="64859"/>
                  </a:lnTo>
                  <a:lnTo>
                    <a:pt x="20338" y="64082"/>
                  </a:lnTo>
                  <a:lnTo>
                    <a:pt x="21000" y="63693"/>
                  </a:lnTo>
                  <a:lnTo>
                    <a:pt x="21762" y="63239"/>
                  </a:lnTo>
                  <a:lnTo>
                    <a:pt x="22576" y="62656"/>
                  </a:lnTo>
                  <a:lnTo>
                    <a:pt x="23237" y="62203"/>
                  </a:lnTo>
                  <a:lnTo>
                    <a:pt x="23694" y="61684"/>
                  </a:lnTo>
                  <a:lnTo>
                    <a:pt x="23389" y="61684"/>
                  </a:lnTo>
                  <a:lnTo>
                    <a:pt x="22932" y="61943"/>
                  </a:lnTo>
                  <a:lnTo>
                    <a:pt x="22118" y="62203"/>
                  </a:lnTo>
                  <a:lnTo>
                    <a:pt x="21355" y="62203"/>
                  </a:lnTo>
                  <a:lnTo>
                    <a:pt x="21355" y="60388"/>
                  </a:lnTo>
                  <a:lnTo>
                    <a:pt x="21203" y="60388"/>
                  </a:lnTo>
                  <a:lnTo>
                    <a:pt x="21203" y="60518"/>
                  </a:lnTo>
                  <a:lnTo>
                    <a:pt x="21101" y="60518"/>
                  </a:lnTo>
                  <a:lnTo>
                    <a:pt x="21101" y="60518"/>
                  </a:lnTo>
                  <a:lnTo>
                    <a:pt x="21101" y="60518"/>
                  </a:lnTo>
                  <a:lnTo>
                    <a:pt x="21101" y="60518"/>
                  </a:lnTo>
                  <a:lnTo>
                    <a:pt x="21000" y="60647"/>
                  </a:lnTo>
                  <a:lnTo>
                    <a:pt x="20898" y="60971"/>
                  </a:lnTo>
                  <a:lnTo>
                    <a:pt x="20796" y="61231"/>
                  </a:lnTo>
                  <a:lnTo>
                    <a:pt x="20745" y="61555"/>
                  </a:lnTo>
                  <a:lnTo>
                    <a:pt x="20644" y="61943"/>
                  </a:lnTo>
                  <a:lnTo>
                    <a:pt x="19627" y="61943"/>
                  </a:lnTo>
                  <a:lnTo>
                    <a:pt x="19525" y="61943"/>
                  </a:lnTo>
                  <a:lnTo>
                    <a:pt x="19423" y="61814"/>
                  </a:lnTo>
                  <a:lnTo>
                    <a:pt x="19525" y="61814"/>
                  </a:lnTo>
                  <a:lnTo>
                    <a:pt x="19525" y="61684"/>
                  </a:lnTo>
                  <a:lnTo>
                    <a:pt x="19423" y="61684"/>
                  </a:lnTo>
                  <a:lnTo>
                    <a:pt x="19322" y="61684"/>
                  </a:lnTo>
                  <a:lnTo>
                    <a:pt x="19322" y="61943"/>
                  </a:lnTo>
                  <a:lnTo>
                    <a:pt x="18152" y="61943"/>
                  </a:lnTo>
                  <a:lnTo>
                    <a:pt x="17745" y="61360"/>
                  </a:lnTo>
                  <a:lnTo>
                    <a:pt x="17389" y="60971"/>
                  </a:lnTo>
                  <a:lnTo>
                    <a:pt x="17135" y="60647"/>
                  </a:lnTo>
                  <a:lnTo>
                    <a:pt x="16728" y="60259"/>
                  </a:lnTo>
                  <a:lnTo>
                    <a:pt x="16576" y="59611"/>
                  </a:lnTo>
                  <a:lnTo>
                    <a:pt x="16576" y="58639"/>
                  </a:lnTo>
                  <a:lnTo>
                    <a:pt x="16728" y="58380"/>
                  </a:lnTo>
                  <a:lnTo>
                    <a:pt x="16830" y="58315"/>
                  </a:lnTo>
                  <a:lnTo>
                    <a:pt x="17033" y="58185"/>
                  </a:lnTo>
                  <a:lnTo>
                    <a:pt x="17135" y="58185"/>
                  </a:lnTo>
                  <a:lnTo>
                    <a:pt x="17389" y="58056"/>
                  </a:lnTo>
                  <a:lnTo>
                    <a:pt x="17745" y="58056"/>
                  </a:lnTo>
                  <a:lnTo>
                    <a:pt x="17593" y="56306"/>
                  </a:lnTo>
                  <a:lnTo>
                    <a:pt x="18610" y="56306"/>
                  </a:lnTo>
                  <a:lnTo>
                    <a:pt x="18762" y="53714"/>
                  </a:lnTo>
                  <a:lnTo>
                    <a:pt x="19983" y="53714"/>
                  </a:lnTo>
                  <a:lnTo>
                    <a:pt x="19983" y="52419"/>
                  </a:lnTo>
                  <a:lnTo>
                    <a:pt x="20796" y="52159"/>
                  </a:lnTo>
                  <a:lnTo>
                    <a:pt x="21813" y="52030"/>
                  </a:lnTo>
                  <a:lnTo>
                    <a:pt x="22677" y="54168"/>
                  </a:lnTo>
                  <a:lnTo>
                    <a:pt x="22830" y="54298"/>
                  </a:lnTo>
                  <a:lnTo>
                    <a:pt x="23033" y="54298"/>
                  </a:lnTo>
                  <a:lnTo>
                    <a:pt x="23288" y="54298"/>
                  </a:lnTo>
                  <a:lnTo>
                    <a:pt x="23491" y="54298"/>
                  </a:lnTo>
                  <a:lnTo>
                    <a:pt x="23694" y="54298"/>
                  </a:lnTo>
                  <a:lnTo>
                    <a:pt x="23847" y="54427"/>
                  </a:lnTo>
                  <a:lnTo>
                    <a:pt x="24050" y="55464"/>
                  </a:lnTo>
                  <a:lnTo>
                    <a:pt x="24254" y="55464"/>
                  </a:lnTo>
                  <a:lnTo>
                    <a:pt x="24254" y="55917"/>
                  </a:lnTo>
                  <a:lnTo>
                    <a:pt x="24406" y="55917"/>
                  </a:lnTo>
                  <a:lnTo>
                    <a:pt x="24406" y="56501"/>
                  </a:lnTo>
                  <a:lnTo>
                    <a:pt x="24711" y="56501"/>
                  </a:lnTo>
                  <a:lnTo>
                    <a:pt x="24711" y="57019"/>
                  </a:lnTo>
                  <a:lnTo>
                    <a:pt x="24864" y="57019"/>
                  </a:lnTo>
                  <a:lnTo>
                    <a:pt x="25067" y="58315"/>
                  </a:lnTo>
                  <a:lnTo>
                    <a:pt x="25271" y="58315"/>
                  </a:lnTo>
                  <a:lnTo>
                    <a:pt x="25423" y="58898"/>
                  </a:lnTo>
                  <a:lnTo>
                    <a:pt x="25881" y="58898"/>
                  </a:lnTo>
                  <a:lnTo>
                    <a:pt x="26084" y="59352"/>
                  </a:lnTo>
                  <a:lnTo>
                    <a:pt x="27101" y="59352"/>
                  </a:lnTo>
                  <a:lnTo>
                    <a:pt x="27101" y="59611"/>
                  </a:lnTo>
                  <a:lnTo>
                    <a:pt x="27915" y="59611"/>
                  </a:lnTo>
                  <a:lnTo>
                    <a:pt x="27915" y="59092"/>
                  </a:lnTo>
                  <a:lnTo>
                    <a:pt x="28118" y="59092"/>
                  </a:lnTo>
                  <a:lnTo>
                    <a:pt x="28118" y="58898"/>
                  </a:lnTo>
                  <a:lnTo>
                    <a:pt x="27915" y="58768"/>
                  </a:lnTo>
                  <a:lnTo>
                    <a:pt x="27762" y="58509"/>
                  </a:lnTo>
                  <a:lnTo>
                    <a:pt x="27559" y="58380"/>
                  </a:lnTo>
                  <a:lnTo>
                    <a:pt x="27457" y="58315"/>
                  </a:lnTo>
                  <a:lnTo>
                    <a:pt x="27457" y="57667"/>
                  </a:lnTo>
                  <a:lnTo>
                    <a:pt x="27559" y="57019"/>
                  </a:lnTo>
                  <a:lnTo>
                    <a:pt x="27661" y="56371"/>
                  </a:lnTo>
                  <a:lnTo>
                    <a:pt x="27762" y="55917"/>
                  </a:lnTo>
                  <a:lnTo>
                    <a:pt x="27305" y="55723"/>
                  </a:lnTo>
                  <a:lnTo>
                    <a:pt x="27000" y="54751"/>
                  </a:lnTo>
                  <a:lnTo>
                    <a:pt x="26898" y="53455"/>
                  </a:lnTo>
                  <a:lnTo>
                    <a:pt x="27203" y="53002"/>
                  </a:lnTo>
                  <a:lnTo>
                    <a:pt x="27457" y="52483"/>
                  </a:lnTo>
                  <a:lnTo>
                    <a:pt x="27762" y="52030"/>
                  </a:lnTo>
                  <a:lnTo>
                    <a:pt x="27915" y="52030"/>
                  </a:lnTo>
                  <a:lnTo>
                    <a:pt x="27915" y="51576"/>
                  </a:lnTo>
                  <a:close/>
                  <a:moveTo>
                    <a:pt x="43728" y="49568"/>
                  </a:moveTo>
                  <a:lnTo>
                    <a:pt x="44949" y="49697"/>
                  </a:lnTo>
                  <a:lnTo>
                    <a:pt x="46169" y="49892"/>
                  </a:lnTo>
                  <a:lnTo>
                    <a:pt x="47237" y="50280"/>
                  </a:lnTo>
                  <a:lnTo>
                    <a:pt x="47338" y="50993"/>
                  </a:lnTo>
                  <a:lnTo>
                    <a:pt x="47542" y="51576"/>
                  </a:lnTo>
                  <a:lnTo>
                    <a:pt x="47644" y="52419"/>
                  </a:lnTo>
                  <a:lnTo>
                    <a:pt x="48254" y="52419"/>
                  </a:lnTo>
                  <a:lnTo>
                    <a:pt x="48254" y="52030"/>
                  </a:lnTo>
                  <a:lnTo>
                    <a:pt x="48355" y="52030"/>
                  </a:lnTo>
                  <a:lnTo>
                    <a:pt x="48355" y="51900"/>
                  </a:lnTo>
                  <a:lnTo>
                    <a:pt x="48355" y="51900"/>
                  </a:lnTo>
                  <a:lnTo>
                    <a:pt x="48355" y="51900"/>
                  </a:lnTo>
                  <a:lnTo>
                    <a:pt x="48457" y="51835"/>
                  </a:lnTo>
                  <a:lnTo>
                    <a:pt x="48457" y="51576"/>
                  </a:lnTo>
                  <a:lnTo>
                    <a:pt x="50491" y="51317"/>
                  </a:lnTo>
                  <a:lnTo>
                    <a:pt x="50491" y="52613"/>
                  </a:lnTo>
                  <a:lnTo>
                    <a:pt x="52728" y="53131"/>
                  </a:lnTo>
                  <a:lnTo>
                    <a:pt x="52728" y="54751"/>
                  </a:lnTo>
                  <a:lnTo>
                    <a:pt x="51152" y="55010"/>
                  </a:lnTo>
                  <a:lnTo>
                    <a:pt x="51152" y="55917"/>
                  </a:lnTo>
                  <a:lnTo>
                    <a:pt x="52881" y="55917"/>
                  </a:lnTo>
                  <a:lnTo>
                    <a:pt x="53542" y="57019"/>
                  </a:lnTo>
                  <a:lnTo>
                    <a:pt x="53745" y="57019"/>
                  </a:lnTo>
                  <a:lnTo>
                    <a:pt x="53745" y="57796"/>
                  </a:lnTo>
                  <a:lnTo>
                    <a:pt x="53898" y="57796"/>
                  </a:lnTo>
                  <a:lnTo>
                    <a:pt x="54457" y="57473"/>
                  </a:lnTo>
                  <a:lnTo>
                    <a:pt x="55322" y="57343"/>
                  </a:lnTo>
                  <a:lnTo>
                    <a:pt x="56135" y="57343"/>
                  </a:lnTo>
                  <a:lnTo>
                    <a:pt x="56949" y="57343"/>
                  </a:lnTo>
                  <a:lnTo>
                    <a:pt x="57610" y="57602"/>
                  </a:lnTo>
                  <a:lnTo>
                    <a:pt x="57610" y="57343"/>
                  </a:lnTo>
                  <a:lnTo>
                    <a:pt x="57813" y="57343"/>
                  </a:lnTo>
                  <a:lnTo>
                    <a:pt x="57864" y="57084"/>
                  </a:lnTo>
                  <a:lnTo>
                    <a:pt x="57864" y="56889"/>
                  </a:lnTo>
                  <a:lnTo>
                    <a:pt x="57864" y="56630"/>
                  </a:lnTo>
                  <a:lnTo>
                    <a:pt x="57864" y="56371"/>
                  </a:lnTo>
                  <a:lnTo>
                    <a:pt x="57966" y="56306"/>
                  </a:lnTo>
                  <a:lnTo>
                    <a:pt x="58423" y="56306"/>
                  </a:lnTo>
                  <a:lnTo>
                    <a:pt x="58423" y="55917"/>
                  </a:lnTo>
                  <a:lnTo>
                    <a:pt x="59440" y="55010"/>
                  </a:lnTo>
                  <a:lnTo>
                    <a:pt x="59440" y="54427"/>
                  </a:lnTo>
                  <a:lnTo>
                    <a:pt x="60000" y="53909"/>
                  </a:lnTo>
                  <a:lnTo>
                    <a:pt x="60000" y="53714"/>
                  </a:lnTo>
                  <a:lnTo>
                    <a:pt x="60864" y="53714"/>
                  </a:lnTo>
                  <a:lnTo>
                    <a:pt x="61322" y="52872"/>
                  </a:lnTo>
                  <a:lnTo>
                    <a:pt x="61677" y="52872"/>
                  </a:lnTo>
                  <a:lnTo>
                    <a:pt x="61677" y="52613"/>
                  </a:lnTo>
                  <a:lnTo>
                    <a:pt x="64932" y="52872"/>
                  </a:lnTo>
                  <a:lnTo>
                    <a:pt x="65389" y="53714"/>
                  </a:lnTo>
                  <a:lnTo>
                    <a:pt x="65745" y="53714"/>
                  </a:lnTo>
                  <a:lnTo>
                    <a:pt x="65949" y="54168"/>
                  </a:lnTo>
                  <a:lnTo>
                    <a:pt x="66101" y="54168"/>
                  </a:lnTo>
                  <a:lnTo>
                    <a:pt x="66101" y="56306"/>
                  </a:lnTo>
                  <a:lnTo>
                    <a:pt x="65949" y="56306"/>
                  </a:lnTo>
                  <a:lnTo>
                    <a:pt x="65847" y="56501"/>
                  </a:lnTo>
                  <a:lnTo>
                    <a:pt x="65949" y="56889"/>
                  </a:lnTo>
                  <a:lnTo>
                    <a:pt x="65949" y="57084"/>
                  </a:lnTo>
                  <a:lnTo>
                    <a:pt x="66000" y="57473"/>
                  </a:lnTo>
                  <a:lnTo>
                    <a:pt x="66101" y="57667"/>
                  </a:lnTo>
                  <a:lnTo>
                    <a:pt x="66101" y="57796"/>
                  </a:lnTo>
                  <a:lnTo>
                    <a:pt x="66406" y="57796"/>
                  </a:lnTo>
                  <a:lnTo>
                    <a:pt x="66406" y="58315"/>
                  </a:lnTo>
                  <a:lnTo>
                    <a:pt x="66559" y="58315"/>
                  </a:lnTo>
                  <a:lnTo>
                    <a:pt x="66559" y="60194"/>
                  </a:lnTo>
                  <a:lnTo>
                    <a:pt x="65847" y="60777"/>
                  </a:lnTo>
                  <a:lnTo>
                    <a:pt x="65186" y="61231"/>
                  </a:lnTo>
                  <a:lnTo>
                    <a:pt x="64474" y="61684"/>
                  </a:lnTo>
                  <a:lnTo>
                    <a:pt x="63508" y="61943"/>
                  </a:lnTo>
                  <a:lnTo>
                    <a:pt x="63355" y="61684"/>
                  </a:lnTo>
                  <a:lnTo>
                    <a:pt x="63050" y="61360"/>
                  </a:lnTo>
                  <a:lnTo>
                    <a:pt x="62796" y="61101"/>
                  </a:lnTo>
                  <a:lnTo>
                    <a:pt x="62491" y="60907"/>
                  </a:lnTo>
                  <a:lnTo>
                    <a:pt x="62338" y="61943"/>
                  </a:lnTo>
                  <a:lnTo>
                    <a:pt x="62033" y="62526"/>
                  </a:lnTo>
                  <a:lnTo>
                    <a:pt x="61474" y="62850"/>
                  </a:lnTo>
                  <a:lnTo>
                    <a:pt x="60762" y="62980"/>
                  </a:lnTo>
                  <a:lnTo>
                    <a:pt x="59847" y="62980"/>
                  </a:lnTo>
                  <a:lnTo>
                    <a:pt x="59542" y="63693"/>
                  </a:lnTo>
                  <a:lnTo>
                    <a:pt x="59084" y="64082"/>
                  </a:lnTo>
                  <a:lnTo>
                    <a:pt x="58271" y="64082"/>
                  </a:lnTo>
                  <a:lnTo>
                    <a:pt x="57711" y="64406"/>
                  </a:lnTo>
                  <a:lnTo>
                    <a:pt x="57050" y="64535"/>
                  </a:lnTo>
                  <a:lnTo>
                    <a:pt x="56338" y="64535"/>
                  </a:lnTo>
                  <a:lnTo>
                    <a:pt x="55576" y="64535"/>
                  </a:lnTo>
                  <a:lnTo>
                    <a:pt x="55576" y="64082"/>
                  </a:lnTo>
                  <a:lnTo>
                    <a:pt x="54559" y="63239"/>
                  </a:lnTo>
                  <a:lnTo>
                    <a:pt x="54559" y="64794"/>
                  </a:lnTo>
                  <a:lnTo>
                    <a:pt x="54101" y="64989"/>
                  </a:lnTo>
                  <a:lnTo>
                    <a:pt x="53542" y="65118"/>
                  </a:lnTo>
                  <a:lnTo>
                    <a:pt x="52881" y="64989"/>
                  </a:lnTo>
                  <a:lnTo>
                    <a:pt x="52881" y="64794"/>
                  </a:lnTo>
                  <a:lnTo>
                    <a:pt x="52525" y="64794"/>
                  </a:lnTo>
                  <a:lnTo>
                    <a:pt x="52525" y="64535"/>
                  </a:lnTo>
                  <a:lnTo>
                    <a:pt x="52322" y="64535"/>
                  </a:lnTo>
                  <a:lnTo>
                    <a:pt x="52271" y="64535"/>
                  </a:lnTo>
                  <a:lnTo>
                    <a:pt x="52169" y="64665"/>
                  </a:lnTo>
                  <a:lnTo>
                    <a:pt x="52169" y="64794"/>
                  </a:lnTo>
                  <a:lnTo>
                    <a:pt x="52169" y="64794"/>
                  </a:lnTo>
                  <a:lnTo>
                    <a:pt x="50847" y="64794"/>
                  </a:lnTo>
                  <a:lnTo>
                    <a:pt x="50745" y="64535"/>
                  </a:lnTo>
                  <a:lnTo>
                    <a:pt x="50593" y="64406"/>
                  </a:lnTo>
                  <a:lnTo>
                    <a:pt x="50491" y="64276"/>
                  </a:lnTo>
                  <a:lnTo>
                    <a:pt x="50491" y="63822"/>
                  </a:lnTo>
                  <a:lnTo>
                    <a:pt x="50288" y="63822"/>
                  </a:lnTo>
                  <a:lnTo>
                    <a:pt x="50135" y="62203"/>
                  </a:lnTo>
                  <a:lnTo>
                    <a:pt x="49677" y="61943"/>
                  </a:lnTo>
                  <a:lnTo>
                    <a:pt x="49677" y="58315"/>
                  </a:lnTo>
                  <a:lnTo>
                    <a:pt x="49474" y="58315"/>
                  </a:lnTo>
                  <a:lnTo>
                    <a:pt x="49474" y="57796"/>
                  </a:lnTo>
                  <a:lnTo>
                    <a:pt x="49118" y="57602"/>
                  </a:lnTo>
                  <a:lnTo>
                    <a:pt x="48813" y="56501"/>
                  </a:lnTo>
                  <a:lnTo>
                    <a:pt x="48457" y="56306"/>
                  </a:lnTo>
                  <a:lnTo>
                    <a:pt x="48457" y="55723"/>
                  </a:lnTo>
                  <a:lnTo>
                    <a:pt x="48254" y="55723"/>
                  </a:lnTo>
                  <a:lnTo>
                    <a:pt x="48101" y="55010"/>
                  </a:lnTo>
                  <a:lnTo>
                    <a:pt x="47542" y="55075"/>
                  </a:lnTo>
                  <a:lnTo>
                    <a:pt x="47237" y="55334"/>
                  </a:lnTo>
                  <a:lnTo>
                    <a:pt x="46881" y="55334"/>
                  </a:lnTo>
                  <a:lnTo>
                    <a:pt x="46423" y="55205"/>
                  </a:lnTo>
                  <a:lnTo>
                    <a:pt x="45610" y="55205"/>
                  </a:lnTo>
                  <a:lnTo>
                    <a:pt x="45610" y="55010"/>
                  </a:lnTo>
                  <a:lnTo>
                    <a:pt x="44847" y="54492"/>
                  </a:lnTo>
                  <a:lnTo>
                    <a:pt x="44033" y="53714"/>
                  </a:lnTo>
                  <a:lnTo>
                    <a:pt x="43474" y="52613"/>
                  </a:lnTo>
                  <a:lnTo>
                    <a:pt x="43169" y="51576"/>
                  </a:lnTo>
                  <a:lnTo>
                    <a:pt x="43474" y="50993"/>
                  </a:lnTo>
                  <a:lnTo>
                    <a:pt x="43627" y="50280"/>
                  </a:lnTo>
                  <a:lnTo>
                    <a:pt x="43728" y="49568"/>
                  </a:lnTo>
                  <a:close/>
                  <a:moveTo>
                    <a:pt x="33000" y="47235"/>
                  </a:moveTo>
                  <a:lnTo>
                    <a:pt x="34016" y="47235"/>
                  </a:lnTo>
                  <a:lnTo>
                    <a:pt x="34118" y="47688"/>
                  </a:lnTo>
                  <a:lnTo>
                    <a:pt x="34220" y="48272"/>
                  </a:lnTo>
                  <a:lnTo>
                    <a:pt x="34220" y="48984"/>
                  </a:lnTo>
                  <a:lnTo>
                    <a:pt x="33000" y="48984"/>
                  </a:lnTo>
                  <a:lnTo>
                    <a:pt x="33000" y="47235"/>
                  </a:lnTo>
                  <a:close/>
                  <a:moveTo>
                    <a:pt x="19627" y="45097"/>
                  </a:moveTo>
                  <a:lnTo>
                    <a:pt x="20796" y="45097"/>
                  </a:lnTo>
                  <a:lnTo>
                    <a:pt x="21000" y="45939"/>
                  </a:lnTo>
                  <a:lnTo>
                    <a:pt x="21203" y="45939"/>
                  </a:lnTo>
                  <a:lnTo>
                    <a:pt x="21203" y="47235"/>
                  </a:lnTo>
                  <a:lnTo>
                    <a:pt x="19983" y="48531"/>
                  </a:lnTo>
                  <a:lnTo>
                    <a:pt x="19983" y="48725"/>
                  </a:lnTo>
                  <a:lnTo>
                    <a:pt x="19983" y="48855"/>
                  </a:lnTo>
                  <a:lnTo>
                    <a:pt x="20084" y="48855"/>
                  </a:lnTo>
                  <a:lnTo>
                    <a:pt x="20186" y="48984"/>
                  </a:lnTo>
                  <a:lnTo>
                    <a:pt x="20186" y="48984"/>
                  </a:lnTo>
                  <a:lnTo>
                    <a:pt x="20186" y="51123"/>
                  </a:lnTo>
                  <a:lnTo>
                    <a:pt x="19983" y="51123"/>
                  </a:lnTo>
                  <a:lnTo>
                    <a:pt x="19983" y="51317"/>
                  </a:lnTo>
                  <a:lnTo>
                    <a:pt x="19627" y="51317"/>
                  </a:lnTo>
                  <a:lnTo>
                    <a:pt x="19627" y="51576"/>
                  </a:lnTo>
                  <a:lnTo>
                    <a:pt x="19423" y="51706"/>
                  </a:lnTo>
                  <a:lnTo>
                    <a:pt x="19220" y="51835"/>
                  </a:lnTo>
                  <a:lnTo>
                    <a:pt x="19067" y="51835"/>
                  </a:lnTo>
                  <a:lnTo>
                    <a:pt x="18762" y="51835"/>
                  </a:lnTo>
                  <a:lnTo>
                    <a:pt x="18711" y="52289"/>
                  </a:lnTo>
                  <a:lnTo>
                    <a:pt x="18508" y="52483"/>
                  </a:lnTo>
                  <a:lnTo>
                    <a:pt x="18305" y="52613"/>
                  </a:lnTo>
                  <a:lnTo>
                    <a:pt x="18050" y="52613"/>
                  </a:lnTo>
                  <a:lnTo>
                    <a:pt x="17745" y="52613"/>
                  </a:lnTo>
                  <a:lnTo>
                    <a:pt x="17288" y="52613"/>
                  </a:lnTo>
                  <a:lnTo>
                    <a:pt x="17593" y="50021"/>
                  </a:lnTo>
                  <a:lnTo>
                    <a:pt x="17288" y="50021"/>
                  </a:lnTo>
                  <a:lnTo>
                    <a:pt x="17288" y="50539"/>
                  </a:lnTo>
                  <a:lnTo>
                    <a:pt x="16830" y="51123"/>
                  </a:lnTo>
                  <a:lnTo>
                    <a:pt x="16576" y="51835"/>
                  </a:lnTo>
                  <a:lnTo>
                    <a:pt x="16576" y="52872"/>
                  </a:lnTo>
                  <a:lnTo>
                    <a:pt x="16118" y="52872"/>
                  </a:lnTo>
                  <a:lnTo>
                    <a:pt x="15813" y="52872"/>
                  </a:lnTo>
                  <a:lnTo>
                    <a:pt x="15559" y="52742"/>
                  </a:lnTo>
                  <a:lnTo>
                    <a:pt x="15254" y="52613"/>
                  </a:lnTo>
                  <a:lnTo>
                    <a:pt x="15254" y="52872"/>
                  </a:lnTo>
                  <a:lnTo>
                    <a:pt x="15101" y="53131"/>
                  </a:lnTo>
                  <a:lnTo>
                    <a:pt x="15000" y="53326"/>
                  </a:lnTo>
                  <a:lnTo>
                    <a:pt x="14898" y="53585"/>
                  </a:lnTo>
                  <a:lnTo>
                    <a:pt x="14898" y="53909"/>
                  </a:lnTo>
                  <a:lnTo>
                    <a:pt x="14898" y="54427"/>
                  </a:lnTo>
                  <a:lnTo>
                    <a:pt x="14644" y="54492"/>
                  </a:lnTo>
                  <a:lnTo>
                    <a:pt x="14338" y="54492"/>
                  </a:lnTo>
                  <a:lnTo>
                    <a:pt x="14135" y="54622"/>
                  </a:lnTo>
                  <a:lnTo>
                    <a:pt x="13779" y="54622"/>
                  </a:lnTo>
                  <a:lnTo>
                    <a:pt x="13525" y="54751"/>
                  </a:lnTo>
                  <a:lnTo>
                    <a:pt x="13525" y="53455"/>
                  </a:lnTo>
                  <a:lnTo>
                    <a:pt x="12203" y="53455"/>
                  </a:lnTo>
                  <a:lnTo>
                    <a:pt x="12050" y="52872"/>
                  </a:lnTo>
                  <a:lnTo>
                    <a:pt x="11186" y="52872"/>
                  </a:lnTo>
                  <a:lnTo>
                    <a:pt x="11186" y="52613"/>
                  </a:lnTo>
                  <a:lnTo>
                    <a:pt x="11033" y="52613"/>
                  </a:lnTo>
                  <a:lnTo>
                    <a:pt x="11033" y="50539"/>
                  </a:lnTo>
                  <a:lnTo>
                    <a:pt x="11644" y="50021"/>
                  </a:lnTo>
                  <a:lnTo>
                    <a:pt x="11644" y="49827"/>
                  </a:lnTo>
                  <a:lnTo>
                    <a:pt x="12050" y="49827"/>
                  </a:lnTo>
                  <a:lnTo>
                    <a:pt x="12050" y="49568"/>
                  </a:lnTo>
                  <a:lnTo>
                    <a:pt x="13220" y="49244"/>
                  </a:lnTo>
                  <a:lnTo>
                    <a:pt x="13881" y="48142"/>
                  </a:lnTo>
                  <a:lnTo>
                    <a:pt x="14898" y="47948"/>
                  </a:lnTo>
                  <a:lnTo>
                    <a:pt x="14898" y="47688"/>
                  </a:lnTo>
                  <a:lnTo>
                    <a:pt x="16118" y="46393"/>
                  </a:lnTo>
                  <a:lnTo>
                    <a:pt x="16118" y="45939"/>
                  </a:lnTo>
                  <a:lnTo>
                    <a:pt x="16271" y="45939"/>
                  </a:lnTo>
                  <a:lnTo>
                    <a:pt x="16576" y="45356"/>
                  </a:lnTo>
                  <a:lnTo>
                    <a:pt x="18762" y="45356"/>
                  </a:lnTo>
                  <a:lnTo>
                    <a:pt x="18762" y="45680"/>
                  </a:lnTo>
                  <a:lnTo>
                    <a:pt x="18966" y="45680"/>
                  </a:lnTo>
                  <a:lnTo>
                    <a:pt x="19169" y="45680"/>
                  </a:lnTo>
                  <a:lnTo>
                    <a:pt x="19322" y="45550"/>
                  </a:lnTo>
                  <a:lnTo>
                    <a:pt x="19423" y="45421"/>
                  </a:lnTo>
                  <a:lnTo>
                    <a:pt x="19627" y="45356"/>
                  </a:lnTo>
                  <a:lnTo>
                    <a:pt x="19627" y="45097"/>
                  </a:lnTo>
                  <a:close/>
                  <a:moveTo>
                    <a:pt x="46779" y="44838"/>
                  </a:moveTo>
                  <a:lnTo>
                    <a:pt x="46779" y="47429"/>
                  </a:lnTo>
                  <a:lnTo>
                    <a:pt x="44186" y="47429"/>
                  </a:lnTo>
                  <a:lnTo>
                    <a:pt x="44033" y="46652"/>
                  </a:lnTo>
                  <a:lnTo>
                    <a:pt x="43728" y="46652"/>
                  </a:lnTo>
                  <a:lnTo>
                    <a:pt x="43728" y="45097"/>
                  </a:lnTo>
                  <a:lnTo>
                    <a:pt x="45203" y="44838"/>
                  </a:lnTo>
                  <a:lnTo>
                    <a:pt x="46779" y="44838"/>
                  </a:lnTo>
                  <a:close/>
                  <a:moveTo>
                    <a:pt x="36457" y="44384"/>
                  </a:moveTo>
                  <a:lnTo>
                    <a:pt x="37932" y="44384"/>
                  </a:lnTo>
                  <a:lnTo>
                    <a:pt x="37932" y="45939"/>
                  </a:lnTo>
                  <a:lnTo>
                    <a:pt x="36457" y="45939"/>
                  </a:lnTo>
                  <a:lnTo>
                    <a:pt x="36457" y="44384"/>
                  </a:lnTo>
                  <a:close/>
                  <a:moveTo>
                    <a:pt x="62338" y="42958"/>
                  </a:moveTo>
                  <a:lnTo>
                    <a:pt x="60457" y="43347"/>
                  </a:lnTo>
                  <a:lnTo>
                    <a:pt x="60457" y="44060"/>
                  </a:lnTo>
                  <a:lnTo>
                    <a:pt x="60661" y="44060"/>
                  </a:lnTo>
                  <a:lnTo>
                    <a:pt x="61016" y="43542"/>
                  </a:lnTo>
                  <a:lnTo>
                    <a:pt x="61474" y="43412"/>
                  </a:lnTo>
                  <a:lnTo>
                    <a:pt x="61881" y="43347"/>
                  </a:lnTo>
                  <a:lnTo>
                    <a:pt x="62338" y="42958"/>
                  </a:lnTo>
                  <a:close/>
                  <a:moveTo>
                    <a:pt x="27203" y="42505"/>
                  </a:moveTo>
                  <a:lnTo>
                    <a:pt x="28118" y="42505"/>
                  </a:lnTo>
                  <a:lnTo>
                    <a:pt x="28118" y="44060"/>
                  </a:lnTo>
                  <a:lnTo>
                    <a:pt x="27101" y="44060"/>
                  </a:lnTo>
                  <a:lnTo>
                    <a:pt x="26898" y="44838"/>
                  </a:lnTo>
                  <a:lnTo>
                    <a:pt x="27762" y="44838"/>
                  </a:lnTo>
                  <a:lnTo>
                    <a:pt x="27762" y="46846"/>
                  </a:lnTo>
                  <a:lnTo>
                    <a:pt x="26898" y="46846"/>
                  </a:lnTo>
                  <a:lnTo>
                    <a:pt x="26898" y="47429"/>
                  </a:lnTo>
                  <a:lnTo>
                    <a:pt x="24711" y="47429"/>
                  </a:lnTo>
                  <a:lnTo>
                    <a:pt x="24406" y="46652"/>
                  </a:lnTo>
                  <a:lnTo>
                    <a:pt x="24254" y="46652"/>
                  </a:lnTo>
                  <a:lnTo>
                    <a:pt x="24254" y="46133"/>
                  </a:lnTo>
                  <a:lnTo>
                    <a:pt x="24050" y="46133"/>
                  </a:lnTo>
                  <a:lnTo>
                    <a:pt x="24254" y="43347"/>
                  </a:lnTo>
                  <a:lnTo>
                    <a:pt x="24864" y="42958"/>
                  </a:lnTo>
                  <a:lnTo>
                    <a:pt x="25423" y="42634"/>
                  </a:lnTo>
                  <a:lnTo>
                    <a:pt x="26288" y="42505"/>
                  </a:lnTo>
                  <a:lnTo>
                    <a:pt x="27203" y="42505"/>
                  </a:lnTo>
                  <a:close/>
                  <a:moveTo>
                    <a:pt x="28322" y="38164"/>
                  </a:moveTo>
                  <a:lnTo>
                    <a:pt x="28474" y="38876"/>
                  </a:lnTo>
                  <a:lnTo>
                    <a:pt x="28881" y="39460"/>
                  </a:lnTo>
                  <a:lnTo>
                    <a:pt x="28932" y="40237"/>
                  </a:lnTo>
                  <a:lnTo>
                    <a:pt x="28932" y="41209"/>
                  </a:lnTo>
                  <a:lnTo>
                    <a:pt x="28118" y="41468"/>
                  </a:lnTo>
                  <a:lnTo>
                    <a:pt x="27101" y="41468"/>
                  </a:lnTo>
                  <a:lnTo>
                    <a:pt x="27101" y="40950"/>
                  </a:lnTo>
                  <a:lnTo>
                    <a:pt x="26542" y="41209"/>
                  </a:lnTo>
                  <a:lnTo>
                    <a:pt x="26084" y="41339"/>
                  </a:lnTo>
                  <a:lnTo>
                    <a:pt x="25728" y="41079"/>
                  </a:lnTo>
                  <a:lnTo>
                    <a:pt x="25423" y="40496"/>
                  </a:lnTo>
                  <a:lnTo>
                    <a:pt x="25271" y="40496"/>
                  </a:lnTo>
                  <a:lnTo>
                    <a:pt x="25271" y="39071"/>
                  </a:lnTo>
                  <a:lnTo>
                    <a:pt x="26186" y="38617"/>
                  </a:lnTo>
                  <a:lnTo>
                    <a:pt x="27101" y="38228"/>
                  </a:lnTo>
                  <a:lnTo>
                    <a:pt x="28322" y="38164"/>
                  </a:lnTo>
                  <a:close/>
                  <a:moveTo>
                    <a:pt x="40983" y="37580"/>
                  </a:moveTo>
                  <a:lnTo>
                    <a:pt x="42355" y="37580"/>
                  </a:lnTo>
                  <a:lnTo>
                    <a:pt x="42355" y="37775"/>
                  </a:lnTo>
                  <a:lnTo>
                    <a:pt x="42711" y="37775"/>
                  </a:lnTo>
                  <a:lnTo>
                    <a:pt x="43728" y="39460"/>
                  </a:lnTo>
                  <a:lnTo>
                    <a:pt x="44186" y="39460"/>
                  </a:lnTo>
                  <a:lnTo>
                    <a:pt x="44593" y="40172"/>
                  </a:lnTo>
                  <a:lnTo>
                    <a:pt x="44745" y="40172"/>
                  </a:lnTo>
                  <a:lnTo>
                    <a:pt x="44745" y="41468"/>
                  </a:lnTo>
                  <a:lnTo>
                    <a:pt x="44949" y="42051"/>
                  </a:lnTo>
                  <a:lnTo>
                    <a:pt x="45050" y="42958"/>
                  </a:lnTo>
                  <a:lnTo>
                    <a:pt x="45050" y="43801"/>
                  </a:lnTo>
                  <a:lnTo>
                    <a:pt x="44847" y="44060"/>
                  </a:lnTo>
                  <a:lnTo>
                    <a:pt x="44644" y="44125"/>
                  </a:lnTo>
                  <a:lnTo>
                    <a:pt x="44593" y="44384"/>
                  </a:lnTo>
                  <a:lnTo>
                    <a:pt x="44186" y="44384"/>
                  </a:lnTo>
                  <a:lnTo>
                    <a:pt x="44186" y="44643"/>
                  </a:lnTo>
                  <a:lnTo>
                    <a:pt x="43576" y="44643"/>
                  </a:lnTo>
                  <a:lnTo>
                    <a:pt x="43372" y="45097"/>
                  </a:lnTo>
                  <a:lnTo>
                    <a:pt x="42152" y="45097"/>
                  </a:lnTo>
                  <a:lnTo>
                    <a:pt x="42101" y="44125"/>
                  </a:lnTo>
                  <a:lnTo>
                    <a:pt x="42101" y="43542"/>
                  </a:lnTo>
                  <a:lnTo>
                    <a:pt x="42152" y="42764"/>
                  </a:lnTo>
                  <a:lnTo>
                    <a:pt x="41338" y="41922"/>
                  </a:lnTo>
                  <a:lnTo>
                    <a:pt x="40983" y="40820"/>
                  </a:lnTo>
                  <a:lnTo>
                    <a:pt x="40881" y="39460"/>
                  </a:lnTo>
                  <a:lnTo>
                    <a:pt x="40983" y="37580"/>
                  </a:lnTo>
                  <a:close/>
                  <a:moveTo>
                    <a:pt x="34576" y="34730"/>
                  </a:moveTo>
                  <a:lnTo>
                    <a:pt x="35440" y="34730"/>
                  </a:lnTo>
                  <a:lnTo>
                    <a:pt x="35593" y="35766"/>
                  </a:lnTo>
                  <a:lnTo>
                    <a:pt x="37067" y="35766"/>
                  </a:lnTo>
                  <a:lnTo>
                    <a:pt x="37067" y="36285"/>
                  </a:lnTo>
                  <a:lnTo>
                    <a:pt x="37271" y="36285"/>
                  </a:lnTo>
                  <a:lnTo>
                    <a:pt x="37271" y="36868"/>
                  </a:lnTo>
                  <a:lnTo>
                    <a:pt x="37932" y="37321"/>
                  </a:lnTo>
                  <a:lnTo>
                    <a:pt x="37932" y="37580"/>
                  </a:lnTo>
                  <a:lnTo>
                    <a:pt x="38949" y="37775"/>
                  </a:lnTo>
                  <a:lnTo>
                    <a:pt x="39203" y="38358"/>
                  </a:lnTo>
                  <a:lnTo>
                    <a:pt x="39305" y="39071"/>
                  </a:lnTo>
                  <a:lnTo>
                    <a:pt x="39305" y="40043"/>
                  </a:lnTo>
                  <a:lnTo>
                    <a:pt x="39305" y="40950"/>
                  </a:lnTo>
                  <a:lnTo>
                    <a:pt x="39762" y="41533"/>
                  </a:lnTo>
                  <a:lnTo>
                    <a:pt x="40118" y="42505"/>
                  </a:lnTo>
                  <a:lnTo>
                    <a:pt x="40220" y="43542"/>
                  </a:lnTo>
                  <a:lnTo>
                    <a:pt x="40118" y="44643"/>
                  </a:lnTo>
                  <a:lnTo>
                    <a:pt x="39966" y="45356"/>
                  </a:lnTo>
                  <a:lnTo>
                    <a:pt x="38644" y="45356"/>
                  </a:lnTo>
                  <a:lnTo>
                    <a:pt x="38389" y="44514"/>
                  </a:lnTo>
                  <a:lnTo>
                    <a:pt x="38033" y="43671"/>
                  </a:lnTo>
                  <a:lnTo>
                    <a:pt x="37474" y="42958"/>
                  </a:lnTo>
                  <a:lnTo>
                    <a:pt x="36915" y="42958"/>
                  </a:lnTo>
                  <a:lnTo>
                    <a:pt x="36610" y="42505"/>
                  </a:lnTo>
                  <a:lnTo>
                    <a:pt x="36254" y="42505"/>
                  </a:lnTo>
                  <a:lnTo>
                    <a:pt x="36254" y="42246"/>
                  </a:lnTo>
                  <a:lnTo>
                    <a:pt x="34220" y="42246"/>
                  </a:lnTo>
                  <a:lnTo>
                    <a:pt x="34220" y="42246"/>
                  </a:lnTo>
                  <a:lnTo>
                    <a:pt x="34118" y="42116"/>
                  </a:lnTo>
                  <a:lnTo>
                    <a:pt x="34016" y="42051"/>
                  </a:lnTo>
                  <a:lnTo>
                    <a:pt x="33864" y="42051"/>
                  </a:lnTo>
                  <a:lnTo>
                    <a:pt x="33864" y="40172"/>
                  </a:lnTo>
                  <a:lnTo>
                    <a:pt x="35033" y="40172"/>
                  </a:lnTo>
                  <a:lnTo>
                    <a:pt x="35033" y="39913"/>
                  </a:lnTo>
                  <a:lnTo>
                    <a:pt x="34881" y="39524"/>
                  </a:lnTo>
                  <a:lnTo>
                    <a:pt x="34677" y="39071"/>
                  </a:lnTo>
                  <a:lnTo>
                    <a:pt x="34474" y="38617"/>
                  </a:lnTo>
                  <a:lnTo>
                    <a:pt x="34423" y="38164"/>
                  </a:lnTo>
                  <a:lnTo>
                    <a:pt x="33661" y="37775"/>
                  </a:lnTo>
                  <a:lnTo>
                    <a:pt x="33305" y="37192"/>
                  </a:lnTo>
                  <a:lnTo>
                    <a:pt x="33000" y="36285"/>
                  </a:lnTo>
                  <a:lnTo>
                    <a:pt x="33000" y="34989"/>
                  </a:lnTo>
                  <a:lnTo>
                    <a:pt x="33661" y="34859"/>
                  </a:lnTo>
                  <a:lnTo>
                    <a:pt x="34576" y="34730"/>
                  </a:lnTo>
                  <a:close/>
                  <a:moveTo>
                    <a:pt x="53338" y="31101"/>
                  </a:moveTo>
                  <a:lnTo>
                    <a:pt x="53542" y="32267"/>
                  </a:lnTo>
                  <a:lnTo>
                    <a:pt x="53338" y="33304"/>
                  </a:lnTo>
                  <a:lnTo>
                    <a:pt x="52983" y="34146"/>
                  </a:lnTo>
                  <a:lnTo>
                    <a:pt x="52627" y="34989"/>
                  </a:lnTo>
                  <a:lnTo>
                    <a:pt x="52322" y="35766"/>
                  </a:lnTo>
                  <a:lnTo>
                    <a:pt x="52525" y="35766"/>
                  </a:lnTo>
                  <a:lnTo>
                    <a:pt x="53084" y="34989"/>
                  </a:lnTo>
                  <a:lnTo>
                    <a:pt x="53796" y="34470"/>
                  </a:lnTo>
                  <a:lnTo>
                    <a:pt x="54661" y="34276"/>
                  </a:lnTo>
                  <a:lnTo>
                    <a:pt x="55677" y="34341"/>
                  </a:lnTo>
                  <a:lnTo>
                    <a:pt x="56593" y="34730"/>
                  </a:lnTo>
                  <a:lnTo>
                    <a:pt x="56593" y="33887"/>
                  </a:lnTo>
                  <a:lnTo>
                    <a:pt x="55220" y="33887"/>
                  </a:lnTo>
                  <a:lnTo>
                    <a:pt x="55220" y="33434"/>
                  </a:lnTo>
                  <a:lnTo>
                    <a:pt x="54559" y="32721"/>
                  </a:lnTo>
                  <a:lnTo>
                    <a:pt x="54000" y="31879"/>
                  </a:lnTo>
                  <a:lnTo>
                    <a:pt x="53338" y="31101"/>
                  </a:lnTo>
                  <a:close/>
                  <a:moveTo>
                    <a:pt x="39101" y="29805"/>
                  </a:moveTo>
                  <a:lnTo>
                    <a:pt x="40322" y="29805"/>
                  </a:lnTo>
                  <a:lnTo>
                    <a:pt x="40423" y="30129"/>
                  </a:lnTo>
                  <a:lnTo>
                    <a:pt x="40423" y="30453"/>
                  </a:lnTo>
                  <a:lnTo>
                    <a:pt x="40525" y="30842"/>
                  </a:lnTo>
                  <a:lnTo>
                    <a:pt x="40525" y="31166"/>
                  </a:lnTo>
                  <a:lnTo>
                    <a:pt x="40525" y="31684"/>
                  </a:lnTo>
                  <a:lnTo>
                    <a:pt x="39305" y="31684"/>
                  </a:lnTo>
                  <a:lnTo>
                    <a:pt x="39203" y="31295"/>
                  </a:lnTo>
                  <a:lnTo>
                    <a:pt x="39203" y="30971"/>
                  </a:lnTo>
                  <a:lnTo>
                    <a:pt x="39101" y="30583"/>
                  </a:lnTo>
                  <a:lnTo>
                    <a:pt x="39101" y="30259"/>
                  </a:lnTo>
                  <a:lnTo>
                    <a:pt x="39101" y="29805"/>
                  </a:lnTo>
                  <a:close/>
                  <a:moveTo>
                    <a:pt x="55576" y="27537"/>
                  </a:moveTo>
                  <a:lnTo>
                    <a:pt x="55932" y="28250"/>
                  </a:lnTo>
                  <a:lnTo>
                    <a:pt x="56237" y="28250"/>
                  </a:lnTo>
                  <a:lnTo>
                    <a:pt x="56237" y="28120"/>
                  </a:lnTo>
                  <a:lnTo>
                    <a:pt x="56135" y="27991"/>
                  </a:lnTo>
                  <a:lnTo>
                    <a:pt x="55932" y="27796"/>
                  </a:lnTo>
                  <a:lnTo>
                    <a:pt x="55779" y="27667"/>
                  </a:lnTo>
                  <a:lnTo>
                    <a:pt x="55677" y="27537"/>
                  </a:lnTo>
                  <a:lnTo>
                    <a:pt x="55576" y="27537"/>
                  </a:lnTo>
                  <a:close/>
                  <a:moveTo>
                    <a:pt x="61322" y="0"/>
                  </a:moveTo>
                  <a:lnTo>
                    <a:pt x="61779" y="323"/>
                  </a:lnTo>
                  <a:lnTo>
                    <a:pt x="62338" y="583"/>
                  </a:lnTo>
                  <a:lnTo>
                    <a:pt x="62898" y="777"/>
                  </a:lnTo>
                  <a:lnTo>
                    <a:pt x="62898" y="1036"/>
                  </a:lnTo>
                  <a:lnTo>
                    <a:pt x="63050" y="1036"/>
                  </a:lnTo>
                  <a:lnTo>
                    <a:pt x="63050" y="777"/>
                  </a:lnTo>
                  <a:lnTo>
                    <a:pt x="64372" y="777"/>
                  </a:lnTo>
                  <a:lnTo>
                    <a:pt x="64372" y="1036"/>
                  </a:lnTo>
                  <a:lnTo>
                    <a:pt x="64728" y="1749"/>
                  </a:lnTo>
                  <a:lnTo>
                    <a:pt x="64932" y="2656"/>
                  </a:lnTo>
                  <a:lnTo>
                    <a:pt x="64932" y="3887"/>
                  </a:lnTo>
                  <a:lnTo>
                    <a:pt x="64728" y="4535"/>
                  </a:lnTo>
                  <a:lnTo>
                    <a:pt x="64627" y="5377"/>
                  </a:lnTo>
                  <a:lnTo>
                    <a:pt x="64627" y="6220"/>
                  </a:lnTo>
                  <a:lnTo>
                    <a:pt x="64525" y="7062"/>
                  </a:lnTo>
                  <a:lnTo>
                    <a:pt x="63355" y="9071"/>
                  </a:lnTo>
                  <a:lnTo>
                    <a:pt x="62898" y="9395"/>
                  </a:lnTo>
                  <a:lnTo>
                    <a:pt x="62898" y="11144"/>
                  </a:lnTo>
                  <a:lnTo>
                    <a:pt x="63050" y="11144"/>
                  </a:lnTo>
                  <a:lnTo>
                    <a:pt x="63050" y="10950"/>
                  </a:lnTo>
                  <a:lnTo>
                    <a:pt x="64372" y="8358"/>
                  </a:lnTo>
                  <a:lnTo>
                    <a:pt x="65389" y="8358"/>
                  </a:lnTo>
                  <a:lnTo>
                    <a:pt x="64932" y="16133"/>
                  </a:lnTo>
                  <a:lnTo>
                    <a:pt x="64728" y="16133"/>
                  </a:lnTo>
                  <a:lnTo>
                    <a:pt x="64525" y="18466"/>
                  </a:lnTo>
                  <a:lnTo>
                    <a:pt x="64372" y="18466"/>
                  </a:lnTo>
                  <a:lnTo>
                    <a:pt x="64525" y="18920"/>
                  </a:lnTo>
                  <a:lnTo>
                    <a:pt x="64372" y="20734"/>
                  </a:lnTo>
                  <a:lnTo>
                    <a:pt x="64525" y="20734"/>
                  </a:lnTo>
                  <a:lnTo>
                    <a:pt x="64728" y="23520"/>
                  </a:lnTo>
                  <a:lnTo>
                    <a:pt x="64067" y="23909"/>
                  </a:lnTo>
                  <a:lnTo>
                    <a:pt x="64067" y="24103"/>
                  </a:lnTo>
                  <a:lnTo>
                    <a:pt x="63355" y="24103"/>
                  </a:lnTo>
                  <a:lnTo>
                    <a:pt x="63254" y="25269"/>
                  </a:lnTo>
                  <a:lnTo>
                    <a:pt x="63050" y="26241"/>
                  </a:lnTo>
                  <a:lnTo>
                    <a:pt x="62898" y="26371"/>
                  </a:lnTo>
                  <a:lnTo>
                    <a:pt x="62694" y="26565"/>
                  </a:lnTo>
                  <a:lnTo>
                    <a:pt x="62593" y="26695"/>
                  </a:lnTo>
                  <a:lnTo>
                    <a:pt x="62338" y="26825"/>
                  </a:lnTo>
                  <a:lnTo>
                    <a:pt x="62033" y="26954"/>
                  </a:lnTo>
                  <a:lnTo>
                    <a:pt x="62033" y="27213"/>
                  </a:lnTo>
                  <a:lnTo>
                    <a:pt x="61474" y="27213"/>
                  </a:lnTo>
                  <a:lnTo>
                    <a:pt x="61016" y="28704"/>
                  </a:lnTo>
                  <a:lnTo>
                    <a:pt x="61474" y="29092"/>
                  </a:lnTo>
                  <a:lnTo>
                    <a:pt x="61474" y="29805"/>
                  </a:lnTo>
                  <a:lnTo>
                    <a:pt x="61677" y="29805"/>
                  </a:lnTo>
                  <a:lnTo>
                    <a:pt x="62033" y="29676"/>
                  </a:lnTo>
                  <a:lnTo>
                    <a:pt x="62694" y="29416"/>
                  </a:lnTo>
                  <a:lnTo>
                    <a:pt x="63355" y="29416"/>
                  </a:lnTo>
                  <a:lnTo>
                    <a:pt x="63915" y="29546"/>
                  </a:lnTo>
                  <a:lnTo>
                    <a:pt x="63915" y="29805"/>
                  </a:lnTo>
                  <a:lnTo>
                    <a:pt x="64525" y="30129"/>
                  </a:lnTo>
                  <a:lnTo>
                    <a:pt x="64728" y="32138"/>
                  </a:lnTo>
                  <a:lnTo>
                    <a:pt x="64525" y="32138"/>
                  </a:lnTo>
                  <a:lnTo>
                    <a:pt x="64372" y="32980"/>
                  </a:lnTo>
                  <a:lnTo>
                    <a:pt x="64728" y="32980"/>
                  </a:lnTo>
                  <a:lnTo>
                    <a:pt x="64728" y="34730"/>
                  </a:lnTo>
                  <a:lnTo>
                    <a:pt x="64525" y="34730"/>
                  </a:lnTo>
                  <a:lnTo>
                    <a:pt x="64525" y="34989"/>
                  </a:lnTo>
                  <a:lnTo>
                    <a:pt x="64728" y="34989"/>
                  </a:lnTo>
                  <a:lnTo>
                    <a:pt x="64728" y="36868"/>
                  </a:lnTo>
                  <a:lnTo>
                    <a:pt x="63355" y="38164"/>
                  </a:lnTo>
                  <a:lnTo>
                    <a:pt x="63610" y="39071"/>
                  </a:lnTo>
                  <a:lnTo>
                    <a:pt x="63813" y="40237"/>
                  </a:lnTo>
                  <a:lnTo>
                    <a:pt x="63915" y="41663"/>
                  </a:lnTo>
                  <a:lnTo>
                    <a:pt x="63610" y="41922"/>
                  </a:lnTo>
                  <a:lnTo>
                    <a:pt x="63457" y="42116"/>
                  </a:lnTo>
                  <a:lnTo>
                    <a:pt x="63254" y="42375"/>
                  </a:lnTo>
                  <a:lnTo>
                    <a:pt x="63050" y="42634"/>
                  </a:lnTo>
                  <a:lnTo>
                    <a:pt x="62694" y="42764"/>
                  </a:lnTo>
                  <a:lnTo>
                    <a:pt x="62694" y="42958"/>
                  </a:lnTo>
                  <a:lnTo>
                    <a:pt x="63050" y="43088"/>
                  </a:lnTo>
                  <a:lnTo>
                    <a:pt x="63355" y="43088"/>
                  </a:lnTo>
                  <a:lnTo>
                    <a:pt x="63457" y="43218"/>
                  </a:lnTo>
                  <a:lnTo>
                    <a:pt x="63508" y="43347"/>
                  </a:lnTo>
                  <a:lnTo>
                    <a:pt x="63610" y="43412"/>
                  </a:lnTo>
                  <a:lnTo>
                    <a:pt x="63610" y="43542"/>
                  </a:lnTo>
                  <a:lnTo>
                    <a:pt x="63610" y="43671"/>
                  </a:lnTo>
                  <a:lnTo>
                    <a:pt x="63711" y="43801"/>
                  </a:lnTo>
                  <a:lnTo>
                    <a:pt x="63813" y="43930"/>
                  </a:lnTo>
                  <a:lnTo>
                    <a:pt x="63915" y="44060"/>
                  </a:lnTo>
                  <a:lnTo>
                    <a:pt x="64067" y="44125"/>
                  </a:lnTo>
                  <a:lnTo>
                    <a:pt x="64169" y="44060"/>
                  </a:lnTo>
                  <a:lnTo>
                    <a:pt x="64372" y="44060"/>
                  </a:lnTo>
                  <a:lnTo>
                    <a:pt x="64474" y="43930"/>
                  </a:lnTo>
                  <a:lnTo>
                    <a:pt x="64627" y="43801"/>
                  </a:lnTo>
                  <a:lnTo>
                    <a:pt x="64830" y="43671"/>
                  </a:lnTo>
                  <a:lnTo>
                    <a:pt x="64932" y="43801"/>
                  </a:lnTo>
                  <a:lnTo>
                    <a:pt x="65084" y="43930"/>
                  </a:lnTo>
                  <a:lnTo>
                    <a:pt x="65186" y="44125"/>
                  </a:lnTo>
                  <a:lnTo>
                    <a:pt x="65389" y="44643"/>
                  </a:lnTo>
                  <a:lnTo>
                    <a:pt x="65542" y="45226"/>
                  </a:lnTo>
                  <a:lnTo>
                    <a:pt x="65542" y="46263"/>
                  </a:lnTo>
                  <a:lnTo>
                    <a:pt x="65542" y="47235"/>
                  </a:lnTo>
                  <a:lnTo>
                    <a:pt x="64932" y="47688"/>
                  </a:lnTo>
                  <a:lnTo>
                    <a:pt x="64932" y="48142"/>
                  </a:lnTo>
                  <a:lnTo>
                    <a:pt x="63915" y="49244"/>
                  </a:lnTo>
                  <a:lnTo>
                    <a:pt x="63711" y="50021"/>
                  </a:lnTo>
                  <a:lnTo>
                    <a:pt x="62694" y="50021"/>
                  </a:lnTo>
                  <a:lnTo>
                    <a:pt x="62593" y="49697"/>
                  </a:lnTo>
                  <a:lnTo>
                    <a:pt x="62440" y="49308"/>
                  </a:lnTo>
                  <a:lnTo>
                    <a:pt x="62237" y="49244"/>
                  </a:lnTo>
                  <a:lnTo>
                    <a:pt x="62033" y="49114"/>
                  </a:lnTo>
                  <a:lnTo>
                    <a:pt x="61677" y="48984"/>
                  </a:lnTo>
                  <a:lnTo>
                    <a:pt x="61322" y="48984"/>
                  </a:lnTo>
                  <a:lnTo>
                    <a:pt x="61322" y="48725"/>
                  </a:lnTo>
                  <a:lnTo>
                    <a:pt x="61016" y="48725"/>
                  </a:lnTo>
                  <a:lnTo>
                    <a:pt x="61016" y="49827"/>
                  </a:lnTo>
                  <a:lnTo>
                    <a:pt x="60661" y="49697"/>
                  </a:lnTo>
                  <a:lnTo>
                    <a:pt x="60305" y="49697"/>
                  </a:lnTo>
                  <a:lnTo>
                    <a:pt x="60101" y="49697"/>
                  </a:lnTo>
                  <a:lnTo>
                    <a:pt x="59898" y="49697"/>
                  </a:lnTo>
                  <a:lnTo>
                    <a:pt x="59745" y="49827"/>
                  </a:lnTo>
                  <a:lnTo>
                    <a:pt x="59644" y="50021"/>
                  </a:lnTo>
                  <a:lnTo>
                    <a:pt x="58423" y="50021"/>
                  </a:lnTo>
                  <a:lnTo>
                    <a:pt x="58372" y="50280"/>
                  </a:lnTo>
                  <a:lnTo>
                    <a:pt x="58372" y="50539"/>
                  </a:lnTo>
                  <a:lnTo>
                    <a:pt x="58271" y="50604"/>
                  </a:lnTo>
                  <a:lnTo>
                    <a:pt x="58169" y="50604"/>
                  </a:lnTo>
                  <a:lnTo>
                    <a:pt x="58067" y="50734"/>
                  </a:lnTo>
                  <a:lnTo>
                    <a:pt x="57813" y="50734"/>
                  </a:lnTo>
                  <a:lnTo>
                    <a:pt x="57813" y="52419"/>
                  </a:lnTo>
                  <a:lnTo>
                    <a:pt x="56389" y="52419"/>
                  </a:lnTo>
                  <a:lnTo>
                    <a:pt x="56389" y="52030"/>
                  </a:lnTo>
                  <a:lnTo>
                    <a:pt x="55932" y="52030"/>
                  </a:lnTo>
                  <a:lnTo>
                    <a:pt x="55932" y="51835"/>
                  </a:lnTo>
                  <a:lnTo>
                    <a:pt x="55830" y="51835"/>
                  </a:lnTo>
                  <a:lnTo>
                    <a:pt x="55677" y="51900"/>
                  </a:lnTo>
                  <a:lnTo>
                    <a:pt x="55677" y="51900"/>
                  </a:lnTo>
                  <a:lnTo>
                    <a:pt x="55576" y="52030"/>
                  </a:lnTo>
                  <a:lnTo>
                    <a:pt x="55576" y="52030"/>
                  </a:lnTo>
                  <a:lnTo>
                    <a:pt x="54559" y="52030"/>
                  </a:lnTo>
                  <a:lnTo>
                    <a:pt x="54305" y="52159"/>
                  </a:lnTo>
                  <a:lnTo>
                    <a:pt x="54101" y="52289"/>
                  </a:lnTo>
                  <a:lnTo>
                    <a:pt x="53898" y="52419"/>
                  </a:lnTo>
                  <a:lnTo>
                    <a:pt x="53796" y="52419"/>
                  </a:lnTo>
                  <a:lnTo>
                    <a:pt x="53644" y="52419"/>
                  </a:lnTo>
                  <a:lnTo>
                    <a:pt x="53542" y="52289"/>
                  </a:lnTo>
                  <a:lnTo>
                    <a:pt x="53440" y="51900"/>
                  </a:lnTo>
                  <a:lnTo>
                    <a:pt x="53338" y="51576"/>
                  </a:lnTo>
                  <a:lnTo>
                    <a:pt x="52169" y="51576"/>
                  </a:lnTo>
                  <a:lnTo>
                    <a:pt x="52169" y="48984"/>
                  </a:lnTo>
                  <a:lnTo>
                    <a:pt x="52322" y="48984"/>
                  </a:lnTo>
                  <a:lnTo>
                    <a:pt x="52525" y="47948"/>
                  </a:lnTo>
                  <a:lnTo>
                    <a:pt x="52779" y="47688"/>
                  </a:lnTo>
                  <a:lnTo>
                    <a:pt x="53084" y="47429"/>
                  </a:lnTo>
                  <a:lnTo>
                    <a:pt x="53338" y="47300"/>
                  </a:lnTo>
                  <a:lnTo>
                    <a:pt x="53644" y="47105"/>
                  </a:lnTo>
                  <a:lnTo>
                    <a:pt x="53898" y="46846"/>
                  </a:lnTo>
                  <a:lnTo>
                    <a:pt x="53745" y="46133"/>
                  </a:lnTo>
                  <a:lnTo>
                    <a:pt x="53338" y="46133"/>
                  </a:lnTo>
                  <a:lnTo>
                    <a:pt x="53338" y="45939"/>
                  </a:lnTo>
                  <a:lnTo>
                    <a:pt x="52779" y="45097"/>
                  </a:lnTo>
                  <a:lnTo>
                    <a:pt x="52423" y="44125"/>
                  </a:lnTo>
                  <a:lnTo>
                    <a:pt x="52322" y="42764"/>
                  </a:lnTo>
                  <a:lnTo>
                    <a:pt x="52423" y="42634"/>
                  </a:lnTo>
                  <a:lnTo>
                    <a:pt x="52525" y="42634"/>
                  </a:lnTo>
                  <a:lnTo>
                    <a:pt x="52627" y="42505"/>
                  </a:lnTo>
                  <a:lnTo>
                    <a:pt x="52627" y="42375"/>
                  </a:lnTo>
                  <a:lnTo>
                    <a:pt x="52728" y="42246"/>
                  </a:lnTo>
                  <a:lnTo>
                    <a:pt x="52728" y="42051"/>
                  </a:lnTo>
                  <a:lnTo>
                    <a:pt x="54559" y="42051"/>
                  </a:lnTo>
                  <a:lnTo>
                    <a:pt x="55118" y="42829"/>
                  </a:lnTo>
                  <a:lnTo>
                    <a:pt x="55830" y="43671"/>
                  </a:lnTo>
                  <a:lnTo>
                    <a:pt x="56796" y="44060"/>
                  </a:lnTo>
                  <a:lnTo>
                    <a:pt x="56796" y="43801"/>
                  </a:lnTo>
                  <a:lnTo>
                    <a:pt x="56949" y="43801"/>
                  </a:lnTo>
                  <a:lnTo>
                    <a:pt x="56949" y="43542"/>
                  </a:lnTo>
                  <a:lnTo>
                    <a:pt x="56593" y="43542"/>
                  </a:lnTo>
                  <a:lnTo>
                    <a:pt x="56338" y="43412"/>
                  </a:lnTo>
                  <a:lnTo>
                    <a:pt x="56033" y="43347"/>
                  </a:lnTo>
                  <a:lnTo>
                    <a:pt x="55830" y="43218"/>
                  </a:lnTo>
                  <a:lnTo>
                    <a:pt x="55576" y="42958"/>
                  </a:lnTo>
                  <a:lnTo>
                    <a:pt x="55576" y="42505"/>
                  </a:lnTo>
                  <a:lnTo>
                    <a:pt x="55474" y="42246"/>
                  </a:lnTo>
                  <a:lnTo>
                    <a:pt x="55372" y="42051"/>
                  </a:lnTo>
                  <a:lnTo>
                    <a:pt x="55322" y="41792"/>
                  </a:lnTo>
                  <a:lnTo>
                    <a:pt x="55220" y="41468"/>
                  </a:lnTo>
                  <a:lnTo>
                    <a:pt x="54915" y="41468"/>
                  </a:lnTo>
                  <a:lnTo>
                    <a:pt x="54915" y="40172"/>
                  </a:lnTo>
                  <a:lnTo>
                    <a:pt x="52728" y="40496"/>
                  </a:lnTo>
                  <a:lnTo>
                    <a:pt x="52525" y="39654"/>
                  </a:lnTo>
                  <a:lnTo>
                    <a:pt x="52169" y="38876"/>
                  </a:lnTo>
                  <a:lnTo>
                    <a:pt x="52169" y="38164"/>
                  </a:lnTo>
                  <a:lnTo>
                    <a:pt x="52271" y="37451"/>
                  </a:lnTo>
                  <a:lnTo>
                    <a:pt x="52423" y="36738"/>
                  </a:lnTo>
                  <a:lnTo>
                    <a:pt x="52322" y="36025"/>
                  </a:lnTo>
                  <a:lnTo>
                    <a:pt x="52169" y="36025"/>
                  </a:lnTo>
                  <a:lnTo>
                    <a:pt x="52169" y="36285"/>
                  </a:lnTo>
                  <a:lnTo>
                    <a:pt x="51152" y="36285"/>
                  </a:lnTo>
                  <a:lnTo>
                    <a:pt x="51254" y="38164"/>
                  </a:lnTo>
                  <a:lnTo>
                    <a:pt x="51305" y="40172"/>
                  </a:lnTo>
                  <a:lnTo>
                    <a:pt x="50288" y="40172"/>
                  </a:lnTo>
                  <a:lnTo>
                    <a:pt x="50135" y="40950"/>
                  </a:lnTo>
                  <a:lnTo>
                    <a:pt x="49932" y="41533"/>
                  </a:lnTo>
                  <a:lnTo>
                    <a:pt x="49677" y="42246"/>
                  </a:lnTo>
                  <a:lnTo>
                    <a:pt x="48661" y="42246"/>
                  </a:lnTo>
                  <a:lnTo>
                    <a:pt x="48661" y="42051"/>
                  </a:lnTo>
                  <a:lnTo>
                    <a:pt x="48355" y="41922"/>
                  </a:lnTo>
                  <a:lnTo>
                    <a:pt x="48203" y="41792"/>
                  </a:lnTo>
                  <a:lnTo>
                    <a:pt x="48000" y="41663"/>
                  </a:lnTo>
                  <a:lnTo>
                    <a:pt x="47796" y="41468"/>
                  </a:lnTo>
                  <a:lnTo>
                    <a:pt x="47796" y="41209"/>
                  </a:lnTo>
                  <a:lnTo>
                    <a:pt x="47644" y="40950"/>
                  </a:lnTo>
                  <a:lnTo>
                    <a:pt x="47440" y="40820"/>
                  </a:lnTo>
                  <a:lnTo>
                    <a:pt x="47237" y="40820"/>
                  </a:lnTo>
                  <a:lnTo>
                    <a:pt x="47186" y="40755"/>
                  </a:lnTo>
                  <a:lnTo>
                    <a:pt x="47084" y="40626"/>
                  </a:lnTo>
                  <a:lnTo>
                    <a:pt x="47084" y="40237"/>
                  </a:lnTo>
                  <a:lnTo>
                    <a:pt x="47084" y="39913"/>
                  </a:lnTo>
                  <a:lnTo>
                    <a:pt x="47084" y="39460"/>
                  </a:lnTo>
                  <a:lnTo>
                    <a:pt x="46220" y="39071"/>
                  </a:lnTo>
                  <a:lnTo>
                    <a:pt x="45966" y="38228"/>
                  </a:lnTo>
                  <a:lnTo>
                    <a:pt x="45762" y="37580"/>
                  </a:lnTo>
                  <a:lnTo>
                    <a:pt x="45508" y="36738"/>
                  </a:lnTo>
                  <a:lnTo>
                    <a:pt x="45406" y="35572"/>
                  </a:lnTo>
                  <a:lnTo>
                    <a:pt x="46067" y="34989"/>
                  </a:lnTo>
                  <a:lnTo>
                    <a:pt x="46067" y="34730"/>
                  </a:lnTo>
                  <a:lnTo>
                    <a:pt x="47237" y="34470"/>
                  </a:lnTo>
                  <a:lnTo>
                    <a:pt x="47237" y="34276"/>
                  </a:lnTo>
                  <a:lnTo>
                    <a:pt x="46423" y="33693"/>
                  </a:lnTo>
                  <a:lnTo>
                    <a:pt x="46220" y="34276"/>
                  </a:lnTo>
                  <a:lnTo>
                    <a:pt x="45203" y="34600"/>
                  </a:lnTo>
                  <a:lnTo>
                    <a:pt x="44033" y="34730"/>
                  </a:lnTo>
                  <a:lnTo>
                    <a:pt x="43830" y="33693"/>
                  </a:lnTo>
                  <a:lnTo>
                    <a:pt x="43728" y="32397"/>
                  </a:lnTo>
                  <a:lnTo>
                    <a:pt x="43474" y="32267"/>
                  </a:lnTo>
                  <a:lnTo>
                    <a:pt x="43271" y="32138"/>
                  </a:lnTo>
                  <a:lnTo>
                    <a:pt x="43118" y="32008"/>
                  </a:lnTo>
                  <a:lnTo>
                    <a:pt x="42915" y="31879"/>
                  </a:lnTo>
                  <a:lnTo>
                    <a:pt x="42813" y="31749"/>
                  </a:lnTo>
                  <a:lnTo>
                    <a:pt x="42813" y="31555"/>
                  </a:lnTo>
                  <a:lnTo>
                    <a:pt x="42711" y="31101"/>
                  </a:lnTo>
                  <a:lnTo>
                    <a:pt x="42711" y="30583"/>
                  </a:lnTo>
                  <a:lnTo>
                    <a:pt x="42559" y="30583"/>
                  </a:lnTo>
                  <a:lnTo>
                    <a:pt x="42559" y="29092"/>
                  </a:lnTo>
                  <a:lnTo>
                    <a:pt x="43576" y="29092"/>
                  </a:lnTo>
                  <a:lnTo>
                    <a:pt x="43576" y="28704"/>
                  </a:lnTo>
                  <a:lnTo>
                    <a:pt x="42559" y="28509"/>
                  </a:lnTo>
                  <a:lnTo>
                    <a:pt x="42457" y="27537"/>
                  </a:lnTo>
                  <a:lnTo>
                    <a:pt x="42559" y="26695"/>
                  </a:lnTo>
                  <a:lnTo>
                    <a:pt x="42559" y="25658"/>
                  </a:lnTo>
                  <a:lnTo>
                    <a:pt x="42813" y="25529"/>
                  </a:lnTo>
                  <a:lnTo>
                    <a:pt x="42915" y="25529"/>
                  </a:lnTo>
                  <a:lnTo>
                    <a:pt x="43016" y="25399"/>
                  </a:lnTo>
                  <a:lnTo>
                    <a:pt x="43118" y="25399"/>
                  </a:lnTo>
                  <a:lnTo>
                    <a:pt x="43118" y="25205"/>
                  </a:lnTo>
                  <a:lnTo>
                    <a:pt x="43169" y="24816"/>
                  </a:lnTo>
                  <a:lnTo>
                    <a:pt x="43016" y="24233"/>
                  </a:lnTo>
                  <a:lnTo>
                    <a:pt x="42915" y="23390"/>
                  </a:lnTo>
                  <a:lnTo>
                    <a:pt x="43016" y="22613"/>
                  </a:lnTo>
                  <a:lnTo>
                    <a:pt x="43372" y="22613"/>
                  </a:lnTo>
                  <a:lnTo>
                    <a:pt x="43728" y="21771"/>
                  </a:lnTo>
                  <a:lnTo>
                    <a:pt x="44033" y="21771"/>
                  </a:lnTo>
                  <a:lnTo>
                    <a:pt x="44033" y="21317"/>
                  </a:lnTo>
                  <a:lnTo>
                    <a:pt x="44186" y="21058"/>
                  </a:lnTo>
                  <a:lnTo>
                    <a:pt x="44491" y="21058"/>
                  </a:lnTo>
                  <a:lnTo>
                    <a:pt x="44745" y="20928"/>
                  </a:lnTo>
                  <a:lnTo>
                    <a:pt x="45050" y="20928"/>
                  </a:lnTo>
                  <a:lnTo>
                    <a:pt x="45406" y="20928"/>
                  </a:lnTo>
                  <a:lnTo>
                    <a:pt x="47084" y="24622"/>
                  </a:lnTo>
                  <a:lnTo>
                    <a:pt x="47644" y="24622"/>
                  </a:lnTo>
                  <a:lnTo>
                    <a:pt x="47644" y="24816"/>
                  </a:lnTo>
                  <a:lnTo>
                    <a:pt x="48101" y="24816"/>
                  </a:lnTo>
                  <a:lnTo>
                    <a:pt x="48101" y="25205"/>
                  </a:lnTo>
                  <a:lnTo>
                    <a:pt x="48457" y="25205"/>
                  </a:lnTo>
                  <a:lnTo>
                    <a:pt x="48457" y="25399"/>
                  </a:lnTo>
                  <a:lnTo>
                    <a:pt x="48813" y="25658"/>
                  </a:lnTo>
                  <a:lnTo>
                    <a:pt x="48813" y="26501"/>
                  </a:lnTo>
                  <a:lnTo>
                    <a:pt x="49220" y="27084"/>
                  </a:lnTo>
                  <a:lnTo>
                    <a:pt x="49677" y="27213"/>
                  </a:lnTo>
                  <a:lnTo>
                    <a:pt x="50491" y="27213"/>
                  </a:lnTo>
                  <a:lnTo>
                    <a:pt x="50694" y="28250"/>
                  </a:lnTo>
                  <a:lnTo>
                    <a:pt x="50847" y="28250"/>
                  </a:lnTo>
                  <a:lnTo>
                    <a:pt x="50949" y="28574"/>
                  </a:lnTo>
                  <a:lnTo>
                    <a:pt x="51050" y="28833"/>
                  </a:lnTo>
                  <a:lnTo>
                    <a:pt x="51050" y="29092"/>
                  </a:lnTo>
                  <a:lnTo>
                    <a:pt x="51050" y="29287"/>
                  </a:lnTo>
                  <a:lnTo>
                    <a:pt x="51152" y="29416"/>
                  </a:lnTo>
                  <a:lnTo>
                    <a:pt x="51254" y="29546"/>
                  </a:lnTo>
                  <a:lnTo>
                    <a:pt x="51406" y="29676"/>
                  </a:lnTo>
                  <a:lnTo>
                    <a:pt x="51711" y="29805"/>
                  </a:lnTo>
                  <a:lnTo>
                    <a:pt x="51711" y="30129"/>
                  </a:lnTo>
                  <a:lnTo>
                    <a:pt x="52728" y="30388"/>
                  </a:lnTo>
                  <a:lnTo>
                    <a:pt x="52728" y="30129"/>
                  </a:lnTo>
                  <a:lnTo>
                    <a:pt x="51864" y="29416"/>
                  </a:lnTo>
                  <a:lnTo>
                    <a:pt x="51254" y="28380"/>
                  </a:lnTo>
                  <a:lnTo>
                    <a:pt x="50847" y="27084"/>
                  </a:lnTo>
                  <a:lnTo>
                    <a:pt x="50694" y="25399"/>
                  </a:lnTo>
                  <a:lnTo>
                    <a:pt x="51305" y="25269"/>
                  </a:lnTo>
                  <a:lnTo>
                    <a:pt x="52067" y="25075"/>
                  </a:lnTo>
                  <a:lnTo>
                    <a:pt x="52779" y="25075"/>
                  </a:lnTo>
                  <a:lnTo>
                    <a:pt x="53338" y="25399"/>
                  </a:lnTo>
                  <a:lnTo>
                    <a:pt x="53644" y="25529"/>
                  </a:lnTo>
                  <a:lnTo>
                    <a:pt x="53898" y="25788"/>
                  </a:lnTo>
                  <a:lnTo>
                    <a:pt x="54101" y="25982"/>
                  </a:lnTo>
                  <a:lnTo>
                    <a:pt x="54305" y="26241"/>
                  </a:lnTo>
                  <a:lnTo>
                    <a:pt x="54457" y="26501"/>
                  </a:lnTo>
                  <a:lnTo>
                    <a:pt x="54762" y="26695"/>
                  </a:lnTo>
                  <a:lnTo>
                    <a:pt x="54457" y="26112"/>
                  </a:lnTo>
                  <a:lnTo>
                    <a:pt x="54203" y="25788"/>
                  </a:lnTo>
                  <a:lnTo>
                    <a:pt x="54000" y="25269"/>
                  </a:lnTo>
                  <a:lnTo>
                    <a:pt x="53796" y="24686"/>
                  </a:lnTo>
                  <a:lnTo>
                    <a:pt x="53745" y="23909"/>
                  </a:lnTo>
                  <a:lnTo>
                    <a:pt x="56237" y="21317"/>
                  </a:lnTo>
                  <a:lnTo>
                    <a:pt x="56135" y="21187"/>
                  </a:lnTo>
                  <a:lnTo>
                    <a:pt x="56135" y="21058"/>
                  </a:lnTo>
                  <a:lnTo>
                    <a:pt x="56033" y="20799"/>
                  </a:lnTo>
                  <a:lnTo>
                    <a:pt x="56033" y="20475"/>
                  </a:lnTo>
                  <a:lnTo>
                    <a:pt x="55932" y="20215"/>
                  </a:lnTo>
                  <a:lnTo>
                    <a:pt x="55932" y="19892"/>
                  </a:lnTo>
                  <a:lnTo>
                    <a:pt x="55932" y="19632"/>
                  </a:lnTo>
                  <a:lnTo>
                    <a:pt x="56033" y="19632"/>
                  </a:lnTo>
                  <a:lnTo>
                    <a:pt x="56135" y="19503"/>
                  </a:lnTo>
                  <a:lnTo>
                    <a:pt x="56237" y="19438"/>
                  </a:lnTo>
                  <a:lnTo>
                    <a:pt x="56338" y="19308"/>
                  </a:lnTo>
                  <a:lnTo>
                    <a:pt x="56389" y="19179"/>
                  </a:lnTo>
                  <a:lnTo>
                    <a:pt x="55576" y="19179"/>
                  </a:lnTo>
                  <a:lnTo>
                    <a:pt x="55576" y="18725"/>
                  </a:lnTo>
                  <a:lnTo>
                    <a:pt x="55372" y="18725"/>
                  </a:lnTo>
                  <a:lnTo>
                    <a:pt x="55372" y="20928"/>
                  </a:lnTo>
                  <a:lnTo>
                    <a:pt x="55220" y="20928"/>
                  </a:lnTo>
                  <a:lnTo>
                    <a:pt x="55220" y="21511"/>
                  </a:lnTo>
                  <a:lnTo>
                    <a:pt x="54915" y="21511"/>
                  </a:lnTo>
                  <a:lnTo>
                    <a:pt x="54813" y="21771"/>
                  </a:lnTo>
                  <a:lnTo>
                    <a:pt x="54762" y="21900"/>
                  </a:lnTo>
                  <a:lnTo>
                    <a:pt x="54661" y="22030"/>
                  </a:lnTo>
                  <a:lnTo>
                    <a:pt x="54661" y="22224"/>
                  </a:lnTo>
                  <a:lnTo>
                    <a:pt x="54559" y="22613"/>
                  </a:lnTo>
                  <a:lnTo>
                    <a:pt x="52728" y="22613"/>
                  </a:lnTo>
                  <a:lnTo>
                    <a:pt x="52627" y="22807"/>
                  </a:lnTo>
                  <a:lnTo>
                    <a:pt x="52627" y="23196"/>
                  </a:lnTo>
                  <a:lnTo>
                    <a:pt x="52525" y="23650"/>
                  </a:lnTo>
                  <a:lnTo>
                    <a:pt x="52525" y="24103"/>
                  </a:lnTo>
                  <a:lnTo>
                    <a:pt x="50491" y="24362"/>
                  </a:lnTo>
                  <a:lnTo>
                    <a:pt x="50288" y="23066"/>
                  </a:lnTo>
                  <a:lnTo>
                    <a:pt x="50389" y="21900"/>
                  </a:lnTo>
                  <a:lnTo>
                    <a:pt x="50694" y="20734"/>
                  </a:lnTo>
                  <a:lnTo>
                    <a:pt x="50288" y="20734"/>
                  </a:lnTo>
                  <a:lnTo>
                    <a:pt x="50288" y="20475"/>
                  </a:lnTo>
                  <a:lnTo>
                    <a:pt x="49677" y="20734"/>
                  </a:lnTo>
                  <a:lnTo>
                    <a:pt x="49677" y="20928"/>
                  </a:lnTo>
                  <a:lnTo>
                    <a:pt x="49271" y="20928"/>
                  </a:lnTo>
                  <a:lnTo>
                    <a:pt x="49118" y="21511"/>
                  </a:lnTo>
                  <a:lnTo>
                    <a:pt x="48661" y="21511"/>
                  </a:lnTo>
                  <a:lnTo>
                    <a:pt x="48457" y="22030"/>
                  </a:lnTo>
                  <a:lnTo>
                    <a:pt x="47084" y="22354"/>
                  </a:lnTo>
                  <a:lnTo>
                    <a:pt x="46983" y="21317"/>
                  </a:lnTo>
                  <a:lnTo>
                    <a:pt x="46983" y="20475"/>
                  </a:lnTo>
                  <a:lnTo>
                    <a:pt x="47084" y="19438"/>
                  </a:lnTo>
                  <a:lnTo>
                    <a:pt x="46067" y="19438"/>
                  </a:lnTo>
                  <a:lnTo>
                    <a:pt x="46067" y="18725"/>
                  </a:lnTo>
                  <a:lnTo>
                    <a:pt x="44745" y="18725"/>
                  </a:lnTo>
                  <a:lnTo>
                    <a:pt x="44745" y="16846"/>
                  </a:lnTo>
                  <a:lnTo>
                    <a:pt x="45050" y="16587"/>
                  </a:lnTo>
                  <a:lnTo>
                    <a:pt x="45152" y="16457"/>
                  </a:lnTo>
                  <a:lnTo>
                    <a:pt x="45203" y="16198"/>
                  </a:lnTo>
                  <a:lnTo>
                    <a:pt x="45305" y="16133"/>
                  </a:lnTo>
                  <a:lnTo>
                    <a:pt x="45406" y="16004"/>
                  </a:lnTo>
                  <a:lnTo>
                    <a:pt x="45610" y="15874"/>
                  </a:lnTo>
                  <a:lnTo>
                    <a:pt x="45864" y="15874"/>
                  </a:lnTo>
                  <a:lnTo>
                    <a:pt x="46220" y="15745"/>
                  </a:lnTo>
                  <a:lnTo>
                    <a:pt x="46220" y="14449"/>
                  </a:lnTo>
                  <a:lnTo>
                    <a:pt x="46423" y="14449"/>
                  </a:lnTo>
                  <a:lnTo>
                    <a:pt x="46423" y="14254"/>
                  </a:lnTo>
                  <a:lnTo>
                    <a:pt x="47796" y="14254"/>
                  </a:lnTo>
                  <a:lnTo>
                    <a:pt x="47796" y="13995"/>
                  </a:lnTo>
                  <a:lnTo>
                    <a:pt x="47694" y="13412"/>
                  </a:lnTo>
                  <a:lnTo>
                    <a:pt x="47694" y="12699"/>
                  </a:lnTo>
                  <a:lnTo>
                    <a:pt x="47898" y="11857"/>
                  </a:lnTo>
                  <a:lnTo>
                    <a:pt x="48101" y="11144"/>
                  </a:lnTo>
                  <a:lnTo>
                    <a:pt x="48661" y="11144"/>
                  </a:lnTo>
                  <a:lnTo>
                    <a:pt x="49118" y="11403"/>
                  </a:lnTo>
                  <a:lnTo>
                    <a:pt x="49474" y="11663"/>
                  </a:lnTo>
                  <a:lnTo>
                    <a:pt x="49830" y="11857"/>
                  </a:lnTo>
                  <a:lnTo>
                    <a:pt x="49830" y="9071"/>
                  </a:lnTo>
                  <a:lnTo>
                    <a:pt x="50288" y="9071"/>
                  </a:lnTo>
                  <a:lnTo>
                    <a:pt x="50288" y="7775"/>
                  </a:lnTo>
                  <a:lnTo>
                    <a:pt x="50694" y="7516"/>
                  </a:lnTo>
                  <a:lnTo>
                    <a:pt x="50694" y="5961"/>
                  </a:lnTo>
                  <a:lnTo>
                    <a:pt x="51508" y="5766"/>
                  </a:lnTo>
                  <a:lnTo>
                    <a:pt x="52525" y="5766"/>
                  </a:lnTo>
                  <a:lnTo>
                    <a:pt x="52525" y="4470"/>
                  </a:lnTo>
                  <a:lnTo>
                    <a:pt x="53084" y="4211"/>
                  </a:lnTo>
                  <a:lnTo>
                    <a:pt x="53644" y="3952"/>
                  </a:lnTo>
                  <a:lnTo>
                    <a:pt x="54101" y="3952"/>
                  </a:lnTo>
                  <a:lnTo>
                    <a:pt x="54762" y="4211"/>
                  </a:lnTo>
                  <a:lnTo>
                    <a:pt x="54762" y="2332"/>
                  </a:lnTo>
                  <a:lnTo>
                    <a:pt x="55016" y="2203"/>
                  </a:lnTo>
                  <a:lnTo>
                    <a:pt x="55220" y="2073"/>
                  </a:lnTo>
                  <a:lnTo>
                    <a:pt x="55322" y="1943"/>
                  </a:lnTo>
                  <a:lnTo>
                    <a:pt x="55322" y="1879"/>
                  </a:lnTo>
                  <a:lnTo>
                    <a:pt x="55372" y="1879"/>
                  </a:lnTo>
                  <a:lnTo>
                    <a:pt x="56796" y="1879"/>
                  </a:lnTo>
                  <a:lnTo>
                    <a:pt x="56796" y="1490"/>
                  </a:lnTo>
                  <a:lnTo>
                    <a:pt x="57254" y="1490"/>
                  </a:lnTo>
                  <a:lnTo>
                    <a:pt x="57406" y="1036"/>
                  </a:lnTo>
                  <a:lnTo>
                    <a:pt x="59288" y="777"/>
                  </a:lnTo>
                  <a:lnTo>
                    <a:pt x="59288" y="2332"/>
                  </a:lnTo>
                  <a:lnTo>
                    <a:pt x="59440" y="2332"/>
                  </a:lnTo>
                  <a:lnTo>
                    <a:pt x="59745" y="1166"/>
                  </a:lnTo>
                  <a:lnTo>
                    <a:pt x="60305" y="323"/>
                  </a:lnTo>
                  <a:lnTo>
                    <a:pt x="613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4" name="Google Shape;494;p40"/>
          <p:cNvGrpSpPr/>
          <p:nvPr/>
        </p:nvGrpSpPr>
        <p:grpSpPr>
          <a:xfrm>
            <a:off x="5148065" y="1195814"/>
            <a:ext cx="3456384" cy="871880"/>
            <a:chOff x="80902" y="1114177"/>
            <a:chExt cx="3303442" cy="871880"/>
          </a:xfrm>
        </p:grpSpPr>
        <p:sp>
          <p:nvSpPr>
            <p:cNvPr id="495" name="Google Shape;495;p40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40"/>
            <p:cNvSpPr txBox="1"/>
            <p:nvPr/>
          </p:nvSpPr>
          <p:spPr>
            <a:xfrm>
              <a:off x="80902" y="1339726"/>
              <a:ext cx="329143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7" name="Google Shape;497;p40"/>
          <p:cNvSpPr/>
          <p:nvPr/>
        </p:nvSpPr>
        <p:spPr>
          <a:xfrm>
            <a:off x="5436099" y="2344062"/>
            <a:ext cx="268217" cy="706418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40"/>
          <p:cNvSpPr/>
          <p:nvPr/>
        </p:nvSpPr>
        <p:spPr>
          <a:xfrm rot="10800000">
            <a:off x="7012187" y="2340213"/>
            <a:ext cx="334212" cy="712940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40"/>
          <p:cNvSpPr txBox="1"/>
          <p:nvPr/>
        </p:nvSpPr>
        <p:spPr>
          <a:xfrm>
            <a:off x="5942393" y="2468378"/>
            <a:ext cx="87993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40"/>
          <p:cNvSpPr txBox="1"/>
          <p:nvPr/>
        </p:nvSpPr>
        <p:spPr>
          <a:xfrm>
            <a:off x="7596339" y="2468378"/>
            <a:ext cx="87993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40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502" name="Google Shape;502;p40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Worldmap Style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/>
        </p:nvSpPr>
        <p:spPr>
          <a:xfrm>
            <a:off x="1115616" y="676191"/>
            <a:ext cx="7020448" cy="7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/>
              <a:buNone/>
            </a:pPr>
            <a:r>
              <a:rPr b="0" i="0" lang="en" sz="4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 b="0" i="0" sz="4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3"/>
          <p:cNvSpPr txBox="1"/>
          <p:nvPr/>
        </p:nvSpPr>
        <p:spPr>
          <a:xfrm>
            <a:off x="1151288" y="1485820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3"/>
          <p:cNvSpPr txBox="1"/>
          <p:nvPr/>
        </p:nvSpPr>
        <p:spPr>
          <a:xfrm>
            <a:off x="1151288" y="2028785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Edit In Google Slides</a:t>
            </a:r>
            <a:endParaRPr b="1" sz="1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3"/>
          <p:cNvSpPr txBox="1"/>
          <p:nvPr/>
        </p:nvSpPr>
        <p:spPr>
          <a:xfrm>
            <a:off x="1151288" y="2471866"/>
            <a:ext cx="331236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Please navigate to the </a:t>
            </a: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Make a copy</a:t>
            </a: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will get a copy of this document on your Google Drive and this copy will be created. So you will be able to edit, add or delete slides.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3"/>
          <p:cNvSpPr txBox="1"/>
          <p:nvPr/>
        </p:nvSpPr>
        <p:spPr>
          <a:xfrm>
            <a:off x="4823696" y="2028785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Edit in PowerPoint</a:t>
            </a:r>
            <a:endParaRPr b="1" sz="18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3"/>
          <p:cNvSpPr txBox="1"/>
          <p:nvPr/>
        </p:nvSpPr>
        <p:spPr>
          <a:xfrm>
            <a:off x="4823696" y="2471866"/>
            <a:ext cx="331236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Navigate to the </a:t>
            </a: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Download as Microsoft PowerPoint</a:t>
            </a: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download a </a:t>
            </a: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.pptx </a:t>
            </a: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file. So you can open and edit in PowerPoint.</a:t>
            </a:r>
            <a:endParaRPr/>
          </a:p>
        </p:txBody>
      </p:sp>
      <p:sp>
        <p:nvSpPr>
          <p:cNvPr id="125" name="Google Shape;125;p23"/>
          <p:cNvSpPr txBox="1"/>
          <p:nvPr/>
        </p:nvSpPr>
        <p:spPr>
          <a:xfrm>
            <a:off x="1151288" y="3756977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41"/>
          <p:cNvSpPr txBox="1"/>
          <p:nvPr/>
        </p:nvSpPr>
        <p:spPr>
          <a:xfrm>
            <a:off x="958112" y="627534"/>
            <a:ext cx="2088232" cy="1728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41"/>
          <p:cNvSpPr txBox="1"/>
          <p:nvPr/>
        </p:nvSpPr>
        <p:spPr>
          <a:xfrm>
            <a:off x="986687" y="2499742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41"/>
          <p:cNvSpPr txBox="1"/>
          <p:nvPr/>
        </p:nvSpPr>
        <p:spPr>
          <a:xfrm>
            <a:off x="6242814" y="634849"/>
            <a:ext cx="1800200" cy="3867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</a:t>
            </a:r>
            <a:endParaRPr/>
          </a:p>
        </p:txBody>
      </p:sp>
      <p:pic>
        <p:nvPicPr>
          <p:cNvPr id="510" name="Google Shape;510;p4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495" l="0" r="0" t="4495"/>
          <a:stretch/>
        </p:blipFill>
        <p:spPr>
          <a:xfrm>
            <a:off x="3275856" y="0"/>
            <a:ext cx="25923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6" name="Google Shape;516;p42"/>
          <p:cNvCxnSpPr/>
          <p:nvPr/>
        </p:nvCxnSpPr>
        <p:spPr>
          <a:xfrm flipH="1">
            <a:off x="2441164" y="2139702"/>
            <a:ext cx="6600" cy="766268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517" name="Google Shape;517;p42"/>
          <p:cNvCxnSpPr/>
          <p:nvPr/>
        </p:nvCxnSpPr>
        <p:spPr>
          <a:xfrm>
            <a:off x="2441164" y="3434272"/>
            <a:ext cx="6600" cy="240857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518" name="Google Shape;518;p42"/>
          <p:cNvCxnSpPr/>
          <p:nvPr/>
        </p:nvCxnSpPr>
        <p:spPr>
          <a:xfrm flipH="1">
            <a:off x="2447764" y="1742213"/>
            <a:ext cx="993448" cy="1163757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519" name="Google Shape;519;p42"/>
          <p:cNvCxnSpPr/>
          <p:nvPr/>
        </p:nvCxnSpPr>
        <p:spPr>
          <a:xfrm flipH="1">
            <a:off x="2441164" y="2905970"/>
            <a:ext cx="1050716" cy="27322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520" name="Google Shape;520;p42"/>
          <p:cNvCxnSpPr/>
          <p:nvPr/>
        </p:nvCxnSpPr>
        <p:spPr>
          <a:xfrm rot="10800000">
            <a:off x="2447764" y="2960614"/>
            <a:ext cx="1044116" cy="1109115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521" name="Google Shape;521;p42"/>
          <p:cNvCxnSpPr/>
          <p:nvPr/>
        </p:nvCxnSpPr>
        <p:spPr>
          <a:xfrm>
            <a:off x="1403648" y="1743658"/>
            <a:ext cx="993448" cy="1137048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522" name="Google Shape;522;p42"/>
          <p:cNvCxnSpPr/>
          <p:nvPr/>
        </p:nvCxnSpPr>
        <p:spPr>
          <a:xfrm>
            <a:off x="1403648" y="2907415"/>
            <a:ext cx="1044116" cy="27322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523" name="Google Shape;523;p42"/>
          <p:cNvCxnSpPr/>
          <p:nvPr/>
        </p:nvCxnSpPr>
        <p:spPr>
          <a:xfrm flipH="1" rot="10800000">
            <a:off x="1403648" y="2960614"/>
            <a:ext cx="1037516" cy="1110560"/>
          </a:xfrm>
          <a:prstGeom prst="straightConnector1">
            <a:avLst/>
          </a:prstGeom>
          <a:noFill/>
          <a:ln cap="flat" cmpd="sng" w="25400">
            <a:solidFill>
              <a:schemeClr val="lt1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524" name="Google Shape;524;p42"/>
          <p:cNvSpPr/>
          <p:nvPr/>
        </p:nvSpPr>
        <p:spPr>
          <a:xfrm>
            <a:off x="2051720" y="1347614"/>
            <a:ext cx="792088" cy="792088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42"/>
          <p:cNvSpPr/>
          <p:nvPr/>
        </p:nvSpPr>
        <p:spPr>
          <a:xfrm>
            <a:off x="611560" y="1347614"/>
            <a:ext cx="792088" cy="792088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42"/>
          <p:cNvSpPr/>
          <p:nvPr/>
        </p:nvSpPr>
        <p:spPr>
          <a:xfrm>
            <a:off x="3491880" y="1347614"/>
            <a:ext cx="792088" cy="792088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42"/>
          <p:cNvSpPr/>
          <p:nvPr/>
        </p:nvSpPr>
        <p:spPr>
          <a:xfrm>
            <a:off x="3491880" y="2511371"/>
            <a:ext cx="792088" cy="792088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42"/>
          <p:cNvSpPr/>
          <p:nvPr/>
        </p:nvSpPr>
        <p:spPr>
          <a:xfrm>
            <a:off x="3491880" y="3675129"/>
            <a:ext cx="792088" cy="792088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42"/>
          <p:cNvSpPr/>
          <p:nvPr/>
        </p:nvSpPr>
        <p:spPr>
          <a:xfrm>
            <a:off x="2051720" y="3675129"/>
            <a:ext cx="792088" cy="792088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42"/>
          <p:cNvSpPr/>
          <p:nvPr/>
        </p:nvSpPr>
        <p:spPr>
          <a:xfrm>
            <a:off x="611560" y="3675129"/>
            <a:ext cx="792088" cy="792088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42"/>
          <p:cNvSpPr/>
          <p:nvPr/>
        </p:nvSpPr>
        <p:spPr>
          <a:xfrm>
            <a:off x="611560" y="2511371"/>
            <a:ext cx="792088" cy="792088"/>
          </a:xfrm>
          <a:prstGeom prst="ellipse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42"/>
          <p:cNvSpPr/>
          <p:nvPr/>
        </p:nvSpPr>
        <p:spPr>
          <a:xfrm>
            <a:off x="850989" y="3903631"/>
            <a:ext cx="357963" cy="335085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42"/>
          <p:cNvSpPr/>
          <p:nvPr/>
        </p:nvSpPr>
        <p:spPr>
          <a:xfrm>
            <a:off x="3647470" y="3929733"/>
            <a:ext cx="480907" cy="282881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42"/>
          <p:cNvSpPr/>
          <p:nvPr/>
        </p:nvSpPr>
        <p:spPr>
          <a:xfrm>
            <a:off x="3720787" y="2714058"/>
            <a:ext cx="334274" cy="333296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42"/>
          <p:cNvSpPr/>
          <p:nvPr/>
        </p:nvSpPr>
        <p:spPr>
          <a:xfrm>
            <a:off x="2257587" y="3880996"/>
            <a:ext cx="380354" cy="380354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42"/>
          <p:cNvSpPr/>
          <p:nvPr/>
        </p:nvSpPr>
        <p:spPr>
          <a:xfrm>
            <a:off x="796737" y="1531030"/>
            <a:ext cx="421733" cy="425256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42"/>
          <p:cNvSpPr/>
          <p:nvPr/>
        </p:nvSpPr>
        <p:spPr>
          <a:xfrm>
            <a:off x="806256" y="2678299"/>
            <a:ext cx="402696" cy="347521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42"/>
          <p:cNvSpPr/>
          <p:nvPr/>
        </p:nvSpPr>
        <p:spPr>
          <a:xfrm>
            <a:off x="2257587" y="1602646"/>
            <a:ext cx="367154" cy="282025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42"/>
          <p:cNvSpPr/>
          <p:nvPr/>
        </p:nvSpPr>
        <p:spPr>
          <a:xfrm>
            <a:off x="3712528" y="1615994"/>
            <a:ext cx="388500" cy="255328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42"/>
          <p:cNvSpPr txBox="1"/>
          <p:nvPr/>
        </p:nvSpPr>
        <p:spPr>
          <a:xfrm>
            <a:off x="4803525" y="1275606"/>
            <a:ext cx="358887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42"/>
          <p:cNvSpPr txBox="1"/>
          <p:nvPr/>
        </p:nvSpPr>
        <p:spPr>
          <a:xfrm>
            <a:off x="4803525" y="2263971"/>
            <a:ext cx="380092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</p:txBody>
      </p:sp>
      <p:grpSp>
        <p:nvGrpSpPr>
          <p:cNvPr id="542" name="Google Shape;542;p42"/>
          <p:cNvGrpSpPr/>
          <p:nvPr/>
        </p:nvGrpSpPr>
        <p:grpSpPr>
          <a:xfrm>
            <a:off x="4932040" y="3498558"/>
            <a:ext cx="3672408" cy="1089416"/>
            <a:chOff x="4932038" y="2911461"/>
            <a:chExt cx="3672408" cy="1089416"/>
          </a:xfrm>
        </p:grpSpPr>
        <p:grpSp>
          <p:nvGrpSpPr>
            <p:cNvPr id="543" name="Google Shape;543;p42"/>
            <p:cNvGrpSpPr/>
            <p:nvPr/>
          </p:nvGrpSpPr>
          <p:grpSpPr>
            <a:xfrm>
              <a:off x="4932038" y="2911461"/>
              <a:ext cx="3672408" cy="276999"/>
              <a:chOff x="4932041" y="2911461"/>
              <a:chExt cx="3672408" cy="276999"/>
            </a:xfrm>
          </p:grpSpPr>
          <p:sp>
            <p:nvSpPr>
              <p:cNvPr id="544" name="Google Shape;544;p42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 </a:t>
                </a:r>
                <a:endParaRPr/>
              </a:p>
            </p:txBody>
          </p:sp>
          <p:sp>
            <p:nvSpPr>
              <p:cNvPr id="545" name="Google Shape;545;p42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6" name="Google Shape;546;p42"/>
            <p:cNvGrpSpPr/>
            <p:nvPr/>
          </p:nvGrpSpPr>
          <p:grpSpPr>
            <a:xfrm>
              <a:off x="4932038" y="3182267"/>
              <a:ext cx="3672408" cy="276999"/>
              <a:chOff x="4932041" y="2911461"/>
              <a:chExt cx="3672408" cy="276999"/>
            </a:xfrm>
          </p:grpSpPr>
          <p:sp>
            <p:nvSpPr>
              <p:cNvPr id="547" name="Google Shape;547;p42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 </a:t>
                </a:r>
                <a:endParaRPr/>
              </a:p>
            </p:txBody>
          </p:sp>
          <p:sp>
            <p:nvSpPr>
              <p:cNvPr id="548" name="Google Shape;548;p42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9" name="Google Shape;549;p42"/>
            <p:cNvGrpSpPr/>
            <p:nvPr/>
          </p:nvGrpSpPr>
          <p:grpSpPr>
            <a:xfrm>
              <a:off x="4932038" y="3453073"/>
              <a:ext cx="3672408" cy="276999"/>
              <a:chOff x="4932041" y="2911461"/>
              <a:chExt cx="3672408" cy="276999"/>
            </a:xfrm>
          </p:grpSpPr>
          <p:sp>
            <p:nvSpPr>
              <p:cNvPr id="550" name="Google Shape;550;p42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 </a:t>
                </a:r>
                <a:endParaRPr/>
              </a:p>
            </p:txBody>
          </p:sp>
          <p:sp>
            <p:nvSpPr>
              <p:cNvPr id="551" name="Google Shape;551;p42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52" name="Google Shape;552;p42"/>
            <p:cNvGrpSpPr/>
            <p:nvPr/>
          </p:nvGrpSpPr>
          <p:grpSpPr>
            <a:xfrm>
              <a:off x="4932038" y="3723878"/>
              <a:ext cx="3672408" cy="276999"/>
              <a:chOff x="4932041" y="2911461"/>
              <a:chExt cx="3672408" cy="276999"/>
            </a:xfrm>
          </p:grpSpPr>
          <p:sp>
            <p:nvSpPr>
              <p:cNvPr id="553" name="Google Shape;553;p42"/>
              <p:cNvSpPr txBox="1"/>
              <p:nvPr/>
            </p:nvSpPr>
            <p:spPr>
              <a:xfrm>
                <a:off x="5076057" y="2911461"/>
                <a:ext cx="3528392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 </a:t>
                </a:r>
                <a:endParaRPr/>
              </a:p>
            </p:txBody>
          </p:sp>
          <p:sp>
            <p:nvSpPr>
              <p:cNvPr id="554" name="Google Shape;554;p42"/>
              <p:cNvSpPr/>
              <p:nvPr/>
            </p:nvSpPr>
            <p:spPr>
              <a:xfrm>
                <a:off x="4932041" y="2979631"/>
                <a:ext cx="144016" cy="14401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55" name="Google Shape;555;p42"/>
          <p:cNvSpPr/>
          <p:nvPr/>
        </p:nvSpPr>
        <p:spPr>
          <a:xfrm>
            <a:off x="2052100" y="2435201"/>
            <a:ext cx="791708" cy="999071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42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557" name="Google Shape;557;p42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43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119" r="119" t="0"/>
          <a:stretch/>
        </p:blipFill>
        <p:spPr>
          <a:xfrm>
            <a:off x="6890886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63" name="Google Shape;563;p43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0" l="119" r="119" t="0"/>
          <a:stretch/>
        </p:blipFill>
        <p:spPr>
          <a:xfrm>
            <a:off x="5094420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64" name="Google Shape;564;p43"/>
          <p:cNvPicPr preferRelativeResize="0"/>
          <p:nvPr>
            <p:ph idx="6" type="pic"/>
          </p:nvPr>
        </p:nvPicPr>
        <p:blipFill rotWithShape="1">
          <a:blip r:embed="rId5">
            <a:alphaModFix/>
          </a:blip>
          <a:srcRect b="0" l="119" r="119" t="0"/>
          <a:stretch/>
        </p:blipFill>
        <p:spPr>
          <a:xfrm>
            <a:off x="439426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65" name="Google Shape;565;p43"/>
          <p:cNvPicPr preferRelativeResize="0"/>
          <p:nvPr>
            <p:ph idx="7" type="pic"/>
          </p:nvPr>
        </p:nvPicPr>
        <p:blipFill rotWithShape="1">
          <a:blip r:embed="rId6">
            <a:alphaModFix/>
          </a:blip>
          <a:srcRect b="0" l="119" r="119" t="0"/>
          <a:stretch/>
        </p:blipFill>
        <p:spPr>
          <a:xfrm>
            <a:off x="6890886" y="1275606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66" name="Google Shape;566;p43"/>
          <p:cNvSpPr/>
          <p:nvPr/>
        </p:nvSpPr>
        <p:spPr>
          <a:xfrm>
            <a:off x="2915816" y="1851670"/>
            <a:ext cx="3312368" cy="504056"/>
          </a:xfrm>
          <a:prstGeom prst="rect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43"/>
          <p:cNvSpPr txBox="1"/>
          <p:nvPr/>
        </p:nvSpPr>
        <p:spPr>
          <a:xfrm>
            <a:off x="3288143" y="1922225"/>
            <a:ext cx="2567714" cy="3629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Designed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8" name="Google Shape;568;p43"/>
          <p:cNvPicPr preferRelativeResize="0"/>
          <p:nvPr>
            <p:ph idx="3" type="pic"/>
          </p:nvPr>
        </p:nvPicPr>
        <p:blipFill rotWithShape="1">
          <a:blip r:embed="rId7">
            <a:alphaModFix/>
          </a:blip>
          <a:srcRect b="0" l="8200" r="8200" t="0"/>
          <a:stretch/>
        </p:blipFill>
        <p:spPr>
          <a:xfrm>
            <a:off x="2235891" y="3075998"/>
            <a:ext cx="2862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69" name="Google Shape;569;p43"/>
          <p:cNvPicPr preferRelativeResize="0"/>
          <p:nvPr>
            <p:ph idx="2" type="pic"/>
          </p:nvPr>
        </p:nvPicPr>
        <p:blipFill rotWithShape="1">
          <a:blip r:embed="rId8">
            <a:alphaModFix/>
          </a:blip>
          <a:srcRect b="0" l="119" r="119" t="0"/>
          <a:stretch/>
        </p:blipFill>
        <p:spPr>
          <a:xfrm>
            <a:off x="439426" y="3075998"/>
            <a:ext cx="180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70" name="Google Shape;570;p43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571" name="Google Shape;571;p43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Image &amp; Content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6" name="Google Shape;576;p44"/>
          <p:cNvGrpSpPr/>
          <p:nvPr/>
        </p:nvGrpSpPr>
        <p:grpSpPr>
          <a:xfrm>
            <a:off x="2627785" y="2188396"/>
            <a:ext cx="3908540" cy="1841996"/>
            <a:chOff x="635000" y="1382713"/>
            <a:chExt cx="7869238" cy="4572000"/>
          </a:xfrm>
        </p:grpSpPr>
        <p:sp>
          <p:nvSpPr>
            <p:cNvPr id="577" name="Google Shape;577;p44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44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44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44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1" name="Google Shape;581;p44"/>
          <p:cNvSpPr txBox="1"/>
          <p:nvPr/>
        </p:nvSpPr>
        <p:spPr>
          <a:xfrm>
            <a:off x="1714237" y="4120493"/>
            <a:ext cx="57356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44"/>
          <p:cNvSpPr txBox="1"/>
          <p:nvPr/>
        </p:nvSpPr>
        <p:spPr>
          <a:xfrm>
            <a:off x="3145007" y="1360972"/>
            <a:ext cx="28329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1,256,000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44"/>
          <p:cNvSpPr txBox="1"/>
          <p:nvPr/>
        </p:nvSpPr>
        <p:spPr>
          <a:xfrm>
            <a:off x="5992957" y="1360972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44"/>
          <p:cNvSpPr txBox="1"/>
          <p:nvPr/>
        </p:nvSpPr>
        <p:spPr>
          <a:xfrm>
            <a:off x="611560" y="1360972"/>
            <a:ext cx="253948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44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586" name="Google Shape;586;p44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Worldmap Style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4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3615" l="0" r="0" t="13615"/>
          <a:stretch/>
        </p:blipFill>
        <p:spPr>
          <a:xfrm>
            <a:off x="3626294" y="1247580"/>
            <a:ext cx="1917300" cy="2764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92" name="Google Shape;592;p45"/>
          <p:cNvSpPr/>
          <p:nvPr/>
        </p:nvSpPr>
        <p:spPr>
          <a:xfrm>
            <a:off x="1321391" y="555526"/>
            <a:ext cx="284243" cy="26607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45"/>
          <p:cNvSpPr/>
          <p:nvPr/>
        </p:nvSpPr>
        <p:spPr>
          <a:xfrm rot="2700000">
            <a:off x="1355839" y="2784863"/>
            <a:ext cx="215347" cy="386076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45"/>
          <p:cNvSpPr/>
          <p:nvPr/>
        </p:nvSpPr>
        <p:spPr>
          <a:xfrm>
            <a:off x="1291081" y="1672044"/>
            <a:ext cx="344862" cy="347742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45"/>
          <p:cNvSpPr/>
          <p:nvPr/>
        </p:nvSpPr>
        <p:spPr>
          <a:xfrm>
            <a:off x="1315923" y="3936015"/>
            <a:ext cx="295178" cy="226737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45"/>
          <p:cNvSpPr txBox="1"/>
          <p:nvPr/>
        </p:nvSpPr>
        <p:spPr>
          <a:xfrm>
            <a:off x="731288" y="1108324"/>
            <a:ext cx="14644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45"/>
          <p:cNvSpPr txBox="1"/>
          <p:nvPr/>
        </p:nvSpPr>
        <p:spPr>
          <a:xfrm>
            <a:off x="731288" y="2306507"/>
            <a:ext cx="14644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45"/>
          <p:cNvSpPr txBox="1"/>
          <p:nvPr/>
        </p:nvSpPr>
        <p:spPr>
          <a:xfrm>
            <a:off x="731288" y="3372295"/>
            <a:ext cx="14644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45"/>
          <p:cNvSpPr txBox="1"/>
          <p:nvPr/>
        </p:nvSpPr>
        <p:spPr>
          <a:xfrm>
            <a:off x="731288" y="4449474"/>
            <a:ext cx="146444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45"/>
          <p:cNvSpPr txBox="1"/>
          <p:nvPr/>
        </p:nvSpPr>
        <p:spPr>
          <a:xfrm>
            <a:off x="6372200" y="1319493"/>
            <a:ext cx="2520280" cy="972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endParaRPr/>
          </a:p>
          <a:p>
            <a:pPr indent="0" lvl="0" marL="0" marR="0" rtl="0" algn="l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45"/>
          <p:cNvSpPr txBox="1"/>
          <p:nvPr/>
        </p:nvSpPr>
        <p:spPr>
          <a:xfrm>
            <a:off x="6372200" y="2275101"/>
            <a:ext cx="2520280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6" name="Google Shape;606;p46"/>
          <p:cNvGraphicFramePr/>
          <p:nvPr/>
        </p:nvGraphicFramePr>
        <p:xfrm>
          <a:off x="565430" y="1410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{3F60C49A-F3D9-48DE-ACC5-0CE3A2A82449}</a:tableStyleId>
              </a:tblPr>
              <a:tblGrid>
                <a:gridCol w="210950"/>
                <a:gridCol w="1450300"/>
                <a:gridCol w="210950"/>
              </a:tblGrid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Text  Here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  <a:tr h="10314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$25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graphicFrame>
        <p:nvGraphicFramePr>
          <p:cNvPr id="607" name="Google Shape;607;p46"/>
          <p:cNvGraphicFramePr/>
          <p:nvPr/>
        </p:nvGraphicFramePr>
        <p:xfrm>
          <a:off x="2605656" y="1410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{3F60C49A-F3D9-48DE-ACC5-0CE3A2A82449}</a:tableStyleId>
              </a:tblPr>
              <a:tblGrid>
                <a:gridCol w="210950"/>
                <a:gridCol w="1450300"/>
                <a:gridCol w="210950"/>
              </a:tblGrid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Text  Here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  <a:tr h="10314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$35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graphicFrame>
        <p:nvGraphicFramePr>
          <p:cNvPr id="608" name="Google Shape;608;p46"/>
          <p:cNvGraphicFramePr/>
          <p:nvPr/>
        </p:nvGraphicFramePr>
        <p:xfrm>
          <a:off x="4645882" y="1410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{3F60C49A-F3D9-48DE-ACC5-0CE3A2A82449}</a:tableStyleId>
              </a:tblPr>
              <a:tblGrid>
                <a:gridCol w="210950"/>
                <a:gridCol w="1450300"/>
                <a:gridCol w="210950"/>
              </a:tblGrid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Text  Here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  <a:tr h="10314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$10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graphicFrame>
        <p:nvGraphicFramePr>
          <p:cNvPr id="609" name="Google Shape;609;p46"/>
          <p:cNvGraphicFramePr/>
          <p:nvPr/>
        </p:nvGraphicFramePr>
        <p:xfrm>
          <a:off x="6686109" y="141099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{3F60C49A-F3D9-48DE-ACC5-0CE3A2A82449}</a:tableStyleId>
              </a:tblPr>
              <a:tblGrid>
                <a:gridCol w="210950"/>
                <a:gridCol w="1450300"/>
                <a:gridCol w="210950"/>
              </a:tblGrid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Text  Here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  <a:tr h="1031475"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$28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40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</a:tr>
              <a:tr h="37507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62626"/>
                    </a:solidFill>
                  </a:tcPr>
                </a:tc>
                <a:tc hMerge="1"/>
                <a:tc hMerge="1"/>
              </a:tr>
            </a:tbl>
          </a:graphicData>
        </a:graphic>
      </p:graphicFrame>
      <p:sp>
        <p:nvSpPr>
          <p:cNvPr id="610" name="Google Shape;610;p46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611" name="Google Shape;611;p46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Table Style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7"/>
          <p:cNvSpPr txBox="1"/>
          <p:nvPr/>
        </p:nvSpPr>
        <p:spPr>
          <a:xfrm>
            <a:off x="395536" y="1635646"/>
            <a:ext cx="2808312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47"/>
          <p:cNvSpPr txBox="1"/>
          <p:nvPr/>
        </p:nvSpPr>
        <p:spPr>
          <a:xfrm>
            <a:off x="395536" y="3363838"/>
            <a:ext cx="2664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8" name="Google Shape;618;p4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1282" r="11282" t="0"/>
          <a:stretch/>
        </p:blipFill>
        <p:spPr>
          <a:xfrm>
            <a:off x="6444208" y="267494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19" name="Google Shape;619;p47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1282" r="11282" t="0"/>
          <a:stretch/>
        </p:blipFill>
        <p:spPr>
          <a:xfrm>
            <a:off x="6444208" y="2715766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20" name="Google Shape;620;p47"/>
          <p:cNvPicPr preferRelativeResize="0"/>
          <p:nvPr>
            <p:ph idx="5" type="pic"/>
          </p:nvPr>
        </p:nvPicPr>
        <p:blipFill rotWithShape="1">
          <a:blip r:embed="rId5">
            <a:alphaModFix/>
          </a:blip>
          <a:srcRect b="0" l="11282" r="11282" t="0"/>
          <a:stretch/>
        </p:blipFill>
        <p:spPr>
          <a:xfrm>
            <a:off x="3986213" y="2715766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21" name="Google Shape;621;p47"/>
          <p:cNvPicPr preferRelativeResize="0"/>
          <p:nvPr>
            <p:ph idx="4" type="pic"/>
          </p:nvPr>
        </p:nvPicPr>
        <p:blipFill rotWithShape="1">
          <a:blip r:embed="rId6">
            <a:alphaModFix/>
          </a:blip>
          <a:srcRect b="0" l="11282" r="11282" t="0"/>
          <a:stretch/>
        </p:blipFill>
        <p:spPr>
          <a:xfrm>
            <a:off x="3986213" y="267494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6" name="Google Shape;626;p48"/>
          <p:cNvGrpSpPr/>
          <p:nvPr/>
        </p:nvGrpSpPr>
        <p:grpSpPr>
          <a:xfrm>
            <a:off x="582091" y="1439221"/>
            <a:ext cx="4986249" cy="639493"/>
            <a:chOff x="622999" y="1707654"/>
            <a:chExt cx="5203892" cy="667406"/>
          </a:xfrm>
        </p:grpSpPr>
        <p:sp>
          <p:nvSpPr>
            <p:cNvPr id="627" name="Google Shape;627;p48"/>
            <p:cNvSpPr/>
            <p:nvPr/>
          </p:nvSpPr>
          <p:spPr>
            <a:xfrm rot="2700000">
              <a:off x="787723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48"/>
            <p:cNvSpPr/>
            <p:nvPr/>
          </p:nvSpPr>
          <p:spPr>
            <a:xfrm rot="2700000">
              <a:off x="1291777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48"/>
            <p:cNvSpPr/>
            <p:nvPr/>
          </p:nvSpPr>
          <p:spPr>
            <a:xfrm rot="2700000">
              <a:off x="1795831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48"/>
            <p:cNvSpPr/>
            <p:nvPr/>
          </p:nvSpPr>
          <p:spPr>
            <a:xfrm rot="2700000">
              <a:off x="2299885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48"/>
            <p:cNvSpPr/>
            <p:nvPr/>
          </p:nvSpPr>
          <p:spPr>
            <a:xfrm rot="2700000">
              <a:off x="2803939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48"/>
            <p:cNvSpPr/>
            <p:nvPr/>
          </p:nvSpPr>
          <p:spPr>
            <a:xfrm rot="2700000">
              <a:off x="3307993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48"/>
            <p:cNvSpPr/>
            <p:nvPr/>
          </p:nvSpPr>
          <p:spPr>
            <a:xfrm rot="2700000">
              <a:off x="3812047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48"/>
            <p:cNvSpPr/>
            <p:nvPr/>
          </p:nvSpPr>
          <p:spPr>
            <a:xfrm rot="2700000">
              <a:off x="4316101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48"/>
            <p:cNvSpPr/>
            <p:nvPr/>
          </p:nvSpPr>
          <p:spPr>
            <a:xfrm rot="2700000">
              <a:off x="4820155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48"/>
            <p:cNvSpPr/>
            <p:nvPr/>
          </p:nvSpPr>
          <p:spPr>
            <a:xfrm rot="2700000">
              <a:off x="5324209" y="173840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7" name="Google Shape;637;p48"/>
          <p:cNvGrpSpPr/>
          <p:nvPr/>
        </p:nvGrpSpPr>
        <p:grpSpPr>
          <a:xfrm>
            <a:off x="582091" y="2295842"/>
            <a:ext cx="4986249" cy="639493"/>
            <a:chOff x="622999" y="2479034"/>
            <a:chExt cx="5203892" cy="667406"/>
          </a:xfrm>
        </p:grpSpPr>
        <p:sp>
          <p:nvSpPr>
            <p:cNvPr id="638" name="Google Shape;638;p48"/>
            <p:cNvSpPr/>
            <p:nvPr/>
          </p:nvSpPr>
          <p:spPr>
            <a:xfrm rot="2700000">
              <a:off x="787723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48"/>
            <p:cNvSpPr/>
            <p:nvPr/>
          </p:nvSpPr>
          <p:spPr>
            <a:xfrm rot="2700000">
              <a:off x="1291777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48"/>
            <p:cNvSpPr/>
            <p:nvPr/>
          </p:nvSpPr>
          <p:spPr>
            <a:xfrm rot="2700000">
              <a:off x="1795831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48"/>
            <p:cNvSpPr/>
            <p:nvPr/>
          </p:nvSpPr>
          <p:spPr>
            <a:xfrm rot="2700000">
              <a:off x="2299885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48"/>
            <p:cNvSpPr/>
            <p:nvPr/>
          </p:nvSpPr>
          <p:spPr>
            <a:xfrm rot="2700000">
              <a:off x="2803939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48"/>
            <p:cNvSpPr/>
            <p:nvPr/>
          </p:nvSpPr>
          <p:spPr>
            <a:xfrm rot="2700000">
              <a:off x="3307993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48"/>
            <p:cNvSpPr/>
            <p:nvPr/>
          </p:nvSpPr>
          <p:spPr>
            <a:xfrm rot="2700000">
              <a:off x="3812047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48"/>
            <p:cNvSpPr/>
            <p:nvPr/>
          </p:nvSpPr>
          <p:spPr>
            <a:xfrm rot="2700000">
              <a:off x="4316101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48"/>
            <p:cNvSpPr/>
            <p:nvPr/>
          </p:nvSpPr>
          <p:spPr>
            <a:xfrm rot="2700000">
              <a:off x="4820155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48"/>
            <p:cNvSpPr/>
            <p:nvPr/>
          </p:nvSpPr>
          <p:spPr>
            <a:xfrm rot="2700000">
              <a:off x="5324209" y="250978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8" name="Google Shape;648;p48"/>
          <p:cNvGrpSpPr/>
          <p:nvPr/>
        </p:nvGrpSpPr>
        <p:grpSpPr>
          <a:xfrm>
            <a:off x="582091" y="3152463"/>
            <a:ext cx="4986249" cy="639493"/>
            <a:chOff x="622999" y="3250414"/>
            <a:chExt cx="5203892" cy="667406"/>
          </a:xfrm>
        </p:grpSpPr>
        <p:sp>
          <p:nvSpPr>
            <p:cNvPr id="649" name="Google Shape;649;p48"/>
            <p:cNvSpPr/>
            <p:nvPr/>
          </p:nvSpPr>
          <p:spPr>
            <a:xfrm rot="2700000">
              <a:off x="787723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48"/>
            <p:cNvSpPr/>
            <p:nvPr/>
          </p:nvSpPr>
          <p:spPr>
            <a:xfrm rot="2700000">
              <a:off x="1291777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48"/>
            <p:cNvSpPr/>
            <p:nvPr/>
          </p:nvSpPr>
          <p:spPr>
            <a:xfrm rot="2700000">
              <a:off x="1795831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48"/>
            <p:cNvSpPr/>
            <p:nvPr/>
          </p:nvSpPr>
          <p:spPr>
            <a:xfrm rot="2700000">
              <a:off x="2299885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48"/>
            <p:cNvSpPr/>
            <p:nvPr/>
          </p:nvSpPr>
          <p:spPr>
            <a:xfrm rot="2700000">
              <a:off x="2803939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48"/>
            <p:cNvSpPr/>
            <p:nvPr/>
          </p:nvSpPr>
          <p:spPr>
            <a:xfrm rot="2700000">
              <a:off x="3307993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48"/>
            <p:cNvSpPr/>
            <p:nvPr/>
          </p:nvSpPr>
          <p:spPr>
            <a:xfrm rot="2700000">
              <a:off x="3812047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48"/>
            <p:cNvSpPr/>
            <p:nvPr/>
          </p:nvSpPr>
          <p:spPr>
            <a:xfrm rot="2700000">
              <a:off x="4316101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48"/>
            <p:cNvSpPr/>
            <p:nvPr/>
          </p:nvSpPr>
          <p:spPr>
            <a:xfrm rot="2700000">
              <a:off x="4820155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48"/>
            <p:cNvSpPr/>
            <p:nvPr/>
          </p:nvSpPr>
          <p:spPr>
            <a:xfrm rot="2700000">
              <a:off x="5324209" y="328116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9" name="Google Shape;659;p48"/>
          <p:cNvGrpSpPr/>
          <p:nvPr/>
        </p:nvGrpSpPr>
        <p:grpSpPr>
          <a:xfrm>
            <a:off x="582091" y="4009084"/>
            <a:ext cx="4986249" cy="639493"/>
            <a:chOff x="622999" y="4021794"/>
            <a:chExt cx="5203892" cy="667406"/>
          </a:xfrm>
        </p:grpSpPr>
        <p:sp>
          <p:nvSpPr>
            <p:cNvPr id="660" name="Google Shape;660;p48"/>
            <p:cNvSpPr/>
            <p:nvPr/>
          </p:nvSpPr>
          <p:spPr>
            <a:xfrm rot="2700000">
              <a:off x="787723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48"/>
            <p:cNvSpPr/>
            <p:nvPr/>
          </p:nvSpPr>
          <p:spPr>
            <a:xfrm rot="2700000">
              <a:off x="1291777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48"/>
            <p:cNvSpPr/>
            <p:nvPr/>
          </p:nvSpPr>
          <p:spPr>
            <a:xfrm rot="2700000">
              <a:off x="1795831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48"/>
            <p:cNvSpPr/>
            <p:nvPr/>
          </p:nvSpPr>
          <p:spPr>
            <a:xfrm rot="2700000">
              <a:off x="2299885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48"/>
            <p:cNvSpPr/>
            <p:nvPr/>
          </p:nvSpPr>
          <p:spPr>
            <a:xfrm rot="2700000">
              <a:off x="2803939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48"/>
            <p:cNvSpPr/>
            <p:nvPr/>
          </p:nvSpPr>
          <p:spPr>
            <a:xfrm rot="2700000">
              <a:off x="3307993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48"/>
            <p:cNvSpPr/>
            <p:nvPr/>
          </p:nvSpPr>
          <p:spPr>
            <a:xfrm rot="2700000">
              <a:off x="3812047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48"/>
            <p:cNvSpPr/>
            <p:nvPr/>
          </p:nvSpPr>
          <p:spPr>
            <a:xfrm rot="2700000">
              <a:off x="4316101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48"/>
            <p:cNvSpPr/>
            <p:nvPr/>
          </p:nvSpPr>
          <p:spPr>
            <a:xfrm rot="2700000">
              <a:off x="4820155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48"/>
            <p:cNvSpPr/>
            <p:nvPr/>
          </p:nvSpPr>
          <p:spPr>
            <a:xfrm rot="2700000">
              <a:off x="5324209" y="4052549"/>
              <a:ext cx="337958" cy="605896"/>
            </a:xfrm>
            <a:custGeom>
              <a:rect b="b" l="l" r="r" t="t"/>
              <a:pathLst>
                <a:path extrusionOk="0" h="120000" w="120000">
                  <a:moveTo>
                    <a:pt x="60041" y="0"/>
                  </a:moveTo>
                  <a:cubicBezTo>
                    <a:pt x="68312" y="142"/>
                    <a:pt x="77049" y="3617"/>
                    <a:pt x="77802" y="9249"/>
                  </a:cubicBezTo>
                  <a:cubicBezTo>
                    <a:pt x="79731" y="16341"/>
                    <a:pt x="68983" y="18083"/>
                    <a:pt x="72034" y="26607"/>
                  </a:cubicBezTo>
                  <a:lnTo>
                    <a:pt x="120000" y="26607"/>
                  </a:lnTo>
                  <a:lnTo>
                    <a:pt x="120000" y="53320"/>
                  </a:lnTo>
                  <a:cubicBezTo>
                    <a:pt x="105180" y="54850"/>
                    <a:pt x="101982" y="49006"/>
                    <a:pt x="89415" y="50069"/>
                  </a:cubicBezTo>
                  <a:cubicBezTo>
                    <a:pt x="79319" y="50489"/>
                    <a:pt x="73089" y="55363"/>
                    <a:pt x="72833" y="59977"/>
                  </a:cubicBezTo>
                  <a:cubicBezTo>
                    <a:pt x="73004" y="64029"/>
                    <a:pt x="79442" y="70012"/>
                    <a:pt x="91464" y="70060"/>
                  </a:cubicBezTo>
                  <a:cubicBezTo>
                    <a:pt x="106013" y="69226"/>
                    <a:pt x="103877" y="65247"/>
                    <a:pt x="120000" y="65606"/>
                  </a:cubicBezTo>
                  <a:lnTo>
                    <a:pt x="120000" y="93541"/>
                  </a:lnTo>
                  <a:lnTo>
                    <a:pt x="70059" y="93541"/>
                  </a:lnTo>
                  <a:cubicBezTo>
                    <a:pt x="69329" y="102697"/>
                    <a:pt x="76533" y="101447"/>
                    <a:pt x="78036" y="109608"/>
                  </a:cubicBezTo>
                  <a:cubicBezTo>
                    <a:pt x="77950" y="116314"/>
                    <a:pt x="67224" y="119904"/>
                    <a:pt x="59959" y="120000"/>
                  </a:cubicBezTo>
                  <a:cubicBezTo>
                    <a:pt x="51687" y="119857"/>
                    <a:pt x="42950" y="116382"/>
                    <a:pt x="42197" y="110750"/>
                  </a:cubicBezTo>
                  <a:cubicBezTo>
                    <a:pt x="40279" y="103699"/>
                    <a:pt x="50892" y="101936"/>
                    <a:pt x="47995" y="93541"/>
                  </a:cubicBezTo>
                  <a:lnTo>
                    <a:pt x="0" y="93541"/>
                  </a:lnTo>
                  <a:lnTo>
                    <a:pt x="0" y="66075"/>
                  </a:lnTo>
                  <a:cubicBezTo>
                    <a:pt x="15368" y="64341"/>
                    <a:pt x="18478" y="70364"/>
                    <a:pt x="31219" y="69286"/>
                  </a:cubicBezTo>
                  <a:cubicBezTo>
                    <a:pt x="41315" y="68866"/>
                    <a:pt x="47545" y="63992"/>
                    <a:pt x="47801" y="59379"/>
                  </a:cubicBezTo>
                  <a:cubicBezTo>
                    <a:pt x="47631" y="55326"/>
                    <a:pt x="41193" y="49343"/>
                    <a:pt x="29171" y="49296"/>
                  </a:cubicBezTo>
                  <a:cubicBezTo>
                    <a:pt x="14433" y="50140"/>
                    <a:pt x="16816" y="54212"/>
                    <a:pt x="0" y="53739"/>
                  </a:cubicBezTo>
                  <a:lnTo>
                    <a:pt x="0" y="26607"/>
                  </a:lnTo>
                  <a:lnTo>
                    <a:pt x="49932" y="26607"/>
                  </a:lnTo>
                  <a:cubicBezTo>
                    <a:pt x="50748" y="17288"/>
                    <a:pt x="43474" y="18596"/>
                    <a:pt x="41963" y="10391"/>
                  </a:cubicBezTo>
                  <a:cubicBezTo>
                    <a:pt x="42049" y="3685"/>
                    <a:pt x="52775" y="95"/>
                    <a:pt x="60041" y="0"/>
                  </a:cubicBezTo>
                  <a:close/>
                </a:path>
              </a:pathLst>
            </a:custGeom>
            <a:solidFill>
              <a:srgbClr val="A5A5A5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0" name="Google Shape;670;p48"/>
          <p:cNvSpPr txBox="1"/>
          <p:nvPr/>
        </p:nvSpPr>
        <p:spPr>
          <a:xfrm>
            <a:off x="5609926" y="3241378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48"/>
          <p:cNvSpPr txBox="1"/>
          <p:nvPr/>
        </p:nvSpPr>
        <p:spPr>
          <a:xfrm>
            <a:off x="5624270" y="1528136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48"/>
          <p:cNvSpPr txBox="1"/>
          <p:nvPr/>
        </p:nvSpPr>
        <p:spPr>
          <a:xfrm>
            <a:off x="5609926" y="2384757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3" name="Google Shape;673;p48"/>
          <p:cNvGrpSpPr/>
          <p:nvPr/>
        </p:nvGrpSpPr>
        <p:grpSpPr>
          <a:xfrm>
            <a:off x="6536046" y="1419622"/>
            <a:ext cx="2314240" cy="678692"/>
            <a:chOff x="803640" y="3362835"/>
            <a:chExt cx="2059657" cy="678692"/>
          </a:xfrm>
        </p:grpSpPr>
        <p:sp>
          <p:nvSpPr>
            <p:cNvPr id="674" name="Google Shape;674;p4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48"/>
          <p:cNvGrpSpPr/>
          <p:nvPr/>
        </p:nvGrpSpPr>
        <p:grpSpPr>
          <a:xfrm>
            <a:off x="6536046" y="2276243"/>
            <a:ext cx="2314240" cy="678692"/>
            <a:chOff x="803640" y="3362835"/>
            <a:chExt cx="2059657" cy="678692"/>
          </a:xfrm>
        </p:grpSpPr>
        <p:sp>
          <p:nvSpPr>
            <p:cNvPr id="677" name="Google Shape;677;p4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9" name="Google Shape;679;p48"/>
          <p:cNvGrpSpPr/>
          <p:nvPr/>
        </p:nvGrpSpPr>
        <p:grpSpPr>
          <a:xfrm>
            <a:off x="6536046" y="3132864"/>
            <a:ext cx="2314240" cy="678692"/>
            <a:chOff x="803640" y="3362835"/>
            <a:chExt cx="2059657" cy="678692"/>
          </a:xfrm>
        </p:grpSpPr>
        <p:sp>
          <p:nvSpPr>
            <p:cNvPr id="680" name="Google Shape;680;p4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2" name="Google Shape;682;p48"/>
          <p:cNvSpPr txBox="1"/>
          <p:nvPr/>
        </p:nvSpPr>
        <p:spPr>
          <a:xfrm>
            <a:off x="5624270" y="4097999"/>
            <a:ext cx="86663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3" name="Google Shape;683;p48"/>
          <p:cNvGrpSpPr/>
          <p:nvPr/>
        </p:nvGrpSpPr>
        <p:grpSpPr>
          <a:xfrm>
            <a:off x="6536046" y="3989485"/>
            <a:ext cx="2314240" cy="678692"/>
            <a:chOff x="803640" y="3362835"/>
            <a:chExt cx="2059657" cy="678692"/>
          </a:xfrm>
        </p:grpSpPr>
        <p:sp>
          <p:nvSpPr>
            <p:cNvPr id="684" name="Google Shape;684;p4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4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6" name="Google Shape;686;p48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687" name="Google Shape;687;p48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Chart Style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49"/>
          <p:cNvSpPr/>
          <p:nvPr/>
        </p:nvSpPr>
        <p:spPr>
          <a:xfrm rot="5400000">
            <a:off x="2857841" y="4161839"/>
            <a:ext cx="895621" cy="1067702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19999" y="0"/>
                </a:lnTo>
                <a:lnTo>
                  <a:pt x="119999" y="51868"/>
                </a:lnTo>
                <a:lnTo>
                  <a:pt x="51868" y="12000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49"/>
          <p:cNvSpPr/>
          <p:nvPr/>
        </p:nvSpPr>
        <p:spPr>
          <a:xfrm rot="5400000">
            <a:off x="3404136" y="3443925"/>
            <a:ext cx="1309710" cy="1099849"/>
          </a:xfrm>
          <a:prstGeom prst="parallelogram">
            <a:avLst>
              <a:gd fmla="val 83883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49"/>
          <p:cNvSpPr/>
          <p:nvPr/>
        </p:nvSpPr>
        <p:spPr>
          <a:xfrm rot="5400000">
            <a:off x="4901399" y="1608578"/>
            <a:ext cx="1309710" cy="1099849"/>
          </a:xfrm>
          <a:prstGeom prst="parallelogram">
            <a:avLst>
              <a:gd fmla="val 83883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49"/>
          <p:cNvSpPr/>
          <p:nvPr/>
        </p:nvSpPr>
        <p:spPr>
          <a:xfrm rot="5400000">
            <a:off x="4159573" y="2520678"/>
            <a:ext cx="1309710" cy="1099849"/>
          </a:xfrm>
          <a:prstGeom prst="parallelogram">
            <a:avLst>
              <a:gd fmla="val 83883" name="adj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6" name="Google Shape;696;p49"/>
          <p:cNvGrpSpPr/>
          <p:nvPr/>
        </p:nvGrpSpPr>
        <p:grpSpPr>
          <a:xfrm>
            <a:off x="496119" y="1286836"/>
            <a:ext cx="2923753" cy="2653066"/>
            <a:chOff x="496119" y="1286836"/>
            <a:chExt cx="2923753" cy="2653066"/>
          </a:xfrm>
        </p:grpSpPr>
        <p:sp>
          <p:nvSpPr>
            <p:cNvPr id="697" name="Google Shape;697;p49"/>
            <p:cNvSpPr txBox="1"/>
            <p:nvPr/>
          </p:nvSpPr>
          <p:spPr>
            <a:xfrm>
              <a:off x="496119" y="1631578"/>
              <a:ext cx="2923753" cy="2308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698" name="Google Shape;698;p49"/>
            <p:cNvSpPr txBox="1"/>
            <p:nvPr/>
          </p:nvSpPr>
          <p:spPr>
            <a:xfrm>
              <a:off x="496119" y="1286836"/>
              <a:ext cx="292375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9" name="Google Shape;699;p49"/>
          <p:cNvGrpSpPr/>
          <p:nvPr/>
        </p:nvGrpSpPr>
        <p:grpSpPr>
          <a:xfrm>
            <a:off x="6319167" y="2188445"/>
            <a:ext cx="1742210" cy="863358"/>
            <a:chOff x="803640" y="3362835"/>
            <a:chExt cx="2059657" cy="863358"/>
          </a:xfrm>
        </p:grpSpPr>
        <p:sp>
          <p:nvSpPr>
            <p:cNvPr id="700" name="Google Shape;700;p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2" name="Google Shape;702;p49"/>
          <p:cNvGrpSpPr/>
          <p:nvPr/>
        </p:nvGrpSpPr>
        <p:grpSpPr>
          <a:xfrm>
            <a:off x="5632080" y="3100546"/>
            <a:ext cx="1742210" cy="863358"/>
            <a:chOff x="803640" y="3362835"/>
            <a:chExt cx="2059657" cy="863358"/>
          </a:xfrm>
        </p:grpSpPr>
        <p:sp>
          <p:nvSpPr>
            <p:cNvPr id="703" name="Google Shape;703;p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5" name="Google Shape;705;p49"/>
          <p:cNvGrpSpPr/>
          <p:nvPr/>
        </p:nvGrpSpPr>
        <p:grpSpPr>
          <a:xfrm>
            <a:off x="4944993" y="4012648"/>
            <a:ext cx="1742210" cy="863358"/>
            <a:chOff x="803640" y="3362835"/>
            <a:chExt cx="2059657" cy="863358"/>
          </a:xfrm>
        </p:grpSpPr>
        <p:sp>
          <p:nvSpPr>
            <p:cNvPr id="706" name="Google Shape;706;p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8" name="Google Shape;708;p49"/>
          <p:cNvSpPr txBox="1"/>
          <p:nvPr/>
        </p:nvSpPr>
        <p:spPr>
          <a:xfrm>
            <a:off x="3511347" y="3338994"/>
            <a:ext cx="1853006" cy="3864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49"/>
          <p:cNvSpPr txBox="1"/>
          <p:nvPr/>
        </p:nvSpPr>
        <p:spPr>
          <a:xfrm>
            <a:off x="2771801" y="4251096"/>
            <a:ext cx="1837115" cy="3864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/>
          </a:p>
        </p:txBody>
      </p:sp>
      <p:sp>
        <p:nvSpPr>
          <p:cNvPr id="710" name="Google Shape;710;p49"/>
          <p:cNvSpPr txBox="1"/>
          <p:nvPr/>
        </p:nvSpPr>
        <p:spPr>
          <a:xfrm rot="41765">
            <a:off x="4266784" y="2426893"/>
            <a:ext cx="1837115" cy="3864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/>
          </a:p>
        </p:txBody>
      </p:sp>
      <p:grpSp>
        <p:nvGrpSpPr>
          <p:cNvPr id="711" name="Google Shape;711;p49"/>
          <p:cNvGrpSpPr/>
          <p:nvPr/>
        </p:nvGrpSpPr>
        <p:grpSpPr>
          <a:xfrm>
            <a:off x="7006254" y="1276344"/>
            <a:ext cx="1742210" cy="863358"/>
            <a:chOff x="803640" y="3362835"/>
            <a:chExt cx="2059657" cy="863358"/>
          </a:xfrm>
        </p:grpSpPr>
        <p:sp>
          <p:nvSpPr>
            <p:cNvPr id="712" name="Google Shape;712;p4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4" name="Google Shape;714;p49"/>
          <p:cNvSpPr txBox="1"/>
          <p:nvPr/>
        </p:nvSpPr>
        <p:spPr>
          <a:xfrm rot="41765">
            <a:off x="5006329" y="1514792"/>
            <a:ext cx="1837115" cy="3864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49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716" name="Google Shape;716;p49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p5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6582" l="0" r="0" t="6574"/>
          <a:stretch/>
        </p:blipFill>
        <p:spPr>
          <a:xfrm>
            <a:off x="771160" y="1374774"/>
            <a:ext cx="3455400" cy="2323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22" name="Google Shape;722;p50"/>
          <p:cNvSpPr txBox="1"/>
          <p:nvPr/>
        </p:nvSpPr>
        <p:spPr>
          <a:xfrm>
            <a:off x="6012160" y="1419622"/>
            <a:ext cx="2649666" cy="15841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50"/>
          <p:cNvSpPr txBox="1"/>
          <p:nvPr/>
        </p:nvSpPr>
        <p:spPr>
          <a:xfrm>
            <a:off x="5493474" y="3521324"/>
            <a:ext cx="3168352" cy="1282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marR="0" rtl="0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50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725" name="Google Shape;725;p50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Infographic Style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/>
        </p:nvSpPr>
        <p:spPr>
          <a:xfrm>
            <a:off x="1763688" y="555526"/>
            <a:ext cx="648072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" name="Google Shape;131;p24"/>
          <p:cNvGrpSpPr/>
          <p:nvPr/>
        </p:nvGrpSpPr>
        <p:grpSpPr>
          <a:xfrm>
            <a:off x="2564378" y="4089351"/>
            <a:ext cx="4902230" cy="523191"/>
            <a:chOff x="2299400" y="1781114"/>
            <a:chExt cx="4576856" cy="523191"/>
          </a:xfrm>
        </p:grpSpPr>
        <p:sp>
          <p:nvSpPr>
            <p:cNvPr id="132" name="Google Shape;132;p24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4"/>
            <p:cNvSpPr txBox="1"/>
            <p:nvPr/>
          </p:nvSpPr>
          <p:spPr>
            <a:xfrm>
              <a:off x="2299400" y="2050389"/>
              <a:ext cx="457685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" name="Google Shape;134;p24"/>
          <p:cNvGrpSpPr/>
          <p:nvPr/>
        </p:nvGrpSpPr>
        <p:grpSpPr>
          <a:xfrm>
            <a:off x="2564378" y="1408919"/>
            <a:ext cx="4902230" cy="523191"/>
            <a:chOff x="2299400" y="1781114"/>
            <a:chExt cx="4576856" cy="523191"/>
          </a:xfrm>
        </p:grpSpPr>
        <p:sp>
          <p:nvSpPr>
            <p:cNvPr id="135" name="Google Shape;135;p24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4"/>
            <p:cNvSpPr txBox="1"/>
            <p:nvPr/>
          </p:nvSpPr>
          <p:spPr>
            <a:xfrm>
              <a:off x="2299400" y="2050389"/>
              <a:ext cx="457685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" name="Google Shape;137;p24"/>
          <p:cNvGrpSpPr/>
          <p:nvPr/>
        </p:nvGrpSpPr>
        <p:grpSpPr>
          <a:xfrm>
            <a:off x="2564378" y="2079027"/>
            <a:ext cx="4902230" cy="523191"/>
            <a:chOff x="2299400" y="1781114"/>
            <a:chExt cx="4576856" cy="523191"/>
          </a:xfrm>
        </p:grpSpPr>
        <p:sp>
          <p:nvSpPr>
            <p:cNvPr id="138" name="Google Shape;138;p24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4"/>
            <p:cNvSpPr txBox="1"/>
            <p:nvPr/>
          </p:nvSpPr>
          <p:spPr>
            <a:xfrm>
              <a:off x="2299400" y="2050389"/>
              <a:ext cx="457685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" name="Google Shape;140;p24"/>
          <p:cNvGrpSpPr/>
          <p:nvPr/>
        </p:nvGrpSpPr>
        <p:grpSpPr>
          <a:xfrm>
            <a:off x="2564378" y="2749135"/>
            <a:ext cx="4902230" cy="523191"/>
            <a:chOff x="2299400" y="1781114"/>
            <a:chExt cx="4576856" cy="523191"/>
          </a:xfrm>
        </p:grpSpPr>
        <p:sp>
          <p:nvSpPr>
            <p:cNvPr id="141" name="Google Shape;141;p24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4"/>
            <p:cNvSpPr txBox="1"/>
            <p:nvPr/>
          </p:nvSpPr>
          <p:spPr>
            <a:xfrm>
              <a:off x="2299400" y="2050389"/>
              <a:ext cx="457685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" name="Google Shape;143;p24"/>
          <p:cNvGrpSpPr/>
          <p:nvPr/>
        </p:nvGrpSpPr>
        <p:grpSpPr>
          <a:xfrm>
            <a:off x="2564378" y="3419243"/>
            <a:ext cx="4902230" cy="523191"/>
            <a:chOff x="2299400" y="1781114"/>
            <a:chExt cx="4576856" cy="523191"/>
          </a:xfrm>
        </p:grpSpPr>
        <p:sp>
          <p:nvSpPr>
            <p:cNvPr id="144" name="Google Shape;144;p24"/>
            <p:cNvSpPr txBox="1"/>
            <p:nvPr/>
          </p:nvSpPr>
          <p:spPr>
            <a:xfrm>
              <a:off x="2299400" y="1781114"/>
              <a:ext cx="45768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4"/>
            <p:cNvSpPr txBox="1"/>
            <p:nvPr/>
          </p:nvSpPr>
          <p:spPr>
            <a:xfrm>
              <a:off x="2299400" y="2050389"/>
              <a:ext cx="4576856" cy="2539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" name="Google Shape;146;p24"/>
          <p:cNvSpPr txBox="1"/>
          <p:nvPr/>
        </p:nvSpPr>
        <p:spPr>
          <a:xfrm>
            <a:off x="1763688" y="1455071"/>
            <a:ext cx="6046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47" name="Google Shape;147;p24"/>
          <p:cNvSpPr txBox="1"/>
          <p:nvPr/>
        </p:nvSpPr>
        <p:spPr>
          <a:xfrm>
            <a:off x="1763688" y="2125179"/>
            <a:ext cx="6046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4"/>
          <p:cNvSpPr txBox="1"/>
          <p:nvPr/>
        </p:nvSpPr>
        <p:spPr>
          <a:xfrm>
            <a:off x="1763688" y="2795287"/>
            <a:ext cx="6046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4"/>
          <p:cNvSpPr txBox="1"/>
          <p:nvPr/>
        </p:nvSpPr>
        <p:spPr>
          <a:xfrm>
            <a:off x="1763688" y="3465395"/>
            <a:ext cx="6046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4"/>
          <p:cNvSpPr txBox="1"/>
          <p:nvPr/>
        </p:nvSpPr>
        <p:spPr>
          <a:xfrm>
            <a:off x="1763688" y="4135503"/>
            <a:ext cx="604639" cy="4308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51"/>
          <p:cNvSpPr/>
          <p:nvPr/>
        </p:nvSpPr>
        <p:spPr>
          <a:xfrm>
            <a:off x="1163266" y="1992284"/>
            <a:ext cx="3454085" cy="25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51"/>
          <p:cNvSpPr/>
          <p:nvPr/>
        </p:nvSpPr>
        <p:spPr>
          <a:xfrm>
            <a:off x="1163267" y="1384761"/>
            <a:ext cx="3142727" cy="25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51"/>
          <p:cNvSpPr/>
          <p:nvPr/>
        </p:nvSpPr>
        <p:spPr>
          <a:xfrm>
            <a:off x="1163267" y="2599807"/>
            <a:ext cx="2566664" cy="25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51"/>
          <p:cNvSpPr/>
          <p:nvPr/>
        </p:nvSpPr>
        <p:spPr>
          <a:xfrm>
            <a:off x="1163267" y="3207330"/>
            <a:ext cx="3710428" cy="25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51"/>
          <p:cNvSpPr/>
          <p:nvPr/>
        </p:nvSpPr>
        <p:spPr>
          <a:xfrm>
            <a:off x="1163267" y="3814853"/>
            <a:ext cx="1973873" cy="25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51"/>
          <p:cNvSpPr/>
          <p:nvPr/>
        </p:nvSpPr>
        <p:spPr>
          <a:xfrm>
            <a:off x="1163267" y="4422376"/>
            <a:ext cx="2469568" cy="252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6" name="Google Shape;736;p51"/>
          <p:cNvCxnSpPr/>
          <p:nvPr/>
        </p:nvCxnSpPr>
        <p:spPr>
          <a:xfrm>
            <a:off x="1163267" y="1203598"/>
            <a:ext cx="0" cy="360040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7" name="Google Shape;737;p51"/>
          <p:cNvSpPr txBox="1"/>
          <p:nvPr/>
        </p:nvSpPr>
        <p:spPr>
          <a:xfrm>
            <a:off x="467544" y="1343687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2012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51"/>
          <p:cNvSpPr txBox="1"/>
          <p:nvPr/>
        </p:nvSpPr>
        <p:spPr>
          <a:xfrm>
            <a:off x="467544" y="1949229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2013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51"/>
          <p:cNvSpPr txBox="1"/>
          <p:nvPr/>
        </p:nvSpPr>
        <p:spPr>
          <a:xfrm>
            <a:off x="467544" y="2554771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Google Shape;740;p51"/>
          <p:cNvSpPr txBox="1"/>
          <p:nvPr/>
        </p:nvSpPr>
        <p:spPr>
          <a:xfrm>
            <a:off x="467544" y="3160313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51"/>
          <p:cNvSpPr txBox="1"/>
          <p:nvPr/>
        </p:nvSpPr>
        <p:spPr>
          <a:xfrm>
            <a:off x="467544" y="3765855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51"/>
          <p:cNvSpPr txBox="1"/>
          <p:nvPr/>
        </p:nvSpPr>
        <p:spPr>
          <a:xfrm>
            <a:off x="467544" y="4371395"/>
            <a:ext cx="7076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51"/>
          <p:cNvSpPr txBox="1"/>
          <p:nvPr/>
        </p:nvSpPr>
        <p:spPr>
          <a:xfrm>
            <a:off x="3531648" y="1348121"/>
            <a:ext cx="7819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51"/>
          <p:cNvSpPr txBox="1"/>
          <p:nvPr/>
        </p:nvSpPr>
        <p:spPr>
          <a:xfrm>
            <a:off x="3811170" y="1957813"/>
            <a:ext cx="7819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51"/>
          <p:cNvSpPr txBox="1"/>
          <p:nvPr/>
        </p:nvSpPr>
        <p:spPr>
          <a:xfrm>
            <a:off x="2961946" y="2567505"/>
            <a:ext cx="7819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51"/>
          <p:cNvSpPr txBox="1"/>
          <p:nvPr/>
        </p:nvSpPr>
        <p:spPr>
          <a:xfrm>
            <a:off x="4112608" y="3177197"/>
            <a:ext cx="7819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65%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51"/>
          <p:cNvSpPr txBox="1"/>
          <p:nvPr/>
        </p:nvSpPr>
        <p:spPr>
          <a:xfrm>
            <a:off x="2394508" y="3786889"/>
            <a:ext cx="7819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51"/>
          <p:cNvSpPr txBox="1"/>
          <p:nvPr/>
        </p:nvSpPr>
        <p:spPr>
          <a:xfrm>
            <a:off x="2843808" y="4396581"/>
            <a:ext cx="7819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43%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9" name="Google Shape;749;p51"/>
          <p:cNvGrpSpPr/>
          <p:nvPr/>
        </p:nvGrpSpPr>
        <p:grpSpPr>
          <a:xfrm>
            <a:off x="4416190" y="1251132"/>
            <a:ext cx="4404282" cy="494026"/>
            <a:chOff x="803640" y="3362835"/>
            <a:chExt cx="2059657" cy="494026"/>
          </a:xfrm>
        </p:grpSpPr>
        <p:sp>
          <p:nvSpPr>
            <p:cNvPr id="750" name="Google Shape;750;p5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2" name="Google Shape;752;p51"/>
          <p:cNvGrpSpPr/>
          <p:nvPr/>
        </p:nvGrpSpPr>
        <p:grpSpPr>
          <a:xfrm>
            <a:off x="4739267" y="1859512"/>
            <a:ext cx="4081205" cy="494026"/>
            <a:chOff x="803640" y="3362835"/>
            <a:chExt cx="2059657" cy="494026"/>
          </a:xfrm>
        </p:grpSpPr>
        <p:sp>
          <p:nvSpPr>
            <p:cNvPr id="753" name="Google Shape;753;p5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5" name="Google Shape;755;p51"/>
          <p:cNvGrpSpPr/>
          <p:nvPr/>
        </p:nvGrpSpPr>
        <p:grpSpPr>
          <a:xfrm>
            <a:off x="3851920" y="2467892"/>
            <a:ext cx="4968552" cy="494026"/>
            <a:chOff x="803640" y="3362835"/>
            <a:chExt cx="2059657" cy="494026"/>
          </a:xfrm>
        </p:grpSpPr>
        <p:sp>
          <p:nvSpPr>
            <p:cNvPr id="756" name="Google Shape;756;p5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8" name="Google Shape;758;p51"/>
          <p:cNvGrpSpPr/>
          <p:nvPr/>
        </p:nvGrpSpPr>
        <p:grpSpPr>
          <a:xfrm>
            <a:off x="5004048" y="3076272"/>
            <a:ext cx="3816424" cy="494026"/>
            <a:chOff x="803640" y="3362835"/>
            <a:chExt cx="2059657" cy="494026"/>
          </a:xfrm>
        </p:grpSpPr>
        <p:sp>
          <p:nvSpPr>
            <p:cNvPr id="759" name="Google Shape;759;p5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51"/>
          <p:cNvGrpSpPr/>
          <p:nvPr/>
        </p:nvGrpSpPr>
        <p:grpSpPr>
          <a:xfrm>
            <a:off x="3275856" y="3684652"/>
            <a:ext cx="5544616" cy="494026"/>
            <a:chOff x="803640" y="3362835"/>
            <a:chExt cx="2059657" cy="494026"/>
          </a:xfrm>
        </p:grpSpPr>
        <p:sp>
          <p:nvSpPr>
            <p:cNvPr id="762" name="Google Shape;762;p5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4" name="Google Shape;764;p51"/>
          <p:cNvGrpSpPr/>
          <p:nvPr/>
        </p:nvGrpSpPr>
        <p:grpSpPr>
          <a:xfrm>
            <a:off x="3779912" y="4293034"/>
            <a:ext cx="5040560" cy="494026"/>
            <a:chOff x="803640" y="3362835"/>
            <a:chExt cx="2059657" cy="494026"/>
          </a:xfrm>
        </p:grpSpPr>
        <p:sp>
          <p:nvSpPr>
            <p:cNvPr id="765" name="Google Shape;765;p5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5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7" name="Google Shape;767;p51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768" name="Google Shape;768;p51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Chart Style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3" name="Google Shape;773;p5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9963" l="0" r="0" t="19963"/>
          <a:stretch/>
        </p:blipFill>
        <p:spPr>
          <a:xfrm>
            <a:off x="0" y="0"/>
            <a:ext cx="9144000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descr="D:\Fullppt\005-PNG이미지\노트북.png" id="774" name="Google Shape;774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612576" y="1131590"/>
            <a:ext cx="5616624" cy="2856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52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16491" r="16498" t="0"/>
          <a:stretch/>
        </p:blipFill>
        <p:spPr>
          <a:xfrm>
            <a:off x="933500" y="1491630"/>
            <a:ext cx="2644500" cy="1991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76" name="Google Shape;776;p52"/>
          <p:cNvSpPr/>
          <p:nvPr/>
        </p:nvSpPr>
        <p:spPr>
          <a:xfrm>
            <a:off x="3713595" y="4110234"/>
            <a:ext cx="302443" cy="523402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52"/>
          <p:cNvSpPr/>
          <p:nvPr/>
        </p:nvSpPr>
        <p:spPr>
          <a:xfrm>
            <a:off x="632786" y="4116485"/>
            <a:ext cx="643030" cy="51090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8" name="Google Shape;778;p52"/>
          <p:cNvGrpSpPr/>
          <p:nvPr/>
        </p:nvGrpSpPr>
        <p:grpSpPr>
          <a:xfrm>
            <a:off x="1409885" y="4011881"/>
            <a:ext cx="1706966" cy="720109"/>
            <a:chOff x="1472558" y="998559"/>
            <a:chExt cx="2765965" cy="720109"/>
          </a:xfrm>
        </p:grpSpPr>
        <p:sp>
          <p:nvSpPr>
            <p:cNvPr id="779" name="Google Shape;779;p5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5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1" name="Google Shape;781;p52"/>
          <p:cNvGrpSpPr/>
          <p:nvPr/>
        </p:nvGrpSpPr>
        <p:grpSpPr>
          <a:xfrm>
            <a:off x="4261696" y="4011881"/>
            <a:ext cx="1706966" cy="720109"/>
            <a:chOff x="1472558" y="998559"/>
            <a:chExt cx="2765965" cy="720109"/>
          </a:xfrm>
        </p:grpSpPr>
        <p:sp>
          <p:nvSpPr>
            <p:cNvPr id="782" name="Google Shape;782;p5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5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4" name="Google Shape;784;p52"/>
          <p:cNvSpPr/>
          <p:nvPr/>
        </p:nvSpPr>
        <p:spPr>
          <a:xfrm>
            <a:off x="6453817" y="4149715"/>
            <a:ext cx="525618" cy="444441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5" name="Google Shape;785;p52"/>
          <p:cNvGrpSpPr/>
          <p:nvPr/>
        </p:nvGrpSpPr>
        <p:grpSpPr>
          <a:xfrm>
            <a:off x="7113506" y="4011881"/>
            <a:ext cx="1706966" cy="720109"/>
            <a:chOff x="1472558" y="998559"/>
            <a:chExt cx="2765965" cy="720109"/>
          </a:xfrm>
        </p:grpSpPr>
        <p:sp>
          <p:nvSpPr>
            <p:cNvPr id="786" name="Google Shape;786;p5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5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8" name="Google Shape;788;p52"/>
          <p:cNvSpPr txBox="1"/>
          <p:nvPr/>
        </p:nvSpPr>
        <p:spPr>
          <a:xfrm>
            <a:off x="5508104" y="931031"/>
            <a:ext cx="3456384" cy="10019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 Designed 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52"/>
          <p:cNvSpPr txBox="1"/>
          <p:nvPr/>
        </p:nvSpPr>
        <p:spPr>
          <a:xfrm>
            <a:off x="5508104" y="1916127"/>
            <a:ext cx="345638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53"/>
          <p:cNvSpPr txBox="1"/>
          <p:nvPr/>
        </p:nvSpPr>
        <p:spPr>
          <a:xfrm>
            <a:off x="540000" y="1598995"/>
            <a:ext cx="80662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 Easy to change colors, photos and Text.</a:t>
            </a:r>
            <a:endParaRPr/>
          </a:p>
        </p:txBody>
      </p:sp>
      <p:grpSp>
        <p:nvGrpSpPr>
          <p:cNvPr id="795" name="Google Shape;795;p53"/>
          <p:cNvGrpSpPr/>
          <p:nvPr/>
        </p:nvGrpSpPr>
        <p:grpSpPr>
          <a:xfrm>
            <a:off x="5341000" y="2139702"/>
            <a:ext cx="3191439" cy="2438292"/>
            <a:chOff x="2227884" y="1330362"/>
            <a:chExt cx="2835932" cy="2438292"/>
          </a:xfrm>
        </p:grpSpPr>
        <p:sp>
          <p:nvSpPr>
            <p:cNvPr id="796" name="Google Shape;796;p53"/>
            <p:cNvSpPr txBox="1"/>
            <p:nvPr/>
          </p:nvSpPr>
          <p:spPr>
            <a:xfrm>
              <a:off x="2227884" y="1644996"/>
              <a:ext cx="2835932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53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8" name="Google Shape;798;p53"/>
          <p:cNvGrpSpPr/>
          <p:nvPr/>
        </p:nvGrpSpPr>
        <p:grpSpPr>
          <a:xfrm>
            <a:off x="1367072" y="2139702"/>
            <a:ext cx="3191439" cy="2438292"/>
            <a:chOff x="2227884" y="1330362"/>
            <a:chExt cx="2835932" cy="2438292"/>
          </a:xfrm>
        </p:grpSpPr>
        <p:sp>
          <p:nvSpPr>
            <p:cNvPr id="799" name="Google Shape;799;p53"/>
            <p:cNvSpPr txBox="1"/>
            <p:nvPr/>
          </p:nvSpPr>
          <p:spPr>
            <a:xfrm>
              <a:off x="2227884" y="1644996"/>
              <a:ext cx="2835932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53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1" name="Google Shape;801;p53"/>
          <p:cNvSpPr/>
          <p:nvPr/>
        </p:nvSpPr>
        <p:spPr>
          <a:xfrm>
            <a:off x="715842" y="2139702"/>
            <a:ext cx="552754" cy="552754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53"/>
          <p:cNvSpPr/>
          <p:nvPr/>
        </p:nvSpPr>
        <p:spPr>
          <a:xfrm>
            <a:off x="4672126" y="2139702"/>
            <a:ext cx="552754" cy="552754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53"/>
          <p:cNvSpPr txBox="1"/>
          <p:nvPr/>
        </p:nvSpPr>
        <p:spPr>
          <a:xfrm>
            <a:off x="774362" y="2237955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53"/>
          <p:cNvSpPr txBox="1"/>
          <p:nvPr/>
        </p:nvSpPr>
        <p:spPr>
          <a:xfrm>
            <a:off x="4738799" y="2230791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53"/>
          <p:cNvSpPr txBox="1"/>
          <p:nvPr>
            <p:ph idx="1" type="subTitle"/>
          </p:nvPr>
        </p:nvSpPr>
        <p:spPr>
          <a:xfrm>
            <a:off x="1" y="1125950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806" name="Google Shape;806;p53"/>
          <p:cNvSpPr txBox="1"/>
          <p:nvPr>
            <p:ph type="title"/>
          </p:nvPr>
        </p:nvSpPr>
        <p:spPr>
          <a:xfrm>
            <a:off x="19716" y="629350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54"/>
          <p:cNvSpPr txBox="1"/>
          <p:nvPr/>
        </p:nvSpPr>
        <p:spPr>
          <a:xfrm>
            <a:off x="540000" y="1603645"/>
            <a:ext cx="80662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2" name="Google Shape;812;p54"/>
          <p:cNvGrpSpPr/>
          <p:nvPr/>
        </p:nvGrpSpPr>
        <p:grpSpPr>
          <a:xfrm>
            <a:off x="1367073" y="2149682"/>
            <a:ext cx="1836776" cy="2397642"/>
            <a:chOff x="2227884" y="1330362"/>
            <a:chExt cx="2835932" cy="2397642"/>
          </a:xfrm>
        </p:grpSpPr>
        <p:sp>
          <p:nvSpPr>
            <p:cNvPr id="813" name="Google Shape;813;p54"/>
            <p:cNvSpPr txBox="1"/>
            <p:nvPr/>
          </p:nvSpPr>
          <p:spPr>
            <a:xfrm>
              <a:off x="2227884" y="1789012"/>
              <a:ext cx="2835932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814" name="Google Shape;814;p54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5" name="Google Shape;815;p54"/>
          <p:cNvSpPr/>
          <p:nvPr/>
        </p:nvSpPr>
        <p:spPr>
          <a:xfrm>
            <a:off x="715842" y="2149682"/>
            <a:ext cx="552754" cy="552754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54"/>
          <p:cNvSpPr txBox="1"/>
          <p:nvPr/>
        </p:nvSpPr>
        <p:spPr>
          <a:xfrm>
            <a:off x="774362" y="2247935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7" name="Google Shape;817;p54"/>
          <p:cNvGrpSpPr/>
          <p:nvPr/>
        </p:nvGrpSpPr>
        <p:grpSpPr>
          <a:xfrm>
            <a:off x="3923357" y="2147017"/>
            <a:ext cx="1836776" cy="2397642"/>
            <a:chOff x="2227884" y="1330362"/>
            <a:chExt cx="2835932" cy="2397642"/>
          </a:xfrm>
        </p:grpSpPr>
        <p:sp>
          <p:nvSpPr>
            <p:cNvPr id="818" name="Google Shape;818;p54"/>
            <p:cNvSpPr txBox="1"/>
            <p:nvPr/>
          </p:nvSpPr>
          <p:spPr>
            <a:xfrm>
              <a:off x="2227884" y="1789012"/>
              <a:ext cx="2835932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819" name="Google Shape;819;p54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" name="Google Shape;820;p54"/>
          <p:cNvSpPr/>
          <p:nvPr/>
        </p:nvSpPr>
        <p:spPr>
          <a:xfrm>
            <a:off x="3272126" y="2147017"/>
            <a:ext cx="552754" cy="552754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54"/>
          <p:cNvSpPr txBox="1"/>
          <p:nvPr/>
        </p:nvSpPr>
        <p:spPr>
          <a:xfrm>
            <a:off x="3330646" y="2245270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2" name="Google Shape;822;p54"/>
          <p:cNvGrpSpPr/>
          <p:nvPr/>
        </p:nvGrpSpPr>
        <p:grpSpPr>
          <a:xfrm>
            <a:off x="6479640" y="2144352"/>
            <a:ext cx="1836776" cy="2397642"/>
            <a:chOff x="2227884" y="1330362"/>
            <a:chExt cx="2835932" cy="2397642"/>
          </a:xfrm>
        </p:grpSpPr>
        <p:sp>
          <p:nvSpPr>
            <p:cNvPr id="823" name="Google Shape;823;p54"/>
            <p:cNvSpPr txBox="1"/>
            <p:nvPr/>
          </p:nvSpPr>
          <p:spPr>
            <a:xfrm>
              <a:off x="2227884" y="1789012"/>
              <a:ext cx="2835932" cy="1938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Get a modern PowerPoint  Presentation that is beautifully designed. Easy to change colors, photos and Text. </a:t>
              </a:r>
              <a:endParaRPr/>
            </a:p>
          </p:txBody>
        </p:sp>
        <p:sp>
          <p:nvSpPr>
            <p:cNvPr id="824" name="Google Shape;824;p54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5" name="Google Shape;825;p54"/>
          <p:cNvSpPr/>
          <p:nvPr/>
        </p:nvSpPr>
        <p:spPr>
          <a:xfrm>
            <a:off x="5828409" y="2144352"/>
            <a:ext cx="552754" cy="552754"/>
          </a:xfrm>
          <a:prstGeom prst="ellipse">
            <a:avLst/>
          </a:prstGeom>
          <a:solidFill>
            <a:srgbClr val="262626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54"/>
          <p:cNvSpPr txBox="1"/>
          <p:nvPr/>
        </p:nvSpPr>
        <p:spPr>
          <a:xfrm>
            <a:off x="5886929" y="2242605"/>
            <a:ext cx="44114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54"/>
          <p:cNvSpPr txBox="1"/>
          <p:nvPr>
            <p:ph idx="1" type="subTitle"/>
          </p:nvPr>
        </p:nvSpPr>
        <p:spPr>
          <a:xfrm>
            <a:off x="1" y="1125950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828" name="Google Shape;828;p54"/>
          <p:cNvSpPr txBox="1"/>
          <p:nvPr>
            <p:ph type="title"/>
          </p:nvPr>
        </p:nvSpPr>
        <p:spPr>
          <a:xfrm>
            <a:off x="19716" y="629350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Columns Style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55"/>
          <p:cNvSpPr txBox="1"/>
          <p:nvPr>
            <p:ph idx="1" type="body"/>
          </p:nvPr>
        </p:nvSpPr>
        <p:spPr>
          <a:xfrm>
            <a:off x="0" y="2211710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55"/>
          <p:cNvSpPr txBox="1"/>
          <p:nvPr>
            <p:ph idx="2" type="body"/>
          </p:nvPr>
        </p:nvSpPr>
        <p:spPr>
          <a:xfrm>
            <a:off x="-148" y="278777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6"/>
          <p:cNvSpPr txBox="1"/>
          <p:nvPr/>
        </p:nvSpPr>
        <p:spPr>
          <a:xfrm>
            <a:off x="1403648" y="196327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56"/>
          <p:cNvSpPr txBox="1"/>
          <p:nvPr/>
        </p:nvSpPr>
        <p:spPr>
          <a:xfrm>
            <a:off x="1403648" y="250692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All Illustrated  backgrounds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56"/>
          <p:cNvSpPr txBox="1"/>
          <p:nvPr/>
        </p:nvSpPr>
        <p:spPr>
          <a:xfrm>
            <a:off x="1403648" y="30505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56"/>
          <p:cNvSpPr txBox="1"/>
          <p:nvPr/>
        </p:nvSpPr>
        <p:spPr>
          <a:xfrm>
            <a:off x="1403648" y="1419622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56"/>
          <p:cNvSpPr txBox="1"/>
          <p:nvPr/>
        </p:nvSpPr>
        <p:spPr>
          <a:xfrm>
            <a:off x="1403648" y="627534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A40D"/>
              </a:buClr>
              <a:buFont typeface="Arial"/>
              <a:buNone/>
            </a:pPr>
            <a:r>
              <a:rPr b="1" lang="en" sz="4000">
                <a:solidFill>
                  <a:srgbClr val="F2A40D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 b="1" sz="4000">
              <a:solidFill>
                <a:srgbClr val="F2A40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56"/>
          <p:cNvSpPr txBox="1"/>
          <p:nvPr/>
        </p:nvSpPr>
        <p:spPr>
          <a:xfrm>
            <a:off x="2288259" y="4098286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56"/>
          <p:cNvSpPr txBox="1"/>
          <p:nvPr/>
        </p:nvSpPr>
        <p:spPr>
          <a:xfrm>
            <a:off x="1424163" y="359423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57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7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57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3" name="Google Shape;853;p57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854" name="Google Shape;854;p57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57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57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57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8" name="Google Shape;858;p57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7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7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57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57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57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57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57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57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7" name="Google Shape;867;p57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868" name="Google Shape;868;p57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57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0" name="Google Shape;870;p57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871" name="Google Shape;871;p57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57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" name="Google Shape;873;p57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874" name="Google Shape;874;p57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57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" name="Google Shape;876;p57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877" name="Google Shape;877;p57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57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9" name="Google Shape;879;p57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57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57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57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57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57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Google Shape;885;p57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57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57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57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57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57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57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57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57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57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57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57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57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57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57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57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57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57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57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57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57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57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57"/>
          <p:cNvSpPr txBox="1"/>
          <p:nvPr>
            <p:ph type="title"/>
          </p:nvPr>
        </p:nvSpPr>
        <p:spPr>
          <a:xfrm>
            <a:off x="19725" y="111676"/>
            <a:ext cx="9143700" cy="54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Fully Editable Icon Sets : A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58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58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58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58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58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58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58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58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58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58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58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58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58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58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58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58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58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58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58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58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58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58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58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58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58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58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58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8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58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58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58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8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8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58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6" name="Google Shape;946;p58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947" name="Google Shape;947;p58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58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58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950" name="Google Shape;950;p58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58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58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3" name="Google Shape;953;p58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58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8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8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58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58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58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58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58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58"/>
          <p:cNvSpPr txBox="1"/>
          <p:nvPr>
            <p:ph type="title"/>
          </p:nvPr>
        </p:nvSpPr>
        <p:spPr>
          <a:xfrm>
            <a:off x="19725" y="111676"/>
            <a:ext cx="9143700" cy="54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Fully Editable Icon Sets : B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59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59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59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59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59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59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59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59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9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59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7" name="Google Shape;977;p59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978" name="Google Shape;978;p59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59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59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59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2" name="Google Shape;982;p59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9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9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85" name="Google Shape;985;p59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986" name="Google Shape;986;p59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59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8" name="Google Shape;988;p59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59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59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59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9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59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59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59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59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59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59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59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59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59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59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59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59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59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59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59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59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59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59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59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59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59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59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59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59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59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59"/>
          <p:cNvSpPr txBox="1"/>
          <p:nvPr>
            <p:ph type="title"/>
          </p:nvPr>
        </p:nvSpPr>
        <p:spPr>
          <a:xfrm>
            <a:off x="19725" y="111676"/>
            <a:ext cx="9143700" cy="54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4000"/>
              <a:t>Fully Editable Icon Sets : C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/>
          <p:nvPr/>
        </p:nvSpPr>
        <p:spPr>
          <a:xfrm>
            <a:off x="1661631" y="2221416"/>
            <a:ext cx="686072" cy="686072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5"/>
          <p:cNvSpPr txBox="1"/>
          <p:nvPr>
            <p:ph idx="1" type="subTitle"/>
          </p:nvPr>
        </p:nvSpPr>
        <p:spPr>
          <a:xfrm>
            <a:off x="3979925" y="2680163"/>
            <a:ext cx="51723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Insert the title of your subtitle Here</a:t>
            </a:r>
            <a:endParaRPr/>
          </a:p>
        </p:txBody>
      </p:sp>
      <p:sp>
        <p:nvSpPr>
          <p:cNvPr id="157" name="Google Shape;157;p25"/>
          <p:cNvSpPr txBox="1"/>
          <p:nvPr>
            <p:ph type="title"/>
          </p:nvPr>
        </p:nvSpPr>
        <p:spPr>
          <a:xfrm>
            <a:off x="3991077" y="2183563"/>
            <a:ext cx="51723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</a:rPr>
              <a:t>Section Break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26"/>
          <p:cNvGrpSpPr/>
          <p:nvPr/>
        </p:nvGrpSpPr>
        <p:grpSpPr>
          <a:xfrm>
            <a:off x="2843808" y="2499742"/>
            <a:ext cx="3528392" cy="1354216"/>
            <a:chOff x="3017860" y="4363106"/>
            <a:chExt cx="1654564" cy="1354216"/>
          </a:xfrm>
        </p:grpSpPr>
        <p:sp>
          <p:nvSpPr>
            <p:cNvPr id="163" name="Google Shape;163;p26"/>
            <p:cNvSpPr txBox="1"/>
            <p:nvPr/>
          </p:nvSpPr>
          <p:spPr>
            <a:xfrm>
              <a:off x="3017860" y="4701659"/>
              <a:ext cx="1654564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Easy to change colors, photos and Text.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6"/>
            <p:cNvSpPr txBox="1"/>
            <p:nvPr/>
          </p:nvSpPr>
          <p:spPr>
            <a:xfrm>
              <a:off x="3017860" y="4363106"/>
              <a:ext cx="1648143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" name="Google Shape;165;p26"/>
          <p:cNvSpPr txBox="1"/>
          <p:nvPr>
            <p:ph idx="1" type="subTitle"/>
          </p:nvPr>
        </p:nvSpPr>
        <p:spPr>
          <a:xfrm>
            <a:off x="2056075" y="2023254"/>
            <a:ext cx="5021100" cy="2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>
                <a:solidFill>
                  <a:schemeClr val="lt1"/>
                </a:solidFill>
              </a:rPr>
              <a:t>Insert the title of your subtitle Here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6" name="Google Shape;166;p26"/>
          <p:cNvSpPr txBox="1"/>
          <p:nvPr>
            <p:ph type="title"/>
          </p:nvPr>
        </p:nvSpPr>
        <p:spPr>
          <a:xfrm>
            <a:off x="2066901" y="1526654"/>
            <a:ext cx="50211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3600">
                <a:solidFill>
                  <a:schemeClr val="lt1"/>
                </a:solidFill>
              </a:rPr>
              <a:t>Welcome!!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/>
          <p:nvPr/>
        </p:nvSpPr>
        <p:spPr>
          <a:xfrm>
            <a:off x="2339752" y="964158"/>
            <a:ext cx="86914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96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" name="Google Shape;172;p27"/>
          <p:cNvGrpSpPr/>
          <p:nvPr/>
        </p:nvGrpSpPr>
        <p:grpSpPr>
          <a:xfrm>
            <a:off x="2686074" y="1705823"/>
            <a:ext cx="2403700" cy="1081951"/>
            <a:chOff x="1062658" y="3986014"/>
            <a:chExt cx="1728192" cy="1081951"/>
          </a:xfrm>
        </p:grpSpPr>
        <p:sp>
          <p:nvSpPr>
            <p:cNvPr id="173" name="Google Shape;173;p2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sp>
        <p:nvSpPr>
          <p:cNvPr id="175" name="Google Shape;175;p27"/>
          <p:cNvSpPr txBox="1"/>
          <p:nvPr/>
        </p:nvSpPr>
        <p:spPr>
          <a:xfrm>
            <a:off x="5644506" y="964158"/>
            <a:ext cx="86914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96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27"/>
          <p:cNvGrpSpPr/>
          <p:nvPr/>
        </p:nvGrpSpPr>
        <p:grpSpPr>
          <a:xfrm>
            <a:off x="6056732" y="1705823"/>
            <a:ext cx="2403700" cy="1081951"/>
            <a:chOff x="1062658" y="3986014"/>
            <a:chExt cx="1728192" cy="1081951"/>
          </a:xfrm>
        </p:grpSpPr>
        <p:sp>
          <p:nvSpPr>
            <p:cNvPr id="177" name="Google Shape;177;p2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sp>
        <p:nvSpPr>
          <p:cNvPr id="179" name="Google Shape;179;p27"/>
          <p:cNvSpPr txBox="1"/>
          <p:nvPr/>
        </p:nvSpPr>
        <p:spPr>
          <a:xfrm>
            <a:off x="2339752" y="2828672"/>
            <a:ext cx="86914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96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" name="Google Shape;180;p27"/>
          <p:cNvGrpSpPr/>
          <p:nvPr/>
        </p:nvGrpSpPr>
        <p:grpSpPr>
          <a:xfrm>
            <a:off x="2686074" y="3579862"/>
            <a:ext cx="2403700" cy="1081951"/>
            <a:chOff x="1062658" y="3986014"/>
            <a:chExt cx="1728192" cy="1081951"/>
          </a:xfrm>
        </p:grpSpPr>
        <p:sp>
          <p:nvSpPr>
            <p:cNvPr id="181" name="Google Shape;181;p2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sp>
        <p:nvSpPr>
          <p:cNvPr id="183" name="Google Shape;183;p27"/>
          <p:cNvSpPr txBox="1"/>
          <p:nvPr/>
        </p:nvSpPr>
        <p:spPr>
          <a:xfrm>
            <a:off x="5644506" y="2828672"/>
            <a:ext cx="86914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96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" name="Google Shape;184;p27"/>
          <p:cNvGrpSpPr/>
          <p:nvPr/>
        </p:nvGrpSpPr>
        <p:grpSpPr>
          <a:xfrm>
            <a:off x="6056732" y="3579862"/>
            <a:ext cx="2403700" cy="1081951"/>
            <a:chOff x="1062658" y="3986014"/>
            <a:chExt cx="1728192" cy="1081951"/>
          </a:xfrm>
        </p:grpSpPr>
        <p:sp>
          <p:nvSpPr>
            <p:cNvPr id="185" name="Google Shape;185;p2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7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sp>
        <p:nvSpPr>
          <p:cNvPr id="187" name="Google Shape;187;p27"/>
          <p:cNvSpPr txBox="1"/>
          <p:nvPr>
            <p:ph idx="1" type="subTitle"/>
          </p:nvPr>
        </p:nvSpPr>
        <p:spPr>
          <a:xfrm>
            <a:off x="1734200" y="668750"/>
            <a:ext cx="74133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lang="en">
                <a:solidFill>
                  <a:srgbClr val="262626"/>
                </a:solidFill>
              </a:rPr>
              <a:t>Insert the title of your subtitle Here</a:t>
            </a:r>
            <a:endParaRPr/>
          </a:p>
        </p:txBody>
      </p:sp>
      <p:sp>
        <p:nvSpPr>
          <p:cNvPr id="188" name="Google Shape;188;p27"/>
          <p:cNvSpPr txBox="1"/>
          <p:nvPr>
            <p:ph type="title"/>
          </p:nvPr>
        </p:nvSpPr>
        <p:spPr>
          <a:xfrm>
            <a:off x="1750184" y="172150"/>
            <a:ext cx="74133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lang="en" sz="4000">
                <a:solidFill>
                  <a:srgbClr val="262626"/>
                </a:solidFill>
              </a:rPr>
              <a:t>Our Services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4907" r="14907" t="0"/>
          <a:stretch/>
        </p:blipFill>
        <p:spPr>
          <a:xfrm>
            <a:off x="657514" y="1742290"/>
            <a:ext cx="1730700" cy="190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195" name="Google Shape;195;p28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14907" r="14907" t="0"/>
          <a:stretch/>
        </p:blipFill>
        <p:spPr>
          <a:xfrm>
            <a:off x="2687893" y="1742290"/>
            <a:ext cx="1730700" cy="190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196" name="Google Shape;196;p28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14907" r="14907" t="0"/>
          <a:stretch/>
        </p:blipFill>
        <p:spPr>
          <a:xfrm>
            <a:off x="4718272" y="1742290"/>
            <a:ext cx="1730700" cy="190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197" name="Google Shape;197;p28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14907" r="14907" t="0"/>
          <a:stretch/>
        </p:blipFill>
        <p:spPr>
          <a:xfrm>
            <a:off x="6748651" y="1742290"/>
            <a:ext cx="1730700" cy="1909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198" name="Google Shape;198;p28"/>
          <p:cNvGrpSpPr/>
          <p:nvPr/>
        </p:nvGrpSpPr>
        <p:grpSpPr>
          <a:xfrm>
            <a:off x="611508" y="3922701"/>
            <a:ext cx="1833846" cy="521257"/>
            <a:chOff x="611508" y="3562661"/>
            <a:chExt cx="1833846" cy="521257"/>
          </a:xfrm>
        </p:grpSpPr>
        <p:sp>
          <p:nvSpPr>
            <p:cNvPr id="199" name="Google Shape;199;p28"/>
            <p:cNvSpPr txBox="1"/>
            <p:nvPr/>
          </p:nvSpPr>
          <p:spPr>
            <a:xfrm>
              <a:off x="611508" y="3562661"/>
              <a:ext cx="1833846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8"/>
            <p:cNvSpPr txBox="1"/>
            <p:nvPr/>
          </p:nvSpPr>
          <p:spPr>
            <a:xfrm>
              <a:off x="611508" y="3834338"/>
              <a:ext cx="1833846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p28"/>
          <p:cNvGrpSpPr/>
          <p:nvPr/>
        </p:nvGrpSpPr>
        <p:grpSpPr>
          <a:xfrm>
            <a:off x="2644437" y="3922701"/>
            <a:ext cx="1833846" cy="521257"/>
            <a:chOff x="2617444" y="3588251"/>
            <a:chExt cx="1833846" cy="521257"/>
          </a:xfrm>
        </p:grpSpPr>
        <p:sp>
          <p:nvSpPr>
            <p:cNvPr id="202" name="Google Shape;202;p28"/>
            <p:cNvSpPr txBox="1"/>
            <p:nvPr/>
          </p:nvSpPr>
          <p:spPr>
            <a:xfrm>
              <a:off x="2617444" y="3588251"/>
              <a:ext cx="1833846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8"/>
            <p:cNvSpPr txBox="1"/>
            <p:nvPr/>
          </p:nvSpPr>
          <p:spPr>
            <a:xfrm>
              <a:off x="2617444" y="3859928"/>
              <a:ext cx="1833846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28"/>
          <p:cNvGrpSpPr/>
          <p:nvPr/>
        </p:nvGrpSpPr>
        <p:grpSpPr>
          <a:xfrm>
            <a:off x="4677366" y="3922701"/>
            <a:ext cx="1833846" cy="521257"/>
            <a:chOff x="4623380" y="3613841"/>
            <a:chExt cx="1833846" cy="521257"/>
          </a:xfrm>
        </p:grpSpPr>
        <p:sp>
          <p:nvSpPr>
            <p:cNvPr id="205" name="Google Shape;205;p28"/>
            <p:cNvSpPr txBox="1"/>
            <p:nvPr/>
          </p:nvSpPr>
          <p:spPr>
            <a:xfrm>
              <a:off x="4623380" y="3613841"/>
              <a:ext cx="1833846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8"/>
            <p:cNvSpPr txBox="1"/>
            <p:nvPr/>
          </p:nvSpPr>
          <p:spPr>
            <a:xfrm>
              <a:off x="4623380" y="3885518"/>
              <a:ext cx="1833846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" name="Google Shape;207;p28"/>
          <p:cNvGrpSpPr/>
          <p:nvPr/>
        </p:nvGrpSpPr>
        <p:grpSpPr>
          <a:xfrm>
            <a:off x="6710295" y="3922701"/>
            <a:ext cx="1833846" cy="521257"/>
            <a:chOff x="6710295" y="3639431"/>
            <a:chExt cx="1833846" cy="521257"/>
          </a:xfrm>
        </p:grpSpPr>
        <p:sp>
          <p:nvSpPr>
            <p:cNvPr id="208" name="Google Shape;208;p28"/>
            <p:cNvSpPr txBox="1"/>
            <p:nvPr/>
          </p:nvSpPr>
          <p:spPr>
            <a:xfrm>
              <a:off x="6710295" y="3639431"/>
              <a:ext cx="1833846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8"/>
            <p:cNvSpPr txBox="1"/>
            <p:nvPr/>
          </p:nvSpPr>
          <p:spPr>
            <a:xfrm>
              <a:off x="6710295" y="3911108"/>
              <a:ext cx="1833846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28"/>
          <p:cNvSpPr txBox="1"/>
          <p:nvPr>
            <p:ph idx="1" type="subTitle"/>
          </p:nvPr>
        </p:nvSpPr>
        <p:spPr>
          <a:xfrm>
            <a:off x="1" y="1125950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</a:t>
            </a:r>
            <a:r>
              <a:rPr lang="en"/>
              <a:t>nsert the title of your subtitle Here</a:t>
            </a:r>
            <a:endParaRPr/>
          </a:p>
        </p:txBody>
      </p:sp>
      <p:sp>
        <p:nvSpPr>
          <p:cNvPr id="211" name="Google Shape;211;p28"/>
          <p:cNvSpPr txBox="1"/>
          <p:nvPr>
            <p:ph type="title"/>
          </p:nvPr>
        </p:nvSpPr>
        <p:spPr>
          <a:xfrm>
            <a:off x="19716" y="629350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 sz="4000"/>
              <a:t>Our Team Layout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/>
          <p:nvPr/>
        </p:nvSpPr>
        <p:spPr>
          <a:xfrm>
            <a:off x="1136145" y="2782659"/>
            <a:ext cx="10951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3200">
                <a:solidFill>
                  <a:schemeClr val="lt1"/>
                </a:solidFill>
              </a:rPr>
              <a:t>6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9"/>
          <p:cNvSpPr txBox="1"/>
          <p:nvPr/>
        </p:nvSpPr>
        <p:spPr>
          <a:xfrm>
            <a:off x="3109663" y="2782659"/>
            <a:ext cx="10951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3200">
                <a:solidFill>
                  <a:schemeClr val="lt1"/>
                </a:solidFill>
              </a:rPr>
              <a:t>7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9"/>
          <p:cNvSpPr txBox="1"/>
          <p:nvPr/>
        </p:nvSpPr>
        <p:spPr>
          <a:xfrm>
            <a:off x="5083181" y="2782659"/>
            <a:ext cx="10951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3200">
                <a:solidFill>
                  <a:schemeClr val="lt1"/>
                </a:solidFill>
              </a:rPr>
              <a:t>8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9"/>
          <p:cNvSpPr txBox="1"/>
          <p:nvPr/>
        </p:nvSpPr>
        <p:spPr>
          <a:xfrm>
            <a:off x="7056699" y="2782659"/>
            <a:ext cx="109517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 sz="3200">
                <a:solidFill>
                  <a:schemeClr val="lt1"/>
                </a:solidFill>
              </a:rPr>
              <a:t>9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9"/>
          <p:cNvSpPr/>
          <p:nvPr/>
        </p:nvSpPr>
        <p:spPr>
          <a:xfrm>
            <a:off x="2310490" y="3048046"/>
            <a:ext cx="720000" cy="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9"/>
          <p:cNvSpPr/>
          <p:nvPr/>
        </p:nvSpPr>
        <p:spPr>
          <a:xfrm>
            <a:off x="4284008" y="3048046"/>
            <a:ext cx="720000" cy="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9"/>
          <p:cNvSpPr/>
          <p:nvPr/>
        </p:nvSpPr>
        <p:spPr>
          <a:xfrm>
            <a:off x="6257526" y="3048046"/>
            <a:ext cx="720000" cy="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" name="Google Shape;223;p29"/>
          <p:cNvGrpSpPr/>
          <p:nvPr/>
        </p:nvGrpSpPr>
        <p:grpSpPr>
          <a:xfrm>
            <a:off x="739678" y="3335263"/>
            <a:ext cx="1888106" cy="962938"/>
            <a:chOff x="739678" y="3349434"/>
            <a:chExt cx="1888106" cy="962938"/>
          </a:xfrm>
        </p:grpSpPr>
        <p:sp>
          <p:nvSpPr>
            <p:cNvPr id="224" name="Google Shape;224;p29"/>
            <p:cNvSpPr txBox="1"/>
            <p:nvPr/>
          </p:nvSpPr>
          <p:spPr>
            <a:xfrm>
              <a:off x="739678" y="3349434"/>
              <a:ext cx="18881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9"/>
            <p:cNvSpPr txBox="1"/>
            <p:nvPr/>
          </p:nvSpPr>
          <p:spPr>
            <a:xfrm>
              <a:off x="739678" y="4004595"/>
              <a:ext cx="1888106" cy="30777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29"/>
          <p:cNvGrpSpPr/>
          <p:nvPr/>
        </p:nvGrpSpPr>
        <p:grpSpPr>
          <a:xfrm>
            <a:off x="2713196" y="1901174"/>
            <a:ext cx="1888106" cy="958608"/>
            <a:chOff x="2542811" y="1491630"/>
            <a:chExt cx="1888106" cy="958608"/>
          </a:xfrm>
        </p:grpSpPr>
        <p:sp>
          <p:nvSpPr>
            <p:cNvPr id="227" name="Google Shape;227;p29"/>
            <p:cNvSpPr txBox="1"/>
            <p:nvPr/>
          </p:nvSpPr>
          <p:spPr>
            <a:xfrm>
              <a:off x="2542811" y="1803907"/>
              <a:ext cx="18881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9"/>
            <p:cNvSpPr txBox="1"/>
            <p:nvPr/>
          </p:nvSpPr>
          <p:spPr>
            <a:xfrm>
              <a:off x="2542811" y="1491630"/>
              <a:ext cx="1888106" cy="30777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29"/>
          <p:cNvGrpSpPr/>
          <p:nvPr/>
        </p:nvGrpSpPr>
        <p:grpSpPr>
          <a:xfrm>
            <a:off x="4686714" y="3335263"/>
            <a:ext cx="1888106" cy="962938"/>
            <a:chOff x="4781541" y="3349434"/>
            <a:chExt cx="1888106" cy="962938"/>
          </a:xfrm>
        </p:grpSpPr>
        <p:sp>
          <p:nvSpPr>
            <p:cNvPr id="230" name="Google Shape;230;p29"/>
            <p:cNvSpPr txBox="1"/>
            <p:nvPr/>
          </p:nvSpPr>
          <p:spPr>
            <a:xfrm>
              <a:off x="4781541" y="3349434"/>
              <a:ext cx="18881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9"/>
            <p:cNvSpPr txBox="1"/>
            <p:nvPr/>
          </p:nvSpPr>
          <p:spPr>
            <a:xfrm>
              <a:off x="4781541" y="4004595"/>
              <a:ext cx="1888106" cy="30777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p29"/>
          <p:cNvGrpSpPr/>
          <p:nvPr/>
        </p:nvGrpSpPr>
        <p:grpSpPr>
          <a:xfrm>
            <a:off x="6660232" y="1901174"/>
            <a:ext cx="1888106" cy="958608"/>
            <a:chOff x="6660232" y="1491630"/>
            <a:chExt cx="1888106" cy="958608"/>
          </a:xfrm>
        </p:grpSpPr>
        <p:sp>
          <p:nvSpPr>
            <p:cNvPr id="233" name="Google Shape;233;p29"/>
            <p:cNvSpPr txBox="1"/>
            <p:nvPr/>
          </p:nvSpPr>
          <p:spPr>
            <a:xfrm>
              <a:off x="6660232" y="1803907"/>
              <a:ext cx="188810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9"/>
            <p:cNvSpPr txBox="1"/>
            <p:nvPr/>
          </p:nvSpPr>
          <p:spPr>
            <a:xfrm>
              <a:off x="6660232" y="1491630"/>
              <a:ext cx="1888106" cy="30777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p29"/>
          <p:cNvSpPr txBox="1"/>
          <p:nvPr>
            <p:ph idx="1" type="subTitle"/>
          </p:nvPr>
        </p:nvSpPr>
        <p:spPr>
          <a:xfrm>
            <a:off x="1" y="675319"/>
            <a:ext cx="9143700" cy="28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"/>
              <a:t>Insert the title of your subtitle Here</a:t>
            </a:r>
            <a:endParaRPr/>
          </a:p>
        </p:txBody>
      </p:sp>
      <p:sp>
        <p:nvSpPr>
          <p:cNvPr id="236" name="Google Shape;236;p29"/>
          <p:cNvSpPr txBox="1"/>
          <p:nvPr>
            <p:ph type="title"/>
          </p:nvPr>
        </p:nvSpPr>
        <p:spPr>
          <a:xfrm>
            <a:off x="19716" y="178719"/>
            <a:ext cx="91437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Timeline Style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242" name="Google Shape;242;p30"/>
          <p:cNvSpPr/>
          <p:nvPr/>
        </p:nvSpPr>
        <p:spPr>
          <a:xfrm>
            <a:off x="3074690" y="0"/>
            <a:ext cx="2952328" cy="5143500"/>
          </a:xfrm>
          <a:prstGeom prst="rect">
            <a:avLst/>
          </a:prstGeom>
          <a:solidFill>
            <a:schemeClr val="dk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0"/>
          <p:cNvSpPr/>
          <p:nvPr/>
        </p:nvSpPr>
        <p:spPr>
          <a:xfrm>
            <a:off x="3163044" y="647310"/>
            <a:ext cx="278350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244" name="Google Shape;244;p30"/>
          <p:cNvSpPr txBox="1"/>
          <p:nvPr/>
        </p:nvSpPr>
        <p:spPr>
          <a:xfrm>
            <a:off x="3284829" y="2272806"/>
            <a:ext cx="253993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   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0"/>
          <p:cNvSpPr txBox="1"/>
          <p:nvPr/>
        </p:nvSpPr>
        <p:spPr>
          <a:xfrm>
            <a:off x="3798714" y="4299942"/>
            <a:ext cx="1512168" cy="2460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Custom 19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C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