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70" autoAdjust="0"/>
    <p:restoredTop sz="94694" autoAdjust="0"/>
  </p:normalViewPr>
  <p:slideViewPr>
    <p:cSldViewPr snapToGrid="0">
      <p:cViewPr>
        <p:scale>
          <a:sx n="125" d="100"/>
          <a:sy n="125" d="100"/>
        </p:scale>
        <p:origin x="1572" y="588"/>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8/1/2025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err="1"/>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47255B8-F2B8-67EF-1DBF-253B8D849136}"/>
              </a:ext>
            </a:extLst>
          </p:cNvPr>
          <p:cNvGrpSpPr/>
          <p:nvPr userDrawn="1"/>
        </p:nvGrpSpPr>
        <p:grpSpPr>
          <a:xfrm>
            <a:off x="8463611" y="4100376"/>
            <a:ext cx="1231068" cy="2537493"/>
            <a:chOff x="4064000" y="596899"/>
            <a:chExt cx="1231068" cy="2537493"/>
          </a:xfrm>
        </p:grpSpPr>
        <p:sp>
          <p:nvSpPr>
            <p:cNvPr id="11" name="Shape">
              <a:extLst>
                <a:ext uri="{FF2B5EF4-FFF2-40B4-BE49-F238E27FC236}">
                  <a16:creationId xmlns:a16="http://schemas.microsoft.com/office/drawing/2014/main" id="{480B6A65-06EE-CE72-4139-1B7351D5C0D8}"/>
                </a:ext>
              </a:extLst>
            </p:cNvPr>
            <p:cNvSpPr/>
            <p:nvPr/>
          </p:nvSpPr>
          <p:spPr>
            <a:xfrm>
              <a:off x="4064000" y="635000"/>
              <a:ext cx="1231068" cy="2491714"/>
            </a:xfrm>
            <a:custGeom>
              <a:avLst/>
              <a:gdLst/>
              <a:ahLst/>
              <a:cxnLst>
                <a:cxn ang="0">
                  <a:pos x="wd2" y="hd2"/>
                </a:cxn>
                <a:cxn ang="5400000">
                  <a:pos x="wd2" y="hd2"/>
                </a:cxn>
                <a:cxn ang="10800000">
                  <a:pos x="wd2" y="hd2"/>
                </a:cxn>
                <a:cxn ang="16200000">
                  <a:pos x="wd2" y="hd2"/>
                </a:cxn>
              </a:cxnLst>
              <a:rect l="0" t="0" r="r" b="b"/>
              <a:pathLst>
                <a:path w="21475" h="21447" extrusionOk="0">
                  <a:moveTo>
                    <a:pt x="9904" y="19259"/>
                  </a:moveTo>
                  <a:cubicBezTo>
                    <a:pt x="9616" y="18735"/>
                    <a:pt x="9505" y="18188"/>
                    <a:pt x="9394" y="17652"/>
                  </a:cubicBezTo>
                  <a:cubicBezTo>
                    <a:pt x="9172" y="16636"/>
                    <a:pt x="8929" y="15619"/>
                    <a:pt x="8707" y="14603"/>
                  </a:cubicBezTo>
                  <a:cubicBezTo>
                    <a:pt x="8419" y="13947"/>
                    <a:pt x="8176" y="13280"/>
                    <a:pt x="7865" y="12635"/>
                  </a:cubicBezTo>
                  <a:cubicBezTo>
                    <a:pt x="6603" y="10121"/>
                    <a:pt x="5584" y="7596"/>
                    <a:pt x="5451" y="5005"/>
                  </a:cubicBezTo>
                  <a:cubicBezTo>
                    <a:pt x="5451" y="4786"/>
                    <a:pt x="5428" y="4568"/>
                    <a:pt x="5406" y="4349"/>
                  </a:cubicBezTo>
                  <a:cubicBezTo>
                    <a:pt x="5406" y="4262"/>
                    <a:pt x="5362" y="4174"/>
                    <a:pt x="5163" y="4174"/>
                  </a:cubicBezTo>
                  <a:cubicBezTo>
                    <a:pt x="4941" y="4174"/>
                    <a:pt x="4919" y="4273"/>
                    <a:pt x="4919" y="4360"/>
                  </a:cubicBezTo>
                  <a:cubicBezTo>
                    <a:pt x="4919" y="4393"/>
                    <a:pt x="4919" y="4437"/>
                    <a:pt x="4919" y="4469"/>
                  </a:cubicBezTo>
                  <a:cubicBezTo>
                    <a:pt x="4875" y="6634"/>
                    <a:pt x="5517" y="8765"/>
                    <a:pt x="6470" y="10875"/>
                  </a:cubicBezTo>
                  <a:cubicBezTo>
                    <a:pt x="7090" y="12252"/>
                    <a:pt x="7821" y="13630"/>
                    <a:pt x="8242" y="15029"/>
                  </a:cubicBezTo>
                  <a:cubicBezTo>
                    <a:pt x="8264" y="15084"/>
                    <a:pt x="8264" y="15127"/>
                    <a:pt x="8286" y="15182"/>
                  </a:cubicBezTo>
                  <a:cubicBezTo>
                    <a:pt x="8264" y="15182"/>
                    <a:pt x="8242" y="15182"/>
                    <a:pt x="8242" y="15193"/>
                  </a:cubicBezTo>
                  <a:cubicBezTo>
                    <a:pt x="8220" y="15149"/>
                    <a:pt x="8176" y="15116"/>
                    <a:pt x="8153" y="15073"/>
                  </a:cubicBezTo>
                  <a:cubicBezTo>
                    <a:pt x="8065" y="14963"/>
                    <a:pt x="7954" y="14854"/>
                    <a:pt x="7888" y="14745"/>
                  </a:cubicBezTo>
                  <a:cubicBezTo>
                    <a:pt x="6802" y="13280"/>
                    <a:pt x="5849" y="11782"/>
                    <a:pt x="4919" y="10285"/>
                  </a:cubicBezTo>
                  <a:cubicBezTo>
                    <a:pt x="4077" y="8897"/>
                    <a:pt x="3280" y="7508"/>
                    <a:pt x="2947" y="6065"/>
                  </a:cubicBezTo>
                  <a:cubicBezTo>
                    <a:pt x="2881" y="5781"/>
                    <a:pt x="2836" y="5486"/>
                    <a:pt x="2792" y="5191"/>
                  </a:cubicBezTo>
                  <a:cubicBezTo>
                    <a:pt x="2770" y="5103"/>
                    <a:pt x="2726" y="5016"/>
                    <a:pt x="2526" y="5016"/>
                  </a:cubicBezTo>
                  <a:cubicBezTo>
                    <a:pt x="2305" y="5016"/>
                    <a:pt x="2305" y="5125"/>
                    <a:pt x="2305" y="5202"/>
                  </a:cubicBezTo>
                  <a:cubicBezTo>
                    <a:pt x="2305" y="5267"/>
                    <a:pt x="2305" y="5333"/>
                    <a:pt x="2327" y="5388"/>
                  </a:cubicBezTo>
                  <a:cubicBezTo>
                    <a:pt x="2349" y="5967"/>
                    <a:pt x="2593" y="6524"/>
                    <a:pt x="2704" y="7093"/>
                  </a:cubicBezTo>
                  <a:cubicBezTo>
                    <a:pt x="3235" y="8405"/>
                    <a:pt x="3944" y="9705"/>
                    <a:pt x="4786" y="10984"/>
                  </a:cubicBezTo>
                  <a:cubicBezTo>
                    <a:pt x="5716" y="12427"/>
                    <a:pt x="6580" y="13881"/>
                    <a:pt x="7777" y="15280"/>
                  </a:cubicBezTo>
                  <a:cubicBezTo>
                    <a:pt x="7910" y="15444"/>
                    <a:pt x="7954" y="15641"/>
                    <a:pt x="8397" y="15707"/>
                  </a:cubicBezTo>
                  <a:cubicBezTo>
                    <a:pt x="8530" y="15729"/>
                    <a:pt x="8530" y="15816"/>
                    <a:pt x="8530" y="15871"/>
                  </a:cubicBezTo>
                  <a:cubicBezTo>
                    <a:pt x="8641" y="16614"/>
                    <a:pt x="8907" y="17346"/>
                    <a:pt x="8907" y="18101"/>
                  </a:cubicBezTo>
                  <a:lnTo>
                    <a:pt x="8907" y="18101"/>
                  </a:lnTo>
                  <a:cubicBezTo>
                    <a:pt x="9062" y="18144"/>
                    <a:pt x="8995" y="18210"/>
                    <a:pt x="9017" y="18276"/>
                  </a:cubicBezTo>
                  <a:cubicBezTo>
                    <a:pt x="9217" y="18899"/>
                    <a:pt x="9571" y="19500"/>
                    <a:pt x="9660" y="20123"/>
                  </a:cubicBezTo>
                  <a:cubicBezTo>
                    <a:pt x="8973" y="19445"/>
                    <a:pt x="8308" y="18767"/>
                    <a:pt x="7821" y="18046"/>
                  </a:cubicBezTo>
                  <a:cubicBezTo>
                    <a:pt x="6780" y="16625"/>
                    <a:pt x="6204" y="15138"/>
                    <a:pt x="5584" y="13663"/>
                  </a:cubicBezTo>
                  <a:cubicBezTo>
                    <a:pt x="5340" y="13072"/>
                    <a:pt x="5074" y="12471"/>
                    <a:pt x="4808" y="11881"/>
                  </a:cubicBezTo>
                  <a:cubicBezTo>
                    <a:pt x="4764" y="11793"/>
                    <a:pt x="4742" y="11684"/>
                    <a:pt x="4476" y="11706"/>
                  </a:cubicBezTo>
                  <a:cubicBezTo>
                    <a:pt x="4232" y="11728"/>
                    <a:pt x="4210" y="11815"/>
                    <a:pt x="4254" y="11914"/>
                  </a:cubicBezTo>
                  <a:cubicBezTo>
                    <a:pt x="5052" y="13717"/>
                    <a:pt x="5694" y="15532"/>
                    <a:pt x="6736" y="17303"/>
                  </a:cubicBezTo>
                  <a:cubicBezTo>
                    <a:pt x="7422" y="18472"/>
                    <a:pt x="8486" y="19554"/>
                    <a:pt x="9571" y="20637"/>
                  </a:cubicBezTo>
                  <a:cubicBezTo>
                    <a:pt x="9682" y="20746"/>
                    <a:pt x="9793" y="20866"/>
                    <a:pt x="9881" y="20986"/>
                  </a:cubicBezTo>
                  <a:cubicBezTo>
                    <a:pt x="9904" y="21008"/>
                    <a:pt x="9881" y="21041"/>
                    <a:pt x="9881" y="21074"/>
                  </a:cubicBezTo>
                  <a:cubicBezTo>
                    <a:pt x="8198" y="20134"/>
                    <a:pt x="6979" y="19063"/>
                    <a:pt x="6027" y="17904"/>
                  </a:cubicBezTo>
                  <a:cubicBezTo>
                    <a:pt x="5473" y="17226"/>
                    <a:pt x="4919" y="16559"/>
                    <a:pt x="4409" y="15882"/>
                  </a:cubicBezTo>
                  <a:cubicBezTo>
                    <a:pt x="2925" y="13892"/>
                    <a:pt x="1751" y="11859"/>
                    <a:pt x="820" y="9782"/>
                  </a:cubicBezTo>
                  <a:cubicBezTo>
                    <a:pt x="820" y="9760"/>
                    <a:pt x="820" y="9749"/>
                    <a:pt x="820" y="9727"/>
                  </a:cubicBezTo>
                  <a:cubicBezTo>
                    <a:pt x="732" y="9487"/>
                    <a:pt x="621" y="9246"/>
                    <a:pt x="532" y="9006"/>
                  </a:cubicBezTo>
                  <a:cubicBezTo>
                    <a:pt x="488" y="8918"/>
                    <a:pt x="510" y="8776"/>
                    <a:pt x="222" y="8798"/>
                  </a:cubicBezTo>
                  <a:cubicBezTo>
                    <a:pt x="-110" y="8820"/>
                    <a:pt x="23" y="8951"/>
                    <a:pt x="45" y="9039"/>
                  </a:cubicBezTo>
                  <a:cubicBezTo>
                    <a:pt x="134" y="9399"/>
                    <a:pt x="267" y="9760"/>
                    <a:pt x="377" y="10110"/>
                  </a:cubicBezTo>
                  <a:cubicBezTo>
                    <a:pt x="400" y="10121"/>
                    <a:pt x="422" y="10132"/>
                    <a:pt x="422" y="10143"/>
                  </a:cubicBezTo>
                  <a:cubicBezTo>
                    <a:pt x="422" y="10143"/>
                    <a:pt x="422" y="10154"/>
                    <a:pt x="400" y="10165"/>
                  </a:cubicBezTo>
                  <a:cubicBezTo>
                    <a:pt x="422" y="10197"/>
                    <a:pt x="422" y="10230"/>
                    <a:pt x="444" y="10274"/>
                  </a:cubicBezTo>
                  <a:cubicBezTo>
                    <a:pt x="1020" y="11422"/>
                    <a:pt x="1618" y="12580"/>
                    <a:pt x="2327" y="13706"/>
                  </a:cubicBezTo>
                  <a:cubicBezTo>
                    <a:pt x="3545" y="15641"/>
                    <a:pt x="4897" y="17543"/>
                    <a:pt x="6780" y="19347"/>
                  </a:cubicBezTo>
                  <a:cubicBezTo>
                    <a:pt x="7555" y="20090"/>
                    <a:pt x="8641" y="20724"/>
                    <a:pt x="9660" y="21369"/>
                  </a:cubicBezTo>
                  <a:cubicBezTo>
                    <a:pt x="9815" y="21391"/>
                    <a:pt x="9970" y="21533"/>
                    <a:pt x="10125" y="21369"/>
                  </a:cubicBezTo>
                  <a:cubicBezTo>
                    <a:pt x="10812" y="21325"/>
                    <a:pt x="10679" y="21107"/>
                    <a:pt x="10590" y="20877"/>
                  </a:cubicBezTo>
                  <a:cubicBezTo>
                    <a:pt x="10302" y="20352"/>
                    <a:pt x="10103" y="19806"/>
                    <a:pt x="9904" y="19259"/>
                  </a:cubicBezTo>
                  <a:close/>
                  <a:moveTo>
                    <a:pt x="9660" y="20199"/>
                  </a:moveTo>
                  <a:cubicBezTo>
                    <a:pt x="9638" y="20178"/>
                    <a:pt x="9616" y="20145"/>
                    <a:pt x="9593" y="20123"/>
                  </a:cubicBezTo>
                  <a:cubicBezTo>
                    <a:pt x="9682" y="20112"/>
                    <a:pt x="9682" y="20145"/>
                    <a:pt x="9682" y="20178"/>
                  </a:cubicBezTo>
                  <a:cubicBezTo>
                    <a:pt x="9682" y="20178"/>
                    <a:pt x="9660" y="20188"/>
                    <a:pt x="9660" y="20199"/>
                  </a:cubicBezTo>
                  <a:close/>
                  <a:moveTo>
                    <a:pt x="15974" y="8798"/>
                  </a:moveTo>
                  <a:cubicBezTo>
                    <a:pt x="16262" y="7738"/>
                    <a:pt x="16993" y="6732"/>
                    <a:pt x="17524" y="5705"/>
                  </a:cubicBezTo>
                  <a:cubicBezTo>
                    <a:pt x="17923" y="4961"/>
                    <a:pt x="18233" y="4196"/>
                    <a:pt x="18411" y="3431"/>
                  </a:cubicBezTo>
                  <a:cubicBezTo>
                    <a:pt x="18455" y="3278"/>
                    <a:pt x="18544" y="3103"/>
                    <a:pt x="18012" y="3125"/>
                  </a:cubicBezTo>
                  <a:cubicBezTo>
                    <a:pt x="17923" y="3278"/>
                    <a:pt x="17857" y="3431"/>
                    <a:pt x="17768" y="3595"/>
                  </a:cubicBezTo>
                  <a:cubicBezTo>
                    <a:pt x="17591" y="4448"/>
                    <a:pt x="17192" y="5278"/>
                    <a:pt x="16727" y="6098"/>
                  </a:cubicBezTo>
                  <a:cubicBezTo>
                    <a:pt x="16151" y="7104"/>
                    <a:pt x="15508" y="8099"/>
                    <a:pt x="15265" y="9137"/>
                  </a:cubicBezTo>
                  <a:cubicBezTo>
                    <a:pt x="14822" y="11017"/>
                    <a:pt x="13869" y="12854"/>
                    <a:pt x="13271" y="14723"/>
                  </a:cubicBezTo>
                  <a:cubicBezTo>
                    <a:pt x="13204" y="14952"/>
                    <a:pt x="13160" y="15171"/>
                    <a:pt x="13116" y="15401"/>
                  </a:cubicBezTo>
                  <a:cubicBezTo>
                    <a:pt x="12850" y="17095"/>
                    <a:pt x="12784" y="18800"/>
                    <a:pt x="11720" y="20440"/>
                  </a:cubicBezTo>
                  <a:cubicBezTo>
                    <a:pt x="11698" y="20473"/>
                    <a:pt x="11698" y="20516"/>
                    <a:pt x="11698" y="20549"/>
                  </a:cubicBezTo>
                  <a:cubicBezTo>
                    <a:pt x="11654" y="20659"/>
                    <a:pt x="11609" y="20768"/>
                    <a:pt x="11565" y="20877"/>
                  </a:cubicBezTo>
                  <a:cubicBezTo>
                    <a:pt x="11476" y="20669"/>
                    <a:pt x="11432" y="20473"/>
                    <a:pt x="11587" y="20276"/>
                  </a:cubicBezTo>
                  <a:cubicBezTo>
                    <a:pt x="11897" y="18396"/>
                    <a:pt x="12208" y="16516"/>
                    <a:pt x="12540" y="14624"/>
                  </a:cubicBezTo>
                  <a:cubicBezTo>
                    <a:pt x="12540" y="14592"/>
                    <a:pt x="12540" y="14559"/>
                    <a:pt x="12562" y="14526"/>
                  </a:cubicBezTo>
                  <a:cubicBezTo>
                    <a:pt x="12540" y="14482"/>
                    <a:pt x="12540" y="14439"/>
                    <a:pt x="12606" y="14406"/>
                  </a:cubicBezTo>
                  <a:cubicBezTo>
                    <a:pt x="12761" y="12886"/>
                    <a:pt x="13360" y="11400"/>
                    <a:pt x="14002" y="9913"/>
                  </a:cubicBezTo>
                  <a:cubicBezTo>
                    <a:pt x="14246" y="9356"/>
                    <a:pt x="14512" y="8798"/>
                    <a:pt x="14777" y="8241"/>
                  </a:cubicBezTo>
                  <a:cubicBezTo>
                    <a:pt x="14844" y="8099"/>
                    <a:pt x="14910" y="7956"/>
                    <a:pt x="14800" y="7814"/>
                  </a:cubicBezTo>
                  <a:cubicBezTo>
                    <a:pt x="14379" y="7825"/>
                    <a:pt x="14334" y="7978"/>
                    <a:pt x="14268" y="8131"/>
                  </a:cubicBezTo>
                  <a:cubicBezTo>
                    <a:pt x="13736" y="9148"/>
                    <a:pt x="13315" y="10165"/>
                    <a:pt x="12850" y="11192"/>
                  </a:cubicBezTo>
                  <a:cubicBezTo>
                    <a:pt x="12695" y="11684"/>
                    <a:pt x="12540" y="12176"/>
                    <a:pt x="12385" y="12668"/>
                  </a:cubicBezTo>
                  <a:cubicBezTo>
                    <a:pt x="12385" y="12712"/>
                    <a:pt x="12363" y="12744"/>
                    <a:pt x="12363" y="12788"/>
                  </a:cubicBezTo>
                  <a:cubicBezTo>
                    <a:pt x="12274" y="12908"/>
                    <a:pt x="12385" y="13050"/>
                    <a:pt x="12185" y="13171"/>
                  </a:cubicBezTo>
                  <a:cubicBezTo>
                    <a:pt x="12185" y="13193"/>
                    <a:pt x="12163" y="13214"/>
                    <a:pt x="12163" y="13225"/>
                  </a:cubicBezTo>
                  <a:cubicBezTo>
                    <a:pt x="12230" y="13367"/>
                    <a:pt x="12185" y="13510"/>
                    <a:pt x="12141" y="13652"/>
                  </a:cubicBezTo>
                  <a:cubicBezTo>
                    <a:pt x="11942" y="14952"/>
                    <a:pt x="11742" y="16242"/>
                    <a:pt x="11543" y="17543"/>
                  </a:cubicBezTo>
                  <a:cubicBezTo>
                    <a:pt x="11454" y="18079"/>
                    <a:pt x="11388" y="18614"/>
                    <a:pt x="11188" y="19139"/>
                  </a:cubicBezTo>
                  <a:cubicBezTo>
                    <a:pt x="11188" y="19216"/>
                    <a:pt x="11188" y="19281"/>
                    <a:pt x="11166" y="19358"/>
                  </a:cubicBezTo>
                  <a:cubicBezTo>
                    <a:pt x="11100" y="19926"/>
                    <a:pt x="11033" y="20505"/>
                    <a:pt x="10945" y="21074"/>
                  </a:cubicBezTo>
                  <a:cubicBezTo>
                    <a:pt x="10923" y="21249"/>
                    <a:pt x="11100" y="21347"/>
                    <a:pt x="11432" y="21380"/>
                  </a:cubicBezTo>
                  <a:cubicBezTo>
                    <a:pt x="11720" y="21413"/>
                    <a:pt x="11875" y="21314"/>
                    <a:pt x="11942" y="21194"/>
                  </a:cubicBezTo>
                  <a:cubicBezTo>
                    <a:pt x="12473" y="20134"/>
                    <a:pt x="13116" y="19095"/>
                    <a:pt x="13293" y="18002"/>
                  </a:cubicBezTo>
                  <a:cubicBezTo>
                    <a:pt x="13492" y="16920"/>
                    <a:pt x="13515" y="15816"/>
                    <a:pt x="13869" y="14745"/>
                  </a:cubicBezTo>
                  <a:cubicBezTo>
                    <a:pt x="14534" y="12755"/>
                    <a:pt x="15398" y="10799"/>
                    <a:pt x="15974" y="8798"/>
                  </a:cubicBezTo>
                  <a:close/>
                  <a:moveTo>
                    <a:pt x="11432" y="21118"/>
                  </a:moveTo>
                  <a:cubicBezTo>
                    <a:pt x="11410" y="21096"/>
                    <a:pt x="11388" y="21085"/>
                    <a:pt x="11388" y="21063"/>
                  </a:cubicBezTo>
                  <a:cubicBezTo>
                    <a:pt x="11388" y="21052"/>
                    <a:pt x="11410" y="21041"/>
                    <a:pt x="11432" y="21030"/>
                  </a:cubicBezTo>
                  <a:cubicBezTo>
                    <a:pt x="11454" y="21041"/>
                    <a:pt x="11454" y="21063"/>
                    <a:pt x="11476" y="21074"/>
                  </a:cubicBezTo>
                  <a:cubicBezTo>
                    <a:pt x="11454" y="21085"/>
                    <a:pt x="11432" y="21107"/>
                    <a:pt x="11432" y="21118"/>
                  </a:cubicBezTo>
                  <a:close/>
                  <a:moveTo>
                    <a:pt x="21468" y="11717"/>
                  </a:moveTo>
                  <a:cubicBezTo>
                    <a:pt x="21424" y="12012"/>
                    <a:pt x="21357" y="12318"/>
                    <a:pt x="21313" y="12613"/>
                  </a:cubicBezTo>
                  <a:cubicBezTo>
                    <a:pt x="21003" y="13389"/>
                    <a:pt x="20737" y="14165"/>
                    <a:pt x="20205" y="14909"/>
                  </a:cubicBezTo>
                  <a:cubicBezTo>
                    <a:pt x="19319" y="16188"/>
                    <a:pt x="18322" y="17445"/>
                    <a:pt x="16528" y="18472"/>
                  </a:cubicBezTo>
                  <a:cubicBezTo>
                    <a:pt x="15619" y="18997"/>
                    <a:pt x="14689" y="19511"/>
                    <a:pt x="13958" y="20101"/>
                  </a:cubicBezTo>
                  <a:cubicBezTo>
                    <a:pt x="13891" y="20156"/>
                    <a:pt x="13780" y="20199"/>
                    <a:pt x="13714" y="20243"/>
                  </a:cubicBezTo>
                  <a:cubicBezTo>
                    <a:pt x="13625" y="20298"/>
                    <a:pt x="13492" y="20320"/>
                    <a:pt x="13382" y="20276"/>
                  </a:cubicBezTo>
                  <a:cubicBezTo>
                    <a:pt x="13249" y="20232"/>
                    <a:pt x="13271" y="20167"/>
                    <a:pt x="13337" y="20101"/>
                  </a:cubicBezTo>
                  <a:cubicBezTo>
                    <a:pt x="13470" y="20003"/>
                    <a:pt x="13603" y="19904"/>
                    <a:pt x="13736" y="19806"/>
                  </a:cubicBezTo>
                  <a:cubicBezTo>
                    <a:pt x="14622" y="19150"/>
                    <a:pt x="15398" y="18461"/>
                    <a:pt x="15929" y="17707"/>
                  </a:cubicBezTo>
                  <a:cubicBezTo>
                    <a:pt x="16816" y="16942"/>
                    <a:pt x="17037" y="16100"/>
                    <a:pt x="17236" y="15248"/>
                  </a:cubicBezTo>
                  <a:cubicBezTo>
                    <a:pt x="17857" y="12384"/>
                    <a:pt x="18832" y="9563"/>
                    <a:pt x="20759" y="6831"/>
                  </a:cubicBezTo>
                  <a:cubicBezTo>
                    <a:pt x="20781" y="6787"/>
                    <a:pt x="20803" y="6743"/>
                    <a:pt x="20848" y="6699"/>
                  </a:cubicBezTo>
                  <a:cubicBezTo>
                    <a:pt x="20914" y="6623"/>
                    <a:pt x="20980" y="6535"/>
                    <a:pt x="21202" y="6579"/>
                  </a:cubicBezTo>
                  <a:cubicBezTo>
                    <a:pt x="21379" y="6612"/>
                    <a:pt x="21379" y="6688"/>
                    <a:pt x="21335" y="6765"/>
                  </a:cubicBezTo>
                  <a:cubicBezTo>
                    <a:pt x="21291" y="6852"/>
                    <a:pt x="21224" y="6940"/>
                    <a:pt x="21180" y="7027"/>
                  </a:cubicBezTo>
                  <a:cubicBezTo>
                    <a:pt x="20338" y="8481"/>
                    <a:pt x="19363" y="9924"/>
                    <a:pt x="18876" y="11422"/>
                  </a:cubicBezTo>
                  <a:cubicBezTo>
                    <a:pt x="18433" y="12810"/>
                    <a:pt x="18078" y="14209"/>
                    <a:pt x="17724" y="15608"/>
                  </a:cubicBezTo>
                  <a:cubicBezTo>
                    <a:pt x="17657" y="15903"/>
                    <a:pt x="17569" y="16199"/>
                    <a:pt x="17480" y="16494"/>
                  </a:cubicBezTo>
                  <a:cubicBezTo>
                    <a:pt x="17325" y="16734"/>
                    <a:pt x="17192" y="16964"/>
                    <a:pt x="17037" y="17204"/>
                  </a:cubicBezTo>
                  <a:cubicBezTo>
                    <a:pt x="16749" y="17543"/>
                    <a:pt x="16439" y="17871"/>
                    <a:pt x="16151" y="18210"/>
                  </a:cubicBezTo>
                  <a:cubicBezTo>
                    <a:pt x="16749" y="17893"/>
                    <a:pt x="17369" y="17587"/>
                    <a:pt x="17635" y="17161"/>
                  </a:cubicBezTo>
                  <a:cubicBezTo>
                    <a:pt x="17680" y="17139"/>
                    <a:pt x="17746" y="17128"/>
                    <a:pt x="17768" y="17106"/>
                  </a:cubicBezTo>
                  <a:cubicBezTo>
                    <a:pt x="18743" y="16199"/>
                    <a:pt x="19518" y="15248"/>
                    <a:pt x="20028" y="14242"/>
                  </a:cubicBezTo>
                  <a:cubicBezTo>
                    <a:pt x="20560" y="13444"/>
                    <a:pt x="20781" y="12613"/>
                    <a:pt x="21025" y="11782"/>
                  </a:cubicBezTo>
                  <a:cubicBezTo>
                    <a:pt x="21025" y="11750"/>
                    <a:pt x="21025" y="11706"/>
                    <a:pt x="21047" y="11673"/>
                  </a:cubicBezTo>
                  <a:cubicBezTo>
                    <a:pt x="21069" y="11597"/>
                    <a:pt x="21113" y="11520"/>
                    <a:pt x="21291" y="11520"/>
                  </a:cubicBezTo>
                  <a:cubicBezTo>
                    <a:pt x="21468" y="11542"/>
                    <a:pt x="21490" y="11640"/>
                    <a:pt x="21468" y="11717"/>
                  </a:cubicBezTo>
                  <a:close/>
                  <a:moveTo>
                    <a:pt x="10923" y="16701"/>
                  </a:moveTo>
                  <a:cubicBezTo>
                    <a:pt x="10878" y="17488"/>
                    <a:pt x="10900" y="18286"/>
                    <a:pt x="10900" y="19073"/>
                  </a:cubicBezTo>
                  <a:cubicBezTo>
                    <a:pt x="10480" y="19117"/>
                    <a:pt x="10302" y="19063"/>
                    <a:pt x="10391" y="18833"/>
                  </a:cubicBezTo>
                  <a:cubicBezTo>
                    <a:pt x="10435" y="18746"/>
                    <a:pt x="10369" y="18636"/>
                    <a:pt x="10347" y="18538"/>
                  </a:cubicBezTo>
                  <a:cubicBezTo>
                    <a:pt x="10347" y="18330"/>
                    <a:pt x="10324" y="18133"/>
                    <a:pt x="10324" y="17926"/>
                  </a:cubicBezTo>
                  <a:cubicBezTo>
                    <a:pt x="10324" y="17784"/>
                    <a:pt x="10324" y="17642"/>
                    <a:pt x="10324" y="17488"/>
                  </a:cubicBezTo>
                  <a:cubicBezTo>
                    <a:pt x="10324" y="17379"/>
                    <a:pt x="10324" y="17270"/>
                    <a:pt x="10324" y="17161"/>
                  </a:cubicBezTo>
                  <a:cubicBezTo>
                    <a:pt x="10391" y="15433"/>
                    <a:pt x="10701" y="13717"/>
                    <a:pt x="11233" y="12001"/>
                  </a:cubicBezTo>
                  <a:cubicBezTo>
                    <a:pt x="11454" y="11236"/>
                    <a:pt x="11720" y="10482"/>
                    <a:pt x="12208" y="9738"/>
                  </a:cubicBezTo>
                  <a:cubicBezTo>
                    <a:pt x="13271" y="8525"/>
                    <a:pt x="13492" y="7224"/>
                    <a:pt x="13692" y="5934"/>
                  </a:cubicBezTo>
                  <a:cubicBezTo>
                    <a:pt x="13891" y="4557"/>
                    <a:pt x="14644" y="3256"/>
                    <a:pt x="15774" y="1999"/>
                  </a:cubicBezTo>
                  <a:cubicBezTo>
                    <a:pt x="15841" y="1912"/>
                    <a:pt x="15907" y="1780"/>
                    <a:pt x="16173" y="1846"/>
                  </a:cubicBezTo>
                  <a:cubicBezTo>
                    <a:pt x="16461" y="1912"/>
                    <a:pt x="16284" y="2021"/>
                    <a:pt x="16217" y="2108"/>
                  </a:cubicBezTo>
                  <a:cubicBezTo>
                    <a:pt x="15508" y="3005"/>
                    <a:pt x="14866" y="3912"/>
                    <a:pt x="14534" y="4863"/>
                  </a:cubicBezTo>
                  <a:cubicBezTo>
                    <a:pt x="14290" y="5552"/>
                    <a:pt x="14179" y="6251"/>
                    <a:pt x="14091" y="6951"/>
                  </a:cubicBezTo>
                  <a:cubicBezTo>
                    <a:pt x="13958" y="7946"/>
                    <a:pt x="13492" y="8907"/>
                    <a:pt x="12761" y="9837"/>
                  </a:cubicBezTo>
                  <a:cubicBezTo>
                    <a:pt x="12429" y="10263"/>
                    <a:pt x="12185" y="10700"/>
                    <a:pt x="12141" y="11159"/>
                  </a:cubicBezTo>
                  <a:cubicBezTo>
                    <a:pt x="11986" y="11498"/>
                    <a:pt x="11853" y="11848"/>
                    <a:pt x="11809" y="12198"/>
                  </a:cubicBezTo>
                  <a:lnTo>
                    <a:pt x="11809" y="12198"/>
                  </a:lnTo>
                  <a:cubicBezTo>
                    <a:pt x="11787" y="12231"/>
                    <a:pt x="11764" y="12263"/>
                    <a:pt x="11742" y="12296"/>
                  </a:cubicBezTo>
                  <a:cubicBezTo>
                    <a:pt x="11277" y="13750"/>
                    <a:pt x="10989" y="15226"/>
                    <a:pt x="10923" y="16701"/>
                  </a:cubicBezTo>
                  <a:close/>
                  <a:moveTo>
                    <a:pt x="7001" y="316"/>
                  </a:moveTo>
                  <a:cubicBezTo>
                    <a:pt x="7001" y="283"/>
                    <a:pt x="6957" y="250"/>
                    <a:pt x="6935" y="217"/>
                  </a:cubicBezTo>
                  <a:cubicBezTo>
                    <a:pt x="6935" y="152"/>
                    <a:pt x="6935" y="86"/>
                    <a:pt x="6935" y="31"/>
                  </a:cubicBezTo>
                  <a:cubicBezTo>
                    <a:pt x="7356" y="-67"/>
                    <a:pt x="7444" y="86"/>
                    <a:pt x="7511" y="239"/>
                  </a:cubicBezTo>
                  <a:cubicBezTo>
                    <a:pt x="7799" y="884"/>
                    <a:pt x="7910" y="1529"/>
                    <a:pt x="8043" y="2185"/>
                  </a:cubicBezTo>
                  <a:cubicBezTo>
                    <a:pt x="8552" y="4754"/>
                    <a:pt x="8840" y="7333"/>
                    <a:pt x="9305" y="9902"/>
                  </a:cubicBezTo>
                  <a:cubicBezTo>
                    <a:pt x="9549" y="11225"/>
                    <a:pt x="9926" y="12537"/>
                    <a:pt x="10192" y="13859"/>
                  </a:cubicBezTo>
                  <a:cubicBezTo>
                    <a:pt x="10302" y="14461"/>
                    <a:pt x="10302" y="15062"/>
                    <a:pt x="10347" y="15663"/>
                  </a:cubicBezTo>
                  <a:cubicBezTo>
                    <a:pt x="10347" y="15761"/>
                    <a:pt x="10413" y="15893"/>
                    <a:pt x="10081" y="15882"/>
                  </a:cubicBezTo>
                  <a:cubicBezTo>
                    <a:pt x="9793" y="15882"/>
                    <a:pt x="9815" y="15750"/>
                    <a:pt x="9815" y="15652"/>
                  </a:cubicBezTo>
                  <a:cubicBezTo>
                    <a:pt x="9771" y="15269"/>
                    <a:pt x="9726" y="14887"/>
                    <a:pt x="9704" y="14504"/>
                  </a:cubicBezTo>
                  <a:cubicBezTo>
                    <a:pt x="9616" y="13203"/>
                    <a:pt x="9128" y="11924"/>
                    <a:pt x="8862" y="10624"/>
                  </a:cubicBezTo>
                  <a:cubicBezTo>
                    <a:pt x="8619" y="9388"/>
                    <a:pt x="8441" y="8153"/>
                    <a:pt x="8242" y="6918"/>
                  </a:cubicBezTo>
                  <a:cubicBezTo>
                    <a:pt x="7910" y="4710"/>
                    <a:pt x="7644" y="2502"/>
                    <a:pt x="7001" y="316"/>
                  </a:cubicBezTo>
                  <a:close/>
                  <a:moveTo>
                    <a:pt x="11100" y="1879"/>
                  </a:moveTo>
                  <a:cubicBezTo>
                    <a:pt x="11100" y="1759"/>
                    <a:pt x="10923" y="1551"/>
                    <a:pt x="11277" y="1529"/>
                  </a:cubicBezTo>
                  <a:cubicBezTo>
                    <a:pt x="11742" y="1507"/>
                    <a:pt x="11565" y="1737"/>
                    <a:pt x="11587" y="1857"/>
                  </a:cubicBezTo>
                  <a:cubicBezTo>
                    <a:pt x="11764" y="3497"/>
                    <a:pt x="12119" y="5136"/>
                    <a:pt x="12429" y="6776"/>
                  </a:cubicBezTo>
                  <a:cubicBezTo>
                    <a:pt x="12584" y="7683"/>
                    <a:pt x="12628" y="8569"/>
                    <a:pt x="11897" y="9432"/>
                  </a:cubicBezTo>
                  <a:cubicBezTo>
                    <a:pt x="11565" y="9760"/>
                    <a:pt x="11543" y="10132"/>
                    <a:pt x="11476" y="10493"/>
                  </a:cubicBezTo>
                  <a:cubicBezTo>
                    <a:pt x="11454" y="10569"/>
                    <a:pt x="11476" y="10635"/>
                    <a:pt x="11454" y="10711"/>
                  </a:cubicBezTo>
                  <a:cubicBezTo>
                    <a:pt x="11432" y="10788"/>
                    <a:pt x="11410" y="10864"/>
                    <a:pt x="11211" y="10864"/>
                  </a:cubicBezTo>
                  <a:cubicBezTo>
                    <a:pt x="10989" y="10864"/>
                    <a:pt x="10945" y="10777"/>
                    <a:pt x="10923" y="10700"/>
                  </a:cubicBezTo>
                  <a:cubicBezTo>
                    <a:pt x="10878" y="10405"/>
                    <a:pt x="10967" y="10121"/>
                    <a:pt x="11078" y="9837"/>
                  </a:cubicBezTo>
                  <a:cubicBezTo>
                    <a:pt x="11144" y="9651"/>
                    <a:pt x="11255" y="9465"/>
                    <a:pt x="11344" y="9279"/>
                  </a:cubicBezTo>
                  <a:cubicBezTo>
                    <a:pt x="11942" y="8711"/>
                    <a:pt x="12052" y="8099"/>
                    <a:pt x="11964" y="7476"/>
                  </a:cubicBezTo>
                  <a:cubicBezTo>
                    <a:pt x="11698" y="5617"/>
                    <a:pt x="11211" y="3759"/>
                    <a:pt x="11100" y="1879"/>
                  </a:cubicBezTo>
                  <a:close/>
                  <a:moveTo>
                    <a:pt x="5894" y="19183"/>
                  </a:moveTo>
                  <a:cubicBezTo>
                    <a:pt x="6137" y="19292"/>
                    <a:pt x="6182" y="19390"/>
                    <a:pt x="5805" y="19467"/>
                  </a:cubicBezTo>
                  <a:cubicBezTo>
                    <a:pt x="4343" y="19030"/>
                    <a:pt x="3213" y="18450"/>
                    <a:pt x="2438" y="17696"/>
                  </a:cubicBezTo>
                  <a:cubicBezTo>
                    <a:pt x="1352" y="16647"/>
                    <a:pt x="665" y="15543"/>
                    <a:pt x="289" y="14395"/>
                  </a:cubicBezTo>
                  <a:cubicBezTo>
                    <a:pt x="244" y="14264"/>
                    <a:pt x="23" y="14012"/>
                    <a:pt x="466" y="13980"/>
                  </a:cubicBezTo>
                  <a:cubicBezTo>
                    <a:pt x="865" y="13958"/>
                    <a:pt x="754" y="14220"/>
                    <a:pt x="798" y="14351"/>
                  </a:cubicBezTo>
                  <a:cubicBezTo>
                    <a:pt x="1330" y="15739"/>
                    <a:pt x="2105" y="17073"/>
                    <a:pt x="3789" y="18243"/>
                  </a:cubicBezTo>
                  <a:cubicBezTo>
                    <a:pt x="4144" y="18483"/>
                    <a:pt x="4587" y="18702"/>
                    <a:pt x="5074" y="18888"/>
                  </a:cubicBezTo>
                  <a:cubicBezTo>
                    <a:pt x="5074" y="18888"/>
                    <a:pt x="5118" y="18866"/>
                    <a:pt x="5118" y="18866"/>
                  </a:cubicBezTo>
                  <a:cubicBezTo>
                    <a:pt x="5118" y="18910"/>
                    <a:pt x="5185" y="18920"/>
                    <a:pt x="5251" y="18931"/>
                  </a:cubicBezTo>
                  <a:cubicBezTo>
                    <a:pt x="5473" y="19019"/>
                    <a:pt x="5694" y="19095"/>
                    <a:pt x="5894" y="19183"/>
                  </a:cubicBezTo>
                  <a:close/>
                  <a:moveTo>
                    <a:pt x="9128" y="3978"/>
                  </a:moveTo>
                  <a:cubicBezTo>
                    <a:pt x="9084" y="3857"/>
                    <a:pt x="9017" y="3726"/>
                    <a:pt x="9128" y="3606"/>
                  </a:cubicBezTo>
                  <a:cubicBezTo>
                    <a:pt x="9505" y="3562"/>
                    <a:pt x="9549" y="3682"/>
                    <a:pt x="9593" y="3814"/>
                  </a:cubicBezTo>
                  <a:cubicBezTo>
                    <a:pt x="9904" y="4655"/>
                    <a:pt x="10125" y="5497"/>
                    <a:pt x="10324" y="6350"/>
                  </a:cubicBezTo>
                  <a:cubicBezTo>
                    <a:pt x="10546" y="7312"/>
                    <a:pt x="10723" y="8263"/>
                    <a:pt x="10923" y="9225"/>
                  </a:cubicBezTo>
                  <a:cubicBezTo>
                    <a:pt x="10923" y="9334"/>
                    <a:pt x="10923" y="9443"/>
                    <a:pt x="10923" y="9552"/>
                  </a:cubicBezTo>
                  <a:cubicBezTo>
                    <a:pt x="10923" y="9629"/>
                    <a:pt x="10923" y="9705"/>
                    <a:pt x="10701" y="9705"/>
                  </a:cubicBezTo>
                  <a:cubicBezTo>
                    <a:pt x="10524" y="9705"/>
                    <a:pt x="10435" y="9651"/>
                    <a:pt x="10413" y="9563"/>
                  </a:cubicBezTo>
                  <a:cubicBezTo>
                    <a:pt x="10347" y="9301"/>
                    <a:pt x="10280" y="9039"/>
                    <a:pt x="10236" y="8776"/>
                  </a:cubicBezTo>
                  <a:cubicBezTo>
                    <a:pt x="9948" y="7180"/>
                    <a:pt x="9682" y="5573"/>
                    <a:pt x="9128" y="3978"/>
                  </a:cubicBezTo>
                  <a:close/>
                  <a:moveTo>
                    <a:pt x="16660" y="12712"/>
                  </a:moveTo>
                  <a:cubicBezTo>
                    <a:pt x="16882" y="12733"/>
                    <a:pt x="16904" y="12832"/>
                    <a:pt x="16838" y="12930"/>
                  </a:cubicBezTo>
                  <a:cubicBezTo>
                    <a:pt x="16572" y="13411"/>
                    <a:pt x="16328" y="13892"/>
                    <a:pt x="16084" y="14373"/>
                  </a:cubicBezTo>
                  <a:cubicBezTo>
                    <a:pt x="16040" y="14439"/>
                    <a:pt x="16040" y="14515"/>
                    <a:pt x="15996" y="14581"/>
                  </a:cubicBezTo>
                  <a:cubicBezTo>
                    <a:pt x="15531" y="15412"/>
                    <a:pt x="15265" y="16264"/>
                    <a:pt x="14910" y="17106"/>
                  </a:cubicBezTo>
                  <a:cubicBezTo>
                    <a:pt x="14755" y="17467"/>
                    <a:pt x="14556" y="17827"/>
                    <a:pt x="14379" y="18188"/>
                  </a:cubicBezTo>
                  <a:cubicBezTo>
                    <a:pt x="14334" y="18286"/>
                    <a:pt x="14312" y="18407"/>
                    <a:pt x="14024" y="18374"/>
                  </a:cubicBezTo>
                  <a:cubicBezTo>
                    <a:pt x="13736" y="18341"/>
                    <a:pt x="13825" y="18221"/>
                    <a:pt x="13869" y="18122"/>
                  </a:cubicBezTo>
                  <a:cubicBezTo>
                    <a:pt x="14578" y="16647"/>
                    <a:pt x="15021" y="15149"/>
                    <a:pt x="15863" y="13684"/>
                  </a:cubicBezTo>
                  <a:cubicBezTo>
                    <a:pt x="15885" y="13641"/>
                    <a:pt x="15885" y="13597"/>
                    <a:pt x="15907" y="13553"/>
                  </a:cubicBezTo>
                  <a:cubicBezTo>
                    <a:pt x="16062" y="13324"/>
                    <a:pt x="16195" y="13094"/>
                    <a:pt x="16350" y="12854"/>
                  </a:cubicBezTo>
                  <a:cubicBezTo>
                    <a:pt x="16395" y="12777"/>
                    <a:pt x="16439" y="12690"/>
                    <a:pt x="16660" y="12712"/>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B8C0B003-27C4-AFC2-32B3-C15989F8C769}"/>
                </a:ext>
              </a:extLst>
            </p:cNvPr>
            <p:cNvSpPr/>
            <p:nvPr/>
          </p:nvSpPr>
          <p:spPr>
            <a:xfrm>
              <a:off x="4533900" y="2387600"/>
              <a:ext cx="7621" cy="19050"/>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cubicBezTo>
                    <a:pt x="18000" y="7200"/>
                    <a:pt x="18000" y="12960"/>
                    <a:pt x="21600" y="20160"/>
                  </a:cubicBezTo>
                  <a:cubicBezTo>
                    <a:pt x="18000" y="20160"/>
                    <a:pt x="14400" y="20160"/>
                    <a:pt x="14400" y="21600"/>
                  </a:cubicBezTo>
                  <a:cubicBezTo>
                    <a:pt x="10799" y="15840"/>
                    <a:pt x="3600" y="11520"/>
                    <a:pt x="0" y="5760"/>
                  </a:cubicBezTo>
                  <a:cubicBezTo>
                    <a:pt x="3599" y="4320"/>
                    <a:pt x="10799" y="2880"/>
                    <a:pt x="14400"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83485409-D8B5-BC56-892D-7A2A473573F1}"/>
                </a:ext>
              </a:extLst>
            </p:cNvPr>
            <p:cNvSpPr/>
            <p:nvPr/>
          </p:nvSpPr>
          <p:spPr>
            <a:xfrm>
              <a:off x="4724400" y="2997200"/>
              <a:ext cx="13375" cy="69850"/>
            </a:xfrm>
            <a:custGeom>
              <a:avLst/>
              <a:gdLst/>
              <a:ahLst/>
              <a:cxnLst>
                <a:cxn ang="0">
                  <a:pos x="wd2" y="hd2"/>
                </a:cxn>
                <a:cxn ang="5400000">
                  <a:pos x="wd2" y="hd2"/>
                </a:cxn>
                <a:cxn ang="10800000">
                  <a:pos x="wd2" y="hd2"/>
                </a:cxn>
                <a:cxn ang="16200000">
                  <a:pos x="wd2" y="hd2"/>
                </a:cxn>
              </a:cxnLst>
              <a:rect l="0" t="0" r="r" b="b"/>
              <a:pathLst>
                <a:path w="17498" h="21600" extrusionOk="0">
                  <a:moveTo>
                    <a:pt x="7529" y="0"/>
                  </a:moveTo>
                  <a:cubicBezTo>
                    <a:pt x="12513" y="3142"/>
                    <a:pt x="-779" y="7069"/>
                    <a:pt x="17498" y="9818"/>
                  </a:cubicBezTo>
                  <a:cubicBezTo>
                    <a:pt x="14175" y="13745"/>
                    <a:pt x="10852" y="17673"/>
                    <a:pt x="7529" y="21600"/>
                  </a:cubicBezTo>
                  <a:cubicBezTo>
                    <a:pt x="-779" y="14531"/>
                    <a:pt x="-4102" y="7069"/>
                    <a:pt x="7529"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A449E800-DB3B-B872-D61D-6E0E23B2CF46}"/>
                </a:ext>
              </a:extLst>
            </p:cNvPr>
            <p:cNvSpPr/>
            <p:nvPr/>
          </p:nvSpPr>
          <p:spPr>
            <a:xfrm>
              <a:off x="4711699" y="3086099"/>
              <a:ext cx="5082" cy="1016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6200" y="13500"/>
                    <a:pt x="16200" y="18900"/>
                    <a:pt x="10800" y="21600"/>
                  </a:cubicBezTo>
                  <a:cubicBezTo>
                    <a:pt x="5400" y="16200"/>
                    <a:pt x="0" y="13500"/>
                    <a:pt x="0" y="8100"/>
                  </a:cubicBezTo>
                  <a:cubicBezTo>
                    <a:pt x="0" y="5400"/>
                    <a:pt x="5400" y="2700"/>
                    <a:pt x="10800" y="0"/>
                  </a:cubicBezTo>
                  <a:cubicBezTo>
                    <a:pt x="16202" y="2700"/>
                    <a:pt x="21600" y="8100"/>
                    <a:pt x="21600" y="108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E08EC8A4-E261-F152-781D-94A167176A4A}"/>
                </a:ext>
              </a:extLst>
            </p:cNvPr>
            <p:cNvSpPr/>
            <p:nvPr/>
          </p:nvSpPr>
          <p:spPr>
            <a:xfrm>
              <a:off x="4737099" y="1930399"/>
              <a:ext cx="58421" cy="178316"/>
            </a:xfrm>
            <a:custGeom>
              <a:avLst/>
              <a:gdLst/>
              <a:ahLst/>
              <a:cxnLst>
                <a:cxn ang="0">
                  <a:pos x="wd2" y="hd2"/>
                </a:cxn>
                <a:cxn ang="5400000">
                  <a:pos x="wd2" y="hd2"/>
                </a:cxn>
                <a:cxn ang="10800000">
                  <a:pos x="wd2" y="hd2"/>
                </a:cxn>
                <a:cxn ang="16200000">
                  <a:pos x="wd2" y="hd2"/>
                </a:cxn>
              </a:cxnLst>
              <a:rect l="0" t="0" r="r" b="b"/>
              <a:pathLst>
                <a:path w="21600" h="21357" extrusionOk="0">
                  <a:moveTo>
                    <a:pt x="0" y="14664"/>
                  </a:moveTo>
                  <a:cubicBezTo>
                    <a:pt x="5635" y="12839"/>
                    <a:pt x="7983" y="13751"/>
                    <a:pt x="9391" y="15729"/>
                  </a:cubicBezTo>
                  <a:cubicBezTo>
                    <a:pt x="10800" y="17554"/>
                    <a:pt x="7513" y="19684"/>
                    <a:pt x="11739" y="21357"/>
                  </a:cubicBezTo>
                  <a:cubicBezTo>
                    <a:pt x="15026" y="14512"/>
                    <a:pt x="18313" y="7667"/>
                    <a:pt x="21600" y="822"/>
                  </a:cubicBezTo>
                  <a:cubicBezTo>
                    <a:pt x="16904" y="670"/>
                    <a:pt x="12209" y="-243"/>
                    <a:pt x="7043" y="61"/>
                  </a:cubicBezTo>
                  <a:cubicBezTo>
                    <a:pt x="3757" y="5081"/>
                    <a:pt x="939" y="9796"/>
                    <a:pt x="0" y="14664"/>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6BE3431D-30D2-AEA4-E057-3E3C2BB0D99D}"/>
                </a:ext>
              </a:extLst>
            </p:cNvPr>
            <p:cNvSpPr/>
            <p:nvPr/>
          </p:nvSpPr>
          <p:spPr>
            <a:xfrm>
              <a:off x="4749800" y="2171699"/>
              <a:ext cx="8000" cy="49532"/>
            </a:xfrm>
            <a:custGeom>
              <a:avLst/>
              <a:gdLst/>
              <a:ahLst/>
              <a:cxnLst>
                <a:cxn ang="0">
                  <a:pos x="wd2" y="hd2"/>
                </a:cxn>
                <a:cxn ang="5400000">
                  <a:pos x="wd2" y="hd2"/>
                </a:cxn>
                <a:cxn ang="10800000">
                  <a:pos x="wd2" y="hd2"/>
                </a:cxn>
                <a:cxn ang="16200000">
                  <a:pos x="wd2" y="hd2"/>
                </a:cxn>
              </a:cxnLst>
              <a:rect l="0" t="0" r="r" b="b"/>
              <a:pathLst>
                <a:path w="13606" h="21600" extrusionOk="0">
                  <a:moveTo>
                    <a:pt x="8640" y="21600"/>
                  </a:moveTo>
                  <a:cubicBezTo>
                    <a:pt x="10800" y="14400"/>
                    <a:pt x="17280" y="7200"/>
                    <a:pt x="10800" y="0"/>
                  </a:cubicBezTo>
                  <a:cubicBezTo>
                    <a:pt x="-4320" y="7200"/>
                    <a:pt x="-2160" y="14400"/>
                    <a:pt x="864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DD9408DC-FB52-A7BC-E3D1-9C7A500920BA}"/>
                </a:ext>
              </a:extLst>
            </p:cNvPr>
            <p:cNvSpPr/>
            <p:nvPr/>
          </p:nvSpPr>
          <p:spPr>
            <a:xfrm>
              <a:off x="4457700" y="596899"/>
              <a:ext cx="310197" cy="2118918"/>
            </a:xfrm>
            <a:custGeom>
              <a:avLst/>
              <a:gdLst/>
              <a:ahLst/>
              <a:cxnLst>
                <a:cxn ang="0">
                  <a:pos x="wd2" y="hd2"/>
                </a:cxn>
                <a:cxn ang="5400000">
                  <a:pos x="wd2" y="hd2"/>
                </a:cxn>
                <a:cxn ang="10800000">
                  <a:pos x="wd2" y="hd2"/>
                </a:cxn>
                <a:cxn ang="16200000">
                  <a:pos x="wd2" y="hd2"/>
                </a:cxn>
              </a:cxnLst>
              <a:rect l="0" t="0" r="r" b="b"/>
              <a:pathLst>
                <a:path w="21360" h="21567" extrusionOk="0">
                  <a:moveTo>
                    <a:pt x="1771" y="7257"/>
                  </a:moveTo>
                  <a:cubicBezTo>
                    <a:pt x="2209" y="8020"/>
                    <a:pt x="2733" y="8770"/>
                    <a:pt x="3345" y="9520"/>
                  </a:cubicBezTo>
                  <a:cubicBezTo>
                    <a:pt x="4307" y="10644"/>
                    <a:pt x="5444" y="11769"/>
                    <a:pt x="6581" y="12893"/>
                  </a:cubicBezTo>
                  <a:cubicBezTo>
                    <a:pt x="7456" y="13811"/>
                    <a:pt x="8592" y="14729"/>
                    <a:pt x="9030" y="15660"/>
                  </a:cubicBezTo>
                  <a:cubicBezTo>
                    <a:pt x="9292" y="16254"/>
                    <a:pt x="9554" y="16862"/>
                    <a:pt x="8855" y="17456"/>
                  </a:cubicBezTo>
                  <a:cubicBezTo>
                    <a:pt x="8680" y="17586"/>
                    <a:pt x="8417" y="17650"/>
                    <a:pt x="7455" y="17637"/>
                  </a:cubicBezTo>
                  <a:cubicBezTo>
                    <a:pt x="8330" y="18840"/>
                    <a:pt x="9292" y="20042"/>
                    <a:pt x="10166" y="21244"/>
                  </a:cubicBezTo>
                  <a:cubicBezTo>
                    <a:pt x="10604" y="21166"/>
                    <a:pt x="10779" y="21063"/>
                    <a:pt x="11653" y="21037"/>
                  </a:cubicBezTo>
                  <a:cubicBezTo>
                    <a:pt x="12703" y="20998"/>
                    <a:pt x="13052" y="21011"/>
                    <a:pt x="13227" y="21179"/>
                  </a:cubicBezTo>
                  <a:cubicBezTo>
                    <a:pt x="13315" y="21308"/>
                    <a:pt x="12615" y="21489"/>
                    <a:pt x="13927" y="21567"/>
                  </a:cubicBezTo>
                  <a:cubicBezTo>
                    <a:pt x="13927" y="21399"/>
                    <a:pt x="13927" y="21231"/>
                    <a:pt x="13927" y="21050"/>
                  </a:cubicBezTo>
                  <a:cubicBezTo>
                    <a:pt x="13490" y="20921"/>
                    <a:pt x="13490" y="20791"/>
                    <a:pt x="13927" y="20662"/>
                  </a:cubicBezTo>
                  <a:cubicBezTo>
                    <a:pt x="14189" y="18620"/>
                    <a:pt x="15413" y="16590"/>
                    <a:pt x="17512" y="14561"/>
                  </a:cubicBezTo>
                  <a:cubicBezTo>
                    <a:pt x="18387" y="13656"/>
                    <a:pt x="19436" y="12764"/>
                    <a:pt x="21360" y="11885"/>
                  </a:cubicBezTo>
                  <a:cubicBezTo>
                    <a:pt x="20486" y="11808"/>
                    <a:pt x="20486" y="11652"/>
                    <a:pt x="20223" y="11523"/>
                  </a:cubicBezTo>
                  <a:cubicBezTo>
                    <a:pt x="18911" y="11911"/>
                    <a:pt x="18824" y="12350"/>
                    <a:pt x="18562" y="12777"/>
                  </a:cubicBezTo>
                  <a:cubicBezTo>
                    <a:pt x="18474" y="12868"/>
                    <a:pt x="18562" y="12945"/>
                    <a:pt x="18474" y="13036"/>
                  </a:cubicBezTo>
                  <a:cubicBezTo>
                    <a:pt x="18387" y="13126"/>
                    <a:pt x="18299" y="13217"/>
                    <a:pt x="17512" y="13217"/>
                  </a:cubicBezTo>
                  <a:cubicBezTo>
                    <a:pt x="16638" y="13217"/>
                    <a:pt x="16463" y="13113"/>
                    <a:pt x="16375" y="13023"/>
                  </a:cubicBezTo>
                  <a:cubicBezTo>
                    <a:pt x="16200" y="12674"/>
                    <a:pt x="16550" y="12338"/>
                    <a:pt x="16988" y="12001"/>
                  </a:cubicBezTo>
                  <a:cubicBezTo>
                    <a:pt x="17250" y="11782"/>
                    <a:pt x="17687" y="11562"/>
                    <a:pt x="18037" y="11342"/>
                  </a:cubicBezTo>
                  <a:cubicBezTo>
                    <a:pt x="17512" y="11316"/>
                    <a:pt x="16988" y="11291"/>
                    <a:pt x="16463" y="11278"/>
                  </a:cubicBezTo>
                  <a:cubicBezTo>
                    <a:pt x="16463" y="11407"/>
                    <a:pt x="16463" y="11536"/>
                    <a:pt x="16463" y="11665"/>
                  </a:cubicBezTo>
                  <a:cubicBezTo>
                    <a:pt x="16463" y="11756"/>
                    <a:pt x="16463" y="11846"/>
                    <a:pt x="15588" y="11846"/>
                  </a:cubicBezTo>
                  <a:cubicBezTo>
                    <a:pt x="14889" y="11846"/>
                    <a:pt x="14539" y="11782"/>
                    <a:pt x="14452" y="11678"/>
                  </a:cubicBezTo>
                  <a:cubicBezTo>
                    <a:pt x="14189" y="11368"/>
                    <a:pt x="13927" y="11058"/>
                    <a:pt x="13752" y="10748"/>
                  </a:cubicBezTo>
                  <a:cubicBezTo>
                    <a:pt x="12440" y="8847"/>
                    <a:pt x="11391" y="6947"/>
                    <a:pt x="9292" y="5060"/>
                  </a:cubicBezTo>
                  <a:cubicBezTo>
                    <a:pt x="9117" y="4918"/>
                    <a:pt x="8855" y="4763"/>
                    <a:pt x="9292" y="4620"/>
                  </a:cubicBezTo>
                  <a:cubicBezTo>
                    <a:pt x="9117" y="4569"/>
                    <a:pt x="8942" y="4530"/>
                    <a:pt x="8855" y="4478"/>
                  </a:cubicBezTo>
                  <a:cubicBezTo>
                    <a:pt x="7980" y="3651"/>
                    <a:pt x="7193" y="2824"/>
                    <a:pt x="6231" y="2009"/>
                  </a:cubicBezTo>
                  <a:cubicBezTo>
                    <a:pt x="5532" y="1428"/>
                    <a:pt x="5269" y="833"/>
                    <a:pt x="3783" y="277"/>
                  </a:cubicBezTo>
                  <a:cubicBezTo>
                    <a:pt x="3433" y="135"/>
                    <a:pt x="2821" y="-33"/>
                    <a:pt x="1684" y="6"/>
                  </a:cubicBezTo>
                  <a:cubicBezTo>
                    <a:pt x="460" y="45"/>
                    <a:pt x="460" y="226"/>
                    <a:pt x="634" y="381"/>
                  </a:cubicBezTo>
                  <a:cubicBezTo>
                    <a:pt x="2296" y="264"/>
                    <a:pt x="2646" y="445"/>
                    <a:pt x="2908" y="626"/>
                  </a:cubicBezTo>
                  <a:cubicBezTo>
                    <a:pt x="4045" y="1389"/>
                    <a:pt x="4482" y="2152"/>
                    <a:pt x="5007" y="2927"/>
                  </a:cubicBezTo>
                  <a:cubicBezTo>
                    <a:pt x="7018" y="5965"/>
                    <a:pt x="8155" y="9015"/>
                    <a:pt x="9992" y="12053"/>
                  </a:cubicBezTo>
                  <a:cubicBezTo>
                    <a:pt x="10954" y="13617"/>
                    <a:pt x="12440" y="15168"/>
                    <a:pt x="13490" y="16733"/>
                  </a:cubicBezTo>
                  <a:cubicBezTo>
                    <a:pt x="13927" y="17443"/>
                    <a:pt x="13927" y="18154"/>
                    <a:pt x="14102" y="18865"/>
                  </a:cubicBezTo>
                  <a:cubicBezTo>
                    <a:pt x="14102" y="18982"/>
                    <a:pt x="14364" y="19137"/>
                    <a:pt x="13052" y="19124"/>
                  </a:cubicBezTo>
                  <a:cubicBezTo>
                    <a:pt x="11916" y="19124"/>
                    <a:pt x="12003" y="18969"/>
                    <a:pt x="12003" y="18852"/>
                  </a:cubicBezTo>
                  <a:cubicBezTo>
                    <a:pt x="11828" y="18400"/>
                    <a:pt x="11653" y="17948"/>
                    <a:pt x="11566" y="17495"/>
                  </a:cubicBezTo>
                  <a:cubicBezTo>
                    <a:pt x="11216" y="15957"/>
                    <a:pt x="9292" y="14445"/>
                    <a:pt x="8243" y="12906"/>
                  </a:cubicBezTo>
                  <a:cubicBezTo>
                    <a:pt x="7281" y="11446"/>
                    <a:pt x="6581" y="9985"/>
                    <a:pt x="5794" y="8524"/>
                  </a:cubicBezTo>
                  <a:cubicBezTo>
                    <a:pt x="4482" y="5913"/>
                    <a:pt x="3345" y="3302"/>
                    <a:pt x="897" y="717"/>
                  </a:cubicBezTo>
                  <a:cubicBezTo>
                    <a:pt x="897" y="678"/>
                    <a:pt x="722" y="639"/>
                    <a:pt x="634" y="600"/>
                  </a:cubicBezTo>
                  <a:cubicBezTo>
                    <a:pt x="634" y="768"/>
                    <a:pt x="634" y="949"/>
                    <a:pt x="460" y="1117"/>
                  </a:cubicBezTo>
                  <a:cubicBezTo>
                    <a:pt x="-240" y="1919"/>
                    <a:pt x="22" y="2733"/>
                    <a:pt x="197" y="3535"/>
                  </a:cubicBezTo>
                  <a:cubicBezTo>
                    <a:pt x="372" y="4801"/>
                    <a:pt x="1072" y="6029"/>
                    <a:pt x="1771" y="7257"/>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82DAE13C-1FBB-4A54-DD0F-121118EAF98A}"/>
                </a:ext>
              </a:extLst>
            </p:cNvPr>
            <p:cNvSpPr/>
            <p:nvPr/>
          </p:nvSpPr>
          <p:spPr>
            <a:xfrm>
              <a:off x="5041900" y="2298699"/>
              <a:ext cx="171451" cy="344233"/>
            </a:xfrm>
            <a:custGeom>
              <a:avLst/>
              <a:gdLst/>
              <a:ahLst/>
              <a:cxnLst>
                <a:cxn ang="0">
                  <a:pos x="wd2" y="hd2"/>
                </a:cxn>
                <a:cxn ang="5400000">
                  <a:pos x="wd2" y="hd2"/>
                </a:cxn>
                <a:cxn ang="10800000">
                  <a:pos x="wd2" y="hd2"/>
                </a:cxn>
                <a:cxn ang="16200000">
                  <a:pos x="wd2" y="hd2"/>
                </a:cxn>
              </a:cxnLst>
              <a:rect l="0" t="0" r="r" b="b"/>
              <a:pathLst>
                <a:path w="21600" h="21524" extrusionOk="0">
                  <a:moveTo>
                    <a:pt x="3200" y="16359"/>
                  </a:moveTo>
                  <a:cubicBezTo>
                    <a:pt x="2080" y="18106"/>
                    <a:pt x="1120" y="19774"/>
                    <a:pt x="0" y="21521"/>
                  </a:cubicBezTo>
                  <a:cubicBezTo>
                    <a:pt x="1440" y="21600"/>
                    <a:pt x="2560" y="20409"/>
                    <a:pt x="4320" y="21203"/>
                  </a:cubicBezTo>
                  <a:cubicBezTo>
                    <a:pt x="4640" y="21044"/>
                    <a:pt x="5120" y="20965"/>
                    <a:pt x="5280" y="20806"/>
                  </a:cubicBezTo>
                  <a:cubicBezTo>
                    <a:pt x="12320" y="14215"/>
                    <a:pt x="17920" y="7306"/>
                    <a:pt x="21600" y="0"/>
                  </a:cubicBezTo>
                  <a:cubicBezTo>
                    <a:pt x="19680" y="318"/>
                    <a:pt x="19200" y="1191"/>
                    <a:pt x="18720" y="1985"/>
                  </a:cubicBezTo>
                  <a:cubicBezTo>
                    <a:pt x="16640" y="6194"/>
                    <a:pt x="12960" y="10006"/>
                    <a:pt x="9280" y="13897"/>
                  </a:cubicBezTo>
                  <a:cubicBezTo>
                    <a:pt x="8160" y="15247"/>
                    <a:pt x="6400" y="16200"/>
                    <a:pt x="3200" y="16359"/>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44BF2673-0329-BB9F-5244-DC695981B844}"/>
                </a:ext>
              </a:extLst>
            </p:cNvPr>
            <p:cNvSpPr/>
            <p:nvPr/>
          </p:nvSpPr>
          <p:spPr>
            <a:xfrm>
              <a:off x="4775200" y="1054100"/>
              <a:ext cx="300991" cy="1371601"/>
            </a:xfrm>
            <a:custGeom>
              <a:avLst/>
              <a:gdLst/>
              <a:ahLst/>
              <a:cxnLst>
                <a:cxn ang="0">
                  <a:pos x="wd2" y="hd2"/>
                </a:cxn>
                <a:cxn ang="5400000">
                  <a:pos x="wd2" y="hd2"/>
                </a:cxn>
                <a:cxn ang="10800000">
                  <a:pos x="wd2" y="hd2"/>
                </a:cxn>
                <a:cxn ang="16200000">
                  <a:pos x="wd2" y="hd2"/>
                </a:cxn>
              </a:cxnLst>
              <a:rect l="0" t="0" r="r" b="b"/>
              <a:pathLst>
                <a:path w="21600" h="21600" extrusionOk="0">
                  <a:moveTo>
                    <a:pt x="91" y="20020"/>
                  </a:moveTo>
                  <a:cubicBezTo>
                    <a:pt x="91" y="20080"/>
                    <a:pt x="91" y="20140"/>
                    <a:pt x="0" y="20200"/>
                  </a:cubicBezTo>
                  <a:cubicBezTo>
                    <a:pt x="1732" y="20280"/>
                    <a:pt x="2825" y="20400"/>
                    <a:pt x="2187" y="20880"/>
                  </a:cubicBezTo>
                  <a:cubicBezTo>
                    <a:pt x="1914" y="21100"/>
                    <a:pt x="1732" y="21360"/>
                    <a:pt x="2461" y="21600"/>
                  </a:cubicBezTo>
                  <a:cubicBezTo>
                    <a:pt x="2643" y="21180"/>
                    <a:pt x="2825" y="20780"/>
                    <a:pt x="3099" y="20360"/>
                  </a:cubicBezTo>
                  <a:cubicBezTo>
                    <a:pt x="5559" y="16940"/>
                    <a:pt x="9478" y="13580"/>
                    <a:pt x="11301" y="10140"/>
                  </a:cubicBezTo>
                  <a:cubicBezTo>
                    <a:pt x="12304" y="8240"/>
                    <a:pt x="14947" y="6420"/>
                    <a:pt x="17316" y="4580"/>
                  </a:cubicBezTo>
                  <a:cubicBezTo>
                    <a:pt x="19230" y="3080"/>
                    <a:pt x="20962" y="1560"/>
                    <a:pt x="21600" y="0"/>
                  </a:cubicBezTo>
                  <a:cubicBezTo>
                    <a:pt x="21144" y="20"/>
                    <a:pt x="20871" y="100"/>
                    <a:pt x="20780" y="200"/>
                  </a:cubicBezTo>
                  <a:cubicBezTo>
                    <a:pt x="19504" y="1240"/>
                    <a:pt x="17863" y="2260"/>
                    <a:pt x="16223" y="3280"/>
                  </a:cubicBezTo>
                  <a:cubicBezTo>
                    <a:pt x="13853" y="4760"/>
                    <a:pt x="11575" y="6240"/>
                    <a:pt x="9296" y="7740"/>
                  </a:cubicBezTo>
                  <a:cubicBezTo>
                    <a:pt x="9752" y="8000"/>
                    <a:pt x="9478" y="8260"/>
                    <a:pt x="9205" y="8520"/>
                  </a:cubicBezTo>
                  <a:cubicBezTo>
                    <a:pt x="8111" y="9540"/>
                    <a:pt x="7018" y="10560"/>
                    <a:pt x="6015" y="11580"/>
                  </a:cubicBezTo>
                  <a:cubicBezTo>
                    <a:pt x="3372" y="14300"/>
                    <a:pt x="820" y="17020"/>
                    <a:pt x="273" y="19800"/>
                  </a:cubicBezTo>
                  <a:cubicBezTo>
                    <a:pt x="365" y="19880"/>
                    <a:pt x="365" y="19960"/>
                    <a:pt x="91" y="2002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5" name="Shape">
              <a:extLst>
                <a:ext uri="{FF2B5EF4-FFF2-40B4-BE49-F238E27FC236}">
                  <a16:creationId xmlns:a16="http://schemas.microsoft.com/office/drawing/2014/main" id="{2C194CA6-1EE9-E89A-6865-F4212858F4C2}"/>
                </a:ext>
              </a:extLst>
            </p:cNvPr>
            <p:cNvSpPr/>
            <p:nvPr/>
          </p:nvSpPr>
          <p:spPr>
            <a:xfrm>
              <a:off x="4762499" y="2120899"/>
              <a:ext cx="11347" cy="44452"/>
            </a:xfrm>
            <a:custGeom>
              <a:avLst/>
              <a:gdLst/>
              <a:ahLst/>
              <a:cxnLst>
                <a:cxn ang="0">
                  <a:pos x="wd2" y="hd2"/>
                </a:cxn>
                <a:cxn ang="5400000">
                  <a:pos x="wd2" y="hd2"/>
                </a:cxn>
                <a:cxn ang="10800000">
                  <a:pos x="wd2" y="hd2"/>
                </a:cxn>
                <a:cxn ang="16200000">
                  <a:pos x="wd2" y="hd2"/>
                </a:cxn>
              </a:cxnLst>
              <a:rect l="0" t="0" r="r" b="b"/>
              <a:pathLst>
                <a:path w="12060" h="21600" extrusionOk="0">
                  <a:moveTo>
                    <a:pt x="1260" y="21600"/>
                  </a:moveTo>
                  <a:cubicBezTo>
                    <a:pt x="12060" y="15429"/>
                    <a:pt x="6660" y="7406"/>
                    <a:pt x="12060" y="0"/>
                  </a:cubicBezTo>
                  <a:cubicBezTo>
                    <a:pt x="-9540" y="4937"/>
                    <a:pt x="5310" y="14194"/>
                    <a:pt x="126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D2268C86-220B-31B2-4511-F263A89E9B60}"/>
                </a:ext>
              </a:extLst>
            </p:cNvPr>
            <p:cNvSpPr/>
            <p:nvPr/>
          </p:nvSpPr>
          <p:spPr>
            <a:xfrm>
              <a:off x="4572000" y="2743199"/>
              <a:ext cx="7584" cy="20322"/>
            </a:xfrm>
            <a:custGeom>
              <a:avLst/>
              <a:gdLst/>
              <a:ahLst/>
              <a:cxnLst>
                <a:cxn ang="0">
                  <a:pos x="wd2" y="hd2"/>
                </a:cxn>
                <a:cxn ang="5400000">
                  <a:pos x="wd2" y="hd2"/>
                </a:cxn>
                <a:cxn ang="10800000">
                  <a:pos x="wd2" y="hd2"/>
                </a:cxn>
                <a:cxn ang="16200000">
                  <a:pos x="wd2" y="hd2"/>
                </a:cxn>
              </a:cxnLst>
              <a:rect l="0" t="0" r="r" b="b"/>
              <a:pathLst>
                <a:path w="14332" h="21600" extrusionOk="0">
                  <a:moveTo>
                    <a:pt x="13697" y="21600"/>
                  </a:moveTo>
                  <a:cubicBezTo>
                    <a:pt x="13697" y="13500"/>
                    <a:pt x="18497" y="5400"/>
                    <a:pt x="1697" y="0"/>
                  </a:cubicBezTo>
                  <a:cubicBezTo>
                    <a:pt x="-704" y="8100"/>
                    <a:pt x="-3103" y="16200"/>
                    <a:pt x="13697"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537FACE2-A4DE-008B-082D-15219D212498}"/>
                </a:ext>
              </a:extLst>
            </p:cNvPr>
            <p:cNvSpPr/>
            <p:nvPr/>
          </p:nvSpPr>
          <p:spPr>
            <a:xfrm>
              <a:off x="4635500" y="889000"/>
              <a:ext cx="651604" cy="2245392"/>
            </a:xfrm>
            <a:custGeom>
              <a:avLst/>
              <a:gdLst/>
              <a:ahLst/>
              <a:cxnLst>
                <a:cxn ang="0">
                  <a:pos x="wd2" y="hd2"/>
                </a:cxn>
                <a:cxn ang="5400000">
                  <a:pos x="wd2" y="hd2"/>
                </a:cxn>
                <a:cxn ang="10800000">
                  <a:pos x="wd2" y="hd2"/>
                </a:cxn>
                <a:cxn ang="16200000">
                  <a:pos x="wd2" y="hd2"/>
                </a:cxn>
              </a:cxnLst>
              <a:rect l="0" t="0" r="r" b="b"/>
              <a:pathLst>
                <a:path w="21395" h="21515" extrusionOk="0">
                  <a:moveTo>
                    <a:pt x="21350" y="11613"/>
                  </a:moveTo>
                  <a:cubicBezTo>
                    <a:pt x="20766" y="12477"/>
                    <a:pt x="20266" y="13341"/>
                    <a:pt x="19265" y="14168"/>
                  </a:cubicBezTo>
                  <a:cubicBezTo>
                    <a:pt x="17597" y="15592"/>
                    <a:pt x="15720" y="16991"/>
                    <a:pt x="12343" y="18135"/>
                  </a:cubicBezTo>
                  <a:cubicBezTo>
                    <a:pt x="10633" y="18719"/>
                    <a:pt x="8882" y="19291"/>
                    <a:pt x="7506" y="19948"/>
                  </a:cubicBezTo>
                  <a:cubicBezTo>
                    <a:pt x="7381" y="20009"/>
                    <a:pt x="7172" y="20058"/>
                    <a:pt x="7047" y="20107"/>
                  </a:cubicBezTo>
                  <a:cubicBezTo>
                    <a:pt x="6880" y="20167"/>
                    <a:pt x="6630" y="20192"/>
                    <a:pt x="6422" y="20143"/>
                  </a:cubicBezTo>
                  <a:cubicBezTo>
                    <a:pt x="6171" y="20094"/>
                    <a:pt x="6213" y="20021"/>
                    <a:pt x="6338" y="19948"/>
                  </a:cubicBezTo>
                  <a:cubicBezTo>
                    <a:pt x="6588" y="19839"/>
                    <a:pt x="6839" y="19729"/>
                    <a:pt x="7089" y="19620"/>
                  </a:cubicBezTo>
                  <a:cubicBezTo>
                    <a:pt x="8757" y="18890"/>
                    <a:pt x="10216" y="18123"/>
                    <a:pt x="11217" y="17283"/>
                  </a:cubicBezTo>
                  <a:cubicBezTo>
                    <a:pt x="10925" y="17271"/>
                    <a:pt x="10842" y="17222"/>
                    <a:pt x="10758" y="17149"/>
                  </a:cubicBezTo>
                  <a:cubicBezTo>
                    <a:pt x="10508" y="16857"/>
                    <a:pt x="10550" y="16553"/>
                    <a:pt x="10675" y="16249"/>
                  </a:cubicBezTo>
                  <a:cubicBezTo>
                    <a:pt x="10967" y="15434"/>
                    <a:pt x="11425" y="14618"/>
                    <a:pt x="11384" y="13791"/>
                  </a:cubicBezTo>
                  <a:cubicBezTo>
                    <a:pt x="10508" y="14716"/>
                    <a:pt x="10008" y="15665"/>
                    <a:pt x="9341" y="16602"/>
                  </a:cubicBezTo>
                  <a:cubicBezTo>
                    <a:pt x="9049" y="17003"/>
                    <a:pt x="8673" y="17405"/>
                    <a:pt x="8340" y="17807"/>
                  </a:cubicBezTo>
                  <a:cubicBezTo>
                    <a:pt x="8256" y="17916"/>
                    <a:pt x="8215" y="18050"/>
                    <a:pt x="7673" y="18013"/>
                  </a:cubicBezTo>
                  <a:cubicBezTo>
                    <a:pt x="7130" y="17977"/>
                    <a:pt x="7297" y="17843"/>
                    <a:pt x="7381" y="17734"/>
                  </a:cubicBezTo>
                  <a:cubicBezTo>
                    <a:pt x="8715" y="16091"/>
                    <a:pt x="9549" y="14424"/>
                    <a:pt x="11134" y="12793"/>
                  </a:cubicBezTo>
                  <a:cubicBezTo>
                    <a:pt x="11175" y="12744"/>
                    <a:pt x="11175" y="12696"/>
                    <a:pt x="11217" y="12647"/>
                  </a:cubicBezTo>
                  <a:cubicBezTo>
                    <a:pt x="10925" y="12550"/>
                    <a:pt x="11050" y="12440"/>
                    <a:pt x="11050" y="12331"/>
                  </a:cubicBezTo>
                  <a:cubicBezTo>
                    <a:pt x="11134" y="11381"/>
                    <a:pt x="11509" y="10444"/>
                    <a:pt x="11842" y="9495"/>
                  </a:cubicBezTo>
                  <a:cubicBezTo>
                    <a:pt x="12218" y="8473"/>
                    <a:pt x="12593" y="7451"/>
                    <a:pt x="13177" y="6441"/>
                  </a:cubicBezTo>
                  <a:cubicBezTo>
                    <a:pt x="14011" y="5005"/>
                    <a:pt x="15220" y="3593"/>
                    <a:pt x="16388" y="2194"/>
                  </a:cubicBezTo>
                  <a:cubicBezTo>
                    <a:pt x="16888" y="1573"/>
                    <a:pt x="17555" y="940"/>
                    <a:pt x="17514" y="295"/>
                  </a:cubicBezTo>
                  <a:cubicBezTo>
                    <a:pt x="17514" y="174"/>
                    <a:pt x="17555" y="40"/>
                    <a:pt x="16971" y="3"/>
                  </a:cubicBezTo>
                  <a:cubicBezTo>
                    <a:pt x="16471" y="-21"/>
                    <a:pt x="16179" y="76"/>
                    <a:pt x="16012" y="186"/>
                  </a:cubicBezTo>
                  <a:cubicBezTo>
                    <a:pt x="15637" y="466"/>
                    <a:pt x="15095" y="733"/>
                    <a:pt x="15220" y="1050"/>
                  </a:cubicBezTo>
                  <a:cubicBezTo>
                    <a:pt x="16221" y="1026"/>
                    <a:pt x="16012" y="1232"/>
                    <a:pt x="15971" y="1391"/>
                  </a:cubicBezTo>
                  <a:cubicBezTo>
                    <a:pt x="15637" y="2242"/>
                    <a:pt x="15012" y="3082"/>
                    <a:pt x="14303" y="3922"/>
                  </a:cubicBezTo>
                  <a:cubicBezTo>
                    <a:pt x="13302" y="5066"/>
                    <a:pt x="11926" y="6185"/>
                    <a:pt x="11384" y="7366"/>
                  </a:cubicBezTo>
                  <a:cubicBezTo>
                    <a:pt x="10341" y="9580"/>
                    <a:pt x="8673" y="11771"/>
                    <a:pt x="7422" y="13986"/>
                  </a:cubicBezTo>
                  <a:cubicBezTo>
                    <a:pt x="6714" y="15190"/>
                    <a:pt x="6714" y="16407"/>
                    <a:pt x="6338" y="17612"/>
                  </a:cubicBezTo>
                  <a:cubicBezTo>
                    <a:pt x="5963" y="18829"/>
                    <a:pt x="4795" y="19997"/>
                    <a:pt x="3795" y="21165"/>
                  </a:cubicBezTo>
                  <a:cubicBezTo>
                    <a:pt x="3670" y="21311"/>
                    <a:pt x="3378" y="21409"/>
                    <a:pt x="2836" y="21372"/>
                  </a:cubicBezTo>
                  <a:cubicBezTo>
                    <a:pt x="2210" y="21336"/>
                    <a:pt x="1876" y="21226"/>
                    <a:pt x="1918" y="21031"/>
                  </a:cubicBezTo>
                  <a:cubicBezTo>
                    <a:pt x="2085" y="20399"/>
                    <a:pt x="2210" y="19754"/>
                    <a:pt x="2335" y="19121"/>
                  </a:cubicBezTo>
                  <a:cubicBezTo>
                    <a:pt x="2335" y="19036"/>
                    <a:pt x="2377" y="18963"/>
                    <a:pt x="2377" y="18877"/>
                  </a:cubicBezTo>
                  <a:cubicBezTo>
                    <a:pt x="2335" y="18780"/>
                    <a:pt x="2168" y="18768"/>
                    <a:pt x="1876" y="18804"/>
                  </a:cubicBezTo>
                  <a:cubicBezTo>
                    <a:pt x="1084" y="18853"/>
                    <a:pt x="751" y="18792"/>
                    <a:pt x="917" y="18537"/>
                  </a:cubicBezTo>
                  <a:cubicBezTo>
                    <a:pt x="1001" y="18439"/>
                    <a:pt x="876" y="18318"/>
                    <a:pt x="834" y="18208"/>
                  </a:cubicBezTo>
                  <a:cubicBezTo>
                    <a:pt x="625" y="18488"/>
                    <a:pt x="584" y="18768"/>
                    <a:pt x="0" y="19011"/>
                  </a:cubicBezTo>
                  <a:cubicBezTo>
                    <a:pt x="375" y="19620"/>
                    <a:pt x="751" y="20228"/>
                    <a:pt x="1168" y="20825"/>
                  </a:cubicBezTo>
                  <a:cubicBezTo>
                    <a:pt x="1334" y="21068"/>
                    <a:pt x="1626" y="21323"/>
                    <a:pt x="292" y="21372"/>
                  </a:cubicBezTo>
                  <a:cubicBezTo>
                    <a:pt x="2252" y="21579"/>
                    <a:pt x="4170" y="21579"/>
                    <a:pt x="5963" y="21250"/>
                  </a:cubicBezTo>
                  <a:cubicBezTo>
                    <a:pt x="8632" y="20752"/>
                    <a:pt x="10675" y="20058"/>
                    <a:pt x="12635" y="19352"/>
                  </a:cubicBezTo>
                  <a:cubicBezTo>
                    <a:pt x="15887" y="18184"/>
                    <a:pt x="18306" y="16870"/>
                    <a:pt x="19724" y="15409"/>
                  </a:cubicBezTo>
                  <a:cubicBezTo>
                    <a:pt x="20766" y="14156"/>
                    <a:pt x="21600" y="12915"/>
                    <a:pt x="21350" y="11613"/>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607CE0D8-FBC7-7483-3DA8-B119A8E58A6F}"/>
                </a:ext>
              </a:extLst>
            </p:cNvPr>
            <p:cNvSpPr/>
            <p:nvPr/>
          </p:nvSpPr>
          <p:spPr>
            <a:xfrm>
              <a:off x="4114799" y="1460500"/>
              <a:ext cx="520560" cy="1623061"/>
            </a:xfrm>
            <a:custGeom>
              <a:avLst/>
              <a:gdLst/>
              <a:ahLst/>
              <a:cxnLst>
                <a:cxn ang="0">
                  <a:pos x="wd2" y="hd2"/>
                </a:cxn>
                <a:cxn ang="5400000">
                  <a:pos x="wd2" y="hd2"/>
                </a:cxn>
                <a:cxn ang="10800000">
                  <a:pos x="wd2" y="hd2"/>
                </a:cxn>
                <a:cxn ang="16200000">
                  <a:pos x="wd2" y="hd2"/>
                </a:cxn>
              </a:cxnLst>
              <a:rect l="0" t="0" r="r" b="b"/>
              <a:pathLst>
                <a:path w="21542" h="21600" extrusionOk="0">
                  <a:moveTo>
                    <a:pt x="20678" y="20941"/>
                  </a:moveTo>
                  <a:cubicBezTo>
                    <a:pt x="18102" y="19268"/>
                    <a:pt x="15580" y="17594"/>
                    <a:pt x="13951" y="15786"/>
                  </a:cubicBezTo>
                  <a:cubicBezTo>
                    <a:pt x="11480" y="13048"/>
                    <a:pt x="10009" y="10225"/>
                    <a:pt x="8064" y="7454"/>
                  </a:cubicBezTo>
                  <a:cubicBezTo>
                    <a:pt x="7959" y="7301"/>
                    <a:pt x="8012" y="7166"/>
                    <a:pt x="8590" y="7132"/>
                  </a:cubicBezTo>
                  <a:cubicBezTo>
                    <a:pt x="9221" y="7099"/>
                    <a:pt x="9273" y="7268"/>
                    <a:pt x="9378" y="7403"/>
                  </a:cubicBezTo>
                  <a:cubicBezTo>
                    <a:pt x="10009" y="8315"/>
                    <a:pt x="10587" y="9245"/>
                    <a:pt x="11218" y="10158"/>
                  </a:cubicBezTo>
                  <a:cubicBezTo>
                    <a:pt x="12689" y="12439"/>
                    <a:pt x="14108" y="14738"/>
                    <a:pt x="16526" y="16935"/>
                  </a:cubicBezTo>
                  <a:cubicBezTo>
                    <a:pt x="17419" y="16817"/>
                    <a:pt x="18155" y="17155"/>
                    <a:pt x="19101" y="17020"/>
                  </a:cubicBezTo>
                  <a:cubicBezTo>
                    <a:pt x="19101" y="15870"/>
                    <a:pt x="18470" y="14721"/>
                    <a:pt x="18207" y="13572"/>
                  </a:cubicBezTo>
                  <a:cubicBezTo>
                    <a:pt x="18207" y="13487"/>
                    <a:pt x="18207" y="13352"/>
                    <a:pt x="17892" y="13318"/>
                  </a:cubicBezTo>
                  <a:cubicBezTo>
                    <a:pt x="16841" y="13217"/>
                    <a:pt x="16736" y="12913"/>
                    <a:pt x="16421" y="12659"/>
                  </a:cubicBezTo>
                  <a:cubicBezTo>
                    <a:pt x="13635" y="10496"/>
                    <a:pt x="11533" y="8248"/>
                    <a:pt x="9326" y="6017"/>
                  </a:cubicBezTo>
                  <a:cubicBezTo>
                    <a:pt x="7381" y="4039"/>
                    <a:pt x="5647" y="2045"/>
                    <a:pt x="4386" y="0"/>
                  </a:cubicBezTo>
                  <a:cubicBezTo>
                    <a:pt x="4386" y="287"/>
                    <a:pt x="4280" y="558"/>
                    <a:pt x="4438" y="845"/>
                  </a:cubicBezTo>
                  <a:cubicBezTo>
                    <a:pt x="4911" y="1977"/>
                    <a:pt x="5384" y="3127"/>
                    <a:pt x="5962" y="4242"/>
                  </a:cubicBezTo>
                  <a:cubicBezTo>
                    <a:pt x="6961" y="6152"/>
                    <a:pt x="7959" y="8045"/>
                    <a:pt x="9168" y="9938"/>
                  </a:cubicBezTo>
                  <a:cubicBezTo>
                    <a:pt x="10061" y="11324"/>
                    <a:pt x="10797" y="12710"/>
                    <a:pt x="12164" y="14062"/>
                  </a:cubicBezTo>
                  <a:cubicBezTo>
                    <a:pt x="12374" y="14248"/>
                    <a:pt x="12584" y="14501"/>
                    <a:pt x="11796" y="14620"/>
                  </a:cubicBezTo>
                  <a:cubicBezTo>
                    <a:pt x="11007" y="14721"/>
                    <a:pt x="10482" y="14552"/>
                    <a:pt x="10061" y="14349"/>
                  </a:cubicBezTo>
                  <a:cubicBezTo>
                    <a:pt x="9904" y="14265"/>
                    <a:pt x="9746" y="14180"/>
                    <a:pt x="9641" y="14079"/>
                  </a:cubicBezTo>
                  <a:cubicBezTo>
                    <a:pt x="7224" y="12203"/>
                    <a:pt x="5489" y="10276"/>
                    <a:pt x="3702" y="8332"/>
                  </a:cubicBezTo>
                  <a:cubicBezTo>
                    <a:pt x="2494" y="7031"/>
                    <a:pt x="1653" y="5696"/>
                    <a:pt x="602" y="4394"/>
                  </a:cubicBezTo>
                  <a:cubicBezTo>
                    <a:pt x="497" y="4276"/>
                    <a:pt x="654" y="4090"/>
                    <a:pt x="24" y="4056"/>
                  </a:cubicBezTo>
                  <a:cubicBezTo>
                    <a:pt x="24" y="4090"/>
                    <a:pt x="-29" y="4107"/>
                    <a:pt x="24" y="4141"/>
                  </a:cubicBezTo>
                  <a:cubicBezTo>
                    <a:pt x="2231" y="7352"/>
                    <a:pt x="4964" y="10496"/>
                    <a:pt x="8537" y="13572"/>
                  </a:cubicBezTo>
                  <a:cubicBezTo>
                    <a:pt x="9746" y="14620"/>
                    <a:pt x="11060" y="15668"/>
                    <a:pt x="12374" y="16699"/>
                  </a:cubicBezTo>
                  <a:cubicBezTo>
                    <a:pt x="14634" y="18473"/>
                    <a:pt x="17524" y="20130"/>
                    <a:pt x="21518" y="21600"/>
                  </a:cubicBezTo>
                  <a:cubicBezTo>
                    <a:pt x="21518" y="21532"/>
                    <a:pt x="21571" y="21499"/>
                    <a:pt x="21518" y="21465"/>
                  </a:cubicBezTo>
                  <a:cubicBezTo>
                    <a:pt x="21203" y="21296"/>
                    <a:pt x="20993" y="21110"/>
                    <a:pt x="20678" y="20941"/>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877037C5-CE99-1532-3D0A-9068B7E5327E}"/>
                </a:ext>
              </a:extLst>
            </p:cNvPr>
            <p:cNvSpPr/>
            <p:nvPr/>
          </p:nvSpPr>
          <p:spPr>
            <a:xfrm>
              <a:off x="4076699" y="1828800"/>
              <a:ext cx="535798" cy="1290321"/>
            </a:xfrm>
            <a:custGeom>
              <a:avLst/>
              <a:gdLst/>
              <a:ahLst/>
              <a:cxnLst>
                <a:cxn ang="0">
                  <a:pos x="wd2" y="hd2"/>
                </a:cxn>
                <a:cxn ang="5400000">
                  <a:pos x="wd2" y="hd2"/>
                </a:cxn>
                <a:cxn ang="10800000">
                  <a:pos x="wd2" y="hd2"/>
                </a:cxn>
                <a:cxn ang="16200000">
                  <a:pos x="wd2" y="hd2"/>
                </a:cxn>
              </a:cxnLst>
              <a:rect l="0" t="0" r="r" b="b"/>
              <a:pathLst>
                <a:path w="21492" h="21600" extrusionOk="0">
                  <a:moveTo>
                    <a:pt x="4579" y="6676"/>
                  </a:moveTo>
                  <a:cubicBezTo>
                    <a:pt x="2949" y="4465"/>
                    <a:pt x="1573" y="2232"/>
                    <a:pt x="249" y="0"/>
                  </a:cubicBezTo>
                  <a:cubicBezTo>
                    <a:pt x="-108" y="191"/>
                    <a:pt x="-6" y="425"/>
                    <a:pt x="96" y="617"/>
                  </a:cubicBezTo>
                  <a:cubicBezTo>
                    <a:pt x="452" y="1467"/>
                    <a:pt x="707" y="2317"/>
                    <a:pt x="1217" y="3168"/>
                  </a:cubicBezTo>
                  <a:cubicBezTo>
                    <a:pt x="2592" y="5506"/>
                    <a:pt x="4222" y="7824"/>
                    <a:pt x="5903" y="10120"/>
                  </a:cubicBezTo>
                  <a:cubicBezTo>
                    <a:pt x="7279" y="12012"/>
                    <a:pt x="8858" y="13861"/>
                    <a:pt x="10539" y="15711"/>
                  </a:cubicBezTo>
                  <a:cubicBezTo>
                    <a:pt x="10845" y="16030"/>
                    <a:pt x="11558" y="16349"/>
                    <a:pt x="11151" y="16753"/>
                  </a:cubicBezTo>
                  <a:lnTo>
                    <a:pt x="11252" y="16710"/>
                  </a:lnTo>
                  <a:cubicBezTo>
                    <a:pt x="11354" y="16753"/>
                    <a:pt x="11456" y="16795"/>
                    <a:pt x="11558" y="16838"/>
                  </a:cubicBezTo>
                  <a:cubicBezTo>
                    <a:pt x="12067" y="17008"/>
                    <a:pt x="12577" y="17157"/>
                    <a:pt x="13035" y="17327"/>
                  </a:cubicBezTo>
                  <a:cubicBezTo>
                    <a:pt x="13596" y="17539"/>
                    <a:pt x="13698" y="17731"/>
                    <a:pt x="12832" y="17880"/>
                  </a:cubicBezTo>
                  <a:cubicBezTo>
                    <a:pt x="14564" y="19028"/>
                    <a:pt x="16449" y="20112"/>
                    <a:pt x="18996" y="20962"/>
                  </a:cubicBezTo>
                  <a:cubicBezTo>
                    <a:pt x="19760" y="21217"/>
                    <a:pt x="20371" y="21579"/>
                    <a:pt x="21492" y="21600"/>
                  </a:cubicBezTo>
                  <a:cubicBezTo>
                    <a:pt x="19098" y="20346"/>
                    <a:pt x="16601" y="19113"/>
                    <a:pt x="14869" y="17667"/>
                  </a:cubicBezTo>
                  <a:cubicBezTo>
                    <a:pt x="10488" y="14159"/>
                    <a:pt x="7381" y="10439"/>
                    <a:pt x="4579" y="6676"/>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0" name="Shape">
              <a:extLst>
                <a:ext uri="{FF2B5EF4-FFF2-40B4-BE49-F238E27FC236}">
                  <a16:creationId xmlns:a16="http://schemas.microsoft.com/office/drawing/2014/main" id="{28ED2905-2680-0D17-DEDC-C01C236A089A}"/>
                </a:ext>
              </a:extLst>
            </p:cNvPr>
            <p:cNvSpPr/>
            <p:nvPr/>
          </p:nvSpPr>
          <p:spPr>
            <a:xfrm>
              <a:off x="4076699" y="1816100"/>
              <a:ext cx="2542" cy="6350"/>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cubicBezTo>
                    <a:pt x="10800" y="8640"/>
                    <a:pt x="10800" y="4320"/>
                    <a:pt x="0" y="0"/>
                  </a:cubicBezTo>
                  <a:cubicBezTo>
                    <a:pt x="10800" y="8640"/>
                    <a:pt x="10800" y="12960"/>
                    <a:pt x="21600" y="21600"/>
                  </a:cubicBezTo>
                  <a:cubicBezTo>
                    <a:pt x="10800" y="17280"/>
                    <a:pt x="21600" y="17280"/>
                    <a:pt x="21600" y="1296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1" name="Shape">
              <a:extLst>
                <a:ext uri="{FF2B5EF4-FFF2-40B4-BE49-F238E27FC236}">
                  <a16:creationId xmlns:a16="http://schemas.microsoft.com/office/drawing/2014/main" id="{58C641CB-5AE3-E803-E888-1B87ADDE3A72}"/>
                </a:ext>
              </a:extLst>
            </p:cNvPr>
            <p:cNvSpPr/>
            <p:nvPr/>
          </p:nvSpPr>
          <p:spPr>
            <a:xfrm>
              <a:off x="4356100" y="2832100"/>
              <a:ext cx="7621" cy="762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0801" y="18000"/>
                    <a:pt x="0" y="14400"/>
                    <a:pt x="0" y="0"/>
                  </a:cubicBezTo>
                  <a:cubicBezTo>
                    <a:pt x="7200" y="7200"/>
                    <a:pt x="14401" y="14400"/>
                    <a:pt x="2160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2321281" y="469556"/>
            <a:ext cx="7549438" cy="1415409"/>
          </a:xfrm>
          <a:prstGeom prst="rect">
            <a:avLst/>
          </a:prstGeom>
        </p:spPr>
        <p:txBody>
          <a:bodyPr anchor="b"/>
          <a:lstStyle>
            <a:lvl1pPr algn="ctr">
              <a:defRPr sz="6000"/>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3361050" y="1885329"/>
            <a:ext cx="5469901" cy="980848"/>
          </a:xfrm>
          <a:prstGeom prst="rect">
            <a:avLst/>
          </a:prstGeom>
        </p:spPr>
        <p:txBody>
          <a:bodyPr>
            <a:normAutofit/>
          </a:bodyPr>
          <a:lstStyle>
            <a:lvl1pPr marL="0" indent="0" algn="ctr">
              <a:buNone/>
              <a:defRPr sz="2800">
                <a:solidFill>
                  <a:schemeClr val="accent5">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grpSp>
        <p:nvGrpSpPr>
          <p:cNvPr id="2" name="Group 1">
            <a:extLst>
              <a:ext uri="{FF2B5EF4-FFF2-40B4-BE49-F238E27FC236}">
                <a16:creationId xmlns:a16="http://schemas.microsoft.com/office/drawing/2014/main" id="{6F175EDF-059D-61B1-5E48-E12771D7F658}"/>
              </a:ext>
            </a:extLst>
          </p:cNvPr>
          <p:cNvGrpSpPr/>
          <p:nvPr userDrawn="1"/>
        </p:nvGrpSpPr>
        <p:grpSpPr>
          <a:xfrm>
            <a:off x="9539060" y="1119392"/>
            <a:ext cx="2268169" cy="5294012"/>
            <a:chOff x="2400300" y="507999"/>
            <a:chExt cx="1115207" cy="2602945"/>
          </a:xfrm>
        </p:grpSpPr>
        <p:sp>
          <p:nvSpPr>
            <p:cNvPr id="3" name="Shape">
              <a:extLst>
                <a:ext uri="{FF2B5EF4-FFF2-40B4-BE49-F238E27FC236}">
                  <a16:creationId xmlns:a16="http://schemas.microsoft.com/office/drawing/2014/main" id="{38725EBB-9542-B67C-29D2-0AB755324502}"/>
                </a:ext>
              </a:extLst>
            </p:cNvPr>
            <p:cNvSpPr/>
            <p:nvPr/>
          </p:nvSpPr>
          <p:spPr>
            <a:xfrm>
              <a:off x="2400300" y="1396999"/>
              <a:ext cx="453526" cy="790522"/>
            </a:xfrm>
            <a:custGeom>
              <a:avLst/>
              <a:gdLst/>
              <a:ahLst/>
              <a:cxnLst>
                <a:cxn ang="0">
                  <a:pos x="wd2" y="hd2"/>
                </a:cxn>
                <a:cxn ang="5400000">
                  <a:pos x="wd2" y="hd2"/>
                </a:cxn>
                <a:cxn ang="10800000">
                  <a:pos x="wd2" y="hd2"/>
                </a:cxn>
                <a:cxn ang="16200000">
                  <a:pos x="wd2" y="hd2"/>
                </a:cxn>
              </a:cxnLst>
              <a:rect l="0" t="0" r="r" b="b"/>
              <a:pathLst>
                <a:path w="21367" h="20527" extrusionOk="0">
                  <a:moveTo>
                    <a:pt x="12871" y="20453"/>
                  </a:moveTo>
                  <a:cubicBezTo>
                    <a:pt x="11913" y="20486"/>
                    <a:pt x="10956" y="20486"/>
                    <a:pt x="9999" y="20519"/>
                  </a:cubicBezTo>
                  <a:cubicBezTo>
                    <a:pt x="6528" y="16990"/>
                    <a:pt x="3716" y="13297"/>
                    <a:pt x="1622" y="9472"/>
                  </a:cubicBezTo>
                  <a:cubicBezTo>
                    <a:pt x="724" y="7856"/>
                    <a:pt x="66" y="6207"/>
                    <a:pt x="6" y="4492"/>
                  </a:cubicBezTo>
                  <a:cubicBezTo>
                    <a:pt x="-233" y="1194"/>
                    <a:pt x="6289" y="-1048"/>
                    <a:pt x="11016" y="502"/>
                  </a:cubicBezTo>
                  <a:cubicBezTo>
                    <a:pt x="11135" y="535"/>
                    <a:pt x="11315" y="535"/>
                    <a:pt x="11435" y="535"/>
                  </a:cubicBezTo>
                  <a:cubicBezTo>
                    <a:pt x="11435" y="535"/>
                    <a:pt x="11375" y="535"/>
                    <a:pt x="11375" y="535"/>
                  </a:cubicBezTo>
                  <a:cubicBezTo>
                    <a:pt x="11375" y="634"/>
                    <a:pt x="11494" y="700"/>
                    <a:pt x="11674" y="700"/>
                  </a:cubicBezTo>
                  <a:lnTo>
                    <a:pt x="11674" y="700"/>
                  </a:lnTo>
                  <a:cubicBezTo>
                    <a:pt x="11554" y="898"/>
                    <a:pt x="11794" y="997"/>
                    <a:pt x="11973" y="1161"/>
                  </a:cubicBezTo>
                  <a:cubicBezTo>
                    <a:pt x="15264" y="3767"/>
                    <a:pt x="17238" y="6669"/>
                    <a:pt x="18674" y="9736"/>
                  </a:cubicBezTo>
                  <a:cubicBezTo>
                    <a:pt x="20290" y="13264"/>
                    <a:pt x="20589" y="16859"/>
                    <a:pt x="21367" y="20453"/>
                  </a:cubicBezTo>
                  <a:cubicBezTo>
                    <a:pt x="20350" y="20552"/>
                    <a:pt x="19273" y="20552"/>
                    <a:pt x="18256" y="20453"/>
                  </a:cubicBezTo>
                  <a:cubicBezTo>
                    <a:pt x="17478" y="16397"/>
                    <a:pt x="16102" y="12374"/>
                    <a:pt x="13768" y="8482"/>
                  </a:cubicBezTo>
                  <a:cubicBezTo>
                    <a:pt x="12751" y="6768"/>
                    <a:pt x="12212" y="4987"/>
                    <a:pt x="11494" y="3206"/>
                  </a:cubicBezTo>
                  <a:cubicBezTo>
                    <a:pt x="11375" y="2942"/>
                    <a:pt x="11315" y="2547"/>
                    <a:pt x="10717" y="2612"/>
                  </a:cubicBezTo>
                  <a:cubicBezTo>
                    <a:pt x="9939" y="2678"/>
                    <a:pt x="10358" y="3041"/>
                    <a:pt x="10477" y="3272"/>
                  </a:cubicBezTo>
                  <a:cubicBezTo>
                    <a:pt x="10896" y="4723"/>
                    <a:pt x="11435" y="6174"/>
                    <a:pt x="12272" y="7592"/>
                  </a:cubicBezTo>
                  <a:cubicBezTo>
                    <a:pt x="14785" y="11780"/>
                    <a:pt x="16461" y="16034"/>
                    <a:pt x="17238" y="20420"/>
                  </a:cubicBezTo>
                  <a:cubicBezTo>
                    <a:pt x="16042" y="20519"/>
                    <a:pt x="14845" y="20519"/>
                    <a:pt x="13648" y="20453"/>
                  </a:cubicBezTo>
                  <a:cubicBezTo>
                    <a:pt x="12093" y="17749"/>
                    <a:pt x="10537" y="15012"/>
                    <a:pt x="9640" y="12209"/>
                  </a:cubicBezTo>
                  <a:cubicBezTo>
                    <a:pt x="8503" y="8812"/>
                    <a:pt x="7426" y="5416"/>
                    <a:pt x="6289" y="2019"/>
                  </a:cubicBezTo>
                  <a:cubicBezTo>
                    <a:pt x="6169" y="1722"/>
                    <a:pt x="6289" y="1128"/>
                    <a:pt x="5391" y="1227"/>
                  </a:cubicBezTo>
                  <a:cubicBezTo>
                    <a:pt x="4614" y="1326"/>
                    <a:pt x="5092" y="1788"/>
                    <a:pt x="5212" y="2085"/>
                  </a:cubicBezTo>
                  <a:cubicBezTo>
                    <a:pt x="5750" y="3866"/>
                    <a:pt x="6409" y="5646"/>
                    <a:pt x="7007" y="7427"/>
                  </a:cubicBezTo>
                  <a:cubicBezTo>
                    <a:pt x="8383" y="11846"/>
                    <a:pt x="9759" y="16265"/>
                    <a:pt x="12871" y="20453"/>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1A53FFA4-358D-6933-C9BD-17AEB1C3B5AD}"/>
                </a:ext>
              </a:extLst>
            </p:cNvPr>
            <p:cNvSpPr/>
            <p:nvPr/>
          </p:nvSpPr>
          <p:spPr>
            <a:xfrm>
              <a:off x="2412999" y="507999"/>
              <a:ext cx="1102508" cy="2602945"/>
            </a:xfrm>
            <a:custGeom>
              <a:avLst/>
              <a:gdLst/>
              <a:ahLst/>
              <a:cxnLst>
                <a:cxn ang="0">
                  <a:pos x="wd2" y="hd2"/>
                </a:cxn>
                <a:cxn ang="5400000">
                  <a:pos x="wd2" y="hd2"/>
                </a:cxn>
                <a:cxn ang="10800000">
                  <a:pos x="wd2" y="hd2"/>
                </a:cxn>
                <a:cxn ang="16200000">
                  <a:pos x="wd2" y="hd2"/>
                </a:cxn>
              </a:cxnLst>
              <a:rect l="0" t="0" r="r" b="b"/>
              <a:pathLst>
                <a:path w="21578" h="21543" extrusionOk="0">
                  <a:moveTo>
                    <a:pt x="12232" y="13780"/>
                  </a:moveTo>
                  <a:cubicBezTo>
                    <a:pt x="12381" y="13822"/>
                    <a:pt x="12530" y="13822"/>
                    <a:pt x="12679" y="13791"/>
                  </a:cubicBezTo>
                  <a:cubicBezTo>
                    <a:pt x="13003" y="13822"/>
                    <a:pt x="13301" y="13780"/>
                    <a:pt x="13599" y="13780"/>
                  </a:cubicBezTo>
                  <a:cubicBezTo>
                    <a:pt x="13823" y="13833"/>
                    <a:pt x="14047" y="13822"/>
                    <a:pt x="14270" y="13780"/>
                  </a:cubicBezTo>
                  <a:cubicBezTo>
                    <a:pt x="14693" y="13780"/>
                    <a:pt x="15115" y="13780"/>
                    <a:pt x="15563" y="13780"/>
                  </a:cubicBezTo>
                  <a:cubicBezTo>
                    <a:pt x="15737" y="13843"/>
                    <a:pt x="15886" y="13791"/>
                    <a:pt x="16060" y="13770"/>
                  </a:cubicBezTo>
                  <a:cubicBezTo>
                    <a:pt x="16234" y="13770"/>
                    <a:pt x="16408" y="13770"/>
                    <a:pt x="16582" y="13770"/>
                  </a:cubicBezTo>
                  <a:cubicBezTo>
                    <a:pt x="17526" y="13854"/>
                    <a:pt x="18471" y="13812"/>
                    <a:pt x="19416" y="13822"/>
                  </a:cubicBezTo>
                  <a:cubicBezTo>
                    <a:pt x="20633" y="13843"/>
                    <a:pt x="20857" y="13917"/>
                    <a:pt x="20857" y="14443"/>
                  </a:cubicBezTo>
                  <a:cubicBezTo>
                    <a:pt x="20857" y="15147"/>
                    <a:pt x="20683" y="15841"/>
                    <a:pt x="20410" y="16534"/>
                  </a:cubicBezTo>
                  <a:cubicBezTo>
                    <a:pt x="19987" y="17606"/>
                    <a:pt x="19490" y="18668"/>
                    <a:pt x="18570" y="19688"/>
                  </a:cubicBezTo>
                  <a:cubicBezTo>
                    <a:pt x="18446" y="19824"/>
                    <a:pt x="18322" y="19961"/>
                    <a:pt x="18173" y="20097"/>
                  </a:cubicBezTo>
                  <a:cubicBezTo>
                    <a:pt x="16880" y="21264"/>
                    <a:pt x="15588" y="21590"/>
                    <a:pt x="12555" y="21537"/>
                  </a:cubicBezTo>
                  <a:cubicBezTo>
                    <a:pt x="10442" y="21495"/>
                    <a:pt x="8355" y="21401"/>
                    <a:pt x="6267" y="21243"/>
                  </a:cubicBezTo>
                  <a:cubicBezTo>
                    <a:pt x="5223" y="21170"/>
                    <a:pt x="4427" y="20970"/>
                    <a:pt x="3756" y="20623"/>
                  </a:cubicBezTo>
                  <a:cubicBezTo>
                    <a:pt x="2389" y="19898"/>
                    <a:pt x="1693" y="19036"/>
                    <a:pt x="1146" y="18153"/>
                  </a:cubicBezTo>
                  <a:cubicBezTo>
                    <a:pt x="376" y="16902"/>
                    <a:pt x="77" y="15630"/>
                    <a:pt x="3" y="14337"/>
                  </a:cubicBezTo>
                  <a:cubicBezTo>
                    <a:pt x="-22" y="14001"/>
                    <a:pt x="102" y="13959"/>
                    <a:pt x="873" y="13938"/>
                  </a:cubicBezTo>
                  <a:cubicBezTo>
                    <a:pt x="1842" y="13917"/>
                    <a:pt x="2812" y="13885"/>
                    <a:pt x="3781" y="13864"/>
                  </a:cubicBezTo>
                  <a:cubicBezTo>
                    <a:pt x="3781" y="13864"/>
                    <a:pt x="3831" y="13864"/>
                    <a:pt x="3831" y="13864"/>
                  </a:cubicBezTo>
                  <a:lnTo>
                    <a:pt x="3880" y="13843"/>
                  </a:lnTo>
                  <a:cubicBezTo>
                    <a:pt x="3880" y="13843"/>
                    <a:pt x="3905" y="13833"/>
                    <a:pt x="3905" y="13833"/>
                  </a:cubicBezTo>
                  <a:cubicBezTo>
                    <a:pt x="4303" y="13822"/>
                    <a:pt x="4701" y="13822"/>
                    <a:pt x="5098" y="13812"/>
                  </a:cubicBezTo>
                  <a:cubicBezTo>
                    <a:pt x="5198" y="13812"/>
                    <a:pt x="5297" y="13812"/>
                    <a:pt x="5421" y="13812"/>
                  </a:cubicBezTo>
                  <a:cubicBezTo>
                    <a:pt x="5919" y="13833"/>
                    <a:pt x="6416" y="13833"/>
                    <a:pt x="6913" y="13801"/>
                  </a:cubicBezTo>
                  <a:cubicBezTo>
                    <a:pt x="7062" y="13822"/>
                    <a:pt x="7211" y="13822"/>
                    <a:pt x="7360" y="13801"/>
                  </a:cubicBezTo>
                  <a:cubicBezTo>
                    <a:pt x="7783" y="13833"/>
                    <a:pt x="8230" y="13822"/>
                    <a:pt x="8653" y="13801"/>
                  </a:cubicBezTo>
                  <a:cubicBezTo>
                    <a:pt x="8827" y="13833"/>
                    <a:pt x="8951" y="13801"/>
                    <a:pt x="9100" y="13770"/>
                  </a:cubicBezTo>
                  <a:cubicBezTo>
                    <a:pt x="9249" y="13822"/>
                    <a:pt x="9398" y="13801"/>
                    <a:pt x="9572" y="13801"/>
                  </a:cubicBezTo>
                  <a:cubicBezTo>
                    <a:pt x="9746" y="13822"/>
                    <a:pt x="9920" y="13822"/>
                    <a:pt x="10094" y="13801"/>
                  </a:cubicBezTo>
                  <a:cubicBezTo>
                    <a:pt x="10467" y="13833"/>
                    <a:pt x="10865" y="13812"/>
                    <a:pt x="11238" y="13801"/>
                  </a:cubicBezTo>
                  <a:cubicBezTo>
                    <a:pt x="11387" y="13801"/>
                    <a:pt x="11511" y="13801"/>
                    <a:pt x="11660" y="13801"/>
                  </a:cubicBezTo>
                  <a:cubicBezTo>
                    <a:pt x="11834" y="13791"/>
                    <a:pt x="12033" y="13791"/>
                    <a:pt x="12232" y="13780"/>
                  </a:cubicBezTo>
                  <a:close/>
                  <a:moveTo>
                    <a:pt x="17278" y="20034"/>
                  </a:moveTo>
                  <a:cubicBezTo>
                    <a:pt x="18098" y="18615"/>
                    <a:pt x="18670" y="17175"/>
                    <a:pt x="18794" y="15714"/>
                  </a:cubicBezTo>
                  <a:cubicBezTo>
                    <a:pt x="17999" y="17144"/>
                    <a:pt x="17377" y="18573"/>
                    <a:pt x="17278" y="20034"/>
                  </a:cubicBezTo>
                  <a:close/>
                  <a:moveTo>
                    <a:pt x="9846" y="18226"/>
                  </a:moveTo>
                  <a:cubicBezTo>
                    <a:pt x="9796" y="18226"/>
                    <a:pt x="9722" y="18226"/>
                    <a:pt x="9672" y="18226"/>
                  </a:cubicBezTo>
                  <a:cubicBezTo>
                    <a:pt x="9597" y="18784"/>
                    <a:pt x="9548" y="19351"/>
                    <a:pt x="9647" y="19908"/>
                  </a:cubicBezTo>
                  <a:cubicBezTo>
                    <a:pt x="9672" y="19992"/>
                    <a:pt x="9622" y="20139"/>
                    <a:pt x="9945" y="20129"/>
                  </a:cubicBezTo>
                  <a:cubicBezTo>
                    <a:pt x="10219" y="20118"/>
                    <a:pt x="10094" y="19982"/>
                    <a:pt x="10094" y="19908"/>
                  </a:cubicBezTo>
                  <a:cubicBezTo>
                    <a:pt x="10020" y="18678"/>
                    <a:pt x="10219" y="17438"/>
                    <a:pt x="10318" y="16208"/>
                  </a:cubicBezTo>
                  <a:cubicBezTo>
                    <a:pt x="10318" y="16103"/>
                    <a:pt x="10517" y="15914"/>
                    <a:pt x="10144" y="15904"/>
                  </a:cubicBezTo>
                  <a:cubicBezTo>
                    <a:pt x="9796" y="15893"/>
                    <a:pt x="9871" y="16093"/>
                    <a:pt x="9871" y="16208"/>
                  </a:cubicBezTo>
                  <a:cubicBezTo>
                    <a:pt x="9846" y="16871"/>
                    <a:pt x="9846" y="17554"/>
                    <a:pt x="9846" y="18226"/>
                  </a:cubicBezTo>
                  <a:close/>
                  <a:moveTo>
                    <a:pt x="4253" y="17512"/>
                  </a:moveTo>
                  <a:cubicBezTo>
                    <a:pt x="4378" y="17491"/>
                    <a:pt x="4378" y="17438"/>
                    <a:pt x="4378" y="17396"/>
                  </a:cubicBezTo>
                  <a:cubicBezTo>
                    <a:pt x="4278" y="16513"/>
                    <a:pt x="4030" y="15641"/>
                    <a:pt x="4030" y="14758"/>
                  </a:cubicBezTo>
                  <a:cubicBezTo>
                    <a:pt x="4030" y="14705"/>
                    <a:pt x="4030" y="14621"/>
                    <a:pt x="3831" y="14621"/>
                  </a:cubicBezTo>
                  <a:cubicBezTo>
                    <a:pt x="3557" y="14621"/>
                    <a:pt x="3582" y="14726"/>
                    <a:pt x="3582" y="14800"/>
                  </a:cubicBezTo>
                  <a:cubicBezTo>
                    <a:pt x="3582" y="15662"/>
                    <a:pt x="3632" y="16513"/>
                    <a:pt x="4005" y="17354"/>
                  </a:cubicBezTo>
                  <a:cubicBezTo>
                    <a:pt x="4030" y="17417"/>
                    <a:pt x="4054" y="17501"/>
                    <a:pt x="4253" y="17512"/>
                  </a:cubicBezTo>
                  <a:close/>
                  <a:moveTo>
                    <a:pt x="4974" y="16398"/>
                  </a:moveTo>
                  <a:cubicBezTo>
                    <a:pt x="5024" y="16566"/>
                    <a:pt x="5098" y="16734"/>
                    <a:pt x="5123" y="16913"/>
                  </a:cubicBezTo>
                  <a:cubicBezTo>
                    <a:pt x="5248" y="17564"/>
                    <a:pt x="5372" y="18216"/>
                    <a:pt x="5769" y="18857"/>
                  </a:cubicBezTo>
                  <a:cubicBezTo>
                    <a:pt x="5819" y="18941"/>
                    <a:pt x="5794" y="19099"/>
                    <a:pt x="6117" y="19057"/>
                  </a:cubicBezTo>
                  <a:cubicBezTo>
                    <a:pt x="6391" y="19025"/>
                    <a:pt x="6242" y="18889"/>
                    <a:pt x="6192" y="18805"/>
                  </a:cubicBezTo>
                  <a:cubicBezTo>
                    <a:pt x="6093" y="18531"/>
                    <a:pt x="5993" y="18248"/>
                    <a:pt x="5844" y="17985"/>
                  </a:cubicBezTo>
                  <a:cubicBezTo>
                    <a:pt x="5546" y="17459"/>
                    <a:pt x="5720" y="16902"/>
                    <a:pt x="5372" y="16377"/>
                  </a:cubicBezTo>
                  <a:cubicBezTo>
                    <a:pt x="5322" y="16314"/>
                    <a:pt x="5322" y="16229"/>
                    <a:pt x="5173" y="16229"/>
                  </a:cubicBezTo>
                  <a:cubicBezTo>
                    <a:pt x="4924" y="16240"/>
                    <a:pt x="4999" y="16335"/>
                    <a:pt x="4974" y="16398"/>
                  </a:cubicBezTo>
                  <a:close/>
                  <a:moveTo>
                    <a:pt x="3060" y="17796"/>
                  </a:moveTo>
                  <a:cubicBezTo>
                    <a:pt x="2836" y="17838"/>
                    <a:pt x="2886" y="17911"/>
                    <a:pt x="2911" y="17974"/>
                  </a:cubicBezTo>
                  <a:cubicBezTo>
                    <a:pt x="3035" y="18279"/>
                    <a:pt x="3184" y="18573"/>
                    <a:pt x="3309" y="18878"/>
                  </a:cubicBezTo>
                  <a:cubicBezTo>
                    <a:pt x="3508" y="19330"/>
                    <a:pt x="3682" y="19793"/>
                    <a:pt x="4204" y="20213"/>
                  </a:cubicBezTo>
                  <a:cubicBezTo>
                    <a:pt x="4278" y="20276"/>
                    <a:pt x="4353" y="20381"/>
                    <a:pt x="4601" y="20329"/>
                  </a:cubicBezTo>
                  <a:cubicBezTo>
                    <a:pt x="4775" y="20287"/>
                    <a:pt x="4651" y="20192"/>
                    <a:pt x="4576" y="20139"/>
                  </a:cubicBezTo>
                  <a:cubicBezTo>
                    <a:pt x="4253" y="19835"/>
                    <a:pt x="4079" y="19509"/>
                    <a:pt x="3930" y="19183"/>
                  </a:cubicBezTo>
                  <a:cubicBezTo>
                    <a:pt x="3731" y="18794"/>
                    <a:pt x="3557" y="18395"/>
                    <a:pt x="3358" y="18006"/>
                  </a:cubicBezTo>
                  <a:cubicBezTo>
                    <a:pt x="3334" y="17922"/>
                    <a:pt x="3309" y="17827"/>
                    <a:pt x="3060" y="17796"/>
                  </a:cubicBezTo>
                  <a:close/>
                  <a:moveTo>
                    <a:pt x="14917" y="18531"/>
                  </a:moveTo>
                  <a:cubicBezTo>
                    <a:pt x="14867" y="18857"/>
                    <a:pt x="14817" y="19109"/>
                    <a:pt x="14917" y="19351"/>
                  </a:cubicBezTo>
                  <a:cubicBezTo>
                    <a:pt x="14941" y="19414"/>
                    <a:pt x="14966" y="19488"/>
                    <a:pt x="15140" y="19488"/>
                  </a:cubicBezTo>
                  <a:cubicBezTo>
                    <a:pt x="15364" y="19488"/>
                    <a:pt x="15389" y="19404"/>
                    <a:pt x="15389" y="19330"/>
                  </a:cubicBezTo>
                  <a:cubicBezTo>
                    <a:pt x="15389" y="19141"/>
                    <a:pt x="15339" y="18941"/>
                    <a:pt x="15364" y="18752"/>
                  </a:cubicBezTo>
                  <a:cubicBezTo>
                    <a:pt x="15414" y="18300"/>
                    <a:pt x="15314" y="17838"/>
                    <a:pt x="15613" y="17396"/>
                  </a:cubicBezTo>
                  <a:cubicBezTo>
                    <a:pt x="15637" y="17344"/>
                    <a:pt x="15687" y="17281"/>
                    <a:pt x="15513" y="17259"/>
                  </a:cubicBezTo>
                  <a:cubicBezTo>
                    <a:pt x="15314" y="17238"/>
                    <a:pt x="15265" y="17312"/>
                    <a:pt x="15215" y="17365"/>
                  </a:cubicBezTo>
                  <a:cubicBezTo>
                    <a:pt x="15165" y="17428"/>
                    <a:pt x="15115" y="17501"/>
                    <a:pt x="15091" y="17564"/>
                  </a:cubicBezTo>
                  <a:cubicBezTo>
                    <a:pt x="14966" y="17922"/>
                    <a:pt x="14917" y="18269"/>
                    <a:pt x="14917" y="18531"/>
                  </a:cubicBezTo>
                  <a:close/>
                  <a:moveTo>
                    <a:pt x="12008" y="18899"/>
                  </a:moveTo>
                  <a:cubicBezTo>
                    <a:pt x="12108" y="18899"/>
                    <a:pt x="12232" y="18899"/>
                    <a:pt x="12332" y="18889"/>
                  </a:cubicBezTo>
                  <a:cubicBezTo>
                    <a:pt x="12307" y="17785"/>
                    <a:pt x="12158" y="16692"/>
                    <a:pt x="12332" y="15588"/>
                  </a:cubicBezTo>
                  <a:cubicBezTo>
                    <a:pt x="11810" y="16692"/>
                    <a:pt x="11959" y="17796"/>
                    <a:pt x="12008" y="18899"/>
                  </a:cubicBezTo>
                  <a:close/>
                  <a:moveTo>
                    <a:pt x="2613" y="16808"/>
                  </a:moveTo>
                  <a:cubicBezTo>
                    <a:pt x="2464" y="16366"/>
                    <a:pt x="2538" y="15925"/>
                    <a:pt x="2389" y="15483"/>
                  </a:cubicBezTo>
                  <a:cubicBezTo>
                    <a:pt x="2364" y="15431"/>
                    <a:pt x="2339" y="15368"/>
                    <a:pt x="2190" y="15368"/>
                  </a:cubicBezTo>
                  <a:cubicBezTo>
                    <a:pt x="1991" y="15368"/>
                    <a:pt x="1942" y="15431"/>
                    <a:pt x="1942" y="15494"/>
                  </a:cubicBezTo>
                  <a:cubicBezTo>
                    <a:pt x="1942" y="15756"/>
                    <a:pt x="1966" y="16019"/>
                    <a:pt x="2116" y="16271"/>
                  </a:cubicBezTo>
                  <a:cubicBezTo>
                    <a:pt x="2190" y="16461"/>
                    <a:pt x="2215" y="16660"/>
                    <a:pt x="2613" y="16808"/>
                  </a:cubicBezTo>
                  <a:close/>
                  <a:moveTo>
                    <a:pt x="16806" y="17575"/>
                  </a:moveTo>
                  <a:cubicBezTo>
                    <a:pt x="16806" y="17680"/>
                    <a:pt x="16806" y="17859"/>
                    <a:pt x="16806" y="18027"/>
                  </a:cubicBezTo>
                  <a:cubicBezTo>
                    <a:pt x="16806" y="18090"/>
                    <a:pt x="16806" y="18174"/>
                    <a:pt x="16980" y="18174"/>
                  </a:cubicBezTo>
                  <a:cubicBezTo>
                    <a:pt x="17203" y="18174"/>
                    <a:pt x="17154" y="18090"/>
                    <a:pt x="17129" y="18037"/>
                  </a:cubicBezTo>
                  <a:cubicBezTo>
                    <a:pt x="17029" y="17501"/>
                    <a:pt x="17203" y="16976"/>
                    <a:pt x="17303" y="16450"/>
                  </a:cubicBezTo>
                  <a:cubicBezTo>
                    <a:pt x="17328" y="16387"/>
                    <a:pt x="17477" y="16292"/>
                    <a:pt x="17253" y="16271"/>
                  </a:cubicBezTo>
                  <a:cubicBezTo>
                    <a:pt x="17004" y="16250"/>
                    <a:pt x="17054" y="16356"/>
                    <a:pt x="17029" y="16419"/>
                  </a:cubicBezTo>
                  <a:cubicBezTo>
                    <a:pt x="16880" y="16776"/>
                    <a:pt x="16781" y="17144"/>
                    <a:pt x="16806" y="17575"/>
                  </a:cubicBezTo>
                  <a:close/>
                  <a:moveTo>
                    <a:pt x="3160" y="6759"/>
                  </a:moveTo>
                  <a:cubicBezTo>
                    <a:pt x="3135" y="6675"/>
                    <a:pt x="3010" y="6643"/>
                    <a:pt x="2812" y="6675"/>
                  </a:cubicBezTo>
                  <a:cubicBezTo>
                    <a:pt x="2712" y="6696"/>
                    <a:pt x="2563" y="6780"/>
                    <a:pt x="2538" y="6717"/>
                  </a:cubicBezTo>
                  <a:cubicBezTo>
                    <a:pt x="2488" y="6549"/>
                    <a:pt x="1743" y="6528"/>
                    <a:pt x="2091" y="6297"/>
                  </a:cubicBezTo>
                  <a:cubicBezTo>
                    <a:pt x="2165" y="6244"/>
                    <a:pt x="1966" y="6234"/>
                    <a:pt x="1917" y="6202"/>
                  </a:cubicBezTo>
                  <a:cubicBezTo>
                    <a:pt x="1867" y="6234"/>
                    <a:pt x="1743" y="6276"/>
                    <a:pt x="1743" y="6276"/>
                  </a:cubicBezTo>
                  <a:cubicBezTo>
                    <a:pt x="2041" y="6423"/>
                    <a:pt x="1917" y="6612"/>
                    <a:pt x="2066" y="6770"/>
                  </a:cubicBezTo>
                  <a:cubicBezTo>
                    <a:pt x="2215" y="6906"/>
                    <a:pt x="2389" y="6791"/>
                    <a:pt x="2563" y="6780"/>
                  </a:cubicBezTo>
                  <a:cubicBezTo>
                    <a:pt x="2662" y="6780"/>
                    <a:pt x="2687" y="6843"/>
                    <a:pt x="2712" y="6885"/>
                  </a:cubicBezTo>
                  <a:cubicBezTo>
                    <a:pt x="2737" y="6938"/>
                    <a:pt x="2812" y="6959"/>
                    <a:pt x="2961" y="6959"/>
                  </a:cubicBezTo>
                  <a:cubicBezTo>
                    <a:pt x="3110" y="6917"/>
                    <a:pt x="3184" y="6854"/>
                    <a:pt x="3160" y="6759"/>
                  </a:cubicBezTo>
                  <a:close/>
                  <a:moveTo>
                    <a:pt x="20807" y="6591"/>
                  </a:moveTo>
                  <a:cubicBezTo>
                    <a:pt x="20534" y="6591"/>
                    <a:pt x="20087" y="6812"/>
                    <a:pt x="20111" y="6948"/>
                  </a:cubicBezTo>
                  <a:cubicBezTo>
                    <a:pt x="20111" y="7022"/>
                    <a:pt x="20186" y="7085"/>
                    <a:pt x="20385" y="7095"/>
                  </a:cubicBezTo>
                  <a:cubicBezTo>
                    <a:pt x="20658" y="7095"/>
                    <a:pt x="21131" y="6885"/>
                    <a:pt x="21131" y="6738"/>
                  </a:cubicBezTo>
                  <a:cubicBezTo>
                    <a:pt x="21106" y="6654"/>
                    <a:pt x="21056" y="6591"/>
                    <a:pt x="20807" y="6591"/>
                  </a:cubicBezTo>
                  <a:close/>
                  <a:moveTo>
                    <a:pt x="7335" y="274"/>
                  </a:moveTo>
                  <a:cubicBezTo>
                    <a:pt x="7385" y="421"/>
                    <a:pt x="7435" y="589"/>
                    <a:pt x="7907" y="600"/>
                  </a:cubicBezTo>
                  <a:cubicBezTo>
                    <a:pt x="8131" y="610"/>
                    <a:pt x="8230" y="505"/>
                    <a:pt x="8181" y="431"/>
                  </a:cubicBezTo>
                  <a:cubicBezTo>
                    <a:pt x="8081" y="284"/>
                    <a:pt x="8031" y="127"/>
                    <a:pt x="7659" y="53"/>
                  </a:cubicBezTo>
                  <a:cubicBezTo>
                    <a:pt x="7311" y="74"/>
                    <a:pt x="7286" y="179"/>
                    <a:pt x="7335" y="274"/>
                  </a:cubicBezTo>
                  <a:close/>
                  <a:moveTo>
                    <a:pt x="9920" y="64"/>
                  </a:moveTo>
                  <a:cubicBezTo>
                    <a:pt x="9548" y="106"/>
                    <a:pt x="9572" y="284"/>
                    <a:pt x="9498" y="410"/>
                  </a:cubicBezTo>
                  <a:cubicBezTo>
                    <a:pt x="9448" y="505"/>
                    <a:pt x="9572" y="568"/>
                    <a:pt x="9796" y="568"/>
                  </a:cubicBezTo>
                  <a:cubicBezTo>
                    <a:pt x="10293" y="547"/>
                    <a:pt x="10119" y="358"/>
                    <a:pt x="10244" y="253"/>
                  </a:cubicBezTo>
                  <a:cubicBezTo>
                    <a:pt x="10244" y="148"/>
                    <a:pt x="10194" y="32"/>
                    <a:pt x="9920" y="64"/>
                  </a:cubicBezTo>
                  <a:close/>
                  <a:moveTo>
                    <a:pt x="8852" y="1"/>
                  </a:moveTo>
                  <a:cubicBezTo>
                    <a:pt x="8529" y="-10"/>
                    <a:pt x="8553" y="127"/>
                    <a:pt x="8553" y="211"/>
                  </a:cubicBezTo>
                  <a:cubicBezTo>
                    <a:pt x="8578" y="337"/>
                    <a:pt x="8553" y="516"/>
                    <a:pt x="8926" y="526"/>
                  </a:cubicBezTo>
                  <a:cubicBezTo>
                    <a:pt x="9299" y="537"/>
                    <a:pt x="9100" y="368"/>
                    <a:pt x="9175" y="284"/>
                  </a:cubicBezTo>
                  <a:cubicBezTo>
                    <a:pt x="9075" y="190"/>
                    <a:pt x="9299" y="22"/>
                    <a:pt x="8852" y="1"/>
                  </a:cubicBezTo>
                  <a:close/>
                  <a:moveTo>
                    <a:pt x="6267" y="190"/>
                  </a:moveTo>
                  <a:cubicBezTo>
                    <a:pt x="6068" y="179"/>
                    <a:pt x="5943" y="263"/>
                    <a:pt x="5993" y="358"/>
                  </a:cubicBezTo>
                  <a:cubicBezTo>
                    <a:pt x="6093" y="526"/>
                    <a:pt x="6316" y="673"/>
                    <a:pt x="6714" y="715"/>
                  </a:cubicBezTo>
                  <a:cubicBezTo>
                    <a:pt x="6888" y="736"/>
                    <a:pt x="6838" y="631"/>
                    <a:pt x="6863" y="568"/>
                  </a:cubicBezTo>
                  <a:cubicBezTo>
                    <a:pt x="6764" y="421"/>
                    <a:pt x="6739" y="232"/>
                    <a:pt x="6267" y="190"/>
                  </a:cubicBezTo>
                  <a:close/>
                  <a:moveTo>
                    <a:pt x="19316" y="6591"/>
                  </a:moveTo>
                  <a:cubicBezTo>
                    <a:pt x="19714" y="6591"/>
                    <a:pt x="19788" y="6454"/>
                    <a:pt x="19838" y="6318"/>
                  </a:cubicBezTo>
                  <a:cubicBezTo>
                    <a:pt x="19863" y="6223"/>
                    <a:pt x="19813" y="6128"/>
                    <a:pt x="19540" y="6128"/>
                  </a:cubicBezTo>
                  <a:cubicBezTo>
                    <a:pt x="19192" y="6139"/>
                    <a:pt x="19092" y="6265"/>
                    <a:pt x="19043" y="6370"/>
                  </a:cubicBezTo>
                  <a:cubicBezTo>
                    <a:pt x="19043" y="6486"/>
                    <a:pt x="19068" y="6591"/>
                    <a:pt x="19316" y="6591"/>
                  </a:cubicBezTo>
                  <a:close/>
                  <a:moveTo>
                    <a:pt x="21255" y="7274"/>
                  </a:moveTo>
                  <a:cubicBezTo>
                    <a:pt x="20981" y="7274"/>
                    <a:pt x="20807" y="7337"/>
                    <a:pt x="20783" y="7463"/>
                  </a:cubicBezTo>
                  <a:cubicBezTo>
                    <a:pt x="20758" y="7547"/>
                    <a:pt x="20857" y="7621"/>
                    <a:pt x="21081" y="7610"/>
                  </a:cubicBezTo>
                  <a:cubicBezTo>
                    <a:pt x="21329" y="7600"/>
                    <a:pt x="21553" y="7558"/>
                    <a:pt x="21578" y="7411"/>
                  </a:cubicBezTo>
                  <a:cubicBezTo>
                    <a:pt x="21578" y="7337"/>
                    <a:pt x="21479" y="7274"/>
                    <a:pt x="21255" y="7274"/>
                  </a:cubicBezTo>
                  <a:close/>
                  <a:moveTo>
                    <a:pt x="17775" y="6160"/>
                  </a:moveTo>
                  <a:cubicBezTo>
                    <a:pt x="17526" y="6170"/>
                    <a:pt x="17452" y="6265"/>
                    <a:pt x="17452" y="6349"/>
                  </a:cubicBezTo>
                  <a:cubicBezTo>
                    <a:pt x="17452" y="6444"/>
                    <a:pt x="17551" y="6528"/>
                    <a:pt x="17800" y="6528"/>
                  </a:cubicBezTo>
                  <a:cubicBezTo>
                    <a:pt x="18073" y="6528"/>
                    <a:pt x="18173" y="6444"/>
                    <a:pt x="18198" y="6339"/>
                  </a:cubicBezTo>
                  <a:cubicBezTo>
                    <a:pt x="18173" y="6234"/>
                    <a:pt x="18048" y="6149"/>
                    <a:pt x="17775" y="6160"/>
                  </a:cubicBezTo>
                  <a:close/>
                  <a:moveTo>
                    <a:pt x="873" y="6643"/>
                  </a:moveTo>
                  <a:cubicBezTo>
                    <a:pt x="674" y="6643"/>
                    <a:pt x="525" y="6696"/>
                    <a:pt x="525" y="6791"/>
                  </a:cubicBezTo>
                  <a:cubicBezTo>
                    <a:pt x="525" y="6896"/>
                    <a:pt x="649" y="6980"/>
                    <a:pt x="898" y="6990"/>
                  </a:cubicBezTo>
                  <a:cubicBezTo>
                    <a:pt x="1121" y="7001"/>
                    <a:pt x="1221" y="6927"/>
                    <a:pt x="1246" y="6843"/>
                  </a:cubicBezTo>
                  <a:cubicBezTo>
                    <a:pt x="1221" y="6749"/>
                    <a:pt x="1146" y="6654"/>
                    <a:pt x="873" y="6643"/>
                  </a:cubicBezTo>
                  <a:close/>
                  <a:moveTo>
                    <a:pt x="10567" y="726"/>
                  </a:moveTo>
                  <a:cubicBezTo>
                    <a:pt x="10567" y="778"/>
                    <a:pt x="10616" y="820"/>
                    <a:pt x="10766" y="810"/>
                  </a:cubicBezTo>
                  <a:cubicBezTo>
                    <a:pt x="11014" y="799"/>
                    <a:pt x="11114" y="715"/>
                    <a:pt x="11114" y="621"/>
                  </a:cubicBezTo>
                  <a:cubicBezTo>
                    <a:pt x="11114" y="558"/>
                    <a:pt x="11064" y="516"/>
                    <a:pt x="10865" y="526"/>
                  </a:cubicBezTo>
                  <a:cubicBezTo>
                    <a:pt x="10616" y="547"/>
                    <a:pt x="10542" y="621"/>
                    <a:pt x="10567" y="726"/>
                  </a:cubicBezTo>
                  <a:close/>
                  <a:moveTo>
                    <a:pt x="5272" y="883"/>
                  </a:moveTo>
                  <a:cubicBezTo>
                    <a:pt x="5297" y="968"/>
                    <a:pt x="5422" y="1010"/>
                    <a:pt x="5595" y="1010"/>
                  </a:cubicBezTo>
                  <a:cubicBezTo>
                    <a:pt x="5769" y="1010"/>
                    <a:pt x="5794" y="957"/>
                    <a:pt x="5769" y="904"/>
                  </a:cubicBezTo>
                  <a:cubicBezTo>
                    <a:pt x="5745" y="831"/>
                    <a:pt x="5620" y="778"/>
                    <a:pt x="5446" y="768"/>
                  </a:cubicBezTo>
                  <a:cubicBezTo>
                    <a:pt x="5297" y="778"/>
                    <a:pt x="5248" y="820"/>
                    <a:pt x="5272" y="883"/>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D58EF57D-0977-E038-762C-49A9367AA171}"/>
                </a:ext>
              </a:extLst>
            </p:cNvPr>
            <p:cNvSpPr/>
            <p:nvPr/>
          </p:nvSpPr>
          <p:spPr>
            <a:xfrm>
              <a:off x="2616199" y="2184399"/>
              <a:ext cx="5081" cy="3301"/>
            </a:xfrm>
            <a:custGeom>
              <a:avLst/>
              <a:gdLst/>
              <a:ahLst/>
              <a:cxnLst>
                <a:cxn ang="0">
                  <a:pos x="wd2" y="hd2"/>
                </a:cxn>
                <a:cxn ang="5400000">
                  <a:pos x="wd2" y="hd2"/>
                </a:cxn>
                <a:cxn ang="10800000">
                  <a:pos x="wd2" y="hd2"/>
                </a:cxn>
                <a:cxn ang="16200000">
                  <a:pos x="wd2" y="hd2"/>
                </a:cxn>
              </a:cxnLst>
              <a:rect l="0" t="0" r="r" b="b"/>
              <a:pathLst>
                <a:path w="21600" h="18706" extrusionOk="0">
                  <a:moveTo>
                    <a:pt x="21600" y="4306"/>
                  </a:moveTo>
                  <a:lnTo>
                    <a:pt x="10800" y="18706"/>
                  </a:lnTo>
                  <a:cubicBezTo>
                    <a:pt x="10800" y="18706"/>
                    <a:pt x="0" y="18706"/>
                    <a:pt x="0" y="18706"/>
                  </a:cubicBezTo>
                  <a:cubicBezTo>
                    <a:pt x="5400" y="-2894"/>
                    <a:pt x="16200" y="-2894"/>
                    <a:pt x="21600" y="4306"/>
                  </a:cubicBezTo>
                  <a:close/>
                </a:path>
              </a:pathLst>
            </a:custGeom>
            <a:solidFill>
              <a:srgbClr val="A1AF99"/>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B943DB5F-C9E8-2BE4-FCE5-1B4822655FD5}"/>
                </a:ext>
              </a:extLst>
            </p:cNvPr>
            <p:cNvSpPr/>
            <p:nvPr/>
          </p:nvSpPr>
          <p:spPr>
            <a:xfrm>
              <a:off x="2654300" y="723900"/>
              <a:ext cx="226316" cy="1463349"/>
            </a:xfrm>
            <a:custGeom>
              <a:avLst/>
              <a:gdLst/>
              <a:ahLst/>
              <a:cxnLst>
                <a:cxn ang="0">
                  <a:pos x="wd2" y="hd2"/>
                </a:cxn>
                <a:cxn ang="5400000">
                  <a:pos x="wd2" y="hd2"/>
                </a:cxn>
                <a:cxn ang="10800000">
                  <a:pos x="wd2" y="hd2"/>
                </a:cxn>
                <a:cxn ang="16200000">
                  <a:pos x="wd2" y="hd2"/>
                </a:cxn>
              </a:cxnLst>
              <a:rect l="0" t="0" r="r" b="b"/>
              <a:pathLst>
                <a:path w="21504" h="21567" extrusionOk="0">
                  <a:moveTo>
                    <a:pt x="25" y="10351"/>
                  </a:moveTo>
                  <a:cubicBezTo>
                    <a:pt x="2559" y="10426"/>
                    <a:pt x="3645" y="10819"/>
                    <a:pt x="6058" y="11043"/>
                  </a:cubicBezTo>
                  <a:cubicBezTo>
                    <a:pt x="5817" y="10388"/>
                    <a:pt x="5576" y="9808"/>
                    <a:pt x="5214" y="9209"/>
                  </a:cubicBezTo>
                  <a:cubicBezTo>
                    <a:pt x="3886" y="7113"/>
                    <a:pt x="4610" y="5035"/>
                    <a:pt x="5696" y="2957"/>
                  </a:cubicBezTo>
                  <a:cubicBezTo>
                    <a:pt x="6058" y="2190"/>
                    <a:pt x="6058" y="1404"/>
                    <a:pt x="6179" y="618"/>
                  </a:cubicBezTo>
                  <a:cubicBezTo>
                    <a:pt x="6300" y="374"/>
                    <a:pt x="5938" y="0"/>
                    <a:pt x="7868" y="0"/>
                  </a:cubicBezTo>
                  <a:cubicBezTo>
                    <a:pt x="9799" y="0"/>
                    <a:pt x="9316" y="374"/>
                    <a:pt x="9558" y="599"/>
                  </a:cubicBezTo>
                  <a:cubicBezTo>
                    <a:pt x="10885" y="2209"/>
                    <a:pt x="9558" y="3800"/>
                    <a:pt x="8713" y="5409"/>
                  </a:cubicBezTo>
                  <a:cubicBezTo>
                    <a:pt x="7506" y="7730"/>
                    <a:pt x="8834" y="10051"/>
                    <a:pt x="10523" y="12354"/>
                  </a:cubicBezTo>
                  <a:cubicBezTo>
                    <a:pt x="10764" y="12690"/>
                    <a:pt x="11609" y="13009"/>
                    <a:pt x="12333" y="13327"/>
                  </a:cubicBezTo>
                  <a:cubicBezTo>
                    <a:pt x="18246" y="15741"/>
                    <a:pt x="21142" y="18268"/>
                    <a:pt x="21021" y="20851"/>
                  </a:cubicBezTo>
                  <a:cubicBezTo>
                    <a:pt x="21021" y="21057"/>
                    <a:pt x="20659" y="21282"/>
                    <a:pt x="21504" y="21488"/>
                  </a:cubicBezTo>
                  <a:cubicBezTo>
                    <a:pt x="20901" y="21544"/>
                    <a:pt x="20177" y="21600"/>
                    <a:pt x="19332" y="21544"/>
                  </a:cubicBezTo>
                  <a:cubicBezTo>
                    <a:pt x="17763" y="19504"/>
                    <a:pt x="17160" y="17463"/>
                    <a:pt x="13902" y="15461"/>
                  </a:cubicBezTo>
                  <a:cubicBezTo>
                    <a:pt x="11006" y="13720"/>
                    <a:pt x="7024" y="12073"/>
                    <a:pt x="387" y="10594"/>
                  </a:cubicBezTo>
                  <a:cubicBezTo>
                    <a:pt x="266" y="10538"/>
                    <a:pt x="-96" y="10463"/>
                    <a:pt x="25" y="10351"/>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2A4CD522-FBE2-42B0-A9CE-1F2F4EDE824B}"/>
                </a:ext>
              </a:extLst>
            </p:cNvPr>
            <p:cNvSpPr/>
            <p:nvPr/>
          </p:nvSpPr>
          <p:spPr>
            <a:xfrm>
              <a:off x="3213099" y="1562099"/>
              <a:ext cx="189739" cy="618631"/>
            </a:xfrm>
            <a:custGeom>
              <a:avLst/>
              <a:gdLst/>
              <a:ahLst/>
              <a:cxnLst>
                <a:cxn ang="0">
                  <a:pos x="wd2" y="hd2"/>
                </a:cxn>
                <a:cxn ang="5400000">
                  <a:pos x="wd2" y="hd2"/>
                </a:cxn>
                <a:cxn ang="10800000">
                  <a:pos x="wd2" y="hd2"/>
                </a:cxn>
                <a:cxn ang="16200000">
                  <a:pos x="wd2" y="hd2"/>
                </a:cxn>
              </a:cxnLst>
              <a:rect l="0" t="0" r="r" b="b"/>
              <a:pathLst>
                <a:path w="20820" h="21299" extrusionOk="0">
                  <a:moveTo>
                    <a:pt x="0" y="21163"/>
                  </a:moveTo>
                  <a:cubicBezTo>
                    <a:pt x="5017" y="16222"/>
                    <a:pt x="7386" y="11062"/>
                    <a:pt x="11845" y="6078"/>
                  </a:cubicBezTo>
                  <a:cubicBezTo>
                    <a:pt x="13378" y="4285"/>
                    <a:pt x="14911" y="2492"/>
                    <a:pt x="17280" y="831"/>
                  </a:cubicBezTo>
                  <a:cubicBezTo>
                    <a:pt x="17698" y="481"/>
                    <a:pt x="17977" y="-175"/>
                    <a:pt x="19928" y="44"/>
                  </a:cubicBezTo>
                  <a:cubicBezTo>
                    <a:pt x="21600" y="262"/>
                    <a:pt x="20485" y="787"/>
                    <a:pt x="20067" y="1093"/>
                  </a:cubicBezTo>
                  <a:cubicBezTo>
                    <a:pt x="12542" y="7608"/>
                    <a:pt x="9337" y="14516"/>
                    <a:pt x="2787" y="21119"/>
                  </a:cubicBezTo>
                  <a:cubicBezTo>
                    <a:pt x="1812" y="21250"/>
                    <a:pt x="836" y="21425"/>
                    <a:pt x="0" y="21163"/>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ACCDF8FE-AB6E-DBCF-CA93-90D812744BE1}"/>
                </a:ext>
              </a:extLst>
            </p:cNvPr>
            <p:cNvSpPr/>
            <p:nvPr/>
          </p:nvSpPr>
          <p:spPr>
            <a:xfrm>
              <a:off x="2514599" y="622299"/>
              <a:ext cx="986098" cy="2355969"/>
            </a:xfrm>
            <a:custGeom>
              <a:avLst/>
              <a:gdLst/>
              <a:ahLst/>
              <a:cxnLst>
                <a:cxn ang="0">
                  <a:pos x="wd2" y="hd2"/>
                </a:cxn>
                <a:cxn ang="5400000">
                  <a:pos x="wd2" y="hd2"/>
                </a:cxn>
                <a:cxn ang="10800000">
                  <a:pos x="wd2" y="hd2"/>
                </a:cxn>
                <a:cxn ang="16200000">
                  <a:pos x="wd2" y="hd2"/>
                </a:cxn>
              </a:cxnLst>
              <a:rect l="0" t="0" r="r" b="b"/>
              <a:pathLst>
                <a:path w="21284" h="21520" extrusionOk="0">
                  <a:moveTo>
                    <a:pt x="8532" y="14289"/>
                  </a:moveTo>
                  <a:cubicBezTo>
                    <a:pt x="8368" y="14300"/>
                    <a:pt x="8176" y="14323"/>
                    <a:pt x="8012" y="14254"/>
                  </a:cubicBezTo>
                  <a:cubicBezTo>
                    <a:pt x="7820" y="14126"/>
                    <a:pt x="7902" y="13987"/>
                    <a:pt x="7902" y="13859"/>
                  </a:cubicBezTo>
                  <a:cubicBezTo>
                    <a:pt x="7902" y="12258"/>
                    <a:pt x="7271" y="10704"/>
                    <a:pt x="5928" y="9196"/>
                  </a:cubicBezTo>
                  <a:cubicBezTo>
                    <a:pt x="5764" y="8999"/>
                    <a:pt x="5572" y="8802"/>
                    <a:pt x="5517" y="8593"/>
                  </a:cubicBezTo>
                  <a:cubicBezTo>
                    <a:pt x="5133" y="7166"/>
                    <a:pt x="4832" y="5727"/>
                    <a:pt x="5106" y="4289"/>
                  </a:cubicBezTo>
                  <a:cubicBezTo>
                    <a:pt x="5298" y="3303"/>
                    <a:pt x="5572" y="2305"/>
                    <a:pt x="5298" y="1308"/>
                  </a:cubicBezTo>
                  <a:cubicBezTo>
                    <a:pt x="5243" y="1168"/>
                    <a:pt x="5353" y="936"/>
                    <a:pt x="4914" y="936"/>
                  </a:cubicBezTo>
                  <a:cubicBezTo>
                    <a:pt x="4475" y="936"/>
                    <a:pt x="4558" y="1168"/>
                    <a:pt x="4530" y="1319"/>
                  </a:cubicBezTo>
                  <a:cubicBezTo>
                    <a:pt x="4475" y="1806"/>
                    <a:pt x="4503" y="2282"/>
                    <a:pt x="4421" y="2769"/>
                  </a:cubicBezTo>
                  <a:cubicBezTo>
                    <a:pt x="4174" y="4057"/>
                    <a:pt x="3982" y="5345"/>
                    <a:pt x="4311" y="6644"/>
                  </a:cubicBezTo>
                  <a:cubicBezTo>
                    <a:pt x="4393" y="7015"/>
                    <a:pt x="4448" y="7375"/>
                    <a:pt x="4503" y="7781"/>
                  </a:cubicBezTo>
                  <a:cubicBezTo>
                    <a:pt x="3927" y="7641"/>
                    <a:pt x="3708" y="7398"/>
                    <a:pt x="3132" y="7351"/>
                  </a:cubicBezTo>
                  <a:cubicBezTo>
                    <a:pt x="3132" y="7351"/>
                    <a:pt x="3132" y="7351"/>
                    <a:pt x="3132" y="7351"/>
                  </a:cubicBezTo>
                  <a:cubicBezTo>
                    <a:pt x="3160" y="7305"/>
                    <a:pt x="3078" y="7293"/>
                    <a:pt x="2995" y="7293"/>
                  </a:cubicBezTo>
                  <a:cubicBezTo>
                    <a:pt x="2995" y="7293"/>
                    <a:pt x="3023" y="7293"/>
                    <a:pt x="3023" y="7293"/>
                  </a:cubicBezTo>
                  <a:cubicBezTo>
                    <a:pt x="2310" y="5843"/>
                    <a:pt x="1543" y="4382"/>
                    <a:pt x="1899" y="2885"/>
                  </a:cubicBezTo>
                  <a:cubicBezTo>
                    <a:pt x="2146" y="1934"/>
                    <a:pt x="2776" y="1052"/>
                    <a:pt x="4585" y="403"/>
                  </a:cubicBezTo>
                  <a:cubicBezTo>
                    <a:pt x="5079" y="229"/>
                    <a:pt x="5654" y="113"/>
                    <a:pt x="6394" y="32"/>
                  </a:cubicBezTo>
                  <a:cubicBezTo>
                    <a:pt x="6394" y="4823"/>
                    <a:pt x="7710" y="9544"/>
                    <a:pt x="8532" y="14289"/>
                  </a:cubicBezTo>
                  <a:close/>
                  <a:moveTo>
                    <a:pt x="11438" y="13662"/>
                  </a:moveTo>
                  <a:cubicBezTo>
                    <a:pt x="11219" y="12618"/>
                    <a:pt x="11273" y="11574"/>
                    <a:pt x="11575" y="10542"/>
                  </a:cubicBezTo>
                  <a:cubicBezTo>
                    <a:pt x="11712" y="10089"/>
                    <a:pt x="11959" y="9637"/>
                    <a:pt x="11931" y="9196"/>
                  </a:cubicBezTo>
                  <a:cubicBezTo>
                    <a:pt x="11877" y="8198"/>
                    <a:pt x="11685" y="7212"/>
                    <a:pt x="11548" y="6215"/>
                  </a:cubicBezTo>
                  <a:cubicBezTo>
                    <a:pt x="11411" y="5217"/>
                    <a:pt x="11273" y="4208"/>
                    <a:pt x="10917" y="3210"/>
                  </a:cubicBezTo>
                  <a:cubicBezTo>
                    <a:pt x="10670" y="2537"/>
                    <a:pt x="10287" y="1888"/>
                    <a:pt x="9958" y="1226"/>
                  </a:cubicBezTo>
                  <a:cubicBezTo>
                    <a:pt x="9903" y="1134"/>
                    <a:pt x="9821" y="994"/>
                    <a:pt x="10150" y="960"/>
                  </a:cubicBezTo>
                  <a:cubicBezTo>
                    <a:pt x="10533" y="913"/>
                    <a:pt x="10533" y="1076"/>
                    <a:pt x="10588" y="1157"/>
                  </a:cubicBezTo>
                  <a:cubicBezTo>
                    <a:pt x="11164" y="1980"/>
                    <a:pt x="11602" y="2816"/>
                    <a:pt x="11849" y="3674"/>
                  </a:cubicBezTo>
                  <a:cubicBezTo>
                    <a:pt x="12205" y="4857"/>
                    <a:pt x="12151" y="6052"/>
                    <a:pt x="12397" y="7235"/>
                  </a:cubicBezTo>
                  <a:cubicBezTo>
                    <a:pt x="12480" y="7641"/>
                    <a:pt x="12534" y="8048"/>
                    <a:pt x="12617" y="8488"/>
                  </a:cubicBezTo>
                  <a:cubicBezTo>
                    <a:pt x="12973" y="8326"/>
                    <a:pt x="13028" y="8187"/>
                    <a:pt x="13055" y="8036"/>
                  </a:cubicBezTo>
                  <a:cubicBezTo>
                    <a:pt x="13329" y="7143"/>
                    <a:pt x="13412" y="6249"/>
                    <a:pt x="13384" y="5345"/>
                  </a:cubicBezTo>
                  <a:cubicBezTo>
                    <a:pt x="13357" y="4243"/>
                    <a:pt x="13220" y="3141"/>
                    <a:pt x="12397" y="2085"/>
                  </a:cubicBezTo>
                  <a:cubicBezTo>
                    <a:pt x="11822" y="1354"/>
                    <a:pt x="10917" y="716"/>
                    <a:pt x="9464" y="240"/>
                  </a:cubicBezTo>
                  <a:cubicBezTo>
                    <a:pt x="9272" y="182"/>
                    <a:pt x="9053" y="66"/>
                    <a:pt x="8806" y="124"/>
                  </a:cubicBezTo>
                  <a:cubicBezTo>
                    <a:pt x="8532" y="182"/>
                    <a:pt x="8724" y="310"/>
                    <a:pt x="8779" y="414"/>
                  </a:cubicBezTo>
                  <a:cubicBezTo>
                    <a:pt x="8916" y="809"/>
                    <a:pt x="9135" y="1192"/>
                    <a:pt x="9218" y="1586"/>
                  </a:cubicBezTo>
                  <a:cubicBezTo>
                    <a:pt x="9656" y="3837"/>
                    <a:pt x="10067" y="6099"/>
                    <a:pt x="10067" y="8361"/>
                  </a:cubicBezTo>
                  <a:cubicBezTo>
                    <a:pt x="10067" y="9602"/>
                    <a:pt x="10204" y="10855"/>
                    <a:pt x="10424" y="12096"/>
                  </a:cubicBezTo>
                  <a:cubicBezTo>
                    <a:pt x="10561" y="12827"/>
                    <a:pt x="10999" y="13546"/>
                    <a:pt x="10807" y="14289"/>
                  </a:cubicBezTo>
                  <a:cubicBezTo>
                    <a:pt x="11027" y="14289"/>
                    <a:pt x="11246" y="14277"/>
                    <a:pt x="11465" y="14277"/>
                  </a:cubicBezTo>
                  <a:cubicBezTo>
                    <a:pt x="11465" y="14068"/>
                    <a:pt x="11493" y="13859"/>
                    <a:pt x="11438" y="13662"/>
                  </a:cubicBezTo>
                  <a:close/>
                  <a:moveTo>
                    <a:pt x="17496" y="10263"/>
                  </a:moveTo>
                  <a:cubicBezTo>
                    <a:pt x="17797" y="9788"/>
                    <a:pt x="18099" y="9312"/>
                    <a:pt x="18565" y="8871"/>
                  </a:cubicBezTo>
                  <a:cubicBezTo>
                    <a:pt x="18647" y="8778"/>
                    <a:pt x="18702" y="8604"/>
                    <a:pt x="19086" y="8662"/>
                  </a:cubicBezTo>
                  <a:cubicBezTo>
                    <a:pt x="19415" y="8720"/>
                    <a:pt x="19195" y="8860"/>
                    <a:pt x="19113" y="8941"/>
                  </a:cubicBezTo>
                  <a:cubicBezTo>
                    <a:pt x="17633" y="10669"/>
                    <a:pt x="17002" y="12502"/>
                    <a:pt x="15714" y="14254"/>
                  </a:cubicBezTo>
                  <a:cubicBezTo>
                    <a:pt x="15906" y="14254"/>
                    <a:pt x="16098" y="14254"/>
                    <a:pt x="16290" y="14254"/>
                  </a:cubicBezTo>
                  <a:cubicBezTo>
                    <a:pt x="18483" y="12444"/>
                    <a:pt x="20018" y="10553"/>
                    <a:pt x="20182" y="8488"/>
                  </a:cubicBezTo>
                  <a:cubicBezTo>
                    <a:pt x="20182" y="8361"/>
                    <a:pt x="20210" y="8233"/>
                    <a:pt x="20237" y="8117"/>
                  </a:cubicBezTo>
                  <a:cubicBezTo>
                    <a:pt x="20264" y="8036"/>
                    <a:pt x="20374" y="8001"/>
                    <a:pt x="20566" y="8001"/>
                  </a:cubicBezTo>
                  <a:cubicBezTo>
                    <a:pt x="20813" y="7989"/>
                    <a:pt x="20785" y="8071"/>
                    <a:pt x="20785" y="8140"/>
                  </a:cubicBezTo>
                  <a:cubicBezTo>
                    <a:pt x="20813" y="8883"/>
                    <a:pt x="20840" y="9625"/>
                    <a:pt x="20456" y="10356"/>
                  </a:cubicBezTo>
                  <a:cubicBezTo>
                    <a:pt x="20045" y="11122"/>
                    <a:pt x="19223" y="11818"/>
                    <a:pt x="18647" y="12537"/>
                  </a:cubicBezTo>
                  <a:cubicBezTo>
                    <a:pt x="18757" y="12467"/>
                    <a:pt x="18894" y="12398"/>
                    <a:pt x="19003" y="12305"/>
                  </a:cubicBezTo>
                  <a:cubicBezTo>
                    <a:pt x="20045" y="11377"/>
                    <a:pt x="20867" y="10414"/>
                    <a:pt x="21169" y="9393"/>
                  </a:cubicBezTo>
                  <a:cubicBezTo>
                    <a:pt x="21361" y="8720"/>
                    <a:pt x="21443" y="8024"/>
                    <a:pt x="20319" y="7444"/>
                  </a:cubicBezTo>
                  <a:cubicBezTo>
                    <a:pt x="19524" y="7027"/>
                    <a:pt x="19524" y="7027"/>
                    <a:pt x="18894" y="7502"/>
                  </a:cubicBezTo>
                  <a:cubicBezTo>
                    <a:pt x="16043" y="9602"/>
                    <a:pt x="14727" y="11910"/>
                    <a:pt x="13768" y="14265"/>
                  </a:cubicBezTo>
                  <a:cubicBezTo>
                    <a:pt x="14234" y="14265"/>
                    <a:pt x="14700" y="14265"/>
                    <a:pt x="15193" y="14265"/>
                  </a:cubicBezTo>
                  <a:cubicBezTo>
                    <a:pt x="16125" y="12954"/>
                    <a:pt x="16619" y="11597"/>
                    <a:pt x="17496" y="10263"/>
                  </a:cubicBezTo>
                  <a:close/>
                  <a:moveTo>
                    <a:pt x="10095" y="12989"/>
                  </a:moveTo>
                  <a:cubicBezTo>
                    <a:pt x="9766" y="11620"/>
                    <a:pt x="9629" y="10252"/>
                    <a:pt x="9492" y="8883"/>
                  </a:cubicBezTo>
                  <a:cubicBezTo>
                    <a:pt x="9300" y="6876"/>
                    <a:pt x="8998" y="4869"/>
                    <a:pt x="8587" y="2874"/>
                  </a:cubicBezTo>
                  <a:cubicBezTo>
                    <a:pt x="8423" y="2004"/>
                    <a:pt x="8203" y="1122"/>
                    <a:pt x="7847" y="264"/>
                  </a:cubicBezTo>
                  <a:cubicBezTo>
                    <a:pt x="7792" y="113"/>
                    <a:pt x="7710" y="-38"/>
                    <a:pt x="7217" y="8"/>
                  </a:cubicBezTo>
                  <a:cubicBezTo>
                    <a:pt x="6751" y="55"/>
                    <a:pt x="6970" y="206"/>
                    <a:pt x="6970" y="310"/>
                  </a:cubicBezTo>
                  <a:cubicBezTo>
                    <a:pt x="7217" y="2479"/>
                    <a:pt x="7491" y="4649"/>
                    <a:pt x="7765" y="6818"/>
                  </a:cubicBezTo>
                  <a:cubicBezTo>
                    <a:pt x="7874" y="7804"/>
                    <a:pt x="7902" y="8790"/>
                    <a:pt x="8258" y="9764"/>
                  </a:cubicBezTo>
                  <a:cubicBezTo>
                    <a:pt x="8806" y="11261"/>
                    <a:pt x="9190" y="12769"/>
                    <a:pt x="9108" y="14289"/>
                  </a:cubicBezTo>
                  <a:cubicBezTo>
                    <a:pt x="9519" y="14323"/>
                    <a:pt x="9958" y="14300"/>
                    <a:pt x="10369" y="14289"/>
                  </a:cubicBezTo>
                  <a:cubicBezTo>
                    <a:pt x="10287" y="13859"/>
                    <a:pt x="10204" y="13418"/>
                    <a:pt x="10095" y="12989"/>
                  </a:cubicBezTo>
                  <a:close/>
                  <a:moveTo>
                    <a:pt x="14344" y="11435"/>
                  </a:moveTo>
                  <a:cubicBezTo>
                    <a:pt x="15358" y="9857"/>
                    <a:pt x="16454" y="8303"/>
                    <a:pt x="18647" y="6922"/>
                  </a:cubicBezTo>
                  <a:cubicBezTo>
                    <a:pt x="18839" y="6795"/>
                    <a:pt x="18674" y="6783"/>
                    <a:pt x="18455" y="6748"/>
                  </a:cubicBezTo>
                  <a:cubicBezTo>
                    <a:pt x="17605" y="6632"/>
                    <a:pt x="16838" y="6725"/>
                    <a:pt x="16125" y="6922"/>
                  </a:cubicBezTo>
                  <a:cubicBezTo>
                    <a:pt x="15111" y="7212"/>
                    <a:pt x="14481" y="7641"/>
                    <a:pt x="13932" y="8094"/>
                  </a:cubicBezTo>
                  <a:cubicBezTo>
                    <a:pt x="12671" y="9138"/>
                    <a:pt x="12151" y="10252"/>
                    <a:pt x="11986" y="11412"/>
                  </a:cubicBezTo>
                  <a:cubicBezTo>
                    <a:pt x="11849" y="12363"/>
                    <a:pt x="11959" y="13326"/>
                    <a:pt x="11959" y="14277"/>
                  </a:cubicBezTo>
                  <a:cubicBezTo>
                    <a:pt x="12315" y="14312"/>
                    <a:pt x="12644" y="14265"/>
                    <a:pt x="12973" y="14265"/>
                  </a:cubicBezTo>
                  <a:cubicBezTo>
                    <a:pt x="13329" y="13314"/>
                    <a:pt x="13740" y="12363"/>
                    <a:pt x="14344" y="11435"/>
                  </a:cubicBezTo>
                  <a:close/>
                  <a:moveTo>
                    <a:pt x="3982" y="14312"/>
                  </a:moveTo>
                  <a:cubicBezTo>
                    <a:pt x="3269" y="13360"/>
                    <a:pt x="2557" y="12398"/>
                    <a:pt x="2146" y="11412"/>
                  </a:cubicBezTo>
                  <a:cubicBezTo>
                    <a:pt x="1625" y="10217"/>
                    <a:pt x="1131" y="9022"/>
                    <a:pt x="611" y="7827"/>
                  </a:cubicBezTo>
                  <a:cubicBezTo>
                    <a:pt x="556" y="7723"/>
                    <a:pt x="611" y="7514"/>
                    <a:pt x="199" y="7549"/>
                  </a:cubicBezTo>
                  <a:cubicBezTo>
                    <a:pt x="-157" y="7583"/>
                    <a:pt x="62" y="7746"/>
                    <a:pt x="117" y="7850"/>
                  </a:cubicBezTo>
                  <a:cubicBezTo>
                    <a:pt x="364" y="8477"/>
                    <a:pt x="665" y="9103"/>
                    <a:pt x="939" y="9730"/>
                  </a:cubicBezTo>
                  <a:cubicBezTo>
                    <a:pt x="1597" y="11284"/>
                    <a:pt x="2228" y="12838"/>
                    <a:pt x="3653" y="14312"/>
                  </a:cubicBezTo>
                  <a:cubicBezTo>
                    <a:pt x="3735" y="14312"/>
                    <a:pt x="3845" y="14312"/>
                    <a:pt x="3982" y="14312"/>
                  </a:cubicBezTo>
                  <a:close/>
                  <a:moveTo>
                    <a:pt x="6093" y="14300"/>
                  </a:moveTo>
                  <a:cubicBezTo>
                    <a:pt x="5736" y="12873"/>
                    <a:pt x="5106" y="11458"/>
                    <a:pt x="4037" y="10089"/>
                  </a:cubicBezTo>
                  <a:cubicBezTo>
                    <a:pt x="3571" y="9486"/>
                    <a:pt x="3324" y="8860"/>
                    <a:pt x="2995" y="8233"/>
                  </a:cubicBezTo>
                  <a:cubicBezTo>
                    <a:pt x="2940" y="8140"/>
                    <a:pt x="2913" y="8001"/>
                    <a:pt x="2639" y="8024"/>
                  </a:cubicBezTo>
                  <a:cubicBezTo>
                    <a:pt x="2283" y="8047"/>
                    <a:pt x="2474" y="8175"/>
                    <a:pt x="2529" y="8256"/>
                  </a:cubicBezTo>
                  <a:cubicBezTo>
                    <a:pt x="2721" y="8767"/>
                    <a:pt x="2968" y="9277"/>
                    <a:pt x="3352" y="9776"/>
                  </a:cubicBezTo>
                  <a:cubicBezTo>
                    <a:pt x="4503" y="11249"/>
                    <a:pt x="5270" y="12746"/>
                    <a:pt x="5627" y="14289"/>
                  </a:cubicBezTo>
                  <a:cubicBezTo>
                    <a:pt x="5791" y="14323"/>
                    <a:pt x="5928" y="14323"/>
                    <a:pt x="6093" y="14300"/>
                  </a:cubicBezTo>
                  <a:close/>
                  <a:moveTo>
                    <a:pt x="8669" y="19172"/>
                  </a:moveTo>
                  <a:cubicBezTo>
                    <a:pt x="8587" y="19787"/>
                    <a:pt x="8532" y="20414"/>
                    <a:pt x="8642" y="21028"/>
                  </a:cubicBezTo>
                  <a:cubicBezTo>
                    <a:pt x="8669" y="21121"/>
                    <a:pt x="8615" y="21284"/>
                    <a:pt x="8971" y="21272"/>
                  </a:cubicBezTo>
                  <a:cubicBezTo>
                    <a:pt x="9272" y="21260"/>
                    <a:pt x="9135" y="21110"/>
                    <a:pt x="9135" y="21028"/>
                  </a:cubicBezTo>
                  <a:cubicBezTo>
                    <a:pt x="9053" y="19671"/>
                    <a:pt x="9272" y="18302"/>
                    <a:pt x="9382" y="16945"/>
                  </a:cubicBezTo>
                  <a:cubicBezTo>
                    <a:pt x="9382" y="16829"/>
                    <a:pt x="9601" y="16620"/>
                    <a:pt x="9190" y="16609"/>
                  </a:cubicBezTo>
                  <a:cubicBezTo>
                    <a:pt x="8806" y="16597"/>
                    <a:pt x="8889" y="16817"/>
                    <a:pt x="8889" y="16945"/>
                  </a:cubicBezTo>
                  <a:cubicBezTo>
                    <a:pt x="8861" y="17687"/>
                    <a:pt x="8889" y="18430"/>
                    <a:pt x="8889" y="19172"/>
                  </a:cubicBezTo>
                  <a:cubicBezTo>
                    <a:pt x="8806" y="19172"/>
                    <a:pt x="8752" y="19172"/>
                    <a:pt x="8669" y="19172"/>
                  </a:cubicBezTo>
                  <a:close/>
                  <a:moveTo>
                    <a:pt x="2831" y="18267"/>
                  </a:moveTo>
                  <a:cubicBezTo>
                    <a:pt x="2721" y="17293"/>
                    <a:pt x="2447" y="16330"/>
                    <a:pt x="2447" y="15356"/>
                  </a:cubicBezTo>
                  <a:cubicBezTo>
                    <a:pt x="2447" y="15298"/>
                    <a:pt x="2447" y="15205"/>
                    <a:pt x="2228" y="15205"/>
                  </a:cubicBezTo>
                  <a:cubicBezTo>
                    <a:pt x="1926" y="15205"/>
                    <a:pt x="1954" y="15321"/>
                    <a:pt x="1954" y="15402"/>
                  </a:cubicBezTo>
                  <a:cubicBezTo>
                    <a:pt x="1954" y="16353"/>
                    <a:pt x="2008" y="17293"/>
                    <a:pt x="2420" y="18221"/>
                  </a:cubicBezTo>
                  <a:cubicBezTo>
                    <a:pt x="2447" y="18291"/>
                    <a:pt x="2474" y="18383"/>
                    <a:pt x="2694" y="18395"/>
                  </a:cubicBezTo>
                  <a:cubicBezTo>
                    <a:pt x="2858" y="18360"/>
                    <a:pt x="2831" y="18302"/>
                    <a:pt x="2831" y="18267"/>
                  </a:cubicBezTo>
                  <a:close/>
                  <a:moveTo>
                    <a:pt x="3653" y="17722"/>
                  </a:moveTo>
                  <a:cubicBezTo>
                    <a:pt x="3790" y="18441"/>
                    <a:pt x="3927" y="19161"/>
                    <a:pt x="4366" y="19868"/>
                  </a:cubicBezTo>
                  <a:cubicBezTo>
                    <a:pt x="4421" y="19961"/>
                    <a:pt x="4393" y="20135"/>
                    <a:pt x="4750" y="20089"/>
                  </a:cubicBezTo>
                  <a:cubicBezTo>
                    <a:pt x="5051" y="20054"/>
                    <a:pt x="4887" y="19903"/>
                    <a:pt x="4832" y="19810"/>
                  </a:cubicBezTo>
                  <a:cubicBezTo>
                    <a:pt x="4722" y="19509"/>
                    <a:pt x="4613" y="19196"/>
                    <a:pt x="4448" y="18906"/>
                  </a:cubicBezTo>
                  <a:cubicBezTo>
                    <a:pt x="4119" y="18325"/>
                    <a:pt x="4311" y="17711"/>
                    <a:pt x="3927" y="17131"/>
                  </a:cubicBezTo>
                  <a:cubicBezTo>
                    <a:pt x="3872" y="17061"/>
                    <a:pt x="3872" y="16968"/>
                    <a:pt x="3708" y="16968"/>
                  </a:cubicBezTo>
                  <a:cubicBezTo>
                    <a:pt x="3461" y="16968"/>
                    <a:pt x="3516" y="17073"/>
                    <a:pt x="3516" y="17154"/>
                  </a:cubicBezTo>
                  <a:cubicBezTo>
                    <a:pt x="3544" y="17339"/>
                    <a:pt x="3626" y="17537"/>
                    <a:pt x="3653" y="17722"/>
                  </a:cubicBezTo>
                  <a:close/>
                  <a:moveTo>
                    <a:pt x="1214" y="18906"/>
                  </a:moveTo>
                  <a:cubicBezTo>
                    <a:pt x="1351" y="19242"/>
                    <a:pt x="1515" y="19567"/>
                    <a:pt x="1652" y="19903"/>
                  </a:cubicBezTo>
                  <a:cubicBezTo>
                    <a:pt x="1871" y="20402"/>
                    <a:pt x="2063" y="20912"/>
                    <a:pt x="2639" y="21376"/>
                  </a:cubicBezTo>
                  <a:cubicBezTo>
                    <a:pt x="2721" y="21446"/>
                    <a:pt x="2803" y="21562"/>
                    <a:pt x="3078" y="21504"/>
                  </a:cubicBezTo>
                  <a:cubicBezTo>
                    <a:pt x="3269" y="21458"/>
                    <a:pt x="3132" y="21353"/>
                    <a:pt x="3050" y="21295"/>
                  </a:cubicBezTo>
                  <a:cubicBezTo>
                    <a:pt x="2694" y="20959"/>
                    <a:pt x="2502" y="20599"/>
                    <a:pt x="2337" y="20240"/>
                  </a:cubicBezTo>
                  <a:cubicBezTo>
                    <a:pt x="2118" y="19810"/>
                    <a:pt x="1926" y="19370"/>
                    <a:pt x="1707" y="18940"/>
                  </a:cubicBezTo>
                  <a:cubicBezTo>
                    <a:pt x="1652" y="18847"/>
                    <a:pt x="1652" y="18743"/>
                    <a:pt x="1378" y="18720"/>
                  </a:cubicBezTo>
                  <a:cubicBezTo>
                    <a:pt x="1131" y="18743"/>
                    <a:pt x="1186" y="18824"/>
                    <a:pt x="1214" y="18906"/>
                  </a:cubicBezTo>
                  <a:close/>
                  <a:moveTo>
                    <a:pt x="14453" y="20414"/>
                  </a:moveTo>
                  <a:cubicBezTo>
                    <a:pt x="14481" y="20483"/>
                    <a:pt x="14508" y="20564"/>
                    <a:pt x="14700" y="20564"/>
                  </a:cubicBezTo>
                  <a:cubicBezTo>
                    <a:pt x="14947" y="20564"/>
                    <a:pt x="14974" y="20472"/>
                    <a:pt x="14974" y="20390"/>
                  </a:cubicBezTo>
                  <a:cubicBezTo>
                    <a:pt x="14974" y="20182"/>
                    <a:pt x="14919" y="19961"/>
                    <a:pt x="14947" y="19752"/>
                  </a:cubicBezTo>
                  <a:cubicBezTo>
                    <a:pt x="15001" y="19254"/>
                    <a:pt x="14892" y="18743"/>
                    <a:pt x="15221" y="18256"/>
                  </a:cubicBezTo>
                  <a:cubicBezTo>
                    <a:pt x="15248" y="18198"/>
                    <a:pt x="15303" y="18128"/>
                    <a:pt x="15111" y="18105"/>
                  </a:cubicBezTo>
                  <a:cubicBezTo>
                    <a:pt x="14892" y="18082"/>
                    <a:pt x="14837" y="18163"/>
                    <a:pt x="14782" y="18221"/>
                  </a:cubicBezTo>
                  <a:cubicBezTo>
                    <a:pt x="14727" y="18291"/>
                    <a:pt x="14672" y="18372"/>
                    <a:pt x="14645" y="18441"/>
                  </a:cubicBezTo>
                  <a:cubicBezTo>
                    <a:pt x="14481" y="18824"/>
                    <a:pt x="14426" y="19207"/>
                    <a:pt x="14453" y="19497"/>
                  </a:cubicBezTo>
                  <a:cubicBezTo>
                    <a:pt x="14398" y="19868"/>
                    <a:pt x="14344" y="20147"/>
                    <a:pt x="14453" y="20414"/>
                  </a:cubicBezTo>
                  <a:close/>
                  <a:moveTo>
                    <a:pt x="638" y="16145"/>
                  </a:moveTo>
                  <a:cubicBezTo>
                    <a:pt x="611" y="16087"/>
                    <a:pt x="583" y="16017"/>
                    <a:pt x="419" y="16017"/>
                  </a:cubicBezTo>
                  <a:cubicBezTo>
                    <a:pt x="199" y="16017"/>
                    <a:pt x="145" y="16087"/>
                    <a:pt x="145" y="16156"/>
                  </a:cubicBezTo>
                  <a:cubicBezTo>
                    <a:pt x="145" y="16446"/>
                    <a:pt x="172" y="16736"/>
                    <a:pt x="336" y="17015"/>
                  </a:cubicBezTo>
                  <a:cubicBezTo>
                    <a:pt x="446" y="17223"/>
                    <a:pt x="446" y="17432"/>
                    <a:pt x="885" y="17595"/>
                  </a:cubicBezTo>
                  <a:cubicBezTo>
                    <a:pt x="693" y="17119"/>
                    <a:pt x="802" y="16632"/>
                    <a:pt x="638" y="16145"/>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C1F67E8C-1F2D-4E67-909A-259FCB3FD02B}"/>
                </a:ext>
              </a:extLst>
            </p:cNvPr>
            <p:cNvSpPr/>
            <p:nvPr/>
          </p:nvSpPr>
          <p:spPr>
            <a:xfrm>
              <a:off x="2641600" y="1409700"/>
              <a:ext cx="6674" cy="6350"/>
            </a:xfrm>
            <a:custGeom>
              <a:avLst/>
              <a:gdLst/>
              <a:ahLst/>
              <a:cxnLst>
                <a:cxn ang="0">
                  <a:pos x="wd2" y="hd2"/>
                </a:cxn>
                <a:cxn ang="5400000">
                  <a:pos x="wd2" y="hd2"/>
                </a:cxn>
                <a:cxn ang="10800000">
                  <a:pos x="wd2" y="hd2"/>
                </a:cxn>
                <a:cxn ang="16200000">
                  <a:pos x="wd2" y="hd2"/>
                </a:cxn>
              </a:cxnLst>
              <a:rect l="0" t="0" r="r" b="b"/>
              <a:pathLst>
                <a:path w="18917" h="21600" extrusionOk="0">
                  <a:moveTo>
                    <a:pt x="0" y="0"/>
                  </a:moveTo>
                  <a:cubicBezTo>
                    <a:pt x="14400" y="0"/>
                    <a:pt x="21600" y="4320"/>
                    <a:pt x="18000" y="21600"/>
                  </a:cubicBezTo>
                  <a:cubicBezTo>
                    <a:pt x="7200" y="21600"/>
                    <a:pt x="0" y="17280"/>
                    <a:pt x="0" y="0"/>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grpSp>
      <p:grpSp>
        <p:nvGrpSpPr>
          <p:cNvPr id="32" name="Group 31">
            <a:extLst>
              <a:ext uri="{FF2B5EF4-FFF2-40B4-BE49-F238E27FC236}">
                <a16:creationId xmlns:a16="http://schemas.microsoft.com/office/drawing/2014/main" id="{331F0FE4-F343-A739-D3AC-2FCFF8A1CCC2}"/>
              </a:ext>
            </a:extLst>
          </p:cNvPr>
          <p:cNvGrpSpPr/>
          <p:nvPr userDrawn="1"/>
        </p:nvGrpSpPr>
        <p:grpSpPr>
          <a:xfrm>
            <a:off x="2512071" y="4129576"/>
            <a:ext cx="1482079" cy="2491714"/>
            <a:chOff x="8064499" y="431800"/>
            <a:chExt cx="1509375" cy="2537604"/>
          </a:xfrm>
        </p:grpSpPr>
        <p:sp>
          <p:nvSpPr>
            <p:cNvPr id="33" name="Shape">
              <a:extLst>
                <a:ext uri="{FF2B5EF4-FFF2-40B4-BE49-F238E27FC236}">
                  <a16:creationId xmlns:a16="http://schemas.microsoft.com/office/drawing/2014/main" id="{57C86763-F6D3-8619-7B77-80186EE30C10}"/>
                </a:ext>
              </a:extLst>
            </p:cNvPr>
            <p:cNvSpPr/>
            <p:nvPr/>
          </p:nvSpPr>
          <p:spPr>
            <a:xfrm>
              <a:off x="8902700" y="1066800"/>
              <a:ext cx="671174" cy="1040131"/>
            </a:xfrm>
            <a:custGeom>
              <a:avLst/>
              <a:gdLst/>
              <a:ahLst/>
              <a:cxnLst>
                <a:cxn ang="0">
                  <a:pos x="wd2" y="hd2"/>
                </a:cxn>
                <a:cxn ang="5400000">
                  <a:pos x="wd2" y="hd2"/>
                </a:cxn>
                <a:cxn ang="10800000">
                  <a:pos x="wd2" y="hd2"/>
                </a:cxn>
                <a:cxn ang="16200000">
                  <a:pos x="wd2" y="hd2"/>
                </a:cxn>
              </a:cxnLst>
              <a:rect l="0" t="0" r="r" b="b"/>
              <a:pathLst>
                <a:path w="21457" h="21600" extrusionOk="0">
                  <a:moveTo>
                    <a:pt x="122" y="14321"/>
                  </a:moveTo>
                  <a:cubicBezTo>
                    <a:pt x="1543" y="10840"/>
                    <a:pt x="2964" y="7358"/>
                    <a:pt x="4385" y="3877"/>
                  </a:cubicBezTo>
                  <a:cubicBezTo>
                    <a:pt x="4710" y="3059"/>
                    <a:pt x="5075" y="2215"/>
                    <a:pt x="5684" y="1451"/>
                  </a:cubicBezTo>
                  <a:cubicBezTo>
                    <a:pt x="6293" y="659"/>
                    <a:pt x="7105" y="0"/>
                    <a:pt x="8689" y="0"/>
                  </a:cubicBezTo>
                  <a:cubicBezTo>
                    <a:pt x="10232" y="26"/>
                    <a:pt x="11165" y="633"/>
                    <a:pt x="11774" y="1477"/>
                  </a:cubicBezTo>
                  <a:cubicBezTo>
                    <a:pt x="12586" y="2611"/>
                    <a:pt x="12749" y="3851"/>
                    <a:pt x="12708" y="5090"/>
                  </a:cubicBezTo>
                  <a:cubicBezTo>
                    <a:pt x="12708" y="5301"/>
                    <a:pt x="12708" y="5538"/>
                    <a:pt x="12708" y="5749"/>
                  </a:cubicBezTo>
                  <a:cubicBezTo>
                    <a:pt x="12383" y="5960"/>
                    <a:pt x="12383" y="6171"/>
                    <a:pt x="12789" y="6330"/>
                  </a:cubicBezTo>
                  <a:cubicBezTo>
                    <a:pt x="14373" y="7015"/>
                    <a:pt x="17174" y="6673"/>
                    <a:pt x="18108" y="5618"/>
                  </a:cubicBezTo>
                  <a:cubicBezTo>
                    <a:pt x="18311" y="5407"/>
                    <a:pt x="18717" y="5116"/>
                    <a:pt x="18271" y="4932"/>
                  </a:cubicBezTo>
                  <a:cubicBezTo>
                    <a:pt x="17905" y="4774"/>
                    <a:pt x="17540" y="5037"/>
                    <a:pt x="17296" y="5248"/>
                  </a:cubicBezTo>
                  <a:cubicBezTo>
                    <a:pt x="16931" y="5565"/>
                    <a:pt x="16606" y="5908"/>
                    <a:pt x="15875" y="5908"/>
                  </a:cubicBezTo>
                  <a:cubicBezTo>
                    <a:pt x="16484" y="5538"/>
                    <a:pt x="16971" y="5090"/>
                    <a:pt x="17418" y="4642"/>
                  </a:cubicBezTo>
                  <a:cubicBezTo>
                    <a:pt x="17743" y="4325"/>
                    <a:pt x="18149" y="4009"/>
                    <a:pt x="18555" y="3745"/>
                  </a:cubicBezTo>
                  <a:cubicBezTo>
                    <a:pt x="19042" y="3455"/>
                    <a:pt x="19651" y="3270"/>
                    <a:pt x="20301" y="3455"/>
                  </a:cubicBezTo>
                  <a:cubicBezTo>
                    <a:pt x="20950" y="3640"/>
                    <a:pt x="21275" y="3982"/>
                    <a:pt x="21316" y="4431"/>
                  </a:cubicBezTo>
                  <a:cubicBezTo>
                    <a:pt x="21356" y="4747"/>
                    <a:pt x="21316" y="5037"/>
                    <a:pt x="21275" y="5354"/>
                  </a:cubicBezTo>
                  <a:cubicBezTo>
                    <a:pt x="21235" y="5644"/>
                    <a:pt x="20829" y="5960"/>
                    <a:pt x="21397" y="6251"/>
                  </a:cubicBezTo>
                  <a:cubicBezTo>
                    <a:pt x="21600" y="6356"/>
                    <a:pt x="21235" y="6567"/>
                    <a:pt x="21113" y="6673"/>
                  </a:cubicBezTo>
                  <a:cubicBezTo>
                    <a:pt x="19083" y="8413"/>
                    <a:pt x="16322" y="8730"/>
                    <a:pt x="13236" y="8229"/>
                  </a:cubicBezTo>
                  <a:cubicBezTo>
                    <a:pt x="12302" y="8070"/>
                    <a:pt x="12018" y="8255"/>
                    <a:pt x="11774" y="8809"/>
                  </a:cubicBezTo>
                  <a:cubicBezTo>
                    <a:pt x="10678" y="11262"/>
                    <a:pt x="9541" y="13741"/>
                    <a:pt x="7958" y="16088"/>
                  </a:cubicBezTo>
                  <a:cubicBezTo>
                    <a:pt x="6334" y="18541"/>
                    <a:pt x="3817" y="20492"/>
                    <a:pt x="0" y="21600"/>
                  </a:cubicBezTo>
                  <a:cubicBezTo>
                    <a:pt x="690" y="19200"/>
                    <a:pt x="731" y="16774"/>
                    <a:pt x="122" y="14321"/>
                  </a:cubicBezTo>
                  <a:close/>
                  <a:moveTo>
                    <a:pt x="2030" y="16721"/>
                  </a:moveTo>
                  <a:cubicBezTo>
                    <a:pt x="2639" y="16563"/>
                    <a:pt x="2761" y="16299"/>
                    <a:pt x="2964" y="16088"/>
                  </a:cubicBezTo>
                  <a:cubicBezTo>
                    <a:pt x="4426" y="14505"/>
                    <a:pt x="5481" y="12791"/>
                    <a:pt x="6212" y="11024"/>
                  </a:cubicBezTo>
                  <a:cubicBezTo>
                    <a:pt x="7471" y="8097"/>
                    <a:pt x="8364" y="5143"/>
                    <a:pt x="8202" y="2084"/>
                  </a:cubicBezTo>
                  <a:cubicBezTo>
                    <a:pt x="8202" y="1846"/>
                    <a:pt x="8283" y="1530"/>
                    <a:pt x="7755" y="1530"/>
                  </a:cubicBezTo>
                  <a:cubicBezTo>
                    <a:pt x="7308" y="1556"/>
                    <a:pt x="7430" y="1873"/>
                    <a:pt x="7390" y="2057"/>
                  </a:cubicBezTo>
                  <a:cubicBezTo>
                    <a:pt x="7349" y="3191"/>
                    <a:pt x="7430" y="4325"/>
                    <a:pt x="7146" y="5459"/>
                  </a:cubicBezTo>
                  <a:cubicBezTo>
                    <a:pt x="6334" y="8651"/>
                    <a:pt x="5278" y="11789"/>
                    <a:pt x="3248" y="14743"/>
                  </a:cubicBezTo>
                  <a:cubicBezTo>
                    <a:pt x="2883" y="15402"/>
                    <a:pt x="2517" y="16009"/>
                    <a:pt x="2030" y="16721"/>
                  </a:cubicBezTo>
                  <a:close/>
                  <a:moveTo>
                    <a:pt x="10110" y="7253"/>
                  </a:moveTo>
                  <a:cubicBezTo>
                    <a:pt x="10110" y="6989"/>
                    <a:pt x="10191" y="6725"/>
                    <a:pt x="9785" y="6699"/>
                  </a:cubicBezTo>
                  <a:cubicBezTo>
                    <a:pt x="9379" y="6673"/>
                    <a:pt x="9420" y="6963"/>
                    <a:pt x="9338" y="7147"/>
                  </a:cubicBezTo>
                  <a:cubicBezTo>
                    <a:pt x="9135" y="7754"/>
                    <a:pt x="8973" y="8360"/>
                    <a:pt x="8729" y="8941"/>
                  </a:cubicBezTo>
                  <a:cubicBezTo>
                    <a:pt x="7714" y="11393"/>
                    <a:pt x="6659" y="13793"/>
                    <a:pt x="4101" y="15824"/>
                  </a:cubicBezTo>
                  <a:cubicBezTo>
                    <a:pt x="3126" y="16615"/>
                    <a:pt x="2314" y="17512"/>
                    <a:pt x="1421" y="18356"/>
                  </a:cubicBezTo>
                  <a:cubicBezTo>
                    <a:pt x="1259" y="18514"/>
                    <a:pt x="1096" y="18725"/>
                    <a:pt x="1340" y="18831"/>
                  </a:cubicBezTo>
                  <a:cubicBezTo>
                    <a:pt x="1665" y="18989"/>
                    <a:pt x="1786" y="18725"/>
                    <a:pt x="1908" y="18593"/>
                  </a:cubicBezTo>
                  <a:cubicBezTo>
                    <a:pt x="2720" y="17855"/>
                    <a:pt x="3451" y="17037"/>
                    <a:pt x="4385" y="16352"/>
                  </a:cubicBezTo>
                  <a:cubicBezTo>
                    <a:pt x="6131" y="15112"/>
                    <a:pt x="7187" y="13609"/>
                    <a:pt x="8080" y="12079"/>
                  </a:cubicBezTo>
                  <a:cubicBezTo>
                    <a:pt x="9014" y="10470"/>
                    <a:pt x="9704" y="8862"/>
                    <a:pt x="10110" y="7253"/>
                  </a:cubicBezTo>
                  <a:close/>
                  <a:moveTo>
                    <a:pt x="20017" y="5169"/>
                  </a:moveTo>
                  <a:cubicBezTo>
                    <a:pt x="19854" y="6277"/>
                    <a:pt x="19083" y="6936"/>
                    <a:pt x="18027" y="7516"/>
                  </a:cubicBezTo>
                  <a:cubicBezTo>
                    <a:pt x="17865" y="7596"/>
                    <a:pt x="17499" y="7596"/>
                    <a:pt x="17743" y="7833"/>
                  </a:cubicBezTo>
                  <a:cubicBezTo>
                    <a:pt x="17865" y="7965"/>
                    <a:pt x="18068" y="7938"/>
                    <a:pt x="18271" y="7886"/>
                  </a:cubicBezTo>
                  <a:cubicBezTo>
                    <a:pt x="19692" y="7543"/>
                    <a:pt x="21235" y="5459"/>
                    <a:pt x="20747" y="4536"/>
                  </a:cubicBezTo>
                  <a:cubicBezTo>
                    <a:pt x="20585" y="4220"/>
                    <a:pt x="20260" y="4062"/>
                    <a:pt x="19773" y="4088"/>
                  </a:cubicBezTo>
                  <a:cubicBezTo>
                    <a:pt x="19245" y="4114"/>
                    <a:pt x="19164" y="4325"/>
                    <a:pt x="19123" y="4615"/>
                  </a:cubicBezTo>
                  <a:cubicBezTo>
                    <a:pt x="18920" y="5723"/>
                    <a:pt x="17946" y="6488"/>
                    <a:pt x="16444" y="6989"/>
                  </a:cubicBezTo>
                  <a:cubicBezTo>
                    <a:pt x="16038" y="7121"/>
                    <a:pt x="15632" y="7279"/>
                    <a:pt x="15226" y="7437"/>
                  </a:cubicBezTo>
                  <a:cubicBezTo>
                    <a:pt x="15104" y="7490"/>
                    <a:pt x="14941" y="7569"/>
                    <a:pt x="15023" y="7701"/>
                  </a:cubicBezTo>
                  <a:cubicBezTo>
                    <a:pt x="15104" y="7833"/>
                    <a:pt x="15307" y="7833"/>
                    <a:pt x="15469" y="7780"/>
                  </a:cubicBezTo>
                  <a:cubicBezTo>
                    <a:pt x="16322" y="7596"/>
                    <a:pt x="17174" y="7437"/>
                    <a:pt x="17905" y="7042"/>
                  </a:cubicBezTo>
                  <a:cubicBezTo>
                    <a:pt x="18717" y="6567"/>
                    <a:pt x="19286" y="5960"/>
                    <a:pt x="20017" y="5169"/>
                  </a:cubicBezTo>
                  <a:close/>
                  <a:moveTo>
                    <a:pt x="10516" y="3165"/>
                  </a:moveTo>
                  <a:cubicBezTo>
                    <a:pt x="10475" y="3007"/>
                    <a:pt x="10556" y="2716"/>
                    <a:pt x="10110" y="2690"/>
                  </a:cubicBezTo>
                  <a:cubicBezTo>
                    <a:pt x="9744" y="2664"/>
                    <a:pt x="9785" y="2927"/>
                    <a:pt x="9785" y="3086"/>
                  </a:cubicBezTo>
                  <a:cubicBezTo>
                    <a:pt x="9826" y="3297"/>
                    <a:pt x="9704" y="3587"/>
                    <a:pt x="10150" y="3587"/>
                  </a:cubicBezTo>
                  <a:cubicBezTo>
                    <a:pt x="10516" y="3613"/>
                    <a:pt x="10475" y="3376"/>
                    <a:pt x="10516" y="316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E6859369-256D-1016-0BF5-8CCE3B76C795}"/>
                </a:ext>
              </a:extLst>
            </p:cNvPr>
            <p:cNvSpPr/>
            <p:nvPr/>
          </p:nvSpPr>
          <p:spPr>
            <a:xfrm>
              <a:off x="9372599" y="1358899"/>
              <a:ext cx="5082" cy="12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10800" y="21600"/>
                    <a:pt x="10800" y="21600"/>
                  </a:cubicBezTo>
                  <a:cubicBezTo>
                    <a:pt x="10800" y="21600"/>
                    <a:pt x="0" y="21600"/>
                    <a:pt x="0" y="21600"/>
                  </a:cubicBezTo>
                  <a:cubicBezTo>
                    <a:pt x="10800" y="21600"/>
                    <a:pt x="16202" y="21600"/>
                    <a:pt x="21600" y="0"/>
                  </a:cubicBezTo>
                  <a:close/>
                </a:path>
              </a:pathLst>
            </a:custGeom>
            <a:solidFill>
              <a:srgbClr val="E7C6A1"/>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C3297C48-B8E2-F663-ED99-C6A4DAED9E45}"/>
                </a:ext>
              </a:extLst>
            </p:cNvPr>
            <p:cNvSpPr/>
            <p:nvPr/>
          </p:nvSpPr>
          <p:spPr>
            <a:xfrm>
              <a:off x="8420099" y="1231900"/>
              <a:ext cx="123881" cy="553826"/>
            </a:xfrm>
            <a:custGeom>
              <a:avLst/>
              <a:gdLst/>
              <a:ahLst/>
              <a:cxnLst>
                <a:cxn ang="0">
                  <a:pos x="wd2" y="hd2"/>
                </a:cxn>
                <a:cxn ang="5400000">
                  <a:pos x="wd2" y="hd2"/>
                </a:cxn>
                <a:cxn ang="10800000">
                  <a:pos x="wd2" y="hd2"/>
                </a:cxn>
                <a:cxn ang="16200000">
                  <a:pos x="wd2" y="hd2"/>
                </a:cxn>
              </a:cxnLst>
              <a:rect l="0" t="0" r="r" b="b"/>
              <a:pathLst>
                <a:path w="20861" h="21456" extrusionOk="0">
                  <a:moveTo>
                    <a:pt x="14115" y="0"/>
                  </a:moveTo>
                  <a:cubicBezTo>
                    <a:pt x="15398" y="3739"/>
                    <a:pt x="16895" y="7479"/>
                    <a:pt x="18178" y="11218"/>
                  </a:cubicBezTo>
                  <a:cubicBezTo>
                    <a:pt x="19248" y="14220"/>
                    <a:pt x="19889" y="17221"/>
                    <a:pt x="20531" y="20272"/>
                  </a:cubicBezTo>
                  <a:cubicBezTo>
                    <a:pt x="20531" y="20665"/>
                    <a:pt x="21600" y="21206"/>
                    <a:pt x="19889" y="21403"/>
                  </a:cubicBezTo>
                  <a:cubicBezTo>
                    <a:pt x="17964" y="21600"/>
                    <a:pt x="16253" y="21206"/>
                    <a:pt x="14756" y="20960"/>
                  </a:cubicBezTo>
                  <a:cubicBezTo>
                    <a:pt x="14115" y="20862"/>
                    <a:pt x="13687" y="20764"/>
                    <a:pt x="13046" y="20665"/>
                  </a:cubicBezTo>
                  <a:cubicBezTo>
                    <a:pt x="14970" y="20370"/>
                    <a:pt x="15184" y="20026"/>
                    <a:pt x="14543" y="19484"/>
                  </a:cubicBezTo>
                  <a:cubicBezTo>
                    <a:pt x="9838" y="14613"/>
                    <a:pt x="5988" y="9693"/>
                    <a:pt x="3208" y="4723"/>
                  </a:cubicBezTo>
                  <a:cubicBezTo>
                    <a:pt x="2566" y="3543"/>
                    <a:pt x="1069" y="2411"/>
                    <a:pt x="0" y="1279"/>
                  </a:cubicBezTo>
                  <a:cubicBezTo>
                    <a:pt x="5133" y="1082"/>
                    <a:pt x="9624" y="492"/>
                    <a:pt x="14115" y="0"/>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067511A4-D395-4C41-AE53-EEDF3EB58462}"/>
                </a:ext>
              </a:extLst>
            </p:cNvPr>
            <p:cNvSpPr/>
            <p:nvPr/>
          </p:nvSpPr>
          <p:spPr>
            <a:xfrm>
              <a:off x="8064499" y="596900"/>
              <a:ext cx="976825" cy="2372504"/>
            </a:xfrm>
            <a:custGeom>
              <a:avLst/>
              <a:gdLst/>
              <a:ahLst/>
              <a:cxnLst>
                <a:cxn ang="0">
                  <a:pos x="wd2" y="hd2"/>
                </a:cxn>
                <a:cxn ang="5400000">
                  <a:pos x="wd2" y="hd2"/>
                </a:cxn>
                <a:cxn ang="10800000">
                  <a:pos x="wd2" y="hd2"/>
                </a:cxn>
                <a:cxn ang="16200000">
                  <a:pos x="wd2" y="hd2"/>
                </a:cxn>
              </a:cxnLst>
              <a:rect l="0" t="0" r="r" b="b"/>
              <a:pathLst>
                <a:path w="21030" h="21452" extrusionOk="0">
                  <a:moveTo>
                    <a:pt x="17849" y="13780"/>
                  </a:moveTo>
                  <a:cubicBezTo>
                    <a:pt x="19052" y="13953"/>
                    <a:pt x="19681" y="14355"/>
                    <a:pt x="20201" y="14802"/>
                  </a:cubicBezTo>
                  <a:cubicBezTo>
                    <a:pt x="20748" y="15296"/>
                    <a:pt x="21021" y="15813"/>
                    <a:pt x="21021" y="16353"/>
                  </a:cubicBezTo>
                  <a:cubicBezTo>
                    <a:pt x="21021" y="17467"/>
                    <a:pt x="21103" y="18569"/>
                    <a:pt x="20775" y="19671"/>
                  </a:cubicBezTo>
                  <a:cubicBezTo>
                    <a:pt x="20392" y="20946"/>
                    <a:pt x="19408" y="21118"/>
                    <a:pt x="16756" y="21348"/>
                  </a:cubicBezTo>
                  <a:cubicBezTo>
                    <a:pt x="14021" y="21589"/>
                    <a:pt x="11315" y="21371"/>
                    <a:pt x="8662" y="21107"/>
                  </a:cubicBezTo>
                  <a:cubicBezTo>
                    <a:pt x="8280" y="21072"/>
                    <a:pt x="8061" y="20957"/>
                    <a:pt x="7897" y="20808"/>
                  </a:cubicBezTo>
                  <a:cubicBezTo>
                    <a:pt x="7186" y="20222"/>
                    <a:pt x="6995" y="19591"/>
                    <a:pt x="6831" y="18948"/>
                  </a:cubicBezTo>
                  <a:cubicBezTo>
                    <a:pt x="6639" y="18018"/>
                    <a:pt x="6639" y="17076"/>
                    <a:pt x="6995" y="16146"/>
                  </a:cubicBezTo>
                  <a:cubicBezTo>
                    <a:pt x="7350" y="15193"/>
                    <a:pt x="8580" y="14492"/>
                    <a:pt x="10658" y="14067"/>
                  </a:cubicBezTo>
                  <a:cubicBezTo>
                    <a:pt x="10822" y="14079"/>
                    <a:pt x="10959" y="14090"/>
                    <a:pt x="11123" y="14102"/>
                  </a:cubicBezTo>
                  <a:cubicBezTo>
                    <a:pt x="11861" y="14136"/>
                    <a:pt x="12600" y="14286"/>
                    <a:pt x="13365" y="14182"/>
                  </a:cubicBezTo>
                  <a:cubicBezTo>
                    <a:pt x="13502" y="14182"/>
                    <a:pt x="13639" y="14182"/>
                    <a:pt x="13775" y="14182"/>
                  </a:cubicBezTo>
                  <a:cubicBezTo>
                    <a:pt x="13967" y="14274"/>
                    <a:pt x="14186" y="14240"/>
                    <a:pt x="14404" y="14240"/>
                  </a:cubicBezTo>
                  <a:cubicBezTo>
                    <a:pt x="15416" y="14251"/>
                    <a:pt x="16318" y="14090"/>
                    <a:pt x="17220" y="13941"/>
                  </a:cubicBezTo>
                  <a:cubicBezTo>
                    <a:pt x="17439" y="13895"/>
                    <a:pt x="17713" y="13872"/>
                    <a:pt x="17849" y="13780"/>
                  </a:cubicBezTo>
                  <a:close/>
                  <a:moveTo>
                    <a:pt x="18779" y="17145"/>
                  </a:moveTo>
                  <a:cubicBezTo>
                    <a:pt x="18888" y="16134"/>
                    <a:pt x="18533" y="15400"/>
                    <a:pt x="17795" y="14699"/>
                  </a:cubicBezTo>
                  <a:cubicBezTo>
                    <a:pt x="17713" y="14619"/>
                    <a:pt x="17576" y="14481"/>
                    <a:pt x="17357" y="14515"/>
                  </a:cubicBezTo>
                  <a:cubicBezTo>
                    <a:pt x="17056" y="14561"/>
                    <a:pt x="17275" y="14688"/>
                    <a:pt x="17357" y="14768"/>
                  </a:cubicBezTo>
                  <a:cubicBezTo>
                    <a:pt x="17740" y="15158"/>
                    <a:pt x="18013" y="15560"/>
                    <a:pt x="18150" y="15985"/>
                  </a:cubicBezTo>
                  <a:cubicBezTo>
                    <a:pt x="18478" y="16938"/>
                    <a:pt x="18123" y="17891"/>
                    <a:pt x="18068" y="18845"/>
                  </a:cubicBezTo>
                  <a:cubicBezTo>
                    <a:pt x="18041" y="19488"/>
                    <a:pt x="17904" y="20131"/>
                    <a:pt x="17111" y="20693"/>
                  </a:cubicBezTo>
                  <a:cubicBezTo>
                    <a:pt x="17029" y="20751"/>
                    <a:pt x="16974" y="20831"/>
                    <a:pt x="17138" y="20877"/>
                  </a:cubicBezTo>
                  <a:cubicBezTo>
                    <a:pt x="17302" y="20923"/>
                    <a:pt x="17439" y="20854"/>
                    <a:pt x="17521" y="20797"/>
                  </a:cubicBezTo>
                  <a:cubicBezTo>
                    <a:pt x="18013" y="20498"/>
                    <a:pt x="18287" y="20165"/>
                    <a:pt x="18424" y="19821"/>
                  </a:cubicBezTo>
                  <a:cubicBezTo>
                    <a:pt x="18779" y="18845"/>
                    <a:pt x="18642" y="17868"/>
                    <a:pt x="18779" y="17145"/>
                  </a:cubicBezTo>
                  <a:close/>
                  <a:moveTo>
                    <a:pt x="11151" y="14584"/>
                  </a:moveTo>
                  <a:cubicBezTo>
                    <a:pt x="10822" y="14665"/>
                    <a:pt x="10768" y="14825"/>
                    <a:pt x="10658" y="14963"/>
                  </a:cubicBezTo>
                  <a:cubicBezTo>
                    <a:pt x="9483" y="16525"/>
                    <a:pt x="9155" y="18144"/>
                    <a:pt x="9291" y="19775"/>
                  </a:cubicBezTo>
                  <a:cubicBezTo>
                    <a:pt x="9319" y="20062"/>
                    <a:pt x="9401" y="20372"/>
                    <a:pt x="9838" y="20624"/>
                  </a:cubicBezTo>
                  <a:cubicBezTo>
                    <a:pt x="9920" y="20682"/>
                    <a:pt x="10057" y="20739"/>
                    <a:pt x="10221" y="20716"/>
                  </a:cubicBezTo>
                  <a:cubicBezTo>
                    <a:pt x="10440" y="20682"/>
                    <a:pt x="10303" y="20601"/>
                    <a:pt x="10248" y="20544"/>
                  </a:cubicBezTo>
                  <a:cubicBezTo>
                    <a:pt x="10139" y="20372"/>
                    <a:pt x="9975" y="20200"/>
                    <a:pt x="9920" y="20016"/>
                  </a:cubicBezTo>
                  <a:cubicBezTo>
                    <a:pt x="9592" y="18971"/>
                    <a:pt x="9811" y="17937"/>
                    <a:pt x="10139" y="16904"/>
                  </a:cubicBezTo>
                  <a:cubicBezTo>
                    <a:pt x="10385" y="16180"/>
                    <a:pt x="10713" y="15457"/>
                    <a:pt x="11342" y="14768"/>
                  </a:cubicBezTo>
                  <a:cubicBezTo>
                    <a:pt x="11424" y="14676"/>
                    <a:pt x="11479" y="14596"/>
                    <a:pt x="11151" y="14584"/>
                  </a:cubicBezTo>
                  <a:close/>
                  <a:moveTo>
                    <a:pt x="15689" y="16582"/>
                  </a:moveTo>
                  <a:cubicBezTo>
                    <a:pt x="15689" y="16353"/>
                    <a:pt x="15689" y="16123"/>
                    <a:pt x="15689" y="15893"/>
                  </a:cubicBezTo>
                  <a:cubicBezTo>
                    <a:pt x="15689" y="15813"/>
                    <a:pt x="15771" y="15687"/>
                    <a:pt x="15471" y="15687"/>
                  </a:cubicBezTo>
                  <a:cubicBezTo>
                    <a:pt x="15170" y="15687"/>
                    <a:pt x="15279" y="15813"/>
                    <a:pt x="15252" y="15893"/>
                  </a:cubicBezTo>
                  <a:cubicBezTo>
                    <a:pt x="15142" y="16846"/>
                    <a:pt x="15033" y="17800"/>
                    <a:pt x="14732" y="18741"/>
                  </a:cubicBezTo>
                  <a:cubicBezTo>
                    <a:pt x="14650" y="19028"/>
                    <a:pt x="14568" y="19327"/>
                    <a:pt x="14514" y="19625"/>
                  </a:cubicBezTo>
                  <a:cubicBezTo>
                    <a:pt x="14486" y="19729"/>
                    <a:pt x="14486" y="19855"/>
                    <a:pt x="14842" y="19867"/>
                  </a:cubicBezTo>
                  <a:cubicBezTo>
                    <a:pt x="15115" y="19867"/>
                    <a:pt x="15088" y="19752"/>
                    <a:pt x="15115" y="19671"/>
                  </a:cubicBezTo>
                  <a:cubicBezTo>
                    <a:pt x="15361" y="18638"/>
                    <a:pt x="15662" y="17616"/>
                    <a:pt x="15689" y="16582"/>
                  </a:cubicBezTo>
                  <a:close/>
                  <a:moveTo>
                    <a:pt x="11397" y="17352"/>
                  </a:moveTo>
                  <a:cubicBezTo>
                    <a:pt x="11424" y="17639"/>
                    <a:pt x="11451" y="17926"/>
                    <a:pt x="11506" y="18213"/>
                  </a:cubicBezTo>
                  <a:cubicBezTo>
                    <a:pt x="11533" y="18293"/>
                    <a:pt x="11506" y="18443"/>
                    <a:pt x="11807" y="18431"/>
                  </a:cubicBezTo>
                  <a:cubicBezTo>
                    <a:pt x="12108" y="18420"/>
                    <a:pt x="11971" y="18270"/>
                    <a:pt x="11971" y="18190"/>
                  </a:cubicBezTo>
                  <a:cubicBezTo>
                    <a:pt x="11943" y="17662"/>
                    <a:pt x="11916" y="17145"/>
                    <a:pt x="12080" y="16617"/>
                  </a:cubicBezTo>
                  <a:cubicBezTo>
                    <a:pt x="12244" y="16066"/>
                    <a:pt x="12518" y="15526"/>
                    <a:pt x="12873" y="14998"/>
                  </a:cubicBezTo>
                  <a:cubicBezTo>
                    <a:pt x="12928" y="14917"/>
                    <a:pt x="13010" y="14814"/>
                    <a:pt x="12736" y="14779"/>
                  </a:cubicBezTo>
                  <a:cubicBezTo>
                    <a:pt x="12518" y="14756"/>
                    <a:pt x="12436" y="14848"/>
                    <a:pt x="12381" y="14917"/>
                  </a:cubicBezTo>
                  <a:cubicBezTo>
                    <a:pt x="12299" y="14986"/>
                    <a:pt x="12244" y="15055"/>
                    <a:pt x="12190" y="15124"/>
                  </a:cubicBezTo>
                  <a:cubicBezTo>
                    <a:pt x="11615" y="15847"/>
                    <a:pt x="11369" y="16594"/>
                    <a:pt x="11397" y="17352"/>
                  </a:cubicBezTo>
                  <a:close/>
                  <a:moveTo>
                    <a:pt x="11971" y="19511"/>
                  </a:moveTo>
                  <a:cubicBezTo>
                    <a:pt x="11861" y="19533"/>
                    <a:pt x="11807" y="19545"/>
                    <a:pt x="11752" y="19556"/>
                  </a:cubicBezTo>
                  <a:cubicBezTo>
                    <a:pt x="11533" y="19660"/>
                    <a:pt x="11779" y="20245"/>
                    <a:pt x="12080" y="20303"/>
                  </a:cubicBezTo>
                  <a:cubicBezTo>
                    <a:pt x="12162" y="20326"/>
                    <a:pt x="12299" y="20314"/>
                    <a:pt x="12408" y="20303"/>
                  </a:cubicBezTo>
                  <a:cubicBezTo>
                    <a:pt x="12463" y="20291"/>
                    <a:pt x="12518" y="20234"/>
                    <a:pt x="12490" y="20211"/>
                  </a:cubicBezTo>
                  <a:cubicBezTo>
                    <a:pt x="12354" y="20004"/>
                    <a:pt x="12217" y="19786"/>
                    <a:pt x="12080" y="19579"/>
                  </a:cubicBezTo>
                  <a:cubicBezTo>
                    <a:pt x="12053" y="19556"/>
                    <a:pt x="12026" y="19533"/>
                    <a:pt x="11971" y="19511"/>
                  </a:cubicBezTo>
                  <a:close/>
                  <a:moveTo>
                    <a:pt x="5081" y="4743"/>
                  </a:moveTo>
                  <a:cubicBezTo>
                    <a:pt x="4725" y="4755"/>
                    <a:pt x="4397" y="4755"/>
                    <a:pt x="4042" y="4766"/>
                  </a:cubicBezTo>
                  <a:cubicBezTo>
                    <a:pt x="3249" y="4433"/>
                    <a:pt x="2483" y="4089"/>
                    <a:pt x="2265" y="3606"/>
                  </a:cubicBezTo>
                  <a:cubicBezTo>
                    <a:pt x="2237" y="3549"/>
                    <a:pt x="2155" y="3491"/>
                    <a:pt x="1991" y="3514"/>
                  </a:cubicBezTo>
                  <a:cubicBezTo>
                    <a:pt x="1800" y="3537"/>
                    <a:pt x="1854" y="3606"/>
                    <a:pt x="1854" y="3664"/>
                  </a:cubicBezTo>
                  <a:cubicBezTo>
                    <a:pt x="1854" y="3733"/>
                    <a:pt x="1909" y="3790"/>
                    <a:pt x="1936" y="3859"/>
                  </a:cubicBezTo>
                  <a:cubicBezTo>
                    <a:pt x="2128" y="4249"/>
                    <a:pt x="2757" y="4513"/>
                    <a:pt x="3358" y="4778"/>
                  </a:cubicBezTo>
                  <a:cubicBezTo>
                    <a:pt x="3085" y="4892"/>
                    <a:pt x="2839" y="5007"/>
                    <a:pt x="2401" y="4996"/>
                  </a:cubicBezTo>
                  <a:cubicBezTo>
                    <a:pt x="-224" y="3675"/>
                    <a:pt x="-497" y="2182"/>
                    <a:pt x="624" y="598"/>
                  </a:cubicBezTo>
                  <a:cubicBezTo>
                    <a:pt x="925" y="196"/>
                    <a:pt x="1663" y="-11"/>
                    <a:pt x="2565" y="0"/>
                  </a:cubicBezTo>
                  <a:cubicBezTo>
                    <a:pt x="3413" y="12"/>
                    <a:pt x="3987" y="207"/>
                    <a:pt x="4260" y="632"/>
                  </a:cubicBezTo>
                  <a:cubicBezTo>
                    <a:pt x="4698" y="1264"/>
                    <a:pt x="4698" y="1930"/>
                    <a:pt x="4971" y="2584"/>
                  </a:cubicBezTo>
                  <a:cubicBezTo>
                    <a:pt x="5108" y="2929"/>
                    <a:pt x="5299" y="3285"/>
                    <a:pt x="5764" y="3583"/>
                  </a:cubicBezTo>
                  <a:cubicBezTo>
                    <a:pt x="6585" y="4111"/>
                    <a:pt x="7952" y="4261"/>
                    <a:pt x="9264" y="4445"/>
                  </a:cubicBezTo>
                  <a:cubicBezTo>
                    <a:pt x="9401" y="4881"/>
                    <a:pt x="9346" y="5317"/>
                    <a:pt x="9373" y="5742"/>
                  </a:cubicBezTo>
                  <a:cubicBezTo>
                    <a:pt x="8799" y="5857"/>
                    <a:pt x="8225" y="5995"/>
                    <a:pt x="7596" y="6041"/>
                  </a:cubicBezTo>
                  <a:cubicBezTo>
                    <a:pt x="7186" y="5639"/>
                    <a:pt x="6667" y="5271"/>
                    <a:pt x="6092" y="4927"/>
                  </a:cubicBezTo>
                  <a:cubicBezTo>
                    <a:pt x="6065" y="4800"/>
                    <a:pt x="5901" y="4720"/>
                    <a:pt x="5655" y="4663"/>
                  </a:cubicBezTo>
                  <a:cubicBezTo>
                    <a:pt x="5381" y="4594"/>
                    <a:pt x="5135" y="4525"/>
                    <a:pt x="5081" y="4743"/>
                  </a:cubicBezTo>
                  <a:close/>
                  <a:moveTo>
                    <a:pt x="1034" y="2148"/>
                  </a:moveTo>
                  <a:cubicBezTo>
                    <a:pt x="1007" y="2286"/>
                    <a:pt x="1116" y="2550"/>
                    <a:pt x="1280" y="2802"/>
                  </a:cubicBezTo>
                  <a:cubicBezTo>
                    <a:pt x="1335" y="2871"/>
                    <a:pt x="1362" y="2975"/>
                    <a:pt x="1608" y="2940"/>
                  </a:cubicBezTo>
                  <a:cubicBezTo>
                    <a:pt x="1800" y="2917"/>
                    <a:pt x="1690" y="2825"/>
                    <a:pt x="1663" y="2768"/>
                  </a:cubicBezTo>
                  <a:cubicBezTo>
                    <a:pt x="1390" y="2320"/>
                    <a:pt x="1390" y="1861"/>
                    <a:pt x="1581" y="1401"/>
                  </a:cubicBezTo>
                  <a:cubicBezTo>
                    <a:pt x="1663" y="1218"/>
                    <a:pt x="1772" y="1045"/>
                    <a:pt x="1854" y="873"/>
                  </a:cubicBezTo>
                  <a:cubicBezTo>
                    <a:pt x="1882" y="804"/>
                    <a:pt x="2018" y="678"/>
                    <a:pt x="1718" y="667"/>
                  </a:cubicBezTo>
                  <a:cubicBezTo>
                    <a:pt x="1499" y="655"/>
                    <a:pt x="1472" y="758"/>
                    <a:pt x="1444" y="827"/>
                  </a:cubicBezTo>
                  <a:cubicBezTo>
                    <a:pt x="1226" y="1206"/>
                    <a:pt x="1061" y="1608"/>
                    <a:pt x="1034" y="2148"/>
                  </a:cubicBezTo>
                  <a:close/>
                  <a:moveTo>
                    <a:pt x="2839" y="735"/>
                  </a:moveTo>
                  <a:cubicBezTo>
                    <a:pt x="2757" y="735"/>
                    <a:pt x="2702" y="735"/>
                    <a:pt x="2620" y="735"/>
                  </a:cubicBezTo>
                  <a:cubicBezTo>
                    <a:pt x="2620" y="1022"/>
                    <a:pt x="2647" y="1310"/>
                    <a:pt x="2620" y="1597"/>
                  </a:cubicBezTo>
                  <a:cubicBezTo>
                    <a:pt x="2565" y="2010"/>
                    <a:pt x="2429" y="2435"/>
                    <a:pt x="2319" y="2848"/>
                  </a:cubicBezTo>
                  <a:cubicBezTo>
                    <a:pt x="2292" y="2917"/>
                    <a:pt x="2319" y="2998"/>
                    <a:pt x="2511" y="3009"/>
                  </a:cubicBezTo>
                  <a:cubicBezTo>
                    <a:pt x="2702" y="3021"/>
                    <a:pt x="2675" y="2940"/>
                    <a:pt x="2702" y="2883"/>
                  </a:cubicBezTo>
                  <a:cubicBezTo>
                    <a:pt x="2866" y="2320"/>
                    <a:pt x="3139" y="1757"/>
                    <a:pt x="3085" y="1172"/>
                  </a:cubicBezTo>
                  <a:cubicBezTo>
                    <a:pt x="3085" y="1022"/>
                    <a:pt x="3085" y="862"/>
                    <a:pt x="2839" y="735"/>
                  </a:cubicBezTo>
                  <a:close/>
                  <a:moveTo>
                    <a:pt x="5217" y="3985"/>
                  </a:moveTo>
                  <a:cubicBezTo>
                    <a:pt x="5217" y="4364"/>
                    <a:pt x="5928" y="4536"/>
                    <a:pt x="6585" y="4720"/>
                  </a:cubicBezTo>
                  <a:cubicBezTo>
                    <a:pt x="7569" y="4984"/>
                    <a:pt x="8143" y="5019"/>
                    <a:pt x="8772" y="4858"/>
                  </a:cubicBezTo>
                  <a:cubicBezTo>
                    <a:pt x="7268" y="4755"/>
                    <a:pt x="6202" y="4410"/>
                    <a:pt x="5217" y="3985"/>
                  </a:cubicBezTo>
                  <a:close/>
                  <a:moveTo>
                    <a:pt x="3686" y="2148"/>
                  </a:moveTo>
                  <a:cubicBezTo>
                    <a:pt x="3386" y="2446"/>
                    <a:pt x="3550" y="2688"/>
                    <a:pt x="3686" y="2917"/>
                  </a:cubicBezTo>
                  <a:cubicBezTo>
                    <a:pt x="3714" y="2940"/>
                    <a:pt x="3823" y="2975"/>
                    <a:pt x="3878" y="2975"/>
                  </a:cubicBezTo>
                  <a:cubicBezTo>
                    <a:pt x="3987" y="2986"/>
                    <a:pt x="4042" y="2940"/>
                    <a:pt x="4014" y="2906"/>
                  </a:cubicBezTo>
                  <a:cubicBezTo>
                    <a:pt x="4042" y="2665"/>
                    <a:pt x="4014" y="2423"/>
                    <a:pt x="3686" y="2148"/>
                  </a:cubicBezTo>
                  <a:close/>
                  <a:moveTo>
                    <a:pt x="8198" y="5467"/>
                  </a:moveTo>
                  <a:cubicBezTo>
                    <a:pt x="8280" y="5467"/>
                    <a:pt x="8389" y="5467"/>
                    <a:pt x="8471" y="5455"/>
                  </a:cubicBezTo>
                  <a:cubicBezTo>
                    <a:pt x="8690" y="5444"/>
                    <a:pt x="8936" y="5432"/>
                    <a:pt x="8909" y="5329"/>
                  </a:cubicBezTo>
                  <a:cubicBezTo>
                    <a:pt x="8909" y="5202"/>
                    <a:pt x="8635" y="5237"/>
                    <a:pt x="8444" y="5225"/>
                  </a:cubicBezTo>
                  <a:cubicBezTo>
                    <a:pt x="8225" y="5214"/>
                    <a:pt x="7979" y="5202"/>
                    <a:pt x="7760" y="5191"/>
                  </a:cubicBezTo>
                  <a:cubicBezTo>
                    <a:pt x="7623" y="5179"/>
                    <a:pt x="7459" y="5156"/>
                    <a:pt x="7405" y="5214"/>
                  </a:cubicBezTo>
                  <a:cubicBezTo>
                    <a:pt x="7323" y="5283"/>
                    <a:pt x="7487" y="5340"/>
                    <a:pt x="7569" y="5386"/>
                  </a:cubicBezTo>
                  <a:cubicBezTo>
                    <a:pt x="7733" y="5467"/>
                    <a:pt x="7979" y="5455"/>
                    <a:pt x="8198" y="5467"/>
                  </a:cubicBezTo>
                  <a:close/>
                  <a:moveTo>
                    <a:pt x="3932" y="4778"/>
                  </a:moveTo>
                  <a:cubicBezTo>
                    <a:pt x="3878" y="4778"/>
                    <a:pt x="3823" y="4778"/>
                    <a:pt x="3768" y="4789"/>
                  </a:cubicBezTo>
                  <a:cubicBezTo>
                    <a:pt x="3823" y="4812"/>
                    <a:pt x="3878" y="4800"/>
                    <a:pt x="3932" y="4778"/>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37" name="Shape">
              <a:extLst>
                <a:ext uri="{FF2B5EF4-FFF2-40B4-BE49-F238E27FC236}">
                  <a16:creationId xmlns:a16="http://schemas.microsoft.com/office/drawing/2014/main" id="{E242688A-C18D-8394-2845-9B3B30C1A1C4}"/>
                </a:ext>
              </a:extLst>
            </p:cNvPr>
            <p:cNvSpPr/>
            <p:nvPr/>
          </p:nvSpPr>
          <p:spPr>
            <a:xfrm>
              <a:off x="8102599" y="431800"/>
              <a:ext cx="1455894" cy="2468000"/>
            </a:xfrm>
            <a:custGeom>
              <a:avLst/>
              <a:gdLst/>
              <a:ahLst/>
              <a:cxnLst>
                <a:cxn ang="0">
                  <a:pos x="wd2" y="hd2"/>
                </a:cxn>
                <a:cxn ang="5400000">
                  <a:pos x="wd2" y="hd2"/>
                </a:cxn>
                <a:cxn ang="10800000">
                  <a:pos x="wd2" y="hd2"/>
                </a:cxn>
                <a:cxn ang="16200000">
                  <a:pos x="wd2" y="hd2"/>
                </a:cxn>
              </a:cxnLst>
              <a:rect l="0" t="0" r="r" b="b"/>
              <a:pathLst>
                <a:path w="21236" h="21570" extrusionOk="0">
                  <a:moveTo>
                    <a:pt x="6479" y="12920"/>
                  </a:moveTo>
                  <a:cubicBezTo>
                    <a:pt x="6628" y="13109"/>
                    <a:pt x="6498" y="13375"/>
                    <a:pt x="6498" y="13608"/>
                  </a:cubicBezTo>
                  <a:cubicBezTo>
                    <a:pt x="6535" y="13642"/>
                    <a:pt x="6591" y="13664"/>
                    <a:pt x="6628" y="13697"/>
                  </a:cubicBezTo>
                  <a:cubicBezTo>
                    <a:pt x="6850" y="13730"/>
                    <a:pt x="6905" y="13642"/>
                    <a:pt x="6905" y="13542"/>
                  </a:cubicBezTo>
                  <a:cubicBezTo>
                    <a:pt x="6924" y="13009"/>
                    <a:pt x="6998" y="12465"/>
                    <a:pt x="6924" y="11932"/>
                  </a:cubicBezTo>
                  <a:cubicBezTo>
                    <a:pt x="6720" y="10312"/>
                    <a:pt x="6683" y="8691"/>
                    <a:pt x="6424" y="7071"/>
                  </a:cubicBezTo>
                  <a:cubicBezTo>
                    <a:pt x="6202" y="5716"/>
                    <a:pt x="6350" y="4362"/>
                    <a:pt x="6350" y="2997"/>
                  </a:cubicBezTo>
                  <a:cubicBezTo>
                    <a:pt x="6350" y="2420"/>
                    <a:pt x="6498" y="1854"/>
                    <a:pt x="6924" y="1332"/>
                  </a:cubicBezTo>
                  <a:cubicBezTo>
                    <a:pt x="6998" y="1232"/>
                    <a:pt x="7072" y="1132"/>
                    <a:pt x="6980" y="1021"/>
                  </a:cubicBezTo>
                  <a:cubicBezTo>
                    <a:pt x="6757" y="999"/>
                    <a:pt x="6739" y="1121"/>
                    <a:pt x="6665" y="1188"/>
                  </a:cubicBezTo>
                  <a:cubicBezTo>
                    <a:pt x="6109" y="1743"/>
                    <a:pt x="6016" y="2375"/>
                    <a:pt x="5979" y="3008"/>
                  </a:cubicBezTo>
                  <a:cubicBezTo>
                    <a:pt x="5924" y="3907"/>
                    <a:pt x="5924" y="4795"/>
                    <a:pt x="5905" y="5694"/>
                  </a:cubicBezTo>
                  <a:cubicBezTo>
                    <a:pt x="5998" y="6116"/>
                    <a:pt x="5961" y="6538"/>
                    <a:pt x="5979" y="6948"/>
                  </a:cubicBezTo>
                  <a:cubicBezTo>
                    <a:pt x="6090" y="7792"/>
                    <a:pt x="6220" y="8636"/>
                    <a:pt x="6331" y="9479"/>
                  </a:cubicBezTo>
                  <a:cubicBezTo>
                    <a:pt x="6424" y="10156"/>
                    <a:pt x="6479" y="10833"/>
                    <a:pt x="6535" y="11521"/>
                  </a:cubicBezTo>
                  <a:cubicBezTo>
                    <a:pt x="6535" y="11610"/>
                    <a:pt x="6628" y="11732"/>
                    <a:pt x="6479" y="11777"/>
                  </a:cubicBezTo>
                  <a:cubicBezTo>
                    <a:pt x="6313" y="11821"/>
                    <a:pt x="6164" y="11732"/>
                    <a:pt x="6035" y="11677"/>
                  </a:cubicBezTo>
                  <a:cubicBezTo>
                    <a:pt x="5979" y="11655"/>
                    <a:pt x="5942" y="11632"/>
                    <a:pt x="5887" y="11610"/>
                  </a:cubicBezTo>
                  <a:cubicBezTo>
                    <a:pt x="5146" y="11344"/>
                    <a:pt x="4812" y="10911"/>
                    <a:pt x="4571" y="10445"/>
                  </a:cubicBezTo>
                  <a:cubicBezTo>
                    <a:pt x="4164" y="9657"/>
                    <a:pt x="3941" y="8846"/>
                    <a:pt x="3645" y="8047"/>
                  </a:cubicBezTo>
                  <a:cubicBezTo>
                    <a:pt x="3460" y="7526"/>
                    <a:pt x="3275" y="7004"/>
                    <a:pt x="2737" y="6571"/>
                  </a:cubicBezTo>
                  <a:cubicBezTo>
                    <a:pt x="2645" y="6493"/>
                    <a:pt x="2534" y="6405"/>
                    <a:pt x="2330" y="6438"/>
                  </a:cubicBezTo>
                  <a:cubicBezTo>
                    <a:pt x="2145" y="6471"/>
                    <a:pt x="2089" y="6571"/>
                    <a:pt x="2070" y="6671"/>
                  </a:cubicBezTo>
                  <a:cubicBezTo>
                    <a:pt x="1867" y="7415"/>
                    <a:pt x="1718" y="8147"/>
                    <a:pt x="1996" y="8902"/>
                  </a:cubicBezTo>
                  <a:cubicBezTo>
                    <a:pt x="2348" y="9890"/>
                    <a:pt x="2719" y="10867"/>
                    <a:pt x="3682" y="11721"/>
                  </a:cubicBezTo>
                  <a:cubicBezTo>
                    <a:pt x="4164" y="12143"/>
                    <a:pt x="4720" y="12487"/>
                    <a:pt x="5516" y="12709"/>
                  </a:cubicBezTo>
                  <a:cubicBezTo>
                    <a:pt x="5813" y="12798"/>
                    <a:pt x="6331" y="12720"/>
                    <a:pt x="6479" y="12920"/>
                  </a:cubicBezTo>
                  <a:close/>
                  <a:moveTo>
                    <a:pt x="3590" y="11266"/>
                  </a:moveTo>
                  <a:cubicBezTo>
                    <a:pt x="2608" y="10123"/>
                    <a:pt x="2108" y="8913"/>
                    <a:pt x="2163" y="7614"/>
                  </a:cubicBezTo>
                  <a:cubicBezTo>
                    <a:pt x="2182" y="7304"/>
                    <a:pt x="2348" y="7015"/>
                    <a:pt x="2385" y="6638"/>
                  </a:cubicBezTo>
                  <a:cubicBezTo>
                    <a:pt x="3089" y="7281"/>
                    <a:pt x="3256" y="7936"/>
                    <a:pt x="3441" y="8591"/>
                  </a:cubicBezTo>
                  <a:cubicBezTo>
                    <a:pt x="3645" y="9257"/>
                    <a:pt x="3867" y="9934"/>
                    <a:pt x="4201" y="10589"/>
                  </a:cubicBezTo>
                  <a:cubicBezTo>
                    <a:pt x="4553" y="11277"/>
                    <a:pt x="5164" y="11821"/>
                    <a:pt x="6350" y="12065"/>
                  </a:cubicBezTo>
                  <a:cubicBezTo>
                    <a:pt x="6757" y="12143"/>
                    <a:pt x="6572" y="12376"/>
                    <a:pt x="6554" y="12520"/>
                  </a:cubicBezTo>
                  <a:cubicBezTo>
                    <a:pt x="6516" y="12709"/>
                    <a:pt x="6257" y="12576"/>
                    <a:pt x="6109" y="12565"/>
                  </a:cubicBezTo>
                  <a:cubicBezTo>
                    <a:pt x="4923" y="12365"/>
                    <a:pt x="4127" y="11888"/>
                    <a:pt x="3590" y="11266"/>
                  </a:cubicBezTo>
                  <a:close/>
                  <a:moveTo>
                    <a:pt x="10907" y="6926"/>
                  </a:moveTo>
                  <a:cubicBezTo>
                    <a:pt x="11037" y="5938"/>
                    <a:pt x="11259" y="4962"/>
                    <a:pt x="11240" y="3963"/>
                  </a:cubicBezTo>
                  <a:cubicBezTo>
                    <a:pt x="11222" y="3064"/>
                    <a:pt x="10870" y="2231"/>
                    <a:pt x="9962" y="1498"/>
                  </a:cubicBezTo>
                  <a:cubicBezTo>
                    <a:pt x="10110" y="1332"/>
                    <a:pt x="10296" y="1365"/>
                    <a:pt x="10462" y="1487"/>
                  </a:cubicBezTo>
                  <a:cubicBezTo>
                    <a:pt x="10740" y="1676"/>
                    <a:pt x="10925" y="1898"/>
                    <a:pt x="11111" y="2153"/>
                  </a:cubicBezTo>
                  <a:cubicBezTo>
                    <a:pt x="11537" y="1987"/>
                    <a:pt x="11981" y="1820"/>
                    <a:pt x="12481" y="1632"/>
                  </a:cubicBezTo>
                  <a:cubicBezTo>
                    <a:pt x="12463" y="1887"/>
                    <a:pt x="12167" y="1976"/>
                    <a:pt x="11944" y="2042"/>
                  </a:cubicBezTo>
                  <a:cubicBezTo>
                    <a:pt x="11370" y="2220"/>
                    <a:pt x="11259" y="2442"/>
                    <a:pt x="11407" y="2830"/>
                  </a:cubicBezTo>
                  <a:cubicBezTo>
                    <a:pt x="11778" y="3707"/>
                    <a:pt x="11611" y="4595"/>
                    <a:pt x="11481" y="5483"/>
                  </a:cubicBezTo>
                  <a:cubicBezTo>
                    <a:pt x="11444" y="5727"/>
                    <a:pt x="11463" y="5894"/>
                    <a:pt x="11833" y="6038"/>
                  </a:cubicBezTo>
                  <a:cubicBezTo>
                    <a:pt x="12185" y="6171"/>
                    <a:pt x="12463" y="6371"/>
                    <a:pt x="12611" y="6704"/>
                  </a:cubicBezTo>
                  <a:cubicBezTo>
                    <a:pt x="12074" y="6549"/>
                    <a:pt x="11907" y="6249"/>
                    <a:pt x="11463" y="6116"/>
                  </a:cubicBezTo>
                  <a:cubicBezTo>
                    <a:pt x="11296" y="6493"/>
                    <a:pt x="11333" y="6882"/>
                    <a:pt x="11277" y="7259"/>
                  </a:cubicBezTo>
                  <a:cubicBezTo>
                    <a:pt x="11074" y="8658"/>
                    <a:pt x="11129" y="10045"/>
                    <a:pt x="11722" y="11410"/>
                  </a:cubicBezTo>
                  <a:cubicBezTo>
                    <a:pt x="11740" y="11444"/>
                    <a:pt x="11778" y="11477"/>
                    <a:pt x="11796" y="11510"/>
                  </a:cubicBezTo>
                  <a:cubicBezTo>
                    <a:pt x="12074" y="12532"/>
                    <a:pt x="12055" y="13564"/>
                    <a:pt x="11759" y="14585"/>
                  </a:cubicBezTo>
                  <a:cubicBezTo>
                    <a:pt x="11741" y="14629"/>
                    <a:pt x="11722" y="14663"/>
                    <a:pt x="11685" y="14707"/>
                  </a:cubicBezTo>
                  <a:cubicBezTo>
                    <a:pt x="11592" y="14796"/>
                    <a:pt x="11407" y="14818"/>
                    <a:pt x="11259" y="14862"/>
                  </a:cubicBezTo>
                  <a:cubicBezTo>
                    <a:pt x="11203" y="14785"/>
                    <a:pt x="11222" y="14696"/>
                    <a:pt x="11259" y="14618"/>
                  </a:cubicBezTo>
                  <a:cubicBezTo>
                    <a:pt x="11759" y="13475"/>
                    <a:pt x="11629" y="12332"/>
                    <a:pt x="11203" y="11188"/>
                  </a:cubicBezTo>
                  <a:cubicBezTo>
                    <a:pt x="10648" y="9790"/>
                    <a:pt x="10703" y="8358"/>
                    <a:pt x="10907" y="6926"/>
                  </a:cubicBezTo>
                  <a:close/>
                  <a:moveTo>
                    <a:pt x="9203" y="1421"/>
                  </a:moveTo>
                  <a:cubicBezTo>
                    <a:pt x="9128" y="1299"/>
                    <a:pt x="9184" y="1188"/>
                    <a:pt x="9203" y="1066"/>
                  </a:cubicBezTo>
                  <a:cubicBezTo>
                    <a:pt x="9740" y="1043"/>
                    <a:pt x="9703" y="1310"/>
                    <a:pt x="9832" y="1510"/>
                  </a:cubicBezTo>
                  <a:cubicBezTo>
                    <a:pt x="10147" y="2830"/>
                    <a:pt x="9925" y="4151"/>
                    <a:pt x="9925" y="5472"/>
                  </a:cubicBezTo>
                  <a:cubicBezTo>
                    <a:pt x="9944" y="7437"/>
                    <a:pt x="10203" y="9390"/>
                    <a:pt x="10203" y="11344"/>
                  </a:cubicBezTo>
                  <a:cubicBezTo>
                    <a:pt x="10203" y="12376"/>
                    <a:pt x="10203" y="13420"/>
                    <a:pt x="10184" y="14452"/>
                  </a:cubicBezTo>
                  <a:cubicBezTo>
                    <a:pt x="10184" y="14496"/>
                    <a:pt x="10184" y="14541"/>
                    <a:pt x="10184" y="14585"/>
                  </a:cubicBezTo>
                  <a:cubicBezTo>
                    <a:pt x="10166" y="14674"/>
                    <a:pt x="10110" y="14751"/>
                    <a:pt x="9944" y="14751"/>
                  </a:cubicBezTo>
                  <a:cubicBezTo>
                    <a:pt x="9795" y="14740"/>
                    <a:pt x="9758" y="14674"/>
                    <a:pt x="9758" y="14585"/>
                  </a:cubicBezTo>
                  <a:cubicBezTo>
                    <a:pt x="9758" y="14430"/>
                    <a:pt x="9758" y="14274"/>
                    <a:pt x="9777" y="14119"/>
                  </a:cubicBezTo>
                  <a:cubicBezTo>
                    <a:pt x="9962" y="12121"/>
                    <a:pt x="9832" y="10123"/>
                    <a:pt x="9703" y="8136"/>
                  </a:cubicBezTo>
                  <a:cubicBezTo>
                    <a:pt x="9610" y="6726"/>
                    <a:pt x="9462" y="5317"/>
                    <a:pt x="9629" y="3896"/>
                  </a:cubicBezTo>
                  <a:cubicBezTo>
                    <a:pt x="9740" y="3052"/>
                    <a:pt x="9666" y="2231"/>
                    <a:pt x="9203" y="1421"/>
                  </a:cubicBezTo>
                  <a:close/>
                  <a:moveTo>
                    <a:pt x="8462" y="2220"/>
                  </a:moveTo>
                  <a:cubicBezTo>
                    <a:pt x="8147" y="3607"/>
                    <a:pt x="8073" y="4995"/>
                    <a:pt x="8239" y="6393"/>
                  </a:cubicBezTo>
                  <a:cubicBezTo>
                    <a:pt x="8295" y="6904"/>
                    <a:pt x="8295" y="7426"/>
                    <a:pt x="8276" y="7947"/>
                  </a:cubicBezTo>
                  <a:cubicBezTo>
                    <a:pt x="8221" y="9890"/>
                    <a:pt x="8369" y="11821"/>
                    <a:pt x="8647" y="13764"/>
                  </a:cubicBezTo>
                  <a:cubicBezTo>
                    <a:pt x="8702" y="14208"/>
                    <a:pt x="8814" y="14663"/>
                    <a:pt x="8906" y="15107"/>
                  </a:cubicBezTo>
                  <a:cubicBezTo>
                    <a:pt x="8814" y="15107"/>
                    <a:pt x="8721" y="15107"/>
                    <a:pt x="8628" y="15107"/>
                  </a:cubicBezTo>
                  <a:cubicBezTo>
                    <a:pt x="8406" y="14574"/>
                    <a:pt x="8350" y="14030"/>
                    <a:pt x="8295" y="13486"/>
                  </a:cubicBezTo>
                  <a:cubicBezTo>
                    <a:pt x="8165" y="12376"/>
                    <a:pt x="8054" y="11277"/>
                    <a:pt x="8017" y="10167"/>
                  </a:cubicBezTo>
                  <a:cubicBezTo>
                    <a:pt x="7943" y="8136"/>
                    <a:pt x="7906" y="6105"/>
                    <a:pt x="7906" y="4062"/>
                  </a:cubicBezTo>
                  <a:cubicBezTo>
                    <a:pt x="7906" y="3119"/>
                    <a:pt x="8054" y="2176"/>
                    <a:pt x="8443" y="1265"/>
                  </a:cubicBezTo>
                  <a:cubicBezTo>
                    <a:pt x="8499" y="1121"/>
                    <a:pt x="8591" y="988"/>
                    <a:pt x="8647" y="844"/>
                  </a:cubicBezTo>
                  <a:cubicBezTo>
                    <a:pt x="8980" y="599"/>
                    <a:pt x="9073" y="266"/>
                    <a:pt x="9536" y="0"/>
                  </a:cubicBezTo>
                  <a:cubicBezTo>
                    <a:pt x="9518" y="377"/>
                    <a:pt x="9166" y="610"/>
                    <a:pt x="8999" y="888"/>
                  </a:cubicBezTo>
                  <a:cubicBezTo>
                    <a:pt x="8647" y="1310"/>
                    <a:pt x="8573" y="1776"/>
                    <a:pt x="8462" y="2220"/>
                  </a:cubicBezTo>
                  <a:close/>
                  <a:moveTo>
                    <a:pt x="1774" y="11288"/>
                  </a:moveTo>
                  <a:cubicBezTo>
                    <a:pt x="1885" y="11422"/>
                    <a:pt x="2033" y="11577"/>
                    <a:pt x="1607" y="11610"/>
                  </a:cubicBezTo>
                  <a:cubicBezTo>
                    <a:pt x="607" y="10423"/>
                    <a:pt x="-171" y="9202"/>
                    <a:pt x="33" y="7836"/>
                  </a:cubicBezTo>
                  <a:cubicBezTo>
                    <a:pt x="88" y="7448"/>
                    <a:pt x="255" y="7071"/>
                    <a:pt x="570" y="6726"/>
                  </a:cubicBezTo>
                  <a:cubicBezTo>
                    <a:pt x="663" y="6627"/>
                    <a:pt x="755" y="6471"/>
                    <a:pt x="1033" y="6516"/>
                  </a:cubicBezTo>
                  <a:cubicBezTo>
                    <a:pt x="1033" y="6593"/>
                    <a:pt x="1070" y="6671"/>
                    <a:pt x="996" y="6760"/>
                  </a:cubicBezTo>
                  <a:cubicBezTo>
                    <a:pt x="181" y="7703"/>
                    <a:pt x="255" y="8680"/>
                    <a:pt x="737" y="9657"/>
                  </a:cubicBezTo>
                  <a:cubicBezTo>
                    <a:pt x="1033" y="10223"/>
                    <a:pt x="1330" y="10767"/>
                    <a:pt x="1774" y="11288"/>
                  </a:cubicBezTo>
                  <a:close/>
                  <a:moveTo>
                    <a:pt x="17557" y="8169"/>
                  </a:moveTo>
                  <a:cubicBezTo>
                    <a:pt x="17372" y="8092"/>
                    <a:pt x="17372" y="8014"/>
                    <a:pt x="17520" y="7925"/>
                  </a:cubicBezTo>
                  <a:cubicBezTo>
                    <a:pt x="17891" y="8003"/>
                    <a:pt x="18261" y="8081"/>
                    <a:pt x="18669" y="8058"/>
                  </a:cubicBezTo>
                  <a:cubicBezTo>
                    <a:pt x="18669" y="8058"/>
                    <a:pt x="18706" y="8058"/>
                    <a:pt x="18706" y="8058"/>
                  </a:cubicBezTo>
                  <a:cubicBezTo>
                    <a:pt x="18706" y="8058"/>
                    <a:pt x="18743" y="8047"/>
                    <a:pt x="18743" y="8047"/>
                  </a:cubicBezTo>
                  <a:cubicBezTo>
                    <a:pt x="18817" y="8036"/>
                    <a:pt x="18891" y="8014"/>
                    <a:pt x="18965" y="8003"/>
                  </a:cubicBezTo>
                  <a:cubicBezTo>
                    <a:pt x="19299" y="8014"/>
                    <a:pt x="19447" y="7870"/>
                    <a:pt x="19614" y="7725"/>
                  </a:cubicBezTo>
                  <a:cubicBezTo>
                    <a:pt x="19725" y="7637"/>
                    <a:pt x="19891" y="7514"/>
                    <a:pt x="20058" y="7592"/>
                  </a:cubicBezTo>
                  <a:cubicBezTo>
                    <a:pt x="20262" y="7670"/>
                    <a:pt x="20058" y="7792"/>
                    <a:pt x="19984" y="7881"/>
                  </a:cubicBezTo>
                  <a:cubicBezTo>
                    <a:pt x="19539" y="8314"/>
                    <a:pt x="18280" y="8458"/>
                    <a:pt x="17557" y="8169"/>
                  </a:cubicBezTo>
                  <a:close/>
                  <a:moveTo>
                    <a:pt x="11648" y="15595"/>
                  </a:moveTo>
                  <a:cubicBezTo>
                    <a:pt x="12148" y="16272"/>
                    <a:pt x="12370" y="16983"/>
                    <a:pt x="12315" y="17959"/>
                  </a:cubicBezTo>
                  <a:cubicBezTo>
                    <a:pt x="12204" y="18659"/>
                    <a:pt x="12315" y="19602"/>
                    <a:pt x="12074" y="20534"/>
                  </a:cubicBezTo>
                  <a:cubicBezTo>
                    <a:pt x="11981" y="20879"/>
                    <a:pt x="11815" y="21200"/>
                    <a:pt x="11463" y="21478"/>
                  </a:cubicBezTo>
                  <a:cubicBezTo>
                    <a:pt x="11407" y="21533"/>
                    <a:pt x="11314" y="21600"/>
                    <a:pt x="11203" y="21556"/>
                  </a:cubicBezTo>
                  <a:cubicBezTo>
                    <a:pt x="11092" y="21511"/>
                    <a:pt x="11129" y="21434"/>
                    <a:pt x="11185" y="21378"/>
                  </a:cubicBezTo>
                  <a:cubicBezTo>
                    <a:pt x="11740" y="20823"/>
                    <a:pt x="11815" y="20201"/>
                    <a:pt x="11833" y="19591"/>
                  </a:cubicBezTo>
                  <a:cubicBezTo>
                    <a:pt x="11870" y="18670"/>
                    <a:pt x="12111" y="17748"/>
                    <a:pt x="11889" y="16827"/>
                  </a:cubicBezTo>
                  <a:cubicBezTo>
                    <a:pt x="11796" y="16428"/>
                    <a:pt x="11611" y="16039"/>
                    <a:pt x="11351" y="15651"/>
                  </a:cubicBezTo>
                  <a:cubicBezTo>
                    <a:pt x="11296" y="15573"/>
                    <a:pt x="11148" y="15451"/>
                    <a:pt x="11351" y="15406"/>
                  </a:cubicBezTo>
                  <a:cubicBezTo>
                    <a:pt x="11518" y="15384"/>
                    <a:pt x="11592" y="15517"/>
                    <a:pt x="11648" y="15595"/>
                  </a:cubicBezTo>
                  <a:close/>
                  <a:moveTo>
                    <a:pt x="6461" y="17726"/>
                  </a:moveTo>
                  <a:cubicBezTo>
                    <a:pt x="6239" y="18725"/>
                    <a:pt x="6090" y="19724"/>
                    <a:pt x="6313" y="20734"/>
                  </a:cubicBezTo>
                  <a:cubicBezTo>
                    <a:pt x="6350" y="20901"/>
                    <a:pt x="6461" y="21078"/>
                    <a:pt x="6535" y="21245"/>
                  </a:cubicBezTo>
                  <a:cubicBezTo>
                    <a:pt x="6554" y="21300"/>
                    <a:pt x="6665" y="21378"/>
                    <a:pt x="6516" y="21411"/>
                  </a:cubicBezTo>
                  <a:cubicBezTo>
                    <a:pt x="6405" y="21445"/>
                    <a:pt x="6313" y="21378"/>
                    <a:pt x="6257" y="21323"/>
                  </a:cubicBezTo>
                  <a:cubicBezTo>
                    <a:pt x="5979" y="21078"/>
                    <a:pt x="5905" y="20790"/>
                    <a:pt x="5887" y="20501"/>
                  </a:cubicBezTo>
                  <a:cubicBezTo>
                    <a:pt x="5794" y="18925"/>
                    <a:pt x="6016" y="17371"/>
                    <a:pt x="6813" y="15850"/>
                  </a:cubicBezTo>
                  <a:cubicBezTo>
                    <a:pt x="6887" y="15717"/>
                    <a:pt x="6924" y="15562"/>
                    <a:pt x="7146" y="15484"/>
                  </a:cubicBezTo>
                  <a:cubicBezTo>
                    <a:pt x="7369" y="15506"/>
                    <a:pt x="7332" y="15573"/>
                    <a:pt x="7276" y="15651"/>
                  </a:cubicBezTo>
                  <a:cubicBezTo>
                    <a:pt x="6850" y="16328"/>
                    <a:pt x="6609" y="17016"/>
                    <a:pt x="6461" y="17726"/>
                  </a:cubicBezTo>
                  <a:close/>
                  <a:moveTo>
                    <a:pt x="10221" y="16761"/>
                  </a:moveTo>
                  <a:cubicBezTo>
                    <a:pt x="10221" y="16983"/>
                    <a:pt x="10221" y="17205"/>
                    <a:pt x="10221" y="17427"/>
                  </a:cubicBezTo>
                  <a:cubicBezTo>
                    <a:pt x="10203" y="18425"/>
                    <a:pt x="9999" y="19413"/>
                    <a:pt x="9851" y="20401"/>
                  </a:cubicBezTo>
                  <a:cubicBezTo>
                    <a:pt x="9832" y="20479"/>
                    <a:pt x="9851" y="20590"/>
                    <a:pt x="9666" y="20590"/>
                  </a:cubicBezTo>
                  <a:cubicBezTo>
                    <a:pt x="9425" y="20590"/>
                    <a:pt x="9425" y="20457"/>
                    <a:pt x="9443" y="20357"/>
                  </a:cubicBezTo>
                  <a:cubicBezTo>
                    <a:pt x="9480" y="20068"/>
                    <a:pt x="9536" y="19791"/>
                    <a:pt x="9592" y="19502"/>
                  </a:cubicBezTo>
                  <a:cubicBezTo>
                    <a:pt x="9795" y="18592"/>
                    <a:pt x="9869" y="17671"/>
                    <a:pt x="9944" y="16749"/>
                  </a:cubicBezTo>
                  <a:cubicBezTo>
                    <a:pt x="9944" y="16672"/>
                    <a:pt x="9888" y="16550"/>
                    <a:pt x="10092" y="16550"/>
                  </a:cubicBezTo>
                  <a:cubicBezTo>
                    <a:pt x="10259" y="16572"/>
                    <a:pt x="10203" y="16694"/>
                    <a:pt x="10221" y="16761"/>
                  </a:cubicBezTo>
                  <a:close/>
                  <a:moveTo>
                    <a:pt x="8313" y="15884"/>
                  </a:moveTo>
                  <a:cubicBezTo>
                    <a:pt x="8054" y="16394"/>
                    <a:pt x="7887" y="16916"/>
                    <a:pt x="7776" y="17449"/>
                  </a:cubicBezTo>
                  <a:cubicBezTo>
                    <a:pt x="7665" y="17959"/>
                    <a:pt x="7702" y="18459"/>
                    <a:pt x="7702" y="18969"/>
                  </a:cubicBezTo>
                  <a:cubicBezTo>
                    <a:pt x="7702" y="19047"/>
                    <a:pt x="7795" y="19191"/>
                    <a:pt x="7591" y="19202"/>
                  </a:cubicBezTo>
                  <a:cubicBezTo>
                    <a:pt x="7387" y="19214"/>
                    <a:pt x="7406" y="19069"/>
                    <a:pt x="7387" y="18992"/>
                  </a:cubicBezTo>
                  <a:cubicBezTo>
                    <a:pt x="7350" y="18714"/>
                    <a:pt x="7332" y="18437"/>
                    <a:pt x="7313" y="18159"/>
                  </a:cubicBezTo>
                  <a:cubicBezTo>
                    <a:pt x="7295" y="17427"/>
                    <a:pt x="7461" y="16705"/>
                    <a:pt x="7850" y="16006"/>
                  </a:cubicBezTo>
                  <a:cubicBezTo>
                    <a:pt x="7887" y="15939"/>
                    <a:pt x="7924" y="15861"/>
                    <a:pt x="7980" y="15806"/>
                  </a:cubicBezTo>
                  <a:cubicBezTo>
                    <a:pt x="8036" y="15739"/>
                    <a:pt x="8073" y="15651"/>
                    <a:pt x="8221" y="15673"/>
                  </a:cubicBezTo>
                  <a:cubicBezTo>
                    <a:pt x="8425" y="15706"/>
                    <a:pt x="8350" y="15817"/>
                    <a:pt x="8313" y="15884"/>
                  </a:cubicBezTo>
                  <a:close/>
                  <a:moveTo>
                    <a:pt x="8054" y="20934"/>
                  </a:moveTo>
                  <a:cubicBezTo>
                    <a:pt x="8073" y="20956"/>
                    <a:pt x="8036" y="21012"/>
                    <a:pt x="7998" y="21023"/>
                  </a:cubicBezTo>
                  <a:cubicBezTo>
                    <a:pt x="7943" y="21034"/>
                    <a:pt x="7850" y="21045"/>
                    <a:pt x="7776" y="21023"/>
                  </a:cubicBezTo>
                  <a:cubicBezTo>
                    <a:pt x="7572" y="20956"/>
                    <a:pt x="7406" y="20401"/>
                    <a:pt x="7554" y="20301"/>
                  </a:cubicBezTo>
                  <a:cubicBezTo>
                    <a:pt x="7572" y="20279"/>
                    <a:pt x="7628" y="20279"/>
                    <a:pt x="7702" y="20257"/>
                  </a:cubicBezTo>
                  <a:cubicBezTo>
                    <a:pt x="7721" y="20279"/>
                    <a:pt x="7758" y="20301"/>
                    <a:pt x="7776" y="20324"/>
                  </a:cubicBezTo>
                  <a:cubicBezTo>
                    <a:pt x="7869" y="20534"/>
                    <a:pt x="7961" y="20734"/>
                    <a:pt x="8054" y="20934"/>
                  </a:cubicBezTo>
                  <a:close/>
                  <a:moveTo>
                    <a:pt x="12667" y="12532"/>
                  </a:moveTo>
                  <a:cubicBezTo>
                    <a:pt x="12871" y="12232"/>
                    <a:pt x="13056" y="11977"/>
                    <a:pt x="13241" y="11721"/>
                  </a:cubicBezTo>
                  <a:cubicBezTo>
                    <a:pt x="14149" y="10467"/>
                    <a:pt x="14649" y="9146"/>
                    <a:pt x="15019" y="7814"/>
                  </a:cubicBezTo>
                  <a:cubicBezTo>
                    <a:pt x="15149" y="7337"/>
                    <a:pt x="15112" y="6860"/>
                    <a:pt x="15131" y="6382"/>
                  </a:cubicBezTo>
                  <a:cubicBezTo>
                    <a:pt x="15131" y="6294"/>
                    <a:pt x="15093" y="6160"/>
                    <a:pt x="15297" y="6160"/>
                  </a:cubicBezTo>
                  <a:cubicBezTo>
                    <a:pt x="15538" y="6149"/>
                    <a:pt x="15501" y="6294"/>
                    <a:pt x="15501" y="6393"/>
                  </a:cubicBezTo>
                  <a:cubicBezTo>
                    <a:pt x="15557" y="7681"/>
                    <a:pt x="15168" y="8924"/>
                    <a:pt x="14593" y="10156"/>
                  </a:cubicBezTo>
                  <a:cubicBezTo>
                    <a:pt x="14241" y="10900"/>
                    <a:pt x="13778" y="11621"/>
                    <a:pt x="13111" y="12287"/>
                  </a:cubicBezTo>
                  <a:cubicBezTo>
                    <a:pt x="13000" y="12354"/>
                    <a:pt x="12945" y="12465"/>
                    <a:pt x="12667" y="12532"/>
                  </a:cubicBezTo>
                  <a:close/>
                  <a:moveTo>
                    <a:pt x="16353" y="8547"/>
                  </a:moveTo>
                  <a:cubicBezTo>
                    <a:pt x="16168" y="9224"/>
                    <a:pt x="15853" y="9912"/>
                    <a:pt x="15445" y="10578"/>
                  </a:cubicBezTo>
                  <a:cubicBezTo>
                    <a:pt x="15038" y="11233"/>
                    <a:pt x="14556" y="11854"/>
                    <a:pt x="13760" y="12376"/>
                  </a:cubicBezTo>
                  <a:cubicBezTo>
                    <a:pt x="13334" y="12665"/>
                    <a:pt x="13000" y="13009"/>
                    <a:pt x="12630" y="13320"/>
                  </a:cubicBezTo>
                  <a:cubicBezTo>
                    <a:pt x="12574" y="13375"/>
                    <a:pt x="12519" y="13486"/>
                    <a:pt x="12370" y="13420"/>
                  </a:cubicBezTo>
                  <a:cubicBezTo>
                    <a:pt x="12259" y="13375"/>
                    <a:pt x="12333" y="13286"/>
                    <a:pt x="12407" y="13220"/>
                  </a:cubicBezTo>
                  <a:cubicBezTo>
                    <a:pt x="12815" y="12865"/>
                    <a:pt x="13185" y="12487"/>
                    <a:pt x="13630" y="12154"/>
                  </a:cubicBezTo>
                  <a:cubicBezTo>
                    <a:pt x="14797" y="11299"/>
                    <a:pt x="15279" y="10289"/>
                    <a:pt x="15742" y="9257"/>
                  </a:cubicBezTo>
                  <a:cubicBezTo>
                    <a:pt x="15853" y="9013"/>
                    <a:pt x="15927" y="8758"/>
                    <a:pt x="16020" y="8502"/>
                  </a:cubicBezTo>
                  <a:cubicBezTo>
                    <a:pt x="16038" y="8425"/>
                    <a:pt x="16020" y="8303"/>
                    <a:pt x="16224" y="8314"/>
                  </a:cubicBezTo>
                  <a:cubicBezTo>
                    <a:pt x="16409" y="8325"/>
                    <a:pt x="16353" y="8436"/>
                    <a:pt x="16353" y="8547"/>
                  </a:cubicBezTo>
                  <a:close/>
                  <a:moveTo>
                    <a:pt x="20077" y="8813"/>
                  </a:moveTo>
                  <a:cubicBezTo>
                    <a:pt x="19984" y="8835"/>
                    <a:pt x="19891" y="8846"/>
                    <a:pt x="19836" y="8791"/>
                  </a:cubicBezTo>
                  <a:cubicBezTo>
                    <a:pt x="19743" y="8702"/>
                    <a:pt x="19910" y="8702"/>
                    <a:pt x="19966" y="8658"/>
                  </a:cubicBezTo>
                  <a:cubicBezTo>
                    <a:pt x="20429" y="8414"/>
                    <a:pt x="20781" y="8136"/>
                    <a:pt x="20873" y="7670"/>
                  </a:cubicBezTo>
                  <a:cubicBezTo>
                    <a:pt x="20540" y="7992"/>
                    <a:pt x="20299" y="8258"/>
                    <a:pt x="19891" y="8458"/>
                  </a:cubicBezTo>
                  <a:cubicBezTo>
                    <a:pt x="19558" y="8624"/>
                    <a:pt x="19169" y="8691"/>
                    <a:pt x="18780" y="8769"/>
                  </a:cubicBezTo>
                  <a:cubicBezTo>
                    <a:pt x="18706" y="8780"/>
                    <a:pt x="18613" y="8780"/>
                    <a:pt x="18576" y="8735"/>
                  </a:cubicBezTo>
                  <a:cubicBezTo>
                    <a:pt x="18539" y="8680"/>
                    <a:pt x="18613" y="8647"/>
                    <a:pt x="18669" y="8624"/>
                  </a:cubicBezTo>
                  <a:cubicBezTo>
                    <a:pt x="18854" y="8558"/>
                    <a:pt x="19039" y="8502"/>
                    <a:pt x="19225" y="8436"/>
                  </a:cubicBezTo>
                  <a:cubicBezTo>
                    <a:pt x="19910" y="8225"/>
                    <a:pt x="20355" y="7903"/>
                    <a:pt x="20447" y="7437"/>
                  </a:cubicBezTo>
                  <a:cubicBezTo>
                    <a:pt x="20466" y="7315"/>
                    <a:pt x="20503" y="7215"/>
                    <a:pt x="20744" y="7215"/>
                  </a:cubicBezTo>
                  <a:cubicBezTo>
                    <a:pt x="20966" y="7204"/>
                    <a:pt x="21114" y="7270"/>
                    <a:pt x="21188" y="7403"/>
                  </a:cubicBezTo>
                  <a:cubicBezTo>
                    <a:pt x="21429" y="7792"/>
                    <a:pt x="20725" y="8669"/>
                    <a:pt x="20077" y="8813"/>
                  </a:cubicBezTo>
                  <a:close/>
                  <a:moveTo>
                    <a:pt x="16538" y="6826"/>
                  </a:moveTo>
                  <a:cubicBezTo>
                    <a:pt x="16520" y="6915"/>
                    <a:pt x="16538" y="7015"/>
                    <a:pt x="16390" y="7004"/>
                  </a:cubicBezTo>
                  <a:cubicBezTo>
                    <a:pt x="16186" y="6993"/>
                    <a:pt x="16224" y="6871"/>
                    <a:pt x="16224" y="6793"/>
                  </a:cubicBezTo>
                  <a:cubicBezTo>
                    <a:pt x="16224" y="6726"/>
                    <a:pt x="16205" y="6615"/>
                    <a:pt x="16372" y="6627"/>
                  </a:cubicBezTo>
                  <a:cubicBezTo>
                    <a:pt x="16557" y="6638"/>
                    <a:pt x="16520" y="6760"/>
                    <a:pt x="16538" y="6826"/>
                  </a:cubicBezTo>
                  <a:close/>
                  <a:moveTo>
                    <a:pt x="7350" y="14374"/>
                  </a:moveTo>
                  <a:cubicBezTo>
                    <a:pt x="7350" y="14308"/>
                    <a:pt x="7387" y="14263"/>
                    <a:pt x="7498" y="14252"/>
                  </a:cubicBezTo>
                  <a:cubicBezTo>
                    <a:pt x="7609" y="14263"/>
                    <a:pt x="7702" y="14296"/>
                    <a:pt x="7721" y="14363"/>
                  </a:cubicBezTo>
                  <a:cubicBezTo>
                    <a:pt x="7739" y="14441"/>
                    <a:pt x="7684" y="14485"/>
                    <a:pt x="7554" y="14485"/>
                  </a:cubicBezTo>
                  <a:cubicBezTo>
                    <a:pt x="7406" y="14496"/>
                    <a:pt x="7350" y="14441"/>
                    <a:pt x="7350" y="14374"/>
                  </a:cubicBezTo>
                  <a:close/>
                  <a:moveTo>
                    <a:pt x="940" y="4784"/>
                  </a:moveTo>
                  <a:cubicBezTo>
                    <a:pt x="1052" y="4762"/>
                    <a:pt x="1107" y="4817"/>
                    <a:pt x="1126" y="4873"/>
                  </a:cubicBezTo>
                  <a:cubicBezTo>
                    <a:pt x="1274" y="5339"/>
                    <a:pt x="1793" y="5672"/>
                    <a:pt x="2330" y="5994"/>
                  </a:cubicBezTo>
                  <a:cubicBezTo>
                    <a:pt x="2311" y="5994"/>
                    <a:pt x="2274" y="6005"/>
                    <a:pt x="2256" y="6005"/>
                  </a:cubicBezTo>
                  <a:cubicBezTo>
                    <a:pt x="2219" y="6005"/>
                    <a:pt x="2182" y="6005"/>
                    <a:pt x="2145" y="6016"/>
                  </a:cubicBezTo>
                  <a:cubicBezTo>
                    <a:pt x="2052" y="6016"/>
                    <a:pt x="1978" y="6005"/>
                    <a:pt x="1885" y="6005"/>
                  </a:cubicBezTo>
                  <a:cubicBezTo>
                    <a:pt x="1478" y="5750"/>
                    <a:pt x="1052" y="5483"/>
                    <a:pt x="922" y="5117"/>
                  </a:cubicBezTo>
                  <a:cubicBezTo>
                    <a:pt x="903" y="5050"/>
                    <a:pt x="866" y="4995"/>
                    <a:pt x="866" y="4928"/>
                  </a:cubicBezTo>
                  <a:cubicBezTo>
                    <a:pt x="866" y="4873"/>
                    <a:pt x="829" y="4806"/>
                    <a:pt x="940" y="4784"/>
                  </a:cubicBezTo>
                  <a:close/>
                  <a:moveTo>
                    <a:pt x="3719" y="6160"/>
                  </a:moveTo>
                  <a:cubicBezTo>
                    <a:pt x="3497" y="6105"/>
                    <a:pt x="3256" y="6038"/>
                    <a:pt x="3034" y="5983"/>
                  </a:cubicBezTo>
                  <a:cubicBezTo>
                    <a:pt x="3071" y="5772"/>
                    <a:pt x="3238" y="5838"/>
                    <a:pt x="3423" y="5905"/>
                  </a:cubicBezTo>
                  <a:cubicBezTo>
                    <a:pt x="3590" y="5961"/>
                    <a:pt x="3701" y="6038"/>
                    <a:pt x="3719" y="6160"/>
                  </a:cubicBezTo>
                  <a:close/>
                  <a:moveTo>
                    <a:pt x="477" y="4107"/>
                  </a:moveTo>
                  <a:cubicBezTo>
                    <a:pt x="366" y="3852"/>
                    <a:pt x="292" y="3596"/>
                    <a:pt x="311" y="3474"/>
                  </a:cubicBezTo>
                  <a:cubicBezTo>
                    <a:pt x="329" y="2953"/>
                    <a:pt x="440" y="2575"/>
                    <a:pt x="589" y="2198"/>
                  </a:cubicBezTo>
                  <a:cubicBezTo>
                    <a:pt x="626" y="2131"/>
                    <a:pt x="626" y="2020"/>
                    <a:pt x="774" y="2042"/>
                  </a:cubicBezTo>
                  <a:cubicBezTo>
                    <a:pt x="978" y="2065"/>
                    <a:pt x="885" y="2176"/>
                    <a:pt x="866" y="2242"/>
                  </a:cubicBezTo>
                  <a:cubicBezTo>
                    <a:pt x="811" y="2420"/>
                    <a:pt x="737" y="2586"/>
                    <a:pt x="681" y="2753"/>
                  </a:cubicBezTo>
                  <a:cubicBezTo>
                    <a:pt x="551" y="3197"/>
                    <a:pt x="551" y="3641"/>
                    <a:pt x="737" y="4074"/>
                  </a:cubicBezTo>
                  <a:cubicBezTo>
                    <a:pt x="755" y="4129"/>
                    <a:pt x="829" y="4218"/>
                    <a:pt x="700" y="4240"/>
                  </a:cubicBezTo>
                  <a:cubicBezTo>
                    <a:pt x="533" y="4273"/>
                    <a:pt x="496" y="4173"/>
                    <a:pt x="477" y="4107"/>
                  </a:cubicBezTo>
                  <a:close/>
                  <a:moveTo>
                    <a:pt x="1163" y="4151"/>
                  </a:moveTo>
                  <a:cubicBezTo>
                    <a:pt x="1237" y="3752"/>
                    <a:pt x="1311" y="3341"/>
                    <a:pt x="1367" y="2941"/>
                  </a:cubicBezTo>
                  <a:cubicBezTo>
                    <a:pt x="1404" y="2664"/>
                    <a:pt x="1367" y="2386"/>
                    <a:pt x="1367" y="2109"/>
                  </a:cubicBezTo>
                  <a:cubicBezTo>
                    <a:pt x="1422" y="2109"/>
                    <a:pt x="1459" y="2109"/>
                    <a:pt x="1515" y="2109"/>
                  </a:cubicBezTo>
                  <a:cubicBezTo>
                    <a:pt x="1681" y="2231"/>
                    <a:pt x="1681" y="2386"/>
                    <a:pt x="1681" y="2531"/>
                  </a:cubicBezTo>
                  <a:cubicBezTo>
                    <a:pt x="1719" y="3086"/>
                    <a:pt x="1515" y="3630"/>
                    <a:pt x="1422" y="4185"/>
                  </a:cubicBezTo>
                  <a:cubicBezTo>
                    <a:pt x="1404" y="4240"/>
                    <a:pt x="1422" y="4318"/>
                    <a:pt x="1292" y="4307"/>
                  </a:cubicBezTo>
                  <a:cubicBezTo>
                    <a:pt x="1163" y="4296"/>
                    <a:pt x="1144" y="4218"/>
                    <a:pt x="1163" y="4151"/>
                  </a:cubicBezTo>
                  <a:close/>
                  <a:moveTo>
                    <a:pt x="3126" y="5250"/>
                  </a:moveTo>
                  <a:cubicBezTo>
                    <a:pt x="3793" y="5661"/>
                    <a:pt x="4516" y="5994"/>
                    <a:pt x="5516" y="6094"/>
                  </a:cubicBezTo>
                  <a:cubicBezTo>
                    <a:pt x="5109" y="6249"/>
                    <a:pt x="4701" y="6216"/>
                    <a:pt x="4034" y="5961"/>
                  </a:cubicBezTo>
                  <a:cubicBezTo>
                    <a:pt x="3608" y="5783"/>
                    <a:pt x="3145" y="5616"/>
                    <a:pt x="3126" y="5250"/>
                  </a:cubicBezTo>
                  <a:close/>
                  <a:moveTo>
                    <a:pt x="2089" y="4218"/>
                  </a:moveTo>
                  <a:cubicBezTo>
                    <a:pt x="1996" y="3996"/>
                    <a:pt x="1885" y="3763"/>
                    <a:pt x="2089" y="3474"/>
                  </a:cubicBezTo>
                  <a:cubicBezTo>
                    <a:pt x="2311" y="3741"/>
                    <a:pt x="2311" y="3974"/>
                    <a:pt x="2330" y="4207"/>
                  </a:cubicBezTo>
                  <a:cubicBezTo>
                    <a:pt x="2330" y="4251"/>
                    <a:pt x="2293" y="4284"/>
                    <a:pt x="2237" y="4273"/>
                  </a:cubicBezTo>
                  <a:cubicBezTo>
                    <a:pt x="2182" y="4273"/>
                    <a:pt x="2108" y="4240"/>
                    <a:pt x="2089" y="4218"/>
                  </a:cubicBezTo>
                  <a:close/>
                  <a:moveTo>
                    <a:pt x="5312" y="6449"/>
                  </a:moveTo>
                  <a:cubicBezTo>
                    <a:pt x="5442" y="6460"/>
                    <a:pt x="5627" y="6427"/>
                    <a:pt x="5627" y="6549"/>
                  </a:cubicBezTo>
                  <a:cubicBezTo>
                    <a:pt x="5627" y="6660"/>
                    <a:pt x="5461" y="6660"/>
                    <a:pt x="5331" y="6671"/>
                  </a:cubicBezTo>
                  <a:cubicBezTo>
                    <a:pt x="5275" y="6671"/>
                    <a:pt x="5201" y="6671"/>
                    <a:pt x="5146" y="6682"/>
                  </a:cubicBezTo>
                  <a:cubicBezTo>
                    <a:pt x="4997" y="6682"/>
                    <a:pt x="4831" y="6693"/>
                    <a:pt x="4720" y="6604"/>
                  </a:cubicBezTo>
                  <a:cubicBezTo>
                    <a:pt x="4645" y="6560"/>
                    <a:pt x="4553" y="6504"/>
                    <a:pt x="4608" y="6438"/>
                  </a:cubicBezTo>
                  <a:cubicBezTo>
                    <a:pt x="4664" y="6382"/>
                    <a:pt x="4775" y="6405"/>
                    <a:pt x="4849" y="6416"/>
                  </a:cubicBezTo>
                  <a:cubicBezTo>
                    <a:pt x="4997" y="6427"/>
                    <a:pt x="5164" y="6438"/>
                    <a:pt x="5312" y="644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963C576B-0D59-B2DE-F209-8922F92AE5B0}"/>
                </a:ext>
              </a:extLst>
            </p:cNvPr>
            <p:cNvSpPr/>
            <p:nvPr/>
          </p:nvSpPr>
          <p:spPr>
            <a:xfrm>
              <a:off x="8128000" y="533399"/>
              <a:ext cx="767372" cy="1644974"/>
            </a:xfrm>
            <a:custGeom>
              <a:avLst/>
              <a:gdLst/>
              <a:ahLst/>
              <a:cxnLst>
                <a:cxn ang="0">
                  <a:pos x="wd2" y="hd2"/>
                </a:cxn>
                <a:cxn ang="5400000">
                  <a:pos x="wd2" y="hd2"/>
                </a:cxn>
                <a:cxn ang="10800000">
                  <a:pos x="wd2" y="hd2"/>
                </a:cxn>
                <a:cxn ang="16200000">
                  <a:pos x="wd2" y="hd2"/>
                </a:cxn>
              </a:cxnLst>
              <a:rect l="0" t="0" r="r" b="b"/>
              <a:pathLst>
                <a:path w="20882" h="21505" extrusionOk="0">
                  <a:moveTo>
                    <a:pt x="20300" y="21063"/>
                  </a:moveTo>
                  <a:cubicBezTo>
                    <a:pt x="19159" y="21263"/>
                    <a:pt x="17984" y="21495"/>
                    <a:pt x="16740" y="21495"/>
                  </a:cubicBezTo>
                  <a:cubicBezTo>
                    <a:pt x="16464" y="21495"/>
                    <a:pt x="16153" y="21545"/>
                    <a:pt x="15945" y="21412"/>
                  </a:cubicBezTo>
                  <a:cubicBezTo>
                    <a:pt x="15773" y="20748"/>
                    <a:pt x="15565" y="20067"/>
                    <a:pt x="15461" y="19403"/>
                  </a:cubicBezTo>
                  <a:cubicBezTo>
                    <a:pt x="14943" y="16514"/>
                    <a:pt x="14667" y="13609"/>
                    <a:pt x="14770" y="10703"/>
                  </a:cubicBezTo>
                  <a:cubicBezTo>
                    <a:pt x="14805" y="9923"/>
                    <a:pt x="14805" y="9159"/>
                    <a:pt x="14701" y="8379"/>
                  </a:cubicBezTo>
                  <a:cubicBezTo>
                    <a:pt x="14390" y="6287"/>
                    <a:pt x="14528" y="4212"/>
                    <a:pt x="15116" y="2136"/>
                  </a:cubicBezTo>
                  <a:cubicBezTo>
                    <a:pt x="15289" y="1456"/>
                    <a:pt x="15461" y="775"/>
                    <a:pt x="16118" y="144"/>
                  </a:cubicBezTo>
                  <a:cubicBezTo>
                    <a:pt x="16222" y="227"/>
                    <a:pt x="16256" y="343"/>
                    <a:pt x="16498" y="393"/>
                  </a:cubicBezTo>
                  <a:cubicBezTo>
                    <a:pt x="16464" y="576"/>
                    <a:pt x="16360" y="742"/>
                    <a:pt x="16498" y="924"/>
                  </a:cubicBezTo>
                  <a:cubicBezTo>
                    <a:pt x="17328" y="2120"/>
                    <a:pt x="17466" y="3365"/>
                    <a:pt x="17293" y="4610"/>
                  </a:cubicBezTo>
                  <a:cubicBezTo>
                    <a:pt x="16982" y="6735"/>
                    <a:pt x="17259" y="8844"/>
                    <a:pt x="17431" y="10952"/>
                  </a:cubicBezTo>
                  <a:cubicBezTo>
                    <a:pt x="17673" y="13941"/>
                    <a:pt x="17915" y="16913"/>
                    <a:pt x="17570" y="19901"/>
                  </a:cubicBezTo>
                  <a:cubicBezTo>
                    <a:pt x="17535" y="20134"/>
                    <a:pt x="17535" y="20366"/>
                    <a:pt x="17535" y="20598"/>
                  </a:cubicBezTo>
                  <a:cubicBezTo>
                    <a:pt x="17535" y="20715"/>
                    <a:pt x="17604" y="20831"/>
                    <a:pt x="17881" y="20847"/>
                  </a:cubicBezTo>
                  <a:cubicBezTo>
                    <a:pt x="18226" y="20864"/>
                    <a:pt x="18295" y="20731"/>
                    <a:pt x="18330" y="20598"/>
                  </a:cubicBezTo>
                  <a:cubicBezTo>
                    <a:pt x="18365" y="20532"/>
                    <a:pt x="18330" y="20466"/>
                    <a:pt x="18330" y="20399"/>
                  </a:cubicBezTo>
                  <a:cubicBezTo>
                    <a:pt x="18330" y="18855"/>
                    <a:pt x="18365" y="17295"/>
                    <a:pt x="18365" y="15750"/>
                  </a:cubicBezTo>
                  <a:cubicBezTo>
                    <a:pt x="18365" y="12812"/>
                    <a:pt x="17881" y="9890"/>
                    <a:pt x="17846" y="6968"/>
                  </a:cubicBezTo>
                  <a:cubicBezTo>
                    <a:pt x="17812" y="4992"/>
                    <a:pt x="18261" y="3016"/>
                    <a:pt x="17673" y="1041"/>
                  </a:cubicBezTo>
                  <a:cubicBezTo>
                    <a:pt x="17742" y="1041"/>
                    <a:pt x="17812" y="1041"/>
                    <a:pt x="17881" y="1041"/>
                  </a:cubicBezTo>
                  <a:cubicBezTo>
                    <a:pt x="19574" y="2136"/>
                    <a:pt x="20265" y="3382"/>
                    <a:pt x="20265" y="4726"/>
                  </a:cubicBezTo>
                  <a:cubicBezTo>
                    <a:pt x="20300" y="6204"/>
                    <a:pt x="19885" y="7682"/>
                    <a:pt x="19643" y="9159"/>
                  </a:cubicBezTo>
                  <a:cubicBezTo>
                    <a:pt x="19298" y="11301"/>
                    <a:pt x="19194" y="13443"/>
                    <a:pt x="20162" y="15551"/>
                  </a:cubicBezTo>
                  <a:cubicBezTo>
                    <a:pt x="20957" y="17245"/>
                    <a:pt x="21233" y="18971"/>
                    <a:pt x="20265" y="20681"/>
                  </a:cubicBezTo>
                  <a:cubicBezTo>
                    <a:pt x="20231" y="20814"/>
                    <a:pt x="20196" y="20947"/>
                    <a:pt x="20300" y="21063"/>
                  </a:cubicBezTo>
                  <a:close/>
                  <a:moveTo>
                    <a:pt x="14770" y="19005"/>
                  </a:moveTo>
                  <a:cubicBezTo>
                    <a:pt x="14528" y="17344"/>
                    <a:pt x="14321" y="15701"/>
                    <a:pt x="14252" y="14040"/>
                  </a:cubicBezTo>
                  <a:cubicBezTo>
                    <a:pt x="14114" y="11002"/>
                    <a:pt x="14045" y="7964"/>
                    <a:pt x="14045" y="4909"/>
                  </a:cubicBezTo>
                  <a:cubicBezTo>
                    <a:pt x="14045" y="3498"/>
                    <a:pt x="14321" y="2087"/>
                    <a:pt x="15047" y="725"/>
                  </a:cubicBezTo>
                  <a:cubicBezTo>
                    <a:pt x="15150" y="509"/>
                    <a:pt x="15323" y="310"/>
                    <a:pt x="15427" y="94"/>
                  </a:cubicBezTo>
                  <a:cubicBezTo>
                    <a:pt x="14978" y="-22"/>
                    <a:pt x="14494" y="-22"/>
                    <a:pt x="14010" y="44"/>
                  </a:cubicBezTo>
                  <a:cubicBezTo>
                    <a:pt x="13422" y="144"/>
                    <a:pt x="12835" y="244"/>
                    <a:pt x="12247" y="343"/>
                  </a:cubicBezTo>
                  <a:cubicBezTo>
                    <a:pt x="12420" y="509"/>
                    <a:pt x="12317" y="659"/>
                    <a:pt x="12144" y="808"/>
                  </a:cubicBezTo>
                  <a:cubicBezTo>
                    <a:pt x="11349" y="1605"/>
                    <a:pt x="11072" y="2452"/>
                    <a:pt x="11072" y="3299"/>
                  </a:cubicBezTo>
                  <a:cubicBezTo>
                    <a:pt x="11072" y="5324"/>
                    <a:pt x="10830" y="7366"/>
                    <a:pt x="11211" y="9392"/>
                  </a:cubicBezTo>
                  <a:cubicBezTo>
                    <a:pt x="11695" y="11816"/>
                    <a:pt x="11729" y="14240"/>
                    <a:pt x="12144" y="16664"/>
                  </a:cubicBezTo>
                  <a:cubicBezTo>
                    <a:pt x="12282" y="17461"/>
                    <a:pt x="12144" y="18257"/>
                    <a:pt x="12109" y="19071"/>
                  </a:cubicBezTo>
                  <a:cubicBezTo>
                    <a:pt x="12109" y="19220"/>
                    <a:pt x="12006" y="19353"/>
                    <a:pt x="11591" y="19303"/>
                  </a:cubicBezTo>
                  <a:cubicBezTo>
                    <a:pt x="11418" y="19968"/>
                    <a:pt x="11695" y="20615"/>
                    <a:pt x="11936" y="21263"/>
                  </a:cubicBezTo>
                  <a:cubicBezTo>
                    <a:pt x="12144" y="21279"/>
                    <a:pt x="12317" y="21296"/>
                    <a:pt x="12524" y="21312"/>
                  </a:cubicBezTo>
                  <a:cubicBezTo>
                    <a:pt x="13457" y="21362"/>
                    <a:pt x="14390" y="21578"/>
                    <a:pt x="15358" y="21429"/>
                  </a:cubicBezTo>
                  <a:cubicBezTo>
                    <a:pt x="14978" y="20632"/>
                    <a:pt x="14874" y="19802"/>
                    <a:pt x="14770" y="19005"/>
                  </a:cubicBezTo>
                  <a:close/>
                  <a:moveTo>
                    <a:pt x="13664" y="20300"/>
                  </a:moveTo>
                  <a:cubicBezTo>
                    <a:pt x="13699" y="20416"/>
                    <a:pt x="13595" y="20482"/>
                    <a:pt x="13353" y="20482"/>
                  </a:cubicBezTo>
                  <a:cubicBezTo>
                    <a:pt x="13111" y="20482"/>
                    <a:pt x="13008" y="20416"/>
                    <a:pt x="12973" y="20300"/>
                  </a:cubicBezTo>
                  <a:cubicBezTo>
                    <a:pt x="12973" y="20200"/>
                    <a:pt x="13042" y="20134"/>
                    <a:pt x="13250" y="20117"/>
                  </a:cubicBezTo>
                  <a:cubicBezTo>
                    <a:pt x="13457" y="20150"/>
                    <a:pt x="13630" y="20200"/>
                    <a:pt x="13664" y="20300"/>
                  </a:cubicBezTo>
                  <a:close/>
                  <a:moveTo>
                    <a:pt x="1154" y="8927"/>
                  </a:moveTo>
                  <a:cubicBezTo>
                    <a:pt x="-367" y="10338"/>
                    <a:pt x="-229" y="11799"/>
                    <a:pt x="670" y="13260"/>
                  </a:cubicBezTo>
                  <a:cubicBezTo>
                    <a:pt x="1188" y="14090"/>
                    <a:pt x="1776" y="14920"/>
                    <a:pt x="2571" y="15701"/>
                  </a:cubicBezTo>
                  <a:cubicBezTo>
                    <a:pt x="2778" y="15900"/>
                    <a:pt x="3054" y="16132"/>
                    <a:pt x="2260" y="16182"/>
                  </a:cubicBezTo>
                  <a:cubicBezTo>
                    <a:pt x="3400" y="17128"/>
                    <a:pt x="5024" y="17826"/>
                    <a:pt x="6994" y="18357"/>
                  </a:cubicBezTo>
                  <a:cubicBezTo>
                    <a:pt x="8377" y="18739"/>
                    <a:pt x="9932" y="18888"/>
                    <a:pt x="11418" y="19171"/>
                  </a:cubicBezTo>
                  <a:cubicBezTo>
                    <a:pt x="11418" y="18822"/>
                    <a:pt x="11660" y="18440"/>
                    <a:pt x="11383" y="18141"/>
                  </a:cubicBezTo>
                  <a:cubicBezTo>
                    <a:pt x="11107" y="17842"/>
                    <a:pt x="10139" y="17942"/>
                    <a:pt x="9483" y="17809"/>
                  </a:cubicBezTo>
                  <a:cubicBezTo>
                    <a:pt x="8031" y="17477"/>
                    <a:pt x="6960" y="16962"/>
                    <a:pt x="6061" y="16332"/>
                  </a:cubicBezTo>
                  <a:cubicBezTo>
                    <a:pt x="4264" y="15053"/>
                    <a:pt x="3607" y="13592"/>
                    <a:pt x="2916" y="12115"/>
                  </a:cubicBezTo>
                  <a:cubicBezTo>
                    <a:pt x="2398" y="11002"/>
                    <a:pt x="2709" y="9890"/>
                    <a:pt x="3054" y="8777"/>
                  </a:cubicBezTo>
                  <a:cubicBezTo>
                    <a:pt x="3124" y="8611"/>
                    <a:pt x="3193" y="8479"/>
                    <a:pt x="3538" y="8429"/>
                  </a:cubicBezTo>
                  <a:cubicBezTo>
                    <a:pt x="3918" y="8379"/>
                    <a:pt x="4126" y="8512"/>
                    <a:pt x="4299" y="8628"/>
                  </a:cubicBezTo>
                  <a:cubicBezTo>
                    <a:pt x="5301" y="9292"/>
                    <a:pt x="5646" y="10056"/>
                    <a:pt x="5992" y="10836"/>
                  </a:cubicBezTo>
                  <a:cubicBezTo>
                    <a:pt x="6545" y="12031"/>
                    <a:pt x="6960" y="13243"/>
                    <a:pt x="7720" y="14422"/>
                  </a:cubicBezTo>
                  <a:cubicBezTo>
                    <a:pt x="8169" y="15120"/>
                    <a:pt x="8791" y="15767"/>
                    <a:pt x="10174" y="16166"/>
                  </a:cubicBezTo>
                  <a:cubicBezTo>
                    <a:pt x="10485" y="16066"/>
                    <a:pt x="10519" y="15950"/>
                    <a:pt x="10416" y="15767"/>
                  </a:cubicBezTo>
                  <a:cubicBezTo>
                    <a:pt x="9655" y="14123"/>
                    <a:pt x="9033" y="12463"/>
                    <a:pt x="8584" y="10786"/>
                  </a:cubicBezTo>
                  <a:cubicBezTo>
                    <a:pt x="8480" y="10388"/>
                    <a:pt x="8238" y="10006"/>
                    <a:pt x="8066" y="9624"/>
                  </a:cubicBezTo>
                  <a:cubicBezTo>
                    <a:pt x="7547" y="9043"/>
                    <a:pt x="6891" y="8512"/>
                    <a:pt x="6165" y="8014"/>
                  </a:cubicBezTo>
                  <a:cubicBezTo>
                    <a:pt x="5750" y="7931"/>
                    <a:pt x="5301" y="7831"/>
                    <a:pt x="4886" y="7748"/>
                  </a:cubicBezTo>
                  <a:cubicBezTo>
                    <a:pt x="4437" y="7765"/>
                    <a:pt x="4022" y="7765"/>
                    <a:pt x="3573" y="7781"/>
                  </a:cubicBezTo>
                  <a:cubicBezTo>
                    <a:pt x="3538" y="7781"/>
                    <a:pt x="3469" y="7798"/>
                    <a:pt x="3435" y="7798"/>
                  </a:cubicBezTo>
                  <a:cubicBezTo>
                    <a:pt x="3365" y="7831"/>
                    <a:pt x="3331" y="7848"/>
                    <a:pt x="3227" y="7814"/>
                  </a:cubicBezTo>
                  <a:cubicBezTo>
                    <a:pt x="3054" y="7814"/>
                    <a:pt x="2916" y="7798"/>
                    <a:pt x="2743" y="7798"/>
                  </a:cubicBezTo>
                  <a:cubicBezTo>
                    <a:pt x="2398" y="7964"/>
                    <a:pt x="2087" y="8130"/>
                    <a:pt x="1534" y="8113"/>
                  </a:cubicBezTo>
                  <a:cubicBezTo>
                    <a:pt x="1396" y="8263"/>
                    <a:pt x="1257" y="8412"/>
                    <a:pt x="1154" y="8562"/>
                  </a:cubicBezTo>
                  <a:cubicBezTo>
                    <a:pt x="1223" y="8694"/>
                    <a:pt x="1292" y="8811"/>
                    <a:pt x="1154" y="8927"/>
                  </a:cubicBezTo>
                  <a:close/>
                  <a:moveTo>
                    <a:pt x="3331" y="10205"/>
                  </a:moveTo>
                  <a:cubicBezTo>
                    <a:pt x="3262" y="12131"/>
                    <a:pt x="4160" y="13957"/>
                    <a:pt x="5992" y="15667"/>
                  </a:cubicBezTo>
                  <a:cubicBezTo>
                    <a:pt x="6994" y="16597"/>
                    <a:pt x="8480" y="17328"/>
                    <a:pt x="10727" y="17593"/>
                  </a:cubicBezTo>
                  <a:cubicBezTo>
                    <a:pt x="10969" y="17627"/>
                    <a:pt x="11487" y="17809"/>
                    <a:pt x="11556" y="17527"/>
                  </a:cubicBezTo>
                  <a:cubicBezTo>
                    <a:pt x="11591" y="17311"/>
                    <a:pt x="11936" y="16962"/>
                    <a:pt x="11176" y="16846"/>
                  </a:cubicBezTo>
                  <a:cubicBezTo>
                    <a:pt x="8930" y="16481"/>
                    <a:pt x="7824" y="15651"/>
                    <a:pt x="7167" y="14638"/>
                  </a:cubicBezTo>
                  <a:cubicBezTo>
                    <a:pt x="6545" y="13659"/>
                    <a:pt x="6130" y="12662"/>
                    <a:pt x="5750" y="11650"/>
                  </a:cubicBezTo>
                  <a:cubicBezTo>
                    <a:pt x="5405" y="10670"/>
                    <a:pt x="5094" y="9691"/>
                    <a:pt x="3780" y="8728"/>
                  </a:cubicBezTo>
                  <a:cubicBezTo>
                    <a:pt x="3677" y="9309"/>
                    <a:pt x="3331" y="9740"/>
                    <a:pt x="3331" y="10205"/>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grpSp>
        <p:nvGrpSpPr>
          <p:cNvPr id="39" name="Group 38">
            <a:extLst>
              <a:ext uri="{FF2B5EF4-FFF2-40B4-BE49-F238E27FC236}">
                <a16:creationId xmlns:a16="http://schemas.microsoft.com/office/drawing/2014/main" id="{2D927DDC-755B-A9F0-A722-52A30A57AC8E}"/>
              </a:ext>
            </a:extLst>
          </p:cNvPr>
          <p:cNvGrpSpPr/>
          <p:nvPr userDrawn="1"/>
        </p:nvGrpSpPr>
        <p:grpSpPr>
          <a:xfrm>
            <a:off x="122924" y="1442759"/>
            <a:ext cx="3238120" cy="5096153"/>
            <a:chOff x="5829300" y="393699"/>
            <a:chExt cx="1747140" cy="2749649"/>
          </a:xfrm>
        </p:grpSpPr>
        <p:sp>
          <p:nvSpPr>
            <p:cNvPr id="40" name="Shape">
              <a:extLst>
                <a:ext uri="{FF2B5EF4-FFF2-40B4-BE49-F238E27FC236}">
                  <a16:creationId xmlns:a16="http://schemas.microsoft.com/office/drawing/2014/main" id="{33DB39E3-40B8-32A1-CCBD-C9CE114FECC6}"/>
                </a:ext>
              </a:extLst>
            </p:cNvPr>
            <p:cNvSpPr/>
            <p:nvPr/>
          </p:nvSpPr>
          <p:spPr>
            <a:xfrm>
              <a:off x="5829300" y="393699"/>
              <a:ext cx="1747140" cy="2749649"/>
            </a:xfrm>
            <a:custGeom>
              <a:avLst/>
              <a:gdLst/>
              <a:ahLst/>
              <a:cxnLst>
                <a:cxn ang="0">
                  <a:pos x="wd2" y="hd2"/>
                </a:cxn>
                <a:cxn ang="5400000">
                  <a:pos x="wd2" y="hd2"/>
                </a:cxn>
                <a:cxn ang="10800000">
                  <a:pos x="wd2" y="hd2"/>
                </a:cxn>
                <a:cxn ang="16200000">
                  <a:pos x="wd2" y="hd2"/>
                </a:cxn>
              </a:cxnLst>
              <a:rect l="0" t="0" r="r" b="b"/>
              <a:pathLst>
                <a:path w="21362" h="21306" extrusionOk="0">
                  <a:moveTo>
                    <a:pt x="4185" y="6903"/>
                  </a:moveTo>
                  <a:cubicBezTo>
                    <a:pt x="4356" y="7031"/>
                    <a:pt x="4542" y="7139"/>
                    <a:pt x="4760" y="7228"/>
                  </a:cubicBezTo>
                  <a:cubicBezTo>
                    <a:pt x="5148" y="7385"/>
                    <a:pt x="5397" y="7346"/>
                    <a:pt x="5583" y="7070"/>
                  </a:cubicBezTo>
                  <a:cubicBezTo>
                    <a:pt x="5754" y="6824"/>
                    <a:pt x="5800" y="6549"/>
                    <a:pt x="5893" y="6283"/>
                  </a:cubicBezTo>
                  <a:cubicBezTo>
                    <a:pt x="6313" y="4935"/>
                    <a:pt x="6779" y="3587"/>
                    <a:pt x="7524" y="2298"/>
                  </a:cubicBezTo>
                  <a:cubicBezTo>
                    <a:pt x="7990" y="1491"/>
                    <a:pt x="8657" y="743"/>
                    <a:pt x="9822" y="251"/>
                  </a:cubicBezTo>
                  <a:cubicBezTo>
                    <a:pt x="10847" y="-182"/>
                    <a:pt x="11422" y="-64"/>
                    <a:pt x="11856" y="674"/>
                  </a:cubicBezTo>
                  <a:cubicBezTo>
                    <a:pt x="12260" y="1353"/>
                    <a:pt x="12400" y="2071"/>
                    <a:pt x="12477" y="2790"/>
                  </a:cubicBezTo>
                  <a:cubicBezTo>
                    <a:pt x="12679" y="4443"/>
                    <a:pt x="12602" y="6096"/>
                    <a:pt x="12509" y="7759"/>
                  </a:cubicBezTo>
                  <a:cubicBezTo>
                    <a:pt x="12477" y="8232"/>
                    <a:pt x="12462" y="8714"/>
                    <a:pt x="12633" y="9176"/>
                  </a:cubicBezTo>
                  <a:cubicBezTo>
                    <a:pt x="12664" y="9255"/>
                    <a:pt x="12695" y="9334"/>
                    <a:pt x="12757" y="9413"/>
                  </a:cubicBezTo>
                  <a:cubicBezTo>
                    <a:pt x="12974" y="9708"/>
                    <a:pt x="13316" y="9777"/>
                    <a:pt x="13766" y="9590"/>
                  </a:cubicBezTo>
                  <a:cubicBezTo>
                    <a:pt x="13859" y="9550"/>
                    <a:pt x="13953" y="9501"/>
                    <a:pt x="14030" y="9452"/>
                  </a:cubicBezTo>
                  <a:cubicBezTo>
                    <a:pt x="14123" y="9393"/>
                    <a:pt x="14232" y="9334"/>
                    <a:pt x="14325" y="9275"/>
                  </a:cubicBezTo>
                  <a:cubicBezTo>
                    <a:pt x="15288" y="8684"/>
                    <a:pt x="15707" y="7927"/>
                    <a:pt x="15971" y="7120"/>
                  </a:cubicBezTo>
                  <a:cubicBezTo>
                    <a:pt x="16220" y="6352"/>
                    <a:pt x="16391" y="5575"/>
                    <a:pt x="16825" y="4837"/>
                  </a:cubicBezTo>
                  <a:cubicBezTo>
                    <a:pt x="17136" y="4305"/>
                    <a:pt x="17571" y="3833"/>
                    <a:pt x="18425" y="3567"/>
                  </a:cubicBezTo>
                  <a:cubicBezTo>
                    <a:pt x="18611" y="3508"/>
                    <a:pt x="18813" y="3538"/>
                    <a:pt x="18999" y="3518"/>
                  </a:cubicBezTo>
                  <a:cubicBezTo>
                    <a:pt x="19838" y="3479"/>
                    <a:pt x="20490" y="3715"/>
                    <a:pt x="20878" y="4207"/>
                  </a:cubicBezTo>
                  <a:cubicBezTo>
                    <a:pt x="21127" y="4522"/>
                    <a:pt x="21251" y="4866"/>
                    <a:pt x="21298" y="5220"/>
                  </a:cubicBezTo>
                  <a:cubicBezTo>
                    <a:pt x="21515" y="6933"/>
                    <a:pt x="21220" y="8596"/>
                    <a:pt x="19947" y="10141"/>
                  </a:cubicBezTo>
                  <a:cubicBezTo>
                    <a:pt x="19108" y="11164"/>
                    <a:pt x="17819" y="11902"/>
                    <a:pt x="16127" y="12345"/>
                  </a:cubicBezTo>
                  <a:cubicBezTo>
                    <a:pt x="15832" y="12424"/>
                    <a:pt x="15537" y="12502"/>
                    <a:pt x="15242" y="12591"/>
                  </a:cubicBezTo>
                  <a:cubicBezTo>
                    <a:pt x="13704" y="13044"/>
                    <a:pt x="12943" y="13831"/>
                    <a:pt x="12788" y="14894"/>
                  </a:cubicBezTo>
                  <a:cubicBezTo>
                    <a:pt x="12679" y="15642"/>
                    <a:pt x="12788" y="16389"/>
                    <a:pt x="12835" y="17128"/>
                  </a:cubicBezTo>
                  <a:cubicBezTo>
                    <a:pt x="12897" y="18072"/>
                    <a:pt x="12928" y="19017"/>
                    <a:pt x="12571" y="19942"/>
                  </a:cubicBezTo>
                  <a:cubicBezTo>
                    <a:pt x="12322" y="20601"/>
                    <a:pt x="11717" y="21054"/>
                    <a:pt x="10661" y="21231"/>
                  </a:cubicBezTo>
                  <a:cubicBezTo>
                    <a:pt x="9574" y="21418"/>
                    <a:pt x="8611" y="21251"/>
                    <a:pt x="7803" y="20749"/>
                  </a:cubicBezTo>
                  <a:cubicBezTo>
                    <a:pt x="7136" y="20336"/>
                    <a:pt x="6810" y="19814"/>
                    <a:pt x="6577" y="19263"/>
                  </a:cubicBezTo>
                  <a:cubicBezTo>
                    <a:pt x="6033" y="17993"/>
                    <a:pt x="5769" y="16695"/>
                    <a:pt x="5552" y="15396"/>
                  </a:cubicBezTo>
                  <a:cubicBezTo>
                    <a:pt x="5365" y="14244"/>
                    <a:pt x="5397" y="13083"/>
                    <a:pt x="5179" y="11942"/>
                  </a:cubicBezTo>
                  <a:cubicBezTo>
                    <a:pt x="5070" y="11351"/>
                    <a:pt x="4713" y="10869"/>
                    <a:pt x="3813" y="10613"/>
                  </a:cubicBezTo>
                  <a:cubicBezTo>
                    <a:pt x="3719" y="10584"/>
                    <a:pt x="3642" y="10544"/>
                    <a:pt x="3549" y="10515"/>
                  </a:cubicBezTo>
                  <a:cubicBezTo>
                    <a:pt x="1577" y="9875"/>
                    <a:pt x="490" y="8842"/>
                    <a:pt x="163" y="7474"/>
                  </a:cubicBezTo>
                  <a:cubicBezTo>
                    <a:pt x="-85" y="6480"/>
                    <a:pt x="-54" y="5496"/>
                    <a:pt x="288" y="4522"/>
                  </a:cubicBezTo>
                  <a:cubicBezTo>
                    <a:pt x="396" y="4207"/>
                    <a:pt x="583" y="3912"/>
                    <a:pt x="924" y="3666"/>
                  </a:cubicBezTo>
                  <a:cubicBezTo>
                    <a:pt x="1018" y="3636"/>
                    <a:pt x="1111" y="3597"/>
                    <a:pt x="1204" y="3567"/>
                  </a:cubicBezTo>
                  <a:cubicBezTo>
                    <a:pt x="1297" y="3557"/>
                    <a:pt x="1375" y="3548"/>
                    <a:pt x="1468" y="3538"/>
                  </a:cubicBezTo>
                  <a:cubicBezTo>
                    <a:pt x="1577" y="3538"/>
                    <a:pt x="1670" y="3538"/>
                    <a:pt x="1778" y="3538"/>
                  </a:cubicBezTo>
                  <a:cubicBezTo>
                    <a:pt x="2260" y="3675"/>
                    <a:pt x="2477" y="3931"/>
                    <a:pt x="2648" y="4217"/>
                  </a:cubicBezTo>
                  <a:cubicBezTo>
                    <a:pt x="2959" y="4699"/>
                    <a:pt x="3052" y="5211"/>
                    <a:pt x="3254" y="5703"/>
                  </a:cubicBezTo>
                  <a:cubicBezTo>
                    <a:pt x="3409" y="6067"/>
                    <a:pt x="3595" y="6421"/>
                    <a:pt x="3952" y="6726"/>
                  </a:cubicBezTo>
                  <a:cubicBezTo>
                    <a:pt x="3983" y="6795"/>
                    <a:pt x="4123" y="6834"/>
                    <a:pt x="4185" y="6903"/>
                  </a:cubicBezTo>
                  <a:close/>
                  <a:moveTo>
                    <a:pt x="8471" y="5998"/>
                  </a:moveTo>
                  <a:cubicBezTo>
                    <a:pt x="8285" y="5575"/>
                    <a:pt x="8471" y="5033"/>
                    <a:pt x="8720" y="4463"/>
                  </a:cubicBezTo>
                  <a:cubicBezTo>
                    <a:pt x="8984" y="3853"/>
                    <a:pt x="9185" y="3223"/>
                    <a:pt x="9418" y="2603"/>
                  </a:cubicBezTo>
                  <a:cubicBezTo>
                    <a:pt x="9574" y="2160"/>
                    <a:pt x="9667" y="1717"/>
                    <a:pt x="9729" y="1265"/>
                  </a:cubicBezTo>
                  <a:cubicBezTo>
                    <a:pt x="9744" y="1176"/>
                    <a:pt x="9760" y="1058"/>
                    <a:pt x="9558" y="1058"/>
                  </a:cubicBezTo>
                  <a:cubicBezTo>
                    <a:pt x="9403" y="1058"/>
                    <a:pt x="9403" y="1176"/>
                    <a:pt x="9387" y="1255"/>
                  </a:cubicBezTo>
                  <a:cubicBezTo>
                    <a:pt x="9356" y="1402"/>
                    <a:pt x="9341" y="1550"/>
                    <a:pt x="9310" y="1698"/>
                  </a:cubicBezTo>
                  <a:cubicBezTo>
                    <a:pt x="9030" y="2790"/>
                    <a:pt x="8626" y="3853"/>
                    <a:pt x="8130" y="4915"/>
                  </a:cubicBezTo>
                  <a:cubicBezTo>
                    <a:pt x="8036" y="5102"/>
                    <a:pt x="7959" y="5280"/>
                    <a:pt x="8036" y="5466"/>
                  </a:cubicBezTo>
                  <a:cubicBezTo>
                    <a:pt x="8238" y="6018"/>
                    <a:pt x="8145" y="6559"/>
                    <a:pt x="7928" y="7100"/>
                  </a:cubicBezTo>
                  <a:cubicBezTo>
                    <a:pt x="7710" y="7631"/>
                    <a:pt x="7633" y="8163"/>
                    <a:pt x="7757" y="8704"/>
                  </a:cubicBezTo>
                  <a:cubicBezTo>
                    <a:pt x="7866" y="9176"/>
                    <a:pt x="8005" y="9649"/>
                    <a:pt x="7819" y="10121"/>
                  </a:cubicBezTo>
                  <a:cubicBezTo>
                    <a:pt x="7695" y="10416"/>
                    <a:pt x="7633" y="10711"/>
                    <a:pt x="7710" y="11017"/>
                  </a:cubicBezTo>
                  <a:cubicBezTo>
                    <a:pt x="7819" y="11430"/>
                    <a:pt x="7881" y="11843"/>
                    <a:pt x="7741" y="12266"/>
                  </a:cubicBezTo>
                  <a:cubicBezTo>
                    <a:pt x="7664" y="12512"/>
                    <a:pt x="7695" y="12758"/>
                    <a:pt x="7710" y="13004"/>
                  </a:cubicBezTo>
                  <a:cubicBezTo>
                    <a:pt x="7881" y="14589"/>
                    <a:pt x="8036" y="16173"/>
                    <a:pt x="8285" y="17757"/>
                  </a:cubicBezTo>
                  <a:cubicBezTo>
                    <a:pt x="8394" y="18436"/>
                    <a:pt x="8595" y="19105"/>
                    <a:pt x="9015" y="19735"/>
                  </a:cubicBezTo>
                  <a:cubicBezTo>
                    <a:pt x="9046" y="19794"/>
                    <a:pt x="9061" y="19883"/>
                    <a:pt x="9201" y="19863"/>
                  </a:cubicBezTo>
                  <a:cubicBezTo>
                    <a:pt x="9356" y="19844"/>
                    <a:pt x="9325" y="19755"/>
                    <a:pt x="9310" y="19686"/>
                  </a:cubicBezTo>
                  <a:cubicBezTo>
                    <a:pt x="9294" y="19637"/>
                    <a:pt x="9279" y="19588"/>
                    <a:pt x="9248" y="19548"/>
                  </a:cubicBezTo>
                  <a:cubicBezTo>
                    <a:pt x="8657" y="18741"/>
                    <a:pt x="8611" y="17866"/>
                    <a:pt x="8487" y="17000"/>
                  </a:cubicBezTo>
                  <a:cubicBezTo>
                    <a:pt x="8347" y="15976"/>
                    <a:pt x="8223" y="14963"/>
                    <a:pt x="8114" y="13939"/>
                  </a:cubicBezTo>
                  <a:cubicBezTo>
                    <a:pt x="8052" y="13329"/>
                    <a:pt x="7912" y="12719"/>
                    <a:pt x="8067" y="12099"/>
                  </a:cubicBezTo>
                  <a:cubicBezTo>
                    <a:pt x="8145" y="11814"/>
                    <a:pt x="8114" y="11509"/>
                    <a:pt x="8052" y="11213"/>
                  </a:cubicBezTo>
                  <a:cubicBezTo>
                    <a:pt x="7974" y="10898"/>
                    <a:pt x="7959" y="10574"/>
                    <a:pt x="8083" y="10259"/>
                  </a:cubicBezTo>
                  <a:cubicBezTo>
                    <a:pt x="8254" y="9836"/>
                    <a:pt x="8207" y="9413"/>
                    <a:pt x="8114" y="8989"/>
                  </a:cubicBezTo>
                  <a:cubicBezTo>
                    <a:pt x="7974" y="8419"/>
                    <a:pt x="7912" y="7848"/>
                    <a:pt x="8176" y="7287"/>
                  </a:cubicBezTo>
                  <a:cubicBezTo>
                    <a:pt x="8378" y="6913"/>
                    <a:pt x="8456" y="6539"/>
                    <a:pt x="8471" y="5998"/>
                  </a:cubicBezTo>
                  <a:close/>
                  <a:moveTo>
                    <a:pt x="10008" y="15592"/>
                  </a:moveTo>
                  <a:cubicBezTo>
                    <a:pt x="9993" y="16763"/>
                    <a:pt x="10133" y="17836"/>
                    <a:pt x="10272" y="18899"/>
                  </a:cubicBezTo>
                  <a:cubicBezTo>
                    <a:pt x="10319" y="19292"/>
                    <a:pt x="10474" y="19676"/>
                    <a:pt x="10645" y="20050"/>
                  </a:cubicBezTo>
                  <a:cubicBezTo>
                    <a:pt x="10676" y="20119"/>
                    <a:pt x="10692" y="20217"/>
                    <a:pt x="10847" y="20188"/>
                  </a:cubicBezTo>
                  <a:cubicBezTo>
                    <a:pt x="11002" y="20158"/>
                    <a:pt x="10940" y="20070"/>
                    <a:pt x="10925" y="20001"/>
                  </a:cubicBezTo>
                  <a:cubicBezTo>
                    <a:pt x="10925" y="19981"/>
                    <a:pt x="10925" y="19971"/>
                    <a:pt x="10909" y="19952"/>
                  </a:cubicBezTo>
                  <a:cubicBezTo>
                    <a:pt x="10645" y="19342"/>
                    <a:pt x="10552" y="18712"/>
                    <a:pt x="10474" y="18082"/>
                  </a:cubicBezTo>
                  <a:cubicBezTo>
                    <a:pt x="10319" y="16744"/>
                    <a:pt x="10226" y="15396"/>
                    <a:pt x="10412" y="14057"/>
                  </a:cubicBezTo>
                  <a:cubicBezTo>
                    <a:pt x="10661" y="12335"/>
                    <a:pt x="10738" y="10613"/>
                    <a:pt x="10552" y="8881"/>
                  </a:cubicBezTo>
                  <a:cubicBezTo>
                    <a:pt x="10474" y="8143"/>
                    <a:pt x="10474" y="7405"/>
                    <a:pt x="10567" y="6667"/>
                  </a:cubicBezTo>
                  <a:cubicBezTo>
                    <a:pt x="10583" y="6559"/>
                    <a:pt x="10738" y="6352"/>
                    <a:pt x="10459" y="6332"/>
                  </a:cubicBezTo>
                  <a:cubicBezTo>
                    <a:pt x="10179" y="6323"/>
                    <a:pt x="10257" y="6539"/>
                    <a:pt x="10226" y="6667"/>
                  </a:cubicBezTo>
                  <a:cubicBezTo>
                    <a:pt x="10071" y="7710"/>
                    <a:pt x="10210" y="8743"/>
                    <a:pt x="10272" y="9786"/>
                  </a:cubicBezTo>
                  <a:cubicBezTo>
                    <a:pt x="10319" y="10643"/>
                    <a:pt x="10350" y="11489"/>
                    <a:pt x="10257" y="12345"/>
                  </a:cubicBezTo>
                  <a:cubicBezTo>
                    <a:pt x="10164" y="13467"/>
                    <a:pt x="9962" y="14569"/>
                    <a:pt x="10008" y="15592"/>
                  </a:cubicBezTo>
                  <a:close/>
                  <a:moveTo>
                    <a:pt x="13036" y="11607"/>
                  </a:moveTo>
                  <a:cubicBezTo>
                    <a:pt x="13192" y="11597"/>
                    <a:pt x="13316" y="11597"/>
                    <a:pt x="13440" y="11597"/>
                  </a:cubicBezTo>
                  <a:cubicBezTo>
                    <a:pt x="13502" y="11597"/>
                    <a:pt x="13564" y="11587"/>
                    <a:pt x="13627" y="11577"/>
                  </a:cubicBezTo>
                  <a:cubicBezTo>
                    <a:pt x="16142" y="11164"/>
                    <a:pt x="17773" y="10141"/>
                    <a:pt x="18689" y="8625"/>
                  </a:cubicBezTo>
                  <a:cubicBezTo>
                    <a:pt x="19217" y="7749"/>
                    <a:pt x="19325" y="6805"/>
                    <a:pt x="19543" y="5890"/>
                  </a:cubicBezTo>
                  <a:cubicBezTo>
                    <a:pt x="19605" y="5594"/>
                    <a:pt x="19683" y="5309"/>
                    <a:pt x="19760" y="5014"/>
                  </a:cubicBezTo>
                  <a:cubicBezTo>
                    <a:pt x="19776" y="4945"/>
                    <a:pt x="19776" y="4876"/>
                    <a:pt x="19652" y="4847"/>
                  </a:cubicBezTo>
                  <a:cubicBezTo>
                    <a:pt x="19512" y="4817"/>
                    <a:pt x="19465" y="4896"/>
                    <a:pt x="19450" y="4955"/>
                  </a:cubicBezTo>
                  <a:cubicBezTo>
                    <a:pt x="19403" y="5053"/>
                    <a:pt x="19372" y="5161"/>
                    <a:pt x="19341" y="5270"/>
                  </a:cubicBezTo>
                  <a:cubicBezTo>
                    <a:pt x="19124" y="6037"/>
                    <a:pt x="19030" y="6815"/>
                    <a:pt x="18798" y="7572"/>
                  </a:cubicBezTo>
                  <a:cubicBezTo>
                    <a:pt x="18456" y="8694"/>
                    <a:pt x="17726" y="9688"/>
                    <a:pt x="16329" y="10446"/>
                  </a:cubicBezTo>
                  <a:cubicBezTo>
                    <a:pt x="15381" y="10967"/>
                    <a:pt x="14325" y="11341"/>
                    <a:pt x="13052" y="11410"/>
                  </a:cubicBezTo>
                  <a:cubicBezTo>
                    <a:pt x="12850" y="11420"/>
                    <a:pt x="12477" y="11312"/>
                    <a:pt x="12477" y="11499"/>
                  </a:cubicBezTo>
                  <a:cubicBezTo>
                    <a:pt x="12462" y="11676"/>
                    <a:pt x="12850" y="11568"/>
                    <a:pt x="13036" y="11607"/>
                  </a:cubicBezTo>
                  <a:close/>
                  <a:moveTo>
                    <a:pt x="17757" y="5289"/>
                  </a:moveTo>
                  <a:cubicBezTo>
                    <a:pt x="17757" y="5270"/>
                    <a:pt x="17757" y="5240"/>
                    <a:pt x="17757" y="5220"/>
                  </a:cubicBezTo>
                  <a:cubicBezTo>
                    <a:pt x="17742" y="5122"/>
                    <a:pt x="17850" y="4965"/>
                    <a:pt x="17617" y="4955"/>
                  </a:cubicBezTo>
                  <a:cubicBezTo>
                    <a:pt x="17384" y="4945"/>
                    <a:pt x="17447" y="5122"/>
                    <a:pt x="17431" y="5211"/>
                  </a:cubicBezTo>
                  <a:cubicBezTo>
                    <a:pt x="17338" y="5673"/>
                    <a:pt x="17338" y="6145"/>
                    <a:pt x="17198" y="6598"/>
                  </a:cubicBezTo>
                  <a:cubicBezTo>
                    <a:pt x="16981" y="7316"/>
                    <a:pt x="16437" y="7946"/>
                    <a:pt x="16002" y="8615"/>
                  </a:cubicBezTo>
                  <a:cubicBezTo>
                    <a:pt x="15816" y="8911"/>
                    <a:pt x="15676" y="9235"/>
                    <a:pt x="15273" y="9442"/>
                  </a:cubicBezTo>
                  <a:cubicBezTo>
                    <a:pt x="14356" y="9905"/>
                    <a:pt x="13471" y="10406"/>
                    <a:pt x="12245" y="10515"/>
                  </a:cubicBezTo>
                  <a:cubicBezTo>
                    <a:pt x="12167" y="10525"/>
                    <a:pt x="12074" y="10515"/>
                    <a:pt x="12074" y="10584"/>
                  </a:cubicBezTo>
                  <a:cubicBezTo>
                    <a:pt x="12074" y="10643"/>
                    <a:pt x="12151" y="10662"/>
                    <a:pt x="12229" y="10672"/>
                  </a:cubicBezTo>
                  <a:cubicBezTo>
                    <a:pt x="12540" y="10711"/>
                    <a:pt x="12819" y="10672"/>
                    <a:pt x="13099" y="10593"/>
                  </a:cubicBezTo>
                  <a:cubicBezTo>
                    <a:pt x="13720" y="10416"/>
                    <a:pt x="14279" y="10151"/>
                    <a:pt x="14869" y="9924"/>
                  </a:cubicBezTo>
                  <a:cubicBezTo>
                    <a:pt x="15490" y="9688"/>
                    <a:pt x="15894" y="9334"/>
                    <a:pt x="16173" y="8921"/>
                  </a:cubicBezTo>
                  <a:cubicBezTo>
                    <a:pt x="16266" y="8783"/>
                    <a:pt x="16344" y="8645"/>
                    <a:pt x="16437" y="8517"/>
                  </a:cubicBezTo>
                  <a:cubicBezTo>
                    <a:pt x="17214" y="7494"/>
                    <a:pt x="17804" y="6441"/>
                    <a:pt x="17757" y="5289"/>
                  </a:cubicBezTo>
                  <a:close/>
                  <a:moveTo>
                    <a:pt x="2073" y="4522"/>
                  </a:moveTo>
                  <a:cubicBezTo>
                    <a:pt x="1980" y="4532"/>
                    <a:pt x="1934" y="4571"/>
                    <a:pt x="1934" y="4620"/>
                  </a:cubicBezTo>
                  <a:cubicBezTo>
                    <a:pt x="1934" y="4748"/>
                    <a:pt x="1872" y="4896"/>
                    <a:pt x="1949" y="5014"/>
                  </a:cubicBezTo>
                  <a:cubicBezTo>
                    <a:pt x="2182" y="5427"/>
                    <a:pt x="2151" y="5850"/>
                    <a:pt x="2182" y="6273"/>
                  </a:cubicBezTo>
                  <a:cubicBezTo>
                    <a:pt x="2213" y="6529"/>
                    <a:pt x="2306" y="6785"/>
                    <a:pt x="2648" y="6952"/>
                  </a:cubicBezTo>
                  <a:cubicBezTo>
                    <a:pt x="3052" y="7139"/>
                    <a:pt x="3331" y="7366"/>
                    <a:pt x="3471" y="7671"/>
                  </a:cubicBezTo>
                  <a:cubicBezTo>
                    <a:pt x="3502" y="7740"/>
                    <a:pt x="3580" y="7809"/>
                    <a:pt x="3673" y="7838"/>
                  </a:cubicBezTo>
                  <a:cubicBezTo>
                    <a:pt x="4092" y="8015"/>
                    <a:pt x="4403" y="8251"/>
                    <a:pt x="4651" y="8527"/>
                  </a:cubicBezTo>
                  <a:cubicBezTo>
                    <a:pt x="4698" y="8576"/>
                    <a:pt x="4744" y="8665"/>
                    <a:pt x="4884" y="8625"/>
                  </a:cubicBezTo>
                  <a:cubicBezTo>
                    <a:pt x="4993" y="8586"/>
                    <a:pt x="4962" y="8507"/>
                    <a:pt x="4915" y="8448"/>
                  </a:cubicBezTo>
                  <a:cubicBezTo>
                    <a:pt x="4775" y="8242"/>
                    <a:pt x="4589" y="8055"/>
                    <a:pt x="4310" y="7907"/>
                  </a:cubicBezTo>
                  <a:cubicBezTo>
                    <a:pt x="3968" y="7730"/>
                    <a:pt x="3657" y="7543"/>
                    <a:pt x="3549" y="7257"/>
                  </a:cubicBezTo>
                  <a:cubicBezTo>
                    <a:pt x="3502" y="7130"/>
                    <a:pt x="3316" y="7041"/>
                    <a:pt x="3145" y="6972"/>
                  </a:cubicBezTo>
                  <a:cubicBezTo>
                    <a:pt x="2632" y="6765"/>
                    <a:pt x="2415" y="6451"/>
                    <a:pt x="2446" y="6096"/>
                  </a:cubicBezTo>
                  <a:cubicBezTo>
                    <a:pt x="2493" y="5604"/>
                    <a:pt x="2213" y="5142"/>
                    <a:pt x="2182" y="4660"/>
                  </a:cubicBezTo>
                  <a:cubicBezTo>
                    <a:pt x="2213" y="4601"/>
                    <a:pt x="2198" y="4532"/>
                    <a:pt x="2073" y="4522"/>
                  </a:cubicBezTo>
                  <a:close/>
                  <a:moveTo>
                    <a:pt x="10552" y="4768"/>
                  </a:moveTo>
                  <a:cubicBezTo>
                    <a:pt x="10567" y="4827"/>
                    <a:pt x="10490" y="4925"/>
                    <a:pt x="10661" y="4935"/>
                  </a:cubicBezTo>
                  <a:cubicBezTo>
                    <a:pt x="10800" y="4945"/>
                    <a:pt x="10847" y="4856"/>
                    <a:pt x="10863" y="4787"/>
                  </a:cubicBezTo>
                  <a:cubicBezTo>
                    <a:pt x="10878" y="4728"/>
                    <a:pt x="10909" y="4660"/>
                    <a:pt x="10925" y="4591"/>
                  </a:cubicBezTo>
                  <a:cubicBezTo>
                    <a:pt x="11018" y="4246"/>
                    <a:pt x="11049" y="3882"/>
                    <a:pt x="10987" y="3538"/>
                  </a:cubicBezTo>
                  <a:cubicBezTo>
                    <a:pt x="10863" y="2790"/>
                    <a:pt x="10909" y="2052"/>
                    <a:pt x="11282" y="1333"/>
                  </a:cubicBezTo>
                  <a:cubicBezTo>
                    <a:pt x="11313" y="1265"/>
                    <a:pt x="11391" y="1156"/>
                    <a:pt x="11189" y="1127"/>
                  </a:cubicBezTo>
                  <a:cubicBezTo>
                    <a:pt x="11002" y="1097"/>
                    <a:pt x="10987" y="1206"/>
                    <a:pt x="10956" y="1274"/>
                  </a:cubicBezTo>
                  <a:cubicBezTo>
                    <a:pt x="10676" y="1806"/>
                    <a:pt x="10521" y="2357"/>
                    <a:pt x="10599" y="2918"/>
                  </a:cubicBezTo>
                  <a:cubicBezTo>
                    <a:pt x="10661" y="3538"/>
                    <a:pt x="10738" y="4148"/>
                    <a:pt x="10552" y="4768"/>
                  </a:cubicBezTo>
                  <a:close/>
                  <a:moveTo>
                    <a:pt x="660" y="6460"/>
                  </a:moveTo>
                  <a:cubicBezTo>
                    <a:pt x="474" y="6490"/>
                    <a:pt x="521" y="6588"/>
                    <a:pt x="552" y="6657"/>
                  </a:cubicBezTo>
                  <a:cubicBezTo>
                    <a:pt x="676" y="7011"/>
                    <a:pt x="816" y="7356"/>
                    <a:pt x="924" y="7710"/>
                  </a:cubicBezTo>
                  <a:cubicBezTo>
                    <a:pt x="1266" y="8714"/>
                    <a:pt x="2415" y="9216"/>
                    <a:pt x="3782" y="9600"/>
                  </a:cubicBezTo>
                  <a:cubicBezTo>
                    <a:pt x="3859" y="9619"/>
                    <a:pt x="3968" y="9649"/>
                    <a:pt x="4030" y="9590"/>
                  </a:cubicBezTo>
                  <a:cubicBezTo>
                    <a:pt x="4108" y="9511"/>
                    <a:pt x="4030" y="9472"/>
                    <a:pt x="3921" y="9432"/>
                  </a:cubicBezTo>
                  <a:cubicBezTo>
                    <a:pt x="3797" y="9393"/>
                    <a:pt x="3673" y="9344"/>
                    <a:pt x="3549" y="9304"/>
                  </a:cubicBezTo>
                  <a:cubicBezTo>
                    <a:pt x="2260" y="8940"/>
                    <a:pt x="1390" y="8360"/>
                    <a:pt x="1142" y="7454"/>
                  </a:cubicBezTo>
                  <a:cubicBezTo>
                    <a:pt x="1064" y="7179"/>
                    <a:pt x="955" y="6913"/>
                    <a:pt x="847" y="6637"/>
                  </a:cubicBezTo>
                  <a:cubicBezTo>
                    <a:pt x="816" y="6569"/>
                    <a:pt x="800" y="6490"/>
                    <a:pt x="660" y="6460"/>
                  </a:cubicBezTo>
                  <a:close/>
                  <a:moveTo>
                    <a:pt x="691" y="5063"/>
                  </a:moveTo>
                  <a:cubicBezTo>
                    <a:pt x="691" y="5250"/>
                    <a:pt x="738" y="5437"/>
                    <a:pt x="847" y="5614"/>
                  </a:cubicBezTo>
                  <a:cubicBezTo>
                    <a:pt x="878" y="5673"/>
                    <a:pt x="940" y="5712"/>
                    <a:pt x="1049" y="5703"/>
                  </a:cubicBezTo>
                  <a:cubicBezTo>
                    <a:pt x="1126" y="5693"/>
                    <a:pt x="1142" y="5644"/>
                    <a:pt x="1126" y="5604"/>
                  </a:cubicBezTo>
                  <a:cubicBezTo>
                    <a:pt x="1018" y="5329"/>
                    <a:pt x="1033" y="5053"/>
                    <a:pt x="1018" y="4778"/>
                  </a:cubicBezTo>
                  <a:cubicBezTo>
                    <a:pt x="1018" y="4728"/>
                    <a:pt x="986" y="4679"/>
                    <a:pt x="878" y="4679"/>
                  </a:cubicBezTo>
                  <a:cubicBezTo>
                    <a:pt x="769" y="4679"/>
                    <a:pt x="754" y="4728"/>
                    <a:pt x="738" y="4778"/>
                  </a:cubicBezTo>
                  <a:cubicBezTo>
                    <a:pt x="722" y="4866"/>
                    <a:pt x="707" y="4965"/>
                    <a:pt x="691" y="5063"/>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1" name="Shape">
              <a:extLst>
                <a:ext uri="{FF2B5EF4-FFF2-40B4-BE49-F238E27FC236}">
                  <a16:creationId xmlns:a16="http://schemas.microsoft.com/office/drawing/2014/main" id="{07B052BC-0E29-E4D7-45B3-CF1F15BAAFDC}"/>
                </a:ext>
              </a:extLst>
            </p:cNvPr>
            <p:cNvSpPr/>
            <p:nvPr/>
          </p:nvSpPr>
          <p:spPr>
            <a:xfrm>
              <a:off x="5880100" y="685800"/>
              <a:ext cx="1510149" cy="919480"/>
            </a:xfrm>
            <a:custGeom>
              <a:avLst/>
              <a:gdLst/>
              <a:ahLst/>
              <a:cxnLst>
                <a:cxn ang="0">
                  <a:pos x="wd2" y="hd2"/>
                </a:cxn>
                <a:cxn ang="5400000">
                  <a:pos x="wd2" y="hd2"/>
                </a:cxn>
                <a:cxn ang="10800000">
                  <a:pos x="wd2" y="hd2"/>
                </a:cxn>
                <a:cxn ang="16200000">
                  <a:pos x="wd2" y="hd2"/>
                </a:cxn>
              </a:cxnLst>
              <a:rect l="0" t="0" r="r" b="b"/>
              <a:pathLst>
                <a:path w="21584" h="21600" extrusionOk="0">
                  <a:moveTo>
                    <a:pt x="1491" y="686"/>
                  </a:moveTo>
                  <a:cubicBezTo>
                    <a:pt x="1491" y="1671"/>
                    <a:pt x="1545" y="2655"/>
                    <a:pt x="1436" y="3640"/>
                  </a:cubicBezTo>
                  <a:cubicBezTo>
                    <a:pt x="1309" y="3640"/>
                    <a:pt x="1200" y="3640"/>
                    <a:pt x="1073" y="3640"/>
                  </a:cubicBezTo>
                  <a:cubicBezTo>
                    <a:pt x="1037" y="2655"/>
                    <a:pt x="1037" y="1671"/>
                    <a:pt x="1091" y="686"/>
                  </a:cubicBezTo>
                  <a:cubicBezTo>
                    <a:pt x="1109" y="388"/>
                    <a:pt x="1109" y="0"/>
                    <a:pt x="1345" y="30"/>
                  </a:cubicBezTo>
                  <a:cubicBezTo>
                    <a:pt x="1545" y="60"/>
                    <a:pt x="1491" y="448"/>
                    <a:pt x="1491" y="686"/>
                  </a:cubicBezTo>
                  <a:close/>
                  <a:moveTo>
                    <a:pt x="21221" y="3073"/>
                  </a:moveTo>
                  <a:cubicBezTo>
                    <a:pt x="21167" y="2238"/>
                    <a:pt x="21112" y="1402"/>
                    <a:pt x="21112" y="567"/>
                  </a:cubicBezTo>
                  <a:cubicBezTo>
                    <a:pt x="21112" y="328"/>
                    <a:pt x="21167" y="0"/>
                    <a:pt x="20949" y="0"/>
                  </a:cubicBezTo>
                  <a:cubicBezTo>
                    <a:pt x="20767" y="0"/>
                    <a:pt x="20767" y="298"/>
                    <a:pt x="20749" y="507"/>
                  </a:cubicBezTo>
                  <a:cubicBezTo>
                    <a:pt x="20622" y="1641"/>
                    <a:pt x="20695" y="2715"/>
                    <a:pt x="20912" y="3789"/>
                  </a:cubicBezTo>
                  <a:cubicBezTo>
                    <a:pt x="21130" y="3610"/>
                    <a:pt x="21366" y="3699"/>
                    <a:pt x="21584" y="3640"/>
                  </a:cubicBezTo>
                  <a:cubicBezTo>
                    <a:pt x="21348" y="3670"/>
                    <a:pt x="21257" y="3491"/>
                    <a:pt x="21221" y="3073"/>
                  </a:cubicBezTo>
                  <a:close/>
                  <a:moveTo>
                    <a:pt x="15739" y="17811"/>
                  </a:moveTo>
                  <a:cubicBezTo>
                    <a:pt x="15558" y="17841"/>
                    <a:pt x="15558" y="18169"/>
                    <a:pt x="15540" y="18408"/>
                  </a:cubicBezTo>
                  <a:cubicBezTo>
                    <a:pt x="15521" y="19482"/>
                    <a:pt x="15558" y="20586"/>
                    <a:pt x="15794" y="21600"/>
                  </a:cubicBezTo>
                  <a:cubicBezTo>
                    <a:pt x="15903" y="21421"/>
                    <a:pt x="16030" y="21242"/>
                    <a:pt x="16139" y="21063"/>
                  </a:cubicBezTo>
                  <a:cubicBezTo>
                    <a:pt x="15957" y="20198"/>
                    <a:pt x="16012" y="19273"/>
                    <a:pt x="15921" y="18378"/>
                  </a:cubicBezTo>
                  <a:cubicBezTo>
                    <a:pt x="15921" y="18169"/>
                    <a:pt x="15939" y="17811"/>
                    <a:pt x="15739" y="17811"/>
                  </a:cubicBezTo>
                  <a:close/>
                  <a:moveTo>
                    <a:pt x="202" y="567"/>
                  </a:moveTo>
                  <a:cubicBezTo>
                    <a:pt x="2" y="567"/>
                    <a:pt x="2" y="895"/>
                    <a:pt x="2" y="1134"/>
                  </a:cubicBezTo>
                  <a:cubicBezTo>
                    <a:pt x="-16" y="2178"/>
                    <a:pt x="111" y="3162"/>
                    <a:pt x="456" y="4028"/>
                  </a:cubicBezTo>
                  <a:cubicBezTo>
                    <a:pt x="565" y="3938"/>
                    <a:pt x="674" y="3819"/>
                    <a:pt x="783" y="3729"/>
                  </a:cubicBezTo>
                  <a:cubicBezTo>
                    <a:pt x="619" y="2864"/>
                    <a:pt x="420" y="1999"/>
                    <a:pt x="383" y="1074"/>
                  </a:cubicBezTo>
                  <a:cubicBezTo>
                    <a:pt x="365" y="865"/>
                    <a:pt x="383" y="567"/>
                    <a:pt x="202" y="567"/>
                  </a:cubicBezTo>
                  <a:close/>
                  <a:moveTo>
                    <a:pt x="4758" y="10710"/>
                  </a:moveTo>
                  <a:cubicBezTo>
                    <a:pt x="4594" y="10561"/>
                    <a:pt x="4504" y="10830"/>
                    <a:pt x="4449" y="11009"/>
                  </a:cubicBezTo>
                  <a:cubicBezTo>
                    <a:pt x="4231" y="11755"/>
                    <a:pt x="4068" y="12501"/>
                    <a:pt x="3995" y="13336"/>
                  </a:cubicBezTo>
                  <a:cubicBezTo>
                    <a:pt x="4032" y="13604"/>
                    <a:pt x="4195" y="13724"/>
                    <a:pt x="4268" y="13933"/>
                  </a:cubicBezTo>
                  <a:cubicBezTo>
                    <a:pt x="4522" y="13097"/>
                    <a:pt x="4631" y="12172"/>
                    <a:pt x="4794" y="11277"/>
                  </a:cubicBezTo>
                  <a:cubicBezTo>
                    <a:pt x="4830" y="11069"/>
                    <a:pt x="4903" y="10800"/>
                    <a:pt x="4758" y="10710"/>
                  </a:cubicBezTo>
                  <a:close/>
                </a:path>
              </a:pathLst>
            </a:custGeom>
            <a:solidFill>
              <a:srgbClr val="E3BC91"/>
            </a:solidFill>
            <a:ln w="12700">
              <a:miter lim="400000"/>
            </a:ln>
          </p:spPr>
          <p:txBody>
            <a:bodyPr lIns="38100" tIns="38100" rIns="38100" bIns="38100" anchor="ctr"/>
            <a:lstStyle/>
            <a:p>
              <a:pPr>
                <a:defRPr sz="3000">
                  <a:solidFill>
                    <a:srgbClr val="FFFFFF"/>
                  </a:solidFill>
                </a:defRPr>
              </a:pPr>
              <a:endParaRPr/>
            </a:p>
          </p:txBody>
        </p:sp>
      </p:grpSp>
      <p:grpSp>
        <p:nvGrpSpPr>
          <p:cNvPr id="42" name="Group 41">
            <a:extLst>
              <a:ext uri="{FF2B5EF4-FFF2-40B4-BE49-F238E27FC236}">
                <a16:creationId xmlns:a16="http://schemas.microsoft.com/office/drawing/2014/main" id="{78C96EA8-1ADF-F719-3567-3B75C4D5CB58}"/>
              </a:ext>
            </a:extLst>
          </p:cNvPr>
          <p:cNvGrpSpPr/>
          <p:nvPr userDrawn="1"/>
        </p:nvGrpSpPr>
        <p:grpSpPr>
          <a:xfrm>
            <a:off x="6294452" y="2951104"/>
            <a:ext cx="1647794" cy="3372614"/>
            <a:chOff x="6972299" y="4432300"/>
            <a:chExt cx="1137920" cy="2329032"/>
          </a:xfrm>
        </p:grpSpPr>
        <p:sp>
          <p:nvSpPr>
            <p:cNvPr id="43" name="Shape">
              <a:extLst>
                <a:ext uri="{FF2B5EF4-FFF2-40B4-BE49-F238E27FC236}">
                  <a16:creationId xmlns:a16="http://schemas.microsoft.com/office/drawing/2014/main" id="{E6210FC8-6721-90FC-AC3C-AB02738FD88A}"/>
                </a:ext>
              </a:extLst>
            </p:cNvPr>
            <p:cNvSpPr/>
            <p:nvPr/>
          </p:nvSpPr>
          <p:spPr>
            <a:xfrm>
              <a:off x="7023099" y="4432300"/>
              <a:ext cx="1078491" cy="2329032"/>
            </a:xfrm>
            <a:custGeom>
              <a:avLst/>
              <a:gdLst/>
              <a:ahLst/>
              <a:cxnLst>
                <a:cxn ang="0">
                  <a:pos x="wd2" y="hd2"/>
                </a:cxn>
                <a:cxn ang="5400000">
                  <a:pos x="wd2" y="hd2"/>
                </a:cxn>
                <a:cxn ang="10800000">
                  <a:pos x="wd2" y="hd2"/>
                </a:cxn>
                <a:cxn ang="16200000">
                  <a:pos x="wd2" y="hd2"/>
                </a:cxn>
              </a:cxnLst>
              <a:rect l="0" t="0" r="r" b="b"/>
              <a:pathLst>
                <a:path w="21554" h="21493" extrusionOk="0">
                  <a:moveTo>
                    <a:pt x="6142" y="1586"/>
                  </a:moveTo>
                  <a:cubicBezTo>
                    <a:pt x="6066" y="1457"/>
                    <a:pt x="5838" y="1293"/>
                    <a:pt x="6142" y="1175"/>
                  </a:cubicBezTo>
                  <a:cubicBezTo>
                    <a:pt x="6447" y="1046"/>
                    <a:pt x="6752" y="1187"/>
                    <a:pt x="7005" y="1234"/>
                  </a:cubicBezTo>
                  <a:cubicBezTo>
                    <a:pt x="8071" y="1445"/>
                    <a:pt x="9011" y="1738"/>
                    <a:pt x="9874" y="2183"/>
                  </a:cubicBezTo>
                  <a:cubicBezTo>
                    <a:pt x="9924" y="1703"/>
                    <a:pt x="9975" y="1281"/>
                    <a:pt x="10153" y="871"/>
                  </a:cubicBezTo>
                  <a:cubicBezTo>
                    <a:pt x="10254" y="660"/>
                    <a:pt x="10330" y="449"/>
                    <a:pt x="10432" y="238"/>
                  </a:cubicBezTo>
                  <a:cubicBezTo>
                    <a:pt x="10584" y="-55"/>
                    <a:pt x="10737" y="-67"/>
                    <a:pt x="11193" y="144"/>
                  </a:cubicBezTo>
                  <a:cubicBezTo>
                    <a:pt x="12158" y="589"/>
                    <a:pt x="12589" y="1152"/>
                    <a:pt x="12818" y="1761"/>
                  </a:cubicBezTo>
                  <a:cubicBezTo>
                    <a:pt x="12843" y="1820"/>
                    <a:pt x="12792" y="1879"/>
                    <a:pt x="12919" y="1937"/>
                  </a:cubicBezTo>
                  <a:cubicBezTo>
                    <a:pt x="13503" y="1503"/>
                    <a:pt x="14214" y="1128"/>
                    <a:pt x="15102" y="824"/>
                  </a:cubicBezTo>
                  <a:cubicBezTo>
                    <a:pt x="15762" y="601"/>
                    <a:pt x="15991" y="636"/>
                    <a:pt x="16041" y="1011"/>
                  </a:cubicBezTo>
                  <a:cubicBezTo>
                    <a:pt x="16143" y="1621"/>
                    <a:pt x="15610" y="2125"/>
                    <a:pt x="14696" y="2558"/>
                  </a:cubicBezTo>
                  <a:cubicBezTo>
                    <a:pt x="14544" y="2629"/>
                    <a:pt x="14341" y="2664"/>
                    <a:pt x="14315" y="2781"/>
                  </a:cubicBezTo>
                  <a:cubicBezTo>
                    <a:pt x="13655" y="2828"/>
                    <a:pt x="13097" y="2992"/>
                    <a:pt x="12488" y="3086"/>
                  </a:cubicBezTo>
                  <a:cubicBezTo>
                    <a:pt x="11777" y="3109"/>
                    <a:pt x="11092" y="3144"/>
                    <a:pt x="10381" y="3168"/>
                  </a:cubicBezTo>
                  <a:cubicBezTo>
                    <a:pt x="9518" y="3215"/>
                    <a:pt x="8833" y="2968"/>
                    <a:pt x="8046" y="2898"/>
                  </a:cubicBezTo>
                  <a:cubicBezTo>
                    <a:pt x="8122" y="2804"/>
                    <a:pt x="7945" y="2781"/>
                    <a:pt x="7843" y="2746"/>
                  </a:cubicBezTo>
                  <a:cubicBezTo>
                    <a:pt x="6955" y="2465"/>
                    <a:pt x="6447" y="2054"/>
                    <a:pt x="6142" y="1586"/>
                  </a:cubicBezTo>
                  <a:close/>
                  <a:moveTo>
                    <a:pt x="21549" y="18122"/>
                  </a:moveTo>
                  <a:cubicBezTo>
                    <a:pt x="21524" y="18650"/>
                    <a:pt x="21473" y="19177"/>
                    <a:pt x="21245" y="19693"/>
                  </a:cubicBezTo>
                  <a:cubicBezTo>
                    <a:pt x="20762" y="20830"/>
                    <a:pt x="19620" y="21287"/>
                    <a:pt x="17107" y="21381"/>
                  </a:cubicBezTo>
                  <a:cubicBezTo>
                    <a:pt x="13199" y="21533"/>
                    <a:pt x="9290" y="21486"/>
                    <a:pt x="5381" y="21486"/>
                  </a:cubicBezTo>
                  <a:cubicBezTo>
                    <a:pt x="4823" y="21486"/>
                    <a:pt x="4239" y="21428"/>
                    <a:pt x="3680" y="21392"/>
                  </a:cubicBezTo>
                  <a:cubicBezTo>
                    <a:pt x="1904" y="21263"/>
                    <a:pt x="939" y="20748"/>
                    <a:pt x="635" y="19951"/>
                  </a:cubicBezTo>
                  <a:cubicBezTo>
                    <a:pt x="355" y="19189"/>
                    <a:pt x="178" y="18427"/>
                    <a:pt x="102" y="17654"/>
                  </a:cubicBezTo>
                  <a:cubicBezTo>
                    <a:pt x="25" y="16927"/>
                    <a:pt x="0" y="16212"/>
                    <a:pt x="0" y="15485"/>
                  </a:cubicBezTo>
                  <a:cubicBezTo>
                    <a:pt x="0" y="14583"/>
                    <a:pt x="178" y="13692"/>
                    <a:pt x="406" y="12802"/>
                  </a:cubicBezTo>
                  <a:cubicBezTo>
                    <a:pt x="584" y="12145"/>
                    <a:pt x="914" y="12016"/>
                    <a:pt x="2361" y="11981"/>
                  </a:cubicBezTo>
                  <a:cubicBezTo>
                    <a:pt x="2538" y="11981"/>
                    <a:pt x="2690" y="11969"/>
                    <a:pt x="2868" y="11958"/>
                  </a:cubicBezTo>
                  <a:cubicBezTo>
                    <a:pt x="5178" y="11946"/>
                    <a:pt x="7488" y="11923"/>
                    <a:pt x="9772" y="11911"/>
                  </a:cubicBezTo>
                  <a:cubicBezTo>
                    <a:pt x="10813" y="11958"/>
                    <a:pt x="11828" y="11852"/>
                    <a:pt x="12843" y="11852"/>
                  </a:cubicBezTo>
                  <a:cubicBezTo>
                    <a:pt x="14595" y="11852"/>
                    <a:pt x="16371" y="11841"/>
                    <a:pt x="18123" y="11841"/>
                  </a:cubicBezTo>
                  <a:cubicBezTo>
                    <a:pt x="18351" y="11841"/>
                    <a:pt x="18529" y="11829"/>
                    <a:pt x="18605" y="11712"/>
                  </a:cubicBezTo>
                  <a:cubicBezTo>
                    <a:pt x="18630" y="11817"/>
                    <a:pt x="18757" y="11864"/>
                    <a:pt x="18986" y="11852"/>
                  </a:cubicBezTo>
                  <a:cubicBezTo>
                    <a:pt x="19874" y="11829"/>
                    <a:pt x="20204" y="12098"/>
                    <a:pt x="20432" y="12427"/>
                  </a:cubicBezTo>
                  <a:cubicBezTo>
                    <a:pt x="20712" y="12813"/>
                    <a:pt x="20813" y="13224"/>
                    <a:pt x="20915" y="13634"/>
                  </a:cubicBezTo>
                  <a:cubicBezTo>
                    <a:pt x="21270" y="15146"/>
                    <a:pt x="21600" y="16634"/>
                    <a:pt x="21549" y="18122"/>
                  </a:cubicBezTo>
                  <a:close/>
                  <a:moveTo>
                    <a:pt x="6574" y="13141"/>
                  </a:moveTo>
                  <a:cubicBezTo>
                    <a:pt x="6574" y="13153"/>
                    <a:pt x="6574" y="13165"/>
                    <a:pt x="6574" y="13165"/>
                  </a:cubicBezTo>
                  <a:cubicBezTo>
                    <a:pt x="6625" y="13282"/>
                    <a:pt x="6675" y="13446"/>
                    <a:pt x="7031" y="13423"/>
                  </a:cubicBezTo>
                  <a:cubicBezTo>
                    <a:pt x="7361" y="13399"/>
                    <a:pt x="7462" y="13259"/>
                    <a:pt x="7462" y="13071"/>
                  </a:cubicBezTo>
                  <a:cubicBezTo>
                    <a:pt x="7335" y="12942"/>
                    <a:pt x="7361" y="12673"/>
                    <a:pt x="6879" y="12696"/>
                  </a:cubicBezTo>
                  <a:cubicBezTo>
                    <a:pt x="6447" y="12731"/>
                    <a:pt x="6523" y="12977"/>
                    <a:pt x="6574" y="13141"/>
                  </a:cubicBezTo>
                  <a:close/>
                  <a:moveTo>
                    <a:pt x="2310" y="16880"/>
                  </a:moveTo>
                  <a:cubicBezTo>
                    <a:pt x="2259" y="16775"/>
                    <a:pt x="2132" y="16728"/>
                    <a:pt x="1904" y="16740"/>
                  </a:cubicBezTo>
                  <a:cubicBezTo>
                    <a:pt x="1701" y="16751"/>
                    <a:pt x="1650" y="16833"/>
                    <a:pt x="1650" y="16915"/>
                  </a:cubicBezTo>
                  <a:cubicBezTo>
                    <a:pt x="1650" y="17068"/>
                    <a:pt x="1650" y="17232"/>
                    <a:pt x="1650" y="17384"/>
                  </a:cubicBezTo>
                  <a:cubicBezTo>
                    <a:pt x="1675" y="17384"/>
                    <a:pt x="1675" y="17384"/>
                    <a:pt x="1701" y="17384"/>
                  </a:cubicBezTo>
                  <a:cubicBezTo>
                    <a:pt x="1701" y="17525"/>
                    <a:pt x="1701" y="17654"/>
                    <a:pt x="1701" y="17794"/>
                  </a:cubicBezTo>
                  <a:cubicBezTo>
                    <a:pt x="1701" y="17912"/>
                    <a:pt x="1777" y="18040"/>
                    <a:pt x="2107" y="18052"/>
                  </a:cubicBezTo>
                  <a:cubicBezTo>
                    <a:pt x="2437" y="18064"/>
                    <a:pt x="2538" y="17923"/>
                    <a:pt x="2538" y="17818"/>
                  </a:cubicBezTo>
                  <a:cubicBezTo>
                    <a:pt x="2564" y="17490"/>
                    <a:pt x="2437" y="17185"/>
                    <a:pt x="2310" y="16880"/>
                  </a:cubicBezTo>
                  <a:close/>
                  <a:moveTo>
                    <a:pt x="2665" y="15052"/>
                  </a:moveTo>
                  <a:cubicBezTo>
                    <a:pt x="2665" y="14923"/>
                    <a:pt x="2640" y="14806"/>
                    <a:pt x="2564" y="14677"/>
                  </a:cubicBezTo>
                  <a:cubicBezTo>
                    <a:pt x="2513" y="14606"/>
                    <a:pt x="2411" y="14560"/>
                    <a:pt x="2259" y="14548"/>
                  </a:cubicBezTo>
                  <a:cubicBezTo>
                    <a:pt x="2081" y="14548"/>
                    <a:pt x="2005" y="14606"/>
                    <a:pt x="1954" y="14677"/>
                  </a:cubicBezTo>
                  <a:cubicBezTo>
                    <a:pt x="1827" y="14876"/>
                    <a:pt x="1777" y="15075"/>
                    <a:pt x="1929" y="15275"/>
                  </a:cubicBezTo>
                  <a:cubicBezTo>
                    <a:pt x="1980" y="15368"/>
                    <a:pt x="2132" y="15427"/>
                    <a:pt x="2335" y="15427"/>
                  </a:cubicBezTo>
                  <a:cubicBezTo>
                    <a:pt x="2564" y="15427"/>
                    <a:pt x="2640" y="15345"/>
                    <a:pt x="2665" y="15251"/>
                  </a:cubicBezTo>
                  <a:cubicBezTo>
                    <a:pt x="2690" y="15181"/>
                    <a:pt x="2665" y="15110"/>
                    <a:pt x="2665" y="15052"/>
                  </a:cubicBezTo>
                  <a:close/>
                  <a:moveTo>
                    <a:pt x="2919" y="13364"/>
                  </a:moveTo>
                  <a:cubicBezTo>
                    <a:pt x="2919" y="13352"/>
                    <a:pt x="2919" y="13282"/>
                    <a:pt x="2868" y="13235"/>
                  </a:cubicBezTo>
                  <a:cubicBezTo>
                    <a:pt x="2792" y="13130"/>
                    <a:pt x="2767" y="12989"/>
                    <a:pt x="2437" y="12989"/>
                  </a:cubicBezTo>
                  <a:cubicBezTo>
                    <a:pt x="2081" y="12989"/>
                    <a:pt x="2107" y="13141"/>
                    <a:pt x="2056" y="13247"/>
                  </a:cubicBezTo>
                  <a:cubicBezTo>
                    <a:pt x="2031" y="13352"/>
                    <a:pt x="2031" y="13458"/>
                    <a:pt x="2081" y="13563"/>
                  </a:cubicBezTo>
                  <a:cubicBezTo>
                    <a:pt x="2107" y="13681"/>
                    <a:pt x="2183" y="13821"/>
                    <a:pt x="2513" y="13810"/>
                  </a:cubicBezTo>
                  <a:cubicBezTo>
                    <a:pt x="2817" y="13798"/>
                    <a:pt x="2894" y="13669"/>
                    <a:pt x="2919" y="13552"/>
                  </a:cubicBezTo>
                  <a:cubicBezTo>
                    <a:pt x="2944" y="13505"/>
                    <a:pt x="2919" y="13446"/>
                    <a:pt x="2919" y="13364"/>
                  </a:cubicBezTo>
                  <a:close/>
                  <a:moveTo>
                    <a:pt x="4163" y="19435"/>
                  </a:moveTo>
                  <a:cubicBezTo>
                    <a:pt x="4112" y="19283"/>
                    <a:pt x="3985" y="19095"/>
                    <a:pt x="3553" y="19130"/>
                  </a:cubicBezTo>
                  <a:cubicBezTo>
                    <a:pt x="3147" y="19166"/>
                    <a:pt x="3274" y="19353"/>
                    <a:pt x="3249" y="19494"/>
                  </a:cubicBezTo>
                  <a:cubicBezTo>
                    <a:pt x="3376" y="19670"/>
                    <a:pt x="3147" y="20009"/>
                    <a:pt x="3807" y="19974"/>
                  </a:cubicBezTo>
                  <a:cubicBezTo>
                    <a:pt x="4391" y="19939"/>
                    <a:pt x="4239" y="19634"/>
                    <a:pt x="4163" y="19435"/>
                  </a:cubicBezTo>
                  <a:close/>
                  <a:moveTo>
                    <a:pt x="5076" y="15767"/>
                  </a:moveTo>
                  <a:cubicBezTo>
                    <a:pt x="5026" y="15696"/>
                    <a:pt x="4873" y="15638"/>
                    <a:pt x="4670" y="15661"/>
                  </a:cubicBezTo>
                  <a:cubicBezTo>
                    <a:pt x="4467" y="15685"/>
                    <a:pt x="4416" y="15755"/>
                    <a:pt x="4416" y="15837"/>
                  </a:cubicBezTo>
                  <a:cubicBezTo>
                    <a:pt x="4416" y="15978"/>
                    <a:pt x="4416" y="16130"/>
                    <a:pt x="4416" y="16271"/>
                  </a:cubicBezTo>
                  <a:cubicBezTo>
                    <a:pt x="4416" y="16271"/>
                    <a:pt x="4442" y="16271"/>
                    <a:pt x="4442" y="16271"/>
                  </a:cubicBezTo>
                  <a:cubicBezTo>
                    <a:pt x="4442" y="16423"/>
                    <a:pt x="4442" y="16575"/>
                    <a:pt x="4442" y="16740"/>
                  </a:cubicBezTo>
                  <a:cubicBezTo>
                    <a:pt x="4442" y="16810"/>
                    <a:pt x="4543" y="16868"/>
                    <a:pt x="4721" y="16880"/>
                  </a:cubicBezTo>
                  <a:cubicBezTo>
                    <a:pt x="4873" y="16892"/>
                    <a:pt x="5026" y="16868"/>
                    <a:pt x="5076" y="16798"/>
                  </a:cubicBezTo>
                  <a:cubicBezTo>
                    <a:pt x="5279" y="16447"/>
                    <a:pt x="5279" y="16107"/>
                    <a:pt x="5076" y="15767"/>
                  </a:cubicBezTo>
                  <a:close/>
                  <a:moveTo>
                    <a:pt x="5457" y="13938"/>
                  </a:moveTo>
                  <a:cubicBezTo>
                    <a:pt x="5432" y="13856"/>
                    <a:pt x="5381" y="13763"/>
                    <a:pt x="5254" y="13692"/>
                  </a:cubicBezTo>
                  <a:cubicBezTo>
                    <a:pt x="5051" y="13563"/>
                    <a:pt x="4823" y="13575"/>
                    <a:pt x="4670" y="13716"/>
                  </a:cubicBezTo>
                  <a:cubicBezTo>
                    <a:pt x="4594" y="13786"/>
                    <a:pt x="4594" y="13880"/>
                    <a:pt x="4569" y="13950"/>
                  </a:cubicBezTo>
                  <a:cubicBezTo>
                    <a:pt x="4645" y="14138"/>
                    <a:pt x="4543" y="14407"/>
                    <a:pt x="5076" y="14384"/>
                  </a:cubicBezTo>
                  <a:cubicBezTo>
                    <a:pt x="5584" y="14372"/>
                    <a:pt x="5482" y="14114"/>
                    <a:pt x="5457" y="13938"/>
                  </a:cubicBezTo>
                  <a:close/>
                  <a:moveTo>
                    <a:pt x="6244" y="19048"/>
                  </a:moveTo>
                  <a:cubicBezTo>
                    <a:pt x="6701" y="19037"/>
                    <a:pt x="6701" y="18791"/>
                    <a:pt x="6675" y="18626"/>
                  </a:cubicBezTo>
                  <a:cubicBezTo>
                    <a:pt x="6650" y="18462"/>
                    <a:pt x="6726" y="18181"/>
                    <a:pt x="6219" y="18181"/>
                  </a:cubicBezTo>
                  <a:cubicBezTo>
                    <a:pt x="5686" y="18181"/>
                    <a:pt x="5863" y="18451"/>
                    <a:pt x="5736" y="18626"/>
                  </a:cubicBezTo>
                  <a:cubicBezTo>
                    <a:pt x="5863" y="18791"/>
                    <a:pt x="5686" y="19060"/>
                    <a:pt x="6244" y="19048"/>
                  </a:cubicBezTo>
                  <a:close/>
                  <a:moveTo>
                    <a:pt x="7386" y="20689"/>
                  </a:moveTo>
                  <a:cubicBezTo>
                    <a:pt x="7361" y="20549"/>
                    <a:pt x="7285" y="20338"/>
                    <a:pt x="6853" y="20349"/>
                  </a:cubicBezTo>
                  <a:cubicBezTo>
                    <a:pt x="6345" y="20361"/>
                    <a:pt x="6498" y="20584"/>
                    <a:pt x="6523" y="20736"/>
                  </a:cubicBezTo>
                  <a:cubicBezTo>
                    <a:pt x="6523" y="20748"/>
                    <a:pt x="6523" y="20759"/>
                    <a:pt x="6549" y="20759"/>
                  </a:cubicBezTo>
                  <a:cubicBezTo>
                    <a:pt x="6650" y="20877"/>
                    <a:pt x="6599" y="21064"/>
                    <a:pt x="7031" y="21029"/>
                  </a:cubicBezTo>
                  <a:cubicBezTo>
                    <a:pt x="7386" y="21006"/>
                    <a:pt x="7386" y="20853"/>
                    <a:pt x="7386" y="20689"/>
                  </a:cubicBezTo>
                  <a:close/>
                  <a:moveTo>
                    <a:pt x="7995" y="14841"/>
                  </a:moveTo>
                  <a:cubicBezTo>
                    <a:pt x="7945" y="14759"/>
                    <a:pt x="7818" y="14700"/>
                    <a:pt x="7640" y="14700"/>
                  </a:cubicBezTo>
                  <a:cubicBezTo>
                    <a:pt x="7386" y="14700"/>
                    <a:pt x="7310" y="14794"/>
                    <a:pt x="7310" y="14876"/>
                  </a:cubicBezTo>
                  <a:cubicBezTo>
                    <a:pt x="7285" y="15005"/>
                    <a:pt x="7310" y="15146"/>
                    <a:pt x="7310" y="15216"/>
                  </a:cubicBezTo>
                  <a:cubicBezTo>
                    <a:pt x="7335" y="15450"/>
                    <a:pt x="7361" y="15614"/>
                    <a:pt x="7412" y="15778"/>
                  </a:cubicBezTo>
                  <a:cubicBezTo>
                    <a:pt x="7437" y="15861"/>
                    <a:pt x="7513" y="15931"/>
                    <a:pt x="7716" y="15943"/>
                  </a:cubicBezTo>
                  <a:cubicBezTo>
                    <a:pt x="7945" y="15954"/>
                    <a:pt x="8097" y="15884"/>
                    <a:pt x="8122" y="15790"/>
                  </a:cubicBezTo>
                  <a:cubicBezTo>
                    <a:pt x="8148" y="15474"/>
                    <a:pt x="8148" y="15157"/>
                    <a:pt x="7995" y="14841"/>
                  </a:cubicBezTo>
                  <a:close/>
                  <a:moveTo>
                    <a:pt x="8604" y="17935"/>
                  </a:moveTo>
                  <a:cubicBezTo>
                    <a:pt x="9163" y="17923"/>
                    <a:pt x="9036" y="17619"/>
                    <a:pt x="9011" y="17431"/>
                  </a:cubicBezTo>
                  <a:cubicBezTo>
                    <a:pt x="9011" y="17267"/>
                    <a:pt x="8985" y="17044"/>
                    <a:pt x="8554" y="17044"/>
                  </a:cubicBezTo>
                  <a:cubicBezTo>
                    <a:pt x="8021" y="17044"/>
                    <a:pt x="8198" y="17302"/>
                    <a:pt x="8122" y="17478"/>
                  </a:cubicBezTo>
                  <a:cubicBezTo>
                    <a:pt x="8249" y="17619"/>
                    <a:pt x="7970" y="17947"/>
                    <a:pt x="8604" y="17935"/>
                  </a:cubicBezTo>
                  <a:close/>
                  <a:moveTo>
                    <a:pt x="9417" y="20150"/>
                  </a:moveTo>
                  <a:cubicBezTo>
                    <a:pt x="9366" y="20009"/>
                    <a:pt x="9341" y="19869"/>
                    <a:pt x="9290" y="19728"/>
                  </a:cubicBezTo>
                  <a:cubicBezTo>
                    <a:pt x="9264" y="19646"/>
                    <a:pt x="9137" y="19576"/>
                    <a:pt x="8960" y="19576"/>
                  </a:cubicBezTo>
                  <a:cubicBezTo>
                    <a:pt x="8757" y="19576"/>
                    <a:pt x="8681" y="19646"/>
                    <a:pt x="8630" y="19728"/>
                  </a:cubicBezTo>
                  <a:cubicBezTo>
                    <a:pt x="8528" y="19880"/>
                    <a:pt x="8503" y="20033"/>
                    <a:pt x="8503" y="20185"/>
                  </a:cubicBezTo>
                  <a:cubicBezTo>
                    <a:pt x="8528" y="20326"/>
                    <a:pt x="8604" y="20455"/>
                    <a:pt x="8960" y="20455"/>
                  </a:cubicBezTo>
                  <a:cubicBezTo>
                    <a:pt x="9341" y="20455"/>
                    <a:pt x="9391" y="20302"/>
                    <a:pt x="9417" y="20150"/>
                  </a:cubicBezTo>
                  <a:close/>
                  <a:moveTo>
                    <a:pt x="10838" y="15439"/>
                  </a:moveTo>
                  <a:cubicBezTo>
                    <a:pt x="10787" y="15357"/>
                    <a:pt x="10660" y="15298"/>
                    <a:pt x="10483" y="15298"/>
                  </a:cubicBezTo>
                  <a:cubicBezTo>
                    <a:pt x="10280" y="15310"/>
                    <a:pt x="10204" y="15392"/>
                    <a:pt x="10204" y="15474"/>
                  </a:cubicBezTo>
                  <a:cubicBezTo>
                    <a:pt x="10178" y="15650"/>
                    <a:pt x="10204" y="15825"/>
                    <a:pt x="10204" y="16001"/>
                  </a:cubicBezTo>
                  <a:cubicBezTo>
                    <a:pt x="10204" y="16001"/>
                    <a:pt x="10178" y="16001"/>
                    <a:pt x="10178" y="16001"/>
                  </a:cubicBezTo>
                  <a:cubicBezTo>
                    <a:pt x="10178" y="16165"/>
                    <a:pt x="10178" y="16329"/>
                    <a:pt x="10178" y="16493"/>
                  </a:cubicBezTo>
                  <a:cubicBezTo>
                    <a:pt x="10178" y="16587"/>
                    <a:pt x="10280" y="16646"/>
                    <a:pt x="10457" y="16657"/>
                  </a:cubicBezTo>
                  <a:cubicBezTo>
                    <a:pt x="10635" y="16669"/>
                    <a:pt x="10762" y="16622"/>
                    <a:pt x="10787" y="16564"/>
                  </a:cubicBezTo>
                  <a:cubicBezTo>
                    <a:pt x="10965" y="16189"/>
                    <a:pt x="11016" y="15814"/>
                    <a:pt x="10838" y="15439"/>
                  </a:cubicBezTo>
                  <a:close/>
                  <a:moveTo>
                    <a:pt x="11143" y="13376"/>
                  </a:moveTo>
                  <a:cubicBezTo>
                    <a:pt x="11117" y="13294"/>
                    <a:pt x="11092" y="13224"/>
                    <a:pt x="11067" y="13141"/>
                  </a:cubicBezTo>
                  <a:cubicBezTo>
                    <a:pt x="11016" y="13048"/>
                    <a:pt x="10965" y="12942"/>
                    <a:pt x="10686" y="12942"/>
                  </a:cubicBezTo>
                  <a:cubicBezTo>
                    <a:pt x="10407" y="12942"/>
                    <a:pt x="10356" y="13048"/>
                    <a:pt x="10305" y="13141"/>
                  </a:cubicBezTo>
                  <a:cubicBezTo>
                    <a:pt x="10254" y="13259"/>
                    <a:pt x="10204" y="13364"/>
                    <a:pt x="10178" y="13481"/>
                  </a:cubicBezTo>
                  <a:cubicBezTo>
                    <a:pt x="10178" y="13610"/>
                    <a:pt x="10178" y="13763"/>
                    <a:pt x="10508" y="13774"/>
                  </a:cubicBezTo>
                  <a:cubicBezTo>
                    <a:pt x="10838" y="13798"/>
                    <a:pt x="10940" y="13657"/>
                    <a:pt x="11041" y="13528"/>
                  </a:cubicBezTo>
                  <a:cubicBezTo>
                    <a:pt x="11117" y="13493"/>
                    <a:pt x="11117" y="13434"/>
                    <a:pt x="11143" y="13376"/>
                  </a:cubicBezTo>
                  <a:close/>
                  <a:moveTo>
                    <a:pt x="12107" y="18861"/>
                  </a:moveTo>
                  <a:cubicBezTo>
                    <a:pt x="12133" y="18673"/>
                    <a:pt x="11930" y="18521"/>
                    <a:pt x="11777" y="18369"/>
                  </a:cubicBezTo>
                  <a:cubicBezTo>
                    <a:pt x="11701" y="18298"/>
                    <a:pt x="11600" y="18263"/>
                    <a:pt x="11422" y="18287"/>
                  </a:cubicBezTo>
                  <a:cubicBezTo>
                    <a:pt x="11270" y="18310"/>
                    <a:pt x="11193" y="18369"/>
                    <a:pt x="11219" y="18451"/>
                  </a:cubicBezTo>
                  <a:cubicBezTo>
                    <a:pt x="11244" y="18591"/>
                    <a:pt x="11295" y="18732"/>
                    <a:pt x="11295" y="18884"/>
                  </a:cubicBezTo>
                  <a:cubicBezTo>
                    <a:pt x="11320" y="19025"/>
                    <a:pt x="11346" y="19177"/>
                    <a:pt x="11752" y="19166"/>
                  </a:cubicBezTo>
                  <a:cubicBezTo>
                    <a:pt x="12107" y="19142"/>
                    <a:pt x="12082" y="18990"/>
                    <a:pt x="12107" y="18861"/>
                  </a:cubicBezTo>
                  <a:close/>
                  <a:moveTo>
                    <a:pt x="16600" y="13329"/>
                  </a:moveTo>
                  <a:cubicBezTo>
                    <a:pt x="16651" y="13411"/>
                    <a:pt x="16701" y="13481"/>
                    <a:pt x="16904" y="13493"/>
                  </a:cubicBezTo>
                  <a:cubicBezTo>
                    <a:pt x="17133" y="13505"/>
                    <a:pt x="17234" y="13434"/>
                    <a:pt x="17310" y="13352"/>
                  </a:cubicBezTo>
                  <a:cubicBezTo>
                    <a:pt x="17361" y="13282"/>
                    <a:pt x="17387" y="13200"/>
                    <a:pt x="17412" y="13165"/>
                  </a:cubicBezTo>
                  <a:cubicBezTo>
                    <a:pt x="17412" y="13083"/>
                    <a:pt x="17412" y="13036"/>
                    <a:pt x="17387" y="12989"/>
                  </a:cubicBezTo>
                  <a:cubicBezTo>
                    <a:pt x="17336" y="12872"/>
                    <a:pt x="17234" y="12755"/>
                    <a:pt x="16930" y="12755"/>
                  </a:cubicBezTo>
                  <a:cubicBezTo>
                    <a:pt x="16625" y="12755"/>
                    <a:pt x="16625" y="12895"/>
                    <a:pt x="16600" y="12989"/>
                  </a:cubicBezTo>
                  <a:cubicBezTo>
                    <a:pt x="16524" y="13095"/>
                    <a:pt x="16549" y="13212"/>
                    <a:pt x="16600" y="13329"/>
                  </a:cubicBezTo>
                  <a:close/>
                  <a:moveTo>
                    <a:pt x="12970" y="13048"/>
                  </a:moveTo>
                  <a:cubicBezTo>
                    <a:pt x="12970" y="13200"/>
                    <a:pt x="12996" y="13411"/>
                    <a:pt x="13427" y="13399"/>
                  </a:cubicBezTo>
                  <a:cubicBezTo>
                    <a:pt x="13859" y="13388"/>
                    <a:pt x="13859" y="13177"/>
                    <a:pt x="13909" y="13001"/>
                  </a:cubicBezTo>
                  <a:cubicBezTo>
                    <a:pt x="13859" y="12860"/>
                    <a:pt x="13909" y="12649"/>
                    <a:pt x="13452" y="12661"/>
                  </a:cubicBezTo>
                  <a:cubicBezTo>
                    <a:pt x="13021" y="12673"/>
                    <a:pt x="12945" y="12884"/>
                    <a:pt x="12970" y="13048"/>
                  </a:cubicBezTo>
                  <a:close/>
                  <a:moveTo>
                    <a:pt x="13097" y="14618"/>
                  </a:moveTo>
                  <a:cubicBezTo>
                    <a:pt x="13122" y="14759"/>
                    <a:pt x="13072" y="14946"/>
                    <a:pt x="13529" y="14946"/>
                  </a:cubicBezTo>
                  <a:cubicBezTo>
                    <a:pt x="13935" y="14935"/>
                    <a:pt x="13960" y="14759"/>
                    <a:pt x="13985" y="14618"/>
                  </a:cubicBezTo>
                  <a:cubicBezTo>
                    <a:pt x="13985" y="14595"/>
                    <a:pt x="13985" y="14560"/>
                    <a:pt x="13985" y="14536"/>
                  </a:cubicBezTo>
                  <a:cubicBezTo>
                    <a:pt x="13935" y="14349"/>
                    <a:pt x="14036" y="14079"/>
                    <a:pt x="13452" y="14091"/>
                  </a:cubicBezTo>
                  <a:cubicBezTo>
                    <a:pt x="12970" y="14103"/>
                    <a:pt x="13148" y="14360"/>
                    <a:pt x="13097" y="14489"/>
                  </a:cubicBezTo>
                  <a:cubicBezTo>
                    <a:pt x="13072" y="14536"/>
                    <a:pt x="13072" y="14571"/>
                    <a:pt x="13097" y="14618"/>
                  </a:cubicBezTo>
                  <a:close/>
                  <a:moveTo>
                    <a:pt x="13478" y="17677"/>
                  </a:moveTo>
                  <a:cubicBezTo>
                    <a:pt x="13909" y="17689"/>
                    <a:pt x="13935" y="17490"/>
                    <a:pt x="13985" y="17337"/>
                  </a:cubicBezTo>
                  <a:cubicBezTo>
                    <a:pt x="13985" y="17302"/>
                    <a:pt x="13985" y="17255"/>
                    <a:pt x="13985" y="17220"/>
                  </a:cubicBezTo>
                  <a:cubicBezTo>
                    <a:pt x="13960" y="17044"/>
                    <a:pt x="13935" y="16822"/>
                    <a:pt x="13452" y="16822"/>
                  </a:cubicBezTo>
                  <a:cubicBezTo>
                    <a:pt x="12945" y="16833"/>
                    <a:pt x="13122" y="17068"/>
                    <a:pt x="13097" y="17185"/>
                  </a:cubicBezTo>
                  <a:cubicBezTo>
                    <a:pt x="13097" y="17255"/>
                    <a:pt x="13097" y="17290"/>
                    <a:pt x="13097" y="17326"/>
                  </a:cubicBezTo>
                  <a:cubicBezTo>
                    <a:pt x="13122" y="17478"/>
                    <a:pt x="13072" y="17665"/>
                    <a:pt x="13478" y="17677"/>
                  </a:cubicBezTo>
                  <a:close/>
                  <a:moveTo>
                    <a:pt x="14518" y="20256"/>
                  </a:moveTo>
                  <a:cubicBezTo>
                    <a:pt x="14518" y="20021"/>
                    <a:pt x="14518" y="19787"/>
                    <a:pt x="14468" y="19564"/>
                  </a:cubicBezTo>
                  <a:cubicBezTo>
                    <a:pt x="14468" y="19470"/>
                    <a:pt x="14290" y="19423"/>
                    <a:pt x="14112" y="19412"/>
                  </a:cubicBezTo>
                  <a:cubicBezTo>
                    <a:pt x="13909" y="19400"/>
                    <a:pt x="13833" y="19482"/>
                    <a:pt x="13782" y="19552"/>
                  </a:cubicBezTo>
                  <a:cubicBezTo>
                    <a:pt x="13681" y="19681"/>
                    <a:pt x="13706" y="19798"/>
                    <a:pt x="13681" y="19974"/>
                  </a:cubicBezTo>
                  <a:cubicBezTo>
                    <a:pt x="13681" y="20045"/>
                    <a:pt x="13681" y="20150"/>
                    <a:pt x="13732" y="20256"/>
                  </a:cubicBezTo>
                  <a:cubicBezTo>
                    <a:pt x="13782" y="20349"/>
                    <a:pt x="13884" y="20455"/>
                    <a:pt x="14138" y="20443"/>
                  </a:cubicBezTo>
                  <a:cubicBezTo>
                    <a:pt x="14392" y="20431"/>
                    <a:pt x="14518" y="20349"/>
                    <a:pt x="14518" y="20256"/>
                  </a:cubicBezTo>
                  <a:close/>
                  <a:moveTo>
                    <a:pt x="15762" y="15907"/>
                  </a:moveTo>
                  <a:cubicBezTo>
                    <a:pt x="15788" y="16025"/>
                    <a:pt x="15788" y="16154"/>
                    <a:pt x="16118" y="16177"/>
                  </a:cubicBezTo>
                  <a:cubicBezTo>
                    <a:pt x="16447" y="16189"/>
                    <a:pt x="16549" y="16060"/>
                    <a:pt x="16600" y="15954"/>
                  </a:cubicBezTo>
                  <a:cubicBezTo>
                    <a:pt x="16676" y="15778"/>
                    <a:pt x="16676" y="15603"/>
                    <a:pt x="16549" y="15439"/>
                  </a:cubicBezTo>
                  <a:cubicBezTo>
                    <a:pt x="16473" y="15345"/>
                    <a:pt x="16397" y="15251"/>
                    <a:pt x="16143" y="15251"/>
                  </a:cubicBezTo>
                  <a:cubicBezTo>
                    <a:pt x="15864" y="15251"/>
                    <a:pt x="15813" y="15357"/>
                    <a:pt x="15788" y="15450"/>
                  </a:cubicBezTo>
                  <a:cubicBezTo>
                    <a:pt x="15762" y="15544"/>
                    <a:pt x="15762" y="15650"/>
                    <a:pt x="15762" y="15661"/>
                  </a:cubicBezTo>
                  <a:cubicBezTo>
                    <a:pt x="15762" y="15790"/>
                    <a:pt x="15737" y="15849"/>
                    <a:pt x="15762" y="15907"/>
                  </a:cubicBezTo>
                  <a:close/>
                  <a:moveTo>
                    <a:pt x="16651" y="18943"/>
                  </a:moveTo>
                  <a:cubicBezTo>
                    <a:pt x="16676" y="18791"/>
                    <a:pt x="16676" y="18626"/>
                    <a:pt x="16651" y="18474"/>
                  </a:cubicBezTo>
                  <a:cubicBezTo>
                    <a:pt x="16625" y="18345"/>
                    <a:pt x="16651" y="18169"/>
                    <a:pt x="16244" y="18158"/>
                  </a:cubicBezTo>
                  <a:cubicBezTo>
                    <a:pt x="15813" y="18146"/>
                    <a:pt x="15889" y="18333"/>
                    <a:pt x="15864" y="18462"/>
                  </a:cubicBezTo>
                  <a:cubicBezTo>
                    <a:pt x="15864" y="18521"/>
                    <a:pt x="15864" y="18580"/>
                    <a:pt x="15864" y="18638"/>
                  </a:cubicBezTo>
                  <a:cubicBezTo>
                    <a:pt x="15864" y="18638"/>
                    <a:pt x="15864" y="18638"/>
                    <a:pt x="15864" y="18638"/>
                  </a:cubicBezTo>
                  <a:cubicBezTo>
                    <a:pt x="15864" y="18732"/>
                    <a:pt x="15864" y="18837"/>
                    <a:pt x="15864" y="18931"/>
                  </a:cubicBezTo>
                  <a:cubicBezTo>
                    <a:pt x="15864" y="19048"/>
                    <a:pt x="15914" y="19154"/>
                    <a:pt x="16219" y="19154"/>
                  </a:cubicBezTo>
                  <a:cubicBezTo>
                    <a:pt x="16524" y="19154"/>
                    <a:pt x="16625" y="19048"/>
                    <a:pt x="16651" y="18943"/>
                  </a:cubicBezTo>
                  <a:close/>
                  <a:moveTo>
                    <a:pt x="17437" y="20713"/>
                  </a:moveTo>
                  <a:cubicBezTo>
                    <a:pt x="17412" y="20619"/>
                    <a:pt x="17412" y="20525"/>
                    <a:pt x="17361" y="20443"/>
                  </a:cubicBezTo>
                  <a:cubicBezTo>
                    <a:pt x="17310" y="20349"/>
                    <a:pt x="17158" y="20256"/>
                    <a:pt x="16904" y="20291"/>
                  </a:cubicBezTo>
                  <a:cubicBezTo>
                    <a:pt x="16524" y="20349"/>
                    <a:pt x="16574" y="20502"/>
                    <a:pt x="16574" y="20631"/>
                  </a:cubicBezTo>
                  <a:cubicBezTo>
                    <a:pt x="16574" y="20783"/>
                    <a:pt x="16498" y="20982"/>
                    <a:pt x="16930" y="21052"/>
                  </a:cubicBezTo>
                  <a:cubicBezTo>
                    <a:pt x="17133" y="21088"/>
                    <a:pt x="17285" y="21006"/>
                    <a:pt x="17361" y="20924"/>
                  </a:cubicBezTo>
                  <a:cubicBezTo>
                    <a:pt x="17412" y="20865"/>
                    <a:pt x="17412" y="20783"/>
                    <a:pt x="17437" y="20713"/>
                  </a:cubicBezTo>
                  <a:close/>
                  <a:moveTo>
                    <a:pt x="18783" y="12708"/>
                  </a:moveTo>
                  <a:cubicBezTo>
                    <a:pt x="18833" y="12848"/>
                    <a:pt x="18808" y="13048"/>
                    <a:pt x="19239" y="13071"/>
                  </a:cubicBezTo>
                  <a:cubicBezTo>
                    <a:pt x="19696" y="13083"/>
                    <a:pt x="19671" y="12884"/>
                    <a:pt x="19646" y="12743"/>
                  </a:cubicBezTo>
                  <a:cubicBezTo>
                    <a:pt x="19620" y="12591"/>
                    <a:pt x="19620" y="12368"/>
                    <a:pt x="19138" y="12368"/>
                  </a:cubicBezTo>
                  <a:cubicBezTo>
                    <a:pt x="18783" y="12368"/>
                    <a:pt x="18808" y="12555"/>
                    <a:pt x="18783" y="12708"/>
                  </a:cubicBezTo>
                  <a:close/>
                  <a:moveTo>
                    <a:pt x="18783" y="14407"/>
                  </a:moveTo>
                  <a:cubicBezTo>
                    <a:pt x="18783" y="14501"/>
                    <a:pt x="18783" y="14606"/>
                    <a:pt x="18808" y="14700"/>
                  </a:cubicBezTo>
                  <a:cubicBezTo>
                    <a:pt x="18833" y="14794"/>
                    <a:pt x="18910" y="14899"/>
                    <a:pt x="19189" y="14899"/>
                  </a:cubicBezTo>
                  <a:cubicBezTo>
                    <a:pt x="19443" y="14899"/>
                    <a:pt x="19519" y="14806"/>
                    <a:pt x="19595" y="14712"/>
                  </a:cubicBezTo>
                  <a:cubicBezTo>
                    <a:pt x="19671" y="14606"/>
                    <a:pt x="19646" y="14501"/>
                    <a:pt x="19595" y="14396"/>
                  </a:cubicBezTo>
                  <a:cubicBezTo>
                    <a:pt x="19519" y="14231"/>
                    <a:pt x="19544" y="13962"/>
                    <a:pt x="19138" y="13974"/>
                  </a:cubicBezTo>
                  <a:cubicBezTo>
                    <a:pt x="18681" y="13985"/>
                    <a:pt x="18833" y="14243"/>
                    <a:pt x="18783" y="14407"/>
                  </a:cubicBezTo>
                  <a:close/>
                  <a:moveTo>
                    <a:pt x="19239" y="16247"/>
                  </a:moveTo>
                  <a:cubicBezTo>
                    <a:pt x="19214" y="16154"/>
                    <a:pt x="19113" y="16060"/>
                    <a:pt x="18884" y="16071"/>
                  </a:cubicBezTo>
                  <a:cubicBezTo>
                    <a:pt x="18656" y="16083"/>
                    <a:pt x="18580" y="16177"/>
                    <a:pt x="18554" y="16259"/>
                  </a:cubicBezTo>
                  <a:cubicBezTo>
                    <a:pt x="18529" y="16447"/>
                    <a:pt x="18554" y="16634"/>
                    <a:pt x="18554" y="16810"/>
                  </a:cubicBezTo>
                  <a:cubicBezTo>
                    <a:pt x="18554" y="16810"/>
                    <a:pt x="18554" y="16810"/>
                    <a:pt x="18554" y="16810"/>
                  </a:cubicBezTo>
                  <a:cubicBezTo>
                    <a:pt x="18554" y="16986"/>
                    <a:pt x="18554" y="17161"/>
                    <a:pt x="18554" y="17337"/>
                  </a:cubicBezTo>
                  <a:cubicBezTo>
                    <a:pt x="18554" y="17443"/>
                    <a:pt x="18681" y="17536"/>
                    <a:pt x="18910" y="17548"/>
                  </a:cubicBezTo>
                  <a:cubicBezTo>
                    <a:pt x="19163" y="17560"/>
                    <a:pt x="19290" y="17454"/>
                    <a:pt x="19290" y="17349"/>
                  </a:cubicBezTo>
                  <a:cubicBezTo>
                    <a:pt x="19316" y="16997"/>
                    <a:pt x="19316" y="16622"/>
                    <a:pt x="19239" y="16247"/>
                  </a:cubicBezTo>
                  <a:close/>
                  <a:moveTo>
                    <a:pt x="20204" y="19271"/>
                  </a:moveTo>
                  <a:cubicBezTo>
                    <a:pt x="20179" y="19119"/>
                    <a:pt x="20229" y="18955"/>
                    <a:pt x="20052" y="18814"/>
                  </a:cubicBezTo>
                  <a:cubicBezTo>
                    <a:pt x="19976" y="18755"/>
                    <a:pt x="19849" y="18708"/>
                    <a:pt x="19696" y="18708"/>
                  </a:cubicBezTo>
                  <a:cubicBezTo>
                    <a:pt x="19569" y="18708"/>
                    <a:pt x="19443" y="18744"/>
                    <a:pt x="19417" y="18814"/>
                  </a:cubicBezTo>
                  <a:cubicBezTo>
                    <a:pt x="19341" y="19107"/>
                    <a:pt x="19239" y="19388"/>
                    <a:pt x="19341" y="19681"/>
                  </a:cubicBezTo>
                  <a:cubicBezTo>
                    <a:pt x="19366" y="19763"/>
                    <a:pt x="19493" y="19822"/>
                    <a:pt x="19696" y="19834"/>
                  </a:cubicBezTo>
                  <a:cubicBezTo>
                    <a:pt x="19899" y="19845"/>
                    <a:pt x="20001" y="19775"/>
                    <a:pt x="20077" y="19705"/>
                  </a:cubicBezTo>
                  <a:cubicBezTo>
                    <a:pt x="20255" y="19564"/>
                    <a:pt x="20204" y="19423"/>
                    <a:pt x="20204" y="1927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44" name="Shape">
              <a:extLst>
                <a:ext uri="{FF2B5EF4-FFF2-40B4-BE49-F238E27FC236}">
                  <a16:creationId xmlns:a16="http://schemas.microsoft.com/office/drawing/2014/main" id="{C7591228-8BA1-8F5A-6075-7B76B1250BC3}"/>
                </a:ext>
              </a:extLst>
            </p:cNvPr>
            <p:cNvSpPr/>
            <p:nvPr/>
          </p:nvSpPr>
          <p:spPr>
            <a:xfrm>
              <a:off x="7518400" y="4775199"/>
              <a:ext cx="172513" cy="959633"/>
            </a:xfrm>
            <a:custGeom>
              <a:avLst/>
              <a:gdLst/>
              <a:ahLst/>
              <a:cxnLst>
                <a:cxn ang="0">
                  <a:pos x="wd2" y="hd2"/>
                </a:cxn>
                <a:cxn ang="5400000">
                  <a:pos x="wd2" y="hd2"/>
                </a:cxn>
                <a:cxn ang="10800000">
                  <a:pos x="wd2" y="hd2"/>
                </a:cxn>
                <a:cxn ang="16200000">
                  <a:pos x="wd2" y="hd2"/>
                </a:cxn>
              </a:cxnLst>
              <a:rect l="0" t="0" r="r" b="b"/>
              <a:pathLst>
                <a:path w="20958" h="21532" extrusionOk="0">
                  <a:moveTo>
                    <a:pt x="3549" y="199"/>
                  </a:moveTo>
                  <a:cubicBezTo>
                    <a:pt x="7869" y="142"/>
                    <a:pt x="12034" y="57"/>
                    <a:pt x="16354" y="0"/>
                  </a:cubicBezTo>
                  <a:cubicBezTo>
                    <a:pt x="19440" y="1026"/>
                    <a:pt x="19440" y="2194"/>
                    <a:pt x="19903" y="3306"/>
                  </a:cubicBezTo>
                  <a:cubicBezTo>
                    <a:pt x="21600" y="9290"/>
                    <a:pt x="21292" y="15245"/>
                    <a:pt x="18669" y="21230"/>
                  </a:cubicBezTo>
                  <a:cubicBezTo>
                    <a:pt x="18669" y="21287"/>
                    <a:pt x="18669" y="21315"/>
                    <a:pt x="18669" y="21372"/>
                  </a:cubicBezTo>
                  <a:cubicBezTo>
                    <a:pt x="12497" y="21344"/>
                    <a:pt x="6326" y="21600"/>
                    <a:pt x="0" y="21515"/>
                  </a:cubicBezTo>
                  <a:cubicBezTo>
                    <a:pt x="0" y="20318"/>
                    <a:pt x="0" y="19092"/>
                    <a:pt x="0" y="17896"/>
                  </a:cubicBezTo>
                  <a:cubicBezTo>
                    <a:pt x="0" y="12880"/>
                    <a:pt x="1080" y="7893"/>
                    <a:pt x="2469" y="2907"/>
                  </a:cubicBezTo>
                  <a:cubicBezTo>
                    <a:pt x="2469" y="1966"/>
                    <a:pt x="3857" y="1083"/>
                    <a:pt x="3549" y="199"/>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45" name="Shape">
              <a:extLst>
                <a:ext uri="{FF2B5EF4-FFF2-40B4-BE49-F238E27FC236}">
                  <a16:creationId xmlns:a16="http://schemas.microsoft.com/office/drawing/2014/main" id="{B0355EB2-DBA7-B736-3200-7061C7535ADF}"/>
                </a:ext>
              </a:extLst>
            </p:cNvPr>
            <p:cNvSpPr/>
            <p:nvPr/>
          </p:nvSpPr>
          <p:spPr>
            <a:xfrm>
              <a:off x="6972299" y="4660900"/>
              <a:ext cx="1137920" cy="2062117"/>
            </a:xfrm>
            <a:custGeom>
              <a:avLst/>
              <a:gdLst/>
              <a:ahLst/>
              <a:cxnLst>
                <a:cxn ang="0">
                  <a:pos x="wd2" y="hd2"/>
                </a:cxn>
                <a:cxn ang="5400000">
                  <a:pos x="wd2" y="hd2"/>
                </a:cxn>
                <a:cxn ang="10800000">
                  <a:pos x="wd2" y="hd2"/>
                </a:cxn>
                <a:cxn ang="16200000">
                  <a:pos x="wd2" y="hd2"/>
                </a:cxn>
              </a:cxnLst>
              <a:rect l="0" t="0" r="r" b="b"/>
              <a:pathLst>
                <a:path w="21600" h="21570" extrusionOk="0">
                  <a:moveTo>
                    <a:pt x="10776" y="2537"/>
                  </a:moveTo>
                  <a:cubicBezTo>
                    <a:pt x="10824" y="2125"/>
                    <a:pt x="11041" y="1714"/>
                    <a:pt x="10993" y="1289"/>
                  </a:cubicBezTo>
                  <a:cubicBezTo>
                    <a:pt x="10173" y="1342"/>
                    <a:pt x="9522" y="1063"/>
                    <a:pt x="8775" y="983"/>
                  </a:cubicBezTo>
                  <a:cubicBezTo>
                    <a:pt x="7835" y="983"/>
                    <a:pt x="6967" y="1103"/>
                    <a:pt x="6123" y="1355"/>
                  </a:cubicBezTo>
                  <a:cubicBezTo>
                    <a:pt x="6003" y="1076"/>
                    <a:pt x="6003" y="810"/>
                    <a:pt x="5979" y="558"/>
                  </a:cubicBezTo>
                  <a:cubicBezTo>
                    <a:pt x="5979" y="478"/>
                    <a:pt x="6075" y="345"/>
                    <a:pt x="5834" y="345"/>
                  </a:cubicBezTo>
                  <a:cubicBezTo>
                    <a:pt x="5641" y="345"/>
                    <a:pt x="5617" y="465"/>
                    <a:pt x="5617" y="545"/>
                  </a:cubicBezTo>
                  <a:cubicBezTo>
                    <a:pt x="5593" y="850"/>
                    <a:pt x="5617" y="1156"/>
                    <a:pt x="5713" y="1461"/>
                  </a:cubicBezTo>
                  <a:cubicBezTo>
                    <a:pt x="4171" y="1142"/>
                    <a:pt x="3375" y="1196"/>
                    <a:pt x="2796" y="1727"/>
                  </a:cubicBezTo>
                  <a:cubicBezTo>
                    <a:pt x="3737" y="1435"/>
                    <a:pt x="4604" y="1421"/>
                    <a:pt x="5472" y="1674"/>
                  </a:cubicBezTo>
                  <a:cubicBezTo>
                    <a:pt x="4918" y="2099"/>
                    <a:pt x="4749" y="2577"/>
                    <a:pt x="4484" y="3042"/>
                  </a:cubicBezTo>
                  <a:cubicBezTo>
                    <a:pt x="3737" y="2896"/>
                    <a:pt x="3351" y="2471"/>
                    <a:pt x="2628" y="2325"/>
                  </a:cubicBezTo>
                  <a:cubicBezTo>
                    <a:pt x="2917" y="2723"/>
                    <a:pt x="3520" y="2962"/>
                    <a:pt x="4098" y="3215"/>
                  </a:cubicBezTo>
                  <a:cubicBezTo>
                    <a:pt x="2821" y="3441"/>
                    <a:pt x="1519" y="3613"/>
                    <a:pt x="651" y="4224"/>
                  </a:cubicBezTo>
                  <a:cubicBezTo>
                    <a:pt x="1832" y="3906"/>
                    <a:pt x="2989" y="3547"/>
                    <a:pt x="4363" y="3454"/>
                  </a:cubicBezTo>
                  <a:cubicBezTo>
                    <a:pt x="4291" y="3985"/>
                    <a:pt x="4195" y="4490"/>
                    <a:pt x="4146" y="4995"/>
                  </a:cubicBezTo>
                  <a:cubicBezTo>
                    <a:pt x="4122" y="5154"/>
                    <a:pt x="4026" y="5168"/>
                    <a:pt x="3785" y="5114"/>
                  </a:cubicBezTo>
                  <a:cubicBezTo>
                    <a:pt x="3447" y="5048"/>
                    <a:pt x="3158" y="4862"/>
                    <a:pt x="2724" y="4915"/>
                  </a:cubicBezTo>
                  <a:cubicBezTo>
                    <a:pt x="2893" y="5141"/>
                    <a:pt x="3279" y="5181"/>
                    <a:pt x="3568" y="5287"/>
                  </a:cubicBezTo>
                  <a:cubicBezTo>
                    <a:pt x="3737" y="5354"/>
                    <a:pt x="4074" y="5340"/>
                    <a:pt x="4074" y="5486"/>
                  </a:cubicBezTo>
                  <a:cubicBezTo>
                    <a:pt x="4074" y="5646"/>
                    <a:pt x="3712" y="5646"/>
                    <a:pt x="3520" y="5686"/>
                  </a:cubicBezTo>
                  <a:cubicBezTo>
                    <a:pt x="2628" y="5872"/>
                    <a:pt x="1784" y="6071"/>
                    <a:pt x="988" y="6350"/>
                  </a:cubicBezTo>
                  <a:cubicBezTo>
                    <a:pt x="603" y="6496"/>
                    <a:pt x="193" y="6629"/>
                    <a:pt x="0" y="6908"/>
                  </a:cubicBezTo>
                  <a:cubicBezTo>
                    <a:pt x="1302" y="6496"/>
                    <a:pt x="2555" y="6071"/>
                    <a:pt x="4098" y="5832"/>
                  </a:cubicBezTo>
                  <a:cubicBezTo>
                    <a:pt x="3905" y="6430"/>
                    <a:pt x="3978" y="7001"/>
                    <a:pt x="3881" y="7572"/>
                  </a:cubicBezTo>
                  <a:cubicBezTo>
                    <a:pt x="3833" y="7771"/>
                    <a:pt x="3640" y="7692"/>
                    <a:pt x="3447" y="7678"/>
                  </a:cubicBezTo>
                  <a:cubicBezTo>
                    <a:pt x="2869" y="7599"/>
                    <a:pt x="2314" y="7466"/>
                    <a:pt x="1639" y="7439"/>
                  </a:cubicBezTo>
                  <a:cubicBezTo>
                    <a:pt x="1736" y="7519"/>
                    <a:pt x="1760" y="7559"/>
                    <a:pt x="1808" y="7585"/>
                  </a:cubicBezTo>
                  <a:cubicBezTo>
                    <a:pt x="2411" y="7798"/>
                    <a:pt x="3110" y="7838"/>
                    <a:pt x="3785" y="7984"/>
                  </a:cubicBezTo>
                  <a:cubicBezTo>
                    <a:pt x="1374" y="8608"/>
                    <a:pt x="362" y="9033"/>
                    <a:pt x="72" y="9591"/>
                  </a:cubicBezTo>
                  <a:cubicBezTo>
                    <a:pt x="1254" y="9020"/>
                    <a:pt x="2314" y="8475"/>
                    <a:pt x="3809" y="8263"/>
                  </a:cubicBezTo>
                  <a:cubicBezTo>
                    <a:pt x="3809" y="8714"/>
                    <a:pt x="3761" y="9153"/>
                    <a:pt x="3833" y="9578"/>
                  </a:cubicBezTo>
                  <a:cubicBezTo>
                    <a:pt x="3881" y="9937"/>
                    <a:pt x="3712" y="10083"/>
                    <a:pt x="3037" y="10096"/>
                  </a:cubicBezTo>
                  <a:cubicBezTo>
                    <a:pt x="2531" y="10109"/>
                    <a:pt x="2001" y="10202"/>
                    <a:pt x="1688" y="10468"/>
                  </a:cubicBezTo>
                  <a:cubicBezTo>
                    <a:pt x="2314" y="10415"/>
                    <a:pt x="2869" y="10282"/>
                    <a:pt x="3496" y="10269"/>
                  </a:cubicBezTo>
                  <a:cubicBezTo>
                    <a:pt x="3761" y="10255"/>
                    <a:pt x="3857" y="10295"/>
                    <a:pt x="3857" y="10441"/>
                  </a:cubicBezTo>
                  <a:cubicBezTo>
                    <a:pt x="3857" y="10720"/>
                    <a:pt x="3881" y="10999"/>
                    <a:pt x="3905" y="11265"/>
                  </a:cubicBezTo>
                  <a:cubicBezTo>
                    <a:pt x="6099" y="11252"/>
                    <a:pt x="8293" y="11225"/>
                    <a:pt x="10463" y="11212"/>
                  </a:cubicBezTo>
                  <a:cubicBezTo>
                    <a:pt x="10463" y="10654"/>
                    <a:pt x="10463" y="10083"/>
                    <a:pt x="10463" y="9525"/>
                  </a:cubicBezTo>
                  <a:cubicBezTo>
                    <a:pt x="10390" y="7187"/>
                    <a:pt x="10559" y="4862"/>
                    <a:pt x="10776" y="2537"/>
                  </a:cubicBezTo>
                  <a:close/>
                  <a:moveTo>
                    <a:pt x="7690" y="9751"/>
                  </a:moveTo>
                  <a:cubicBezTo>
                    <a:pt x="7232" y="10043"/>
                    <a:pt x="6967" y="10401"/>
                    <a:pt x="6678" y="10760"/>
                  </a:cubicBezTo>
                  <a:cubicBezTo>
                    <a:pt x="6629" y="10827"/>
                    <a:pt x="6581" y="10880"/>
                    <a:pt x="6437" y="10893"/>
                  </a:cubicBezTo>
                  <a:cubicBezTo>
                    <a:pt x="6316" y="10880"/>
                    <a:pt x="6292" y="10813"/>
                    <a:pt x="6316" y="10760"/>
                  </a:cubicBezTo>
                  <a:cubicBezTo>
                    <a:pt x="6533" y="10348"/>
                    <a:pt x="6846" y="9950"/>
                    <a:pt x="7401" y="9631"/>
                  </a:cubicBezTo>
                  <a:cubicBezTo>
                    <a:pt x="7473" y="9591"/>
                    <a:pt x="7594" y="9525"/>
                    <a:pt x="7714" y="9591"/>
                  </a:cubicBezTo>
                  <a:cubicBezTo>
                    <a:pt x="7787" y="9644"/>
                    <a:pt x="7738" y="9711"/>
                    <a:pt x="7690" y="9751"/>
                  </a:cubicBezTo>
                  <a:close/>
                  <a:moveTo>
                    <a:pt x="8172" y="4769"/>
                  </a:moveTo>
                  <a:cubicBezTo>
                    <a:pt x="7570" y="5061"/>
                    <a:pt x="7232" y="5446"/>
                    <a:pt x="6967" y="5858"/>
                  </a:cubicBezTo>
                  <a:cubicBezTo>
                    <a:pt x="6943" y="5911"/>
                    <a:pt x="6895" y="5991"/>
                    <a:pt x="6726" y="5978"/>
                  </a:cubicBezTo>
                  <a:cubicBezTo>
                    <a:pt x="6629" y="5965"/>
                    <a:pt x="6605" y="5938"/>
                    <a:pt x="6654" y="5765"/>
                  </a:cubicBezTo>
                  <a:cubicBezTo>
                    <a:pt x="6871" y="5367"/>
                    <a:pt x="7232" y="4968"/>
                    <a:pt x="7835" y="4649"/>
                  </a:cubicBezTo>
                  <a:cubicBezTo>
                    <a:pt x="7931" y="4596"/>
                    <a:pt x="8076" y="4543"/>
                    <a:pt x="8196" y="4610"/>
                  </a:cubicBezTo>
                  <a:cubicBezTo>
                    <a:pt x="8317" y="4649"/>
                    <a:pt x="8269" y="4729"/>
                    <a:pt x="8172" y="4769"/>
                  </a:cubicBezTo>
                  <a:close/>
                  <a:moveTo>
                    <a:pt x="19310" y="10521"/>
                  </a:moveTo>
                  <a:cubicBezTo>
                    <a:pt x="18972" y="10428"/>
                    <a:pt x="18804" y="10322"/>
                    <a:pt x="18948" y="10109"/>
                  </a:cubicBezTo>
                  <a:cubicBezTo>
                    <a:pt x="19069" y="9897"/>
                    <a:pt x="19334" y="9857"/>
                    <a:pt x="19696" y="9883"/>
                  </a:cubicBezTo>
                  <a:cubicBezTo>
                    <a:pt x="19840" y="9897"/>
                    <a:pt x="20009" y="9923"/>
                    <a:pt x="20154" y="9857"/>
                  </a:cubicBezTo>
                  <a:cubicBezTo>
                    <a:pt x="19913" y="9551"/>
                    <a:pt x="19503" y="9511"/>
                    <a:pt x="19021" y="9631"/>
                  </a:cubicBezTo>
                  <a:cubicBezTo>
                    <a:pt x="19045" y="9365"/>
                    <a:pt x="19093" y="9139"/>
                    <a:pt x="19093" y="8900"/>
                  </a:cubicBezTo>
                  <a:cubicBezTo>
                    <a:pt x="19093" y="8621"/>
                    <a:pt x="19286" y="8595"/>
                    <a:pt x="19720" y="8675"/>
                  </a:cubicBezTo>
                  <a:cubicBezTo>
                    <a:pt x="20395" y="8794"/>
                    <a:pt x="20997" y="8993"/>
                    <a:pt x="21600" y="9179"/>
                  </a:cubicBezTo>
                  <a:cubicBezTo>
                    <a:pt x="21142" y="8635"/>
                    <a:pt x="20129" y="8568"/>
                    <a:pt x="19262" y="8369"/>
                  </a:cubicBezTo>
                  <a:cubicBezTo>
                    <a:pt x="19503" y="8143"/>
                    <a:pt x="20033" y="8063"/>
                    <a:pt x="20154" y="7798"/>
                  </a:cubicBezTo>
                  <a:cubicBezTo>
                    <a:pt x="19768" y="7705"/>
                    <a:pt x="19623" y="7970"/>
                    <a:pt x="19286" y="7957"/>
                  </a:cubicBezTo>
                  <a:cubicBezTo>
                    <a:pt x="19334" y="7333"/>
                    <a:pt x="19406" y="6708"/>
                    <a:pt x="19454" y="6097"/>
                  </a:cubicBezTo>
                  <a:cubicBezTo>
                    <a:pt x="19479" y="5911"/>
                    <a:pt x="19647" y="5911"/>
                    <a:pt x="19888" y="5938"/>
                  </a:cubicBezTo>
                  <a:cubicBezTo>
                    <a:pt x="20346" y="5991"/>
                    <a:pt x="20780" y="6044"/>
                    <a:pt x="21238" y="6097"/>
                  </a:cubicBezTo>
                  <a:cubicBezTo>
                    <a:pt x="21359" y="6111"/>
                    <a:pt x="21552" y="6151"/>
                    <a:pt x="21576" y="6044"/>
                  </a:cubicBezTo>
                  <a:cubicBezTo>
                    <a:pt x="21600" y="5965"/>
                    <a:pt x="21431" y="5951"/>
                    <a:pt x="21335" y="5925"/>
                  </a:cubicBezTo>
                  <a:cubicBezTo>
                    <a:pt x="20853" y="5858"/>
                    <a:pt x="20371" y="5792"/>
                    <a:pt x="19888" y="5725"/>
                  </a:cubicBezTo>
                  <a:cubicBezTo>
                    <a:pt x="19744" y="5712"/>
                    <a:pt x="19527" y="5739"/>
                    <a:pt x="19527" y="5606"/>
                  </a:cubicBezTo>
                  <a:cubicBezTo>
                    <a:pt x="19527" y="5380"/>
                    <a:pt x="19454" y="5128"/>
                    <a:pt x="19575" y="4915"/>
                  </a:cubicBezTo>
                  <a:cubicBezTo>
                    <a:pt x="19647" y="4769"/>
                    <a:pt x="20081" y="4875"/>
                    <a:pt x="20346" y="4809"/>
                  </a:cubicBezTo>
                  <a:cubicBezTo>
                    <a:pt x="20419" y="4796"/>
                    <a:pt x="20515" y="4796"/>
                    <a:pt x="20515" y="4729"/>
                  </a:cubicBezTo>
                  <a:cubicBezTo>
                    <a:pt x="20467" y="4649"/>
                    <a:pt x="20322" y="4596"/>
                    <a:pt x="20202" y="4610"/>
                  </a:cubicBezTo>
                  <a:cubicBezTo>
                    <a:pt x="19430" y="4676"/>
                    <a:pt x="19430" y="4410"/>
                    <a:pt x="19430" y="4105"/>
                  </a:cubicBezTo>
                  <a:cubicBezTo>
                    <a:pt x="19430" y="3999"/>
                    <a:pt x="19430" y="3879"/>
                    <a:pt x="19358" y="3773"/>
                  </a:cubicBezTo>
                  <a:cubicBezTo>
                    <a:pt x="19189" y="3454"/>
                    <a:pt x="19382" y="3387"/>
                    <a:pt x="19961" y="3427"/>
                  </a:cubicBezTo>
                  <a:cubicBezTo>
                    <a:pt x="20395" y="3467"/>
                    <a:pt x="20853" y="3507"/>
                    <a:pt x="21311" y="3414"/>
                  </a:cubicBezTo>
                  <a:cubicBezTo>
                    <a:pt x="20708" y="3188"/>
                    <a:pt x="20009" y="3215"/>
                    <a:pt x="19310" y="3175"/>
                  </a:cubicBezTo>
                  <a:cubicBezTo>
                    <a:pt x="19454" y="2909"/>
                    <a:pt x="19768" y="2697"/>
                    <a:pt x="20009" y="2471"/>
                  </a:cubicBezTo>
                  <a:cubicBezTo>
                    <a:pt x="20081" y="2418"/>
                    <a:pt x="20226" y="2338"/>
                    <a:pt x="20057" y="2272"/>
                  </a:cubicBezTo>
                  <a:cubicBezTo>
                    <a:pt x="19913" y="2218"/>
                    <a:pt x="19768" y="2258"/>
                    <a:pt x="19696" y="2325"/>
                  </a:cubicBezTo>
                  <a:cubicBezTo>
                    <a:pt x="19503" y="2471"/>
                    <a:pt x="19310" y="2617"/>
                    <a:pt x="19117" y="2776"/>
                  </a:cubicBezTo>
                  <a:cubicBezTo>
                    <a:pt x="18852" y="2285"/>
                    <a:pt x="18563" y="1807"/>
                    <a:pt x="17863" y="1461"/>
                  </a:cubicBezTo>
                  <a:cubicBezTo>
                    <a:pt x="17550" y="1315"/>
                    <a:pt x="17381" y="1209"/>
                    <a:pt x="17888" y="1076"/>
                  </a:cubicBezTo>
                  <a:cubicBezTo>
                    <a:pt x="18008" y="1036"/>
                    <a:pt x="18104" y="956"/>
                    <a:pt x="18080" y="890"/>
                  </a:cubicBezTo>
                  <a:cubicBezTo>
                    <a:pt x="17863" y="784"/>
                    <a:pt x="17743" y="983"/>
                    <a:pt x="17550" y="890"/>
                  </a:cubicBezTo>
                  <a:cubicBezTo>
                    <a:pt x="17719" y="598"/>
                    <a:pt x="18201" y="385"/>
                    <a:pt x="18442" y="0"/>
                  </a:cubicBezTo>
                  <a:cubicBezTo>
                    <a:pt x="17646" y="239"/>
                    <a:pt x="17309" y="558"/>
                    <a:pt x="17068" y="917"/>
                  </a:cubicBezTo>
                  <a:cubicBezTo>
                    <a:pt x="16971" y="1049"/>
                    <a:pt x="16899" y="1089"/>
                    <a:pt x="16658" y="1023"/>
                  </a:cubicBezTo>
                  <a:cubicBezTo>
                    <a:pt x="16055" y="850"/>
                    <a:pt x="15380" y="837"/>
                    <a:pt x="14729" y="837"/>
                  </a:cubicBezTo>
                  <a:cubicBezTo>
                    <a:pt x="14103" y="890"/>
                    <a:pt x="13572" y="1076"/>
                    <a:pt x="12994" y="1182"/>
                  </a:cubicBezTo>
                  <a:cubicBezTo>
                    <a:pt x="13476" y="1661"/>
                    <a:pt x="13476" y="2205"/>
                    <a:pt x="13548" y="2723"/>
                  </a:cubicBezTo>
                  <a:cubicBezTo>
                    <a:pt x="13813" y="5513"/>
                    <a:pt x="13765" y="8289"/>
                    <a:pt x="13355" y="11079"/>
                  </a:cubicBezTo>
                  <a:cubicBezTo>
                    <a:pt x="13355" y="11106"/>
                    <a:pt x="13355" y="11119"/>
                    <a:pt x="13355" y="11145"/>
                  </a:cubicBezTo>
                  <a:cubicBezTo>
                    <a:pt x="15019" y="11145"/>
                    <a:pt x="16706" y="11132"/>
                    <a:pt x="18370" y="11132"/>
                  </a:cubicBezTo>
                  <a:cubicBezTo>
                    <a:pt x="18587" y="11132"/>
                    <a:pt x="18755" y="11119"/>
                    <a:pt x="18828" y="10986"/>
                  </a:cubicBezTo>
                  <a:cubicBezTo>
                    <a:pt x="18876" y="10866"/>
                    <a:pt x="18804" y="10747"/>
                    <a:pt x="18948" y="10627"/>
                  </a:cubicBezTo>
                  <a:cubicBezTo>
                    <a:pt x="19406" y="10747"/>
                    <a:pt x="19840" y="10853"/>
                    <a:pt x="20371" y="10999"/>
                  </a:cubicBezTo>
                  <a:cubicBezTo>
                    <a:pt x="20154" y="10667"/>
                    <a:pt x="19671" y="10627"/>
                    <a:pt x="19310" y="10521"/>
                  </a:cubicBezTo>
                  <a:close/>
                  <a:moveTo>
                    <a:pt x="15621" y="3175"/>
                  </a:moveTo>
                  <a:cubicBezTo>
                    <a:pt x="15887" y="3069"/>
                    <a:pt x="16200" y="2816"/>
                    <a:pt x="16441" y="2962"/>
                  </a:cubicBezTo>
                  <a:cubicBezTo>
                    <a:pt x="16634" y="3082"/>
                    <a:pt x="16104" y="3162"/>
                    <a:pt x="15911" y="3268"/>
                  </a:cubicBezTo>
                  <a:cubicBezTo>
                    <a:pt x="15766" y="3348"/>
                    <a:pt x="15646" y="3480"/>
                    <a:pt x="15356" y="3467"/>
                  </a:cubicBezTo>
                  <a:cubicBezTo>
                    <a:pt x="15284" y="3308"/>
                    <a:pt x="15477" y="3228"/>
                    <a:pt x="15621" y="3175"/>
                  </a:cubicBezTo>
                  <a:close/>
                  <a:moveTo>
                    <a:pt x="14778" y="3773"/>
                  </a:moveTo>
                  <a:cubicBezTo>
                    <a:pt x="14802" y="3706"/>
                    <a:pt x="14922" y="3720"/>
                    <a:pt x="15019" y="3706"/>
                  </a:cubicBezTo>
                  <a:cubicBezTo>
                    <a:pt x="15742" y="3693"/>
                    <a:pt x="16634" y="4251"/>
                    <a:pt x="16513" y="4689"/>
                  </a:cubicBezTo>
                  <a:cubicBezTo>
                    <a:pt x="16321" y="4663"/>
                    <a:pt x="16248" y="4583"/>
                    <a:pt x="16200" y="4517"/>
                  </a:cubicBezTo>
                  <a:cubicBezTo>
                    <a:pt x="15983" y="4198"/>
                    <a:pt x="15573" y="4012"/>
                    <a:pt x="14995" y="3919"/>
                  </a:cubicBezTo>
                  <a:cubicBezTo>
                    <a:pt x="14874" y="3906"/>
                    <a:pt x="14729" y="3879"/>
                    <a:pt x="14778" y="3773"/>
                  </a:cubicBezTo>
                  <a:close/>
                  <a:moveTo>
                    <a:pt x="17285" y="8077"/>
                  </a:moveTo>
                  <a:cubicBezTo>
                    <a:pt x="16971" y="8356"/>
                    <a:pt x="16610" y="8621"/>
                    <a:pt x="16369" y="8927"/>
                  </a:cubicBezTo>
                  <a:cubicBezTo>
                    <a:pt x="16200" y="9139"/>
                    <a:pt x="16031" y="9139"/>
                    <a:pt x="15814" y="8940"/>
                  </a:cubicBezTo>
                  <a:cubicBezTo>
                    <a:pt x="15525" y="8675"/>
                    <a:pt x="15043" y="8502"/>
                    <a:pt x="14705" y="8276"/>
                  </a:cubicBezTo>
                  <a:cubicBezTo>
                    <a:pt x="15380" y="8263"/>
                    <a:pt x="15670" y="8542"/>
                    <a:pt x="16055" y="8794"/>
                  </a:cubicBezTo>
                  <a:cubicBezTo>
                    <a:pt x="16369" y="8515"/>
                    <a:pt x="16682" y="8249"/>
                    <a:pt x="16996" y="7984"/>
                  </a:cubicBezTo>
                  <a:cubicBezTo>
                    <a:pt x="17092" y="7904"/>
                    <a:pt x="17213" y="7784"/>
                    <a:pt x="17405" y="7851"/>
                  </a:cubicBezTo>
                  <a:cubicBezTo>
                    <a:pt x="17646" y="7931"/>
                    <a:pt x="17357" y="8010"/>
                    <a:pt x="17285" y="8077"/>
                  </a:cubicBezTo>
                  <a:close/>
                  <a:moveTo>
                    <a:pt x="19382" y="16100"/>
                  </a:moveTo>
                  <a:cubicBezTo>
                    <a:pt x="19479" y="16512"/>
                    <a:pt x="19454" y="16937"/>
                    <a:pt x="19430" y="17362"/>
                  </a:cubicBezTo>
                  <a:cubicBezTo>
                    <a:pt x="19430" y="17469"/>
                    <a:pt x="19310" y="17588"/>
                    <a:pt x="19069" y="17588"/>
                  </a:cubicBezTo>
                  <a:cubicBezTo>
                    <a:pt x="18852" y="17575"/>
                    <a:pt x="18731" y="17482"/>
                    <a:pt x="18731" y="17349"/>
                  </a:cubicBezTo>
                  <a:cubicBezTo>
                    <a:pt x="18731" y="17150"/>
                    <a:pt x="18731" y="16951"/>
                    <a:pt x="18731" y="16751"/>
                  </a:cubicBezTo>
                  <a:cubicBezTo>
                    <a:pt x="18731" y="16751"/>
                    <a:pt x="18731" y="16751"/>
                    <a:pt x="18731" y="16751"/>
                  </a:cubicBezTo>
                  <a:cubicBezTo>
                    <a:pt x="18731" y="16539"/>
                    <a:pt x="18707" y="16326"/>
                    <a:pt x="18731" y="16127"/>
                  </a:cubicBezTo>
                  <a:cubicBezTo>
                    <a:pt x="18731" y="16021"/>
                    <a:pt x="18828" y="15914"/>
                    <a:pt x="19045" y="15914"/>
                  </a:cubicBezTo>
                  <a:cubicBezTo>
                    <a:pt x="19262" y="15901"/>
                    <a:pt x="19358" y="16007"/>
                    <a:pt x="19382" y="16100"/>
                  </a:cubicBezTo>
                  <a:close/>
                  <a:moveTo>
                    <a:pt x="3303" y="16818"/>
                  </a:moveTo>
                  <a:cubicBezTo>
                    <a:pt x="3423" y="17163"/>
                    <a:pt x="3544" y="17508"/>
                    <a:pt x="3496" y="17867"/>
                  </a:cubicBezTo>
                  <a:cubicBezTo>
                    <a:pt x="3471" y="18000"/>
                    <a:pt x="3399" y="18146"/>
                    <a:pt x="3086" y="18133"/>
                  </a:cubicBezTo>
                  <a:cubicBezTo>
                    <a:pt x="2772" y="18120"/>
                    <a:pt x="2724" y="17987"/>
                    <a:pt x="2700" y="17841"/>
                  </a:cubicBezTo>
                  <a:cubicBezTo>
                    <a:pt x="2700" y="17681"/>
                    <a:pt x="2700" y="17535"/>
                    <a:pt x="2700" y="17376"/>
                  </a:cubicBezTo>
                  <a:cubicBezTo>
                    <a:pt x="2676" y="17376"/>
                    <a:pt x="2676" y="17376"/>
                    <a:pt x="2652" y="17376"/>
                  </a:cubicBezTo>
                  <a:cubicBezTo>
                    <a:pt x="2652" y="17203"/>
                    <a:pt x="2652" y="17017"/>
                    <a:pt x="2652" y="16844"/>
                  </a:cubicBezTo>
                  <a:cubicBezTo>
                    <a:pt x="2652" y="16751"/>
                    <a:pt x="2700" y="16672"/>
                    <a:pt x="2893" y="16645"/>
                  </a:cubicBezTo>
                  <a:cubicBezTo>
                    <a:pt x="3134" y="16645"/>
                    <a:pt x="3254" y="16711"/>
                    <a:pt x="3303" y="16818"/>
                  </a:cubicBezTo>
                  <a:close/>
                  <a:moveTo>
                    <a:pt x="8703" y="14506"/>
                  </a:moveTo>
                  <a:cubicBezTo>
                    <a:pt x="8847" y="14865"/>
                    <a:pt x="8847" y="15224"/>
                    <a:pt x="8775" y="15582"/>
                  </a:cubicBezTo>
                  <a:cubicBezTo>
                    <a:pt x="8751" y="15689"/>
                    <a:pt x="8606" y="15768"/>
                    <a:pt x="8389" y="15755"/>
                  </a:cubicBezTo>
                  <a:cubicBezTo>
                    <a:pt x="8196" y="15742"/>
                    <a:pt x="8124" y="15662"/>
                    <a:pt x="8100" y="15569"/>
                  </a:cubicBezTo>
                  <a:cubicBezTo>
                    <a:pt x="8076" y="15383"/>
                    <a:pt x="8052" y="15197"/>
                    <a:pt x="8004" y="14931"/>
                  </a:cubicBezTo>
                  <a:cubicBezTo>
                    <a:pt x="8004" y="14852"/>
                    <a:pt x="7979" y="14706"/>
                    <a:pt x="8004" y="14546"/>
                  </a:cubicBezTo>
                  <a:cubicBezTo>
                    <a:pt x="8028" y="14453"/>
                    <a:pt x="8100" y="14347"/>
                    <a:pt x="8317" y="14347"/>
                  </a:cubicBezTo>
                  <a:cubicBezTo>
                    <a:pt x="8534" y="14347"/>
                    <a:pt x="8654" y="14413"/>
                    <a:pt x="8703" y="14506"/>
                  </a:cubicBezTo>
                  <a:close/>
                  <a:moveTo>
                    <a:pt x="11403" y="15184"/>
                  </a:moveTo>
                  <a:cubicBezTo>
                    <a:pt x="11571" y="15609"/>
                    <a:pt x="11523" y="16034"/>
                    <a:pt x="11354" y="16459"/>
                  </a:cubicBezTo>
                  <a:cubicBezTo>
                    <a:pt x="11330" y="16539"/>
                    <a:pt x="11186" y="16592"/>
                    <a:pt x="11041" y="16565"/>
                  </a:cubicBezTo>
                  <a:cubicBezTo>
                    <a:pt x="10872" y="16539"/>
                    <a:pt x="10776" y="16472"/>
                    <a:pt x="10776" y="16379"/>
                  </a:cubicBezTo>
                  <a:cubicBezTo>
                    <a:pt x="10776" y="16193"/>
                    <a:pt x="10776" y="16007"/>
                    <a:pt x="10776" y="15821"/>
                  </a:cubicBezTo>
                  <a:cubicBezTo>
                    <a:pt x="10776" y="15821"/>
                    <a:pt x="10800" y="15821"/>
                    <a:pt x="10800" y="15821"/>
                  </a:cubicBezTo>
                  <a:cubicBezTo>
                    <a:pt x="10800" y="15622"/>
                    <a:pt x="10800" y="15423"/>
                    <a:pt x="10800" y="15224"/>
                  </a:cubicBezTo>
                  <a:cubicBezTo>
                    <a:pt x="10800" y="15131"/>
                    <a:pt x="10872" y="15038"/>
                    <a:pt x="11065" y="15024"/>
                  </a:cubicBezTo>
                  <a:cubicBezTo>
                    <a:pt x="11234" y="15011"/>
                    <a:pt x="11354" y="15091"/>
                    <a:pt x="11403" y="15184"/>
                  </a:cubicBezTo>
                  <a:close/>
                  <a:moveTo>
                    <a:pt x="20154" y="19023"/>
                  </a:moveTo>
                  <a:cubicBezTo>
                    <a:pt x="20322" y="19182"/>
                    <a:pt x="20274" y="19368"/>
                    <a:pt x="20298" y="19541"/>
                  </a:cubicBezTo>
                  <a:cubicBezTo>
                    <a:pt x="20274" y="19700"/>
                    <a:pt x="20322" y="19873"/>
                    <a:pt x="20178" y="20032"/>
                  </a:cubicBezTo>
                  <a:cubicBezTo>
                    <a:pt x="20105" y="20112"/>
                    <a:pt x="20009" y="20192"/>
                    <a:pt x="19816" y="20179"/>
                  </a:cubicBezTo>
                  <a:cubicBezTo>
                    <a:pt x="19647" y="20165"/>
                    <a:pt x="19527" y="20099"/>
                    <a:pt x="19479" y="20006"/>
                  </a:cubicBezTo>
                  <a:cubicBezTo>
                    <a:pt x="19382" y="19674"/>
                    <a:pt x="19454" y="19342"/>
                    <a:pt x="19551" y="19023"/>
                  </a:cubicBezTo>
                  <a:cubicBezTo>
                    <a:pt x="19575" y="18943"/>
                    <a:pt x="19696" y="18917"/>
                    <a:pt x="19816" y="18903"/>
                  </a:cubicBezTo>
                  <a:cubicBezTo>
                    <a:pt x="19985" y="18903"/>
                    <a:pt x="20081" y="18943"/>
                    <a:pt x="20154" y="19023"/>
                  </a:cubicBezTo>
                  <a:close/>
                  <a:moveTo>
                    <a:pt x="5930" y="15556"/>
                  </a:moveTo>
                  <a:cubicBezTo>
                    <a:pt x="6123" y="15941"/>
                    <a:pt x="6123" y="16339"/>
                    <a:pt x="5930" y="16725"/>
                  </a:cubicBezTo>
                  <a:cubicBezTo>
                    <a:pt x="5882" y="16804"/>
                    <a:pt x="5738" y="16831"/>
                    <a:pt x="5593" y="16818"/>
                  </a:cubicBezTo>
                  <a:cubicBezTo>
                    <a:pt x="5424" y="16804"/>
                    <a:pt x="5352" y="16738"/>
                    <a:pt x="5328" y="16658"/>
                  </a:cubicBezTo>
                  <a:cubicBezTo>
                    <a:pt x="5328" y="16486"/>
                    <a:pt x="5328" y="16313"/>
                    <a:pt x="5328" y="16127"/>
                  </a:cubicBezTo>
                  <a:cubicBezTo>
                    <a:pt x="5328" y="16127"/>
                    <a:pt x="5304" y="16127"/>
                    <a:pt x="5304" y="16127"/>
                  </a:cubicBezTo>
                  <a:cubicBezTo>
                    <a:pt x="5304" y="15968"/>
                    <a:pt x="5304" y="15795"/>
                    <a:pt x="5304" y="15635"/>
                  </a:cubicBezTo>
                  <a:cubicBezTo>
                    <a:pt x="5304" y="15542"/>
                    <a:pt x="5352" y="15463"/>
                    <a:pt x="5545" y="15436"/>
                  </a:cubicBezTo>
                  <a:cubicBezTo>
                    <a:pt x="5738" y="15410"/>
                    <a:pt x="5882" y="15463"/>
                    <a:pt x="5930" y="15556"/>
                  </a:cubicBezTo>
                  <a:close/>
                  <a:moveTo>
                    <a:pt x="14874" y="19846"/>
                  </a:moveTo>
                  <a:cubicBezTo>
                    <a:pt x="14898" y="20112"/>
                    <a:pt x="14922" y="20378"/>
                    <a:pt x="14922" y="20630"/>
                  </a:cubicBezTo>
                  <a:cubicBezTo>
                    <a:pt x="14922" y="20737"/>
                    <a:pt x="14778" y="20830"/>
                    <a:pt x="14585" y="20830"/>
                  </a:cubicBezTo>
                  <a:cubicBezTo>
                    <a:pt x="14344" y="20843"/>
                    <a:pt x="14223" y="20723"/>
                    <a:pt x="14199" y="20617"/>
                  </a:cubicBezTo>
                  <a:cubicBezTo>
                    <a:pt x="14151" y="20497"/>
                    <a:pt x="14175" y="20378"/>
                    <a:pt x="14151" y="20298"/>
                  </a:cubicBezTo>
                  <a:cubicBezTo>
                    <a:pt x="14175" y="20112"/>
                    <a:pt x="14151" y="19966"/>
                    <a:pt x="14247" y="19820"/>
                  </a:cubicBezTo>
                  <a:cubicBezTo>
                    <a:pt x="14296" y="19727"/>
                    <a:pt x="14392" y="19647"/>
                    <a:pt x="14561" y="19661"/>
                  </a:cubicBezTo>
                  <a:cubicBezTo>
                    <a:pt x="14705" y="19687"/>
                    <a:pt x="14850" y="19754"/>
                    <a:pt x="14874" y="19846"/>
                  </a:cubicBezTo>
                  <a:close/>
                  <a:moveTo>
                    <a:pt x="9281" y="18013"/>
                  </a:moveTo>
                  <a:cubicBezTo>
                    <a:pt x="8679" y="18027"/>
                    <a:pt x="8944" y="17668"/>
                    <a:pt x="8823" y="17482"/>
                  </a:cubicBezTo>
                  <a:cubicBezTo>
                    <a:pt x="8896" y="17283"/>
                    <a:pt x="8727" y="16990"/>
                    <a:pt x="9233" y="16990"/>
                  </a:cubicBezTo>
                  <a:cubicBezTo>
                    <a:pt x="9643" y="16990"/>
                    <a:pt x="9643" y="17256"/>
                    <a:pt x="9667" y="17429"/>
                  </a:cubicBezTo>
                  <a:cubicBezTo>
                    <a:pt x="9691" y="17655"/>
                    <a:pt x="9812" y="18000"/>
                    <a:pt x="9281" y="18013"/>
                  </a:cubicBezTo>
                  <a:close/>
                  <a:moveTo>
                    <a:pt x="16079" y="15715"/>
                  </a:moveTo>
                  <a:cubicBezTo>
                    <a:pt x="16079" y="15649"/>
                    <a:pt x="16079" y="15582"/>
                    <a:pt x="16079" y="15423"/>
                  </a:cubicBezTo>
                  <a:cubicBezTo>
                    <a:pt x="16079" y="15410"/>
                    <a:pt x="16079" y="15290"/>
                    <a:pt x="16104" y="15184"/>
                  </a:cubicBezTo>
                  <a:cubicBezTo>
                    <a:pt x="16128" y="15077"/>
                    <a:pt x="16176" y="14958"/>
                    <a:pt x="16441" y="14958"/>
                  </a:cubicBezTo>
                  <a:cubicBezTo>
                    <a:pt x="16682" y="14958"/>
                    <a:pt x="16779" y="15064"/>
                    <a:pt x="16827" y="15170"/>
                  </a:cubicBezTo>
                  <a:cubicBezTo>
                    <a:pt x="16947" y="15370"/>
                    <a:pt x="16947" y="15569"/>
                    <a:pt x="16875" y="15755"/>
                  </a:cubicBezTo>
                  <a:cubicBezTo>
                    <a:pt x="16827" y="15888"/>
                    <a:pt x="16730" y="16034"/>
                    <a:pt x="16417" y="16007"/>
                  </a:cubicBezTo>
                  <a:cubicBezTo>
                    <a:pt x="16104" y="15994"/>
                    <a:pt x="16104" y="15848"/>
                    <a:pt x="16079" y="15715"/>
                  </a:cubicBezTo>
                  <a:close/>
                  <a:moveTo>
                    <a:pt x="7039" y="19275"/>
                  </a:moveTo>
                  <a:cubicBezTo>
                    <a:pt x="6485" y="19289"/>
                    <a:pt x="6654" y="18983"/>
                    <a:pt x="6557" y="18797"/>
                  </a:cubicBezTo>
                  <a:cubicBezTo>
                    <a:pt x="6678" y="18611"/>
                    <a:pt x="6509" y="18292"/>
                    <a:pt x="7015" y="18292"/>
                  </a:cubicBezTo>
                  <a:cubicBezTo>
                    <a:pt x="7497" y="18292"/>
                    <a:pt x="7425" y="18598"/>
                    <a:pt x="7449" y="18797"/>
                  </a:cubicBezTo>
                  <a:cubicBezTo>
                    <a:pt x="7497" y="18983"/>
                    <a:pt x="7497" y="19262"/>
                    <a:pt x="7039" y="19275"/>
                  </a:cubicBezTo>
                  <a:close/>
                  <a:moveTo>
                    <a:pt x="5062" y="19714"/>
                  </a:moveTo>
                  <a:cubicBezTo>
                    <a:pt x="5135" y="19939"/>
                    <a:pt x="5279" y="20285"/>
                    <a:pt x="4725" y="20325"/>
                  </a:cubicBezTo>
                  <a:cubicBezTo>
                    <a:pt x="4098" y="20365"/>
                    <a:pt x="4315" y="19979"/>
                    <a:pt x="4195" y="19780"/>
                  </a:cubicBezTo>
                  <a:cubicBezTo>
                    <a:pt x="4219" y="19621"/>
                    <a:pt x="4098" y="19395"/>
                    <a:pt x="4484" y="19368"/>
                  </a:cubicBezTo>
                  <a:cubicBezTo>
                    <a:pt x="4894" y="19328"/>
                    <a:pt x="5014" y="19541"/>
                    <a:pt x="5062" y="19714"/>
                  </a:cubicBezTo>
                  <a:close/>
                  <a:moveTo>
                    <a:pt x="16923" y="19156"/>
                  </a:moveTo>
                  <a:cubicBezTo>
                    <a:pt x="16899" y="19275"/>
                    <a:pt x="16803" y="19408"/>
                    <a:pt x="16538" y="19395"/>
                  </a:cubicBezTo>
                  <a:cubicBezTo>
                    <a:pt x="16248" y="19395"/>
                    <a:pt x="16200" y="19275"/>
                    <a:pt x="16200" y="19142"/>
                  </a:cubicBezTo>
                  <a:cubicBezTo>
                    <a:pt x="16200" y="19036"/>
                    <a:pt x="16200" y="18917"/>
                    <a:pt x="16200" y="18810"/>
                  </a:cubicBezTo>
                  <a:cubicBezTo>
                    <a:pt x="16200" y="18810"/>
                    <a:pt x="16200" y="18810"/>
                    <a:pt x="16200" y="18810"/>
                  </a:cubicBezTo>
                  <a:cubicBezTo>
                    <a:pt x="16200" y="18744"/>
                    <a:pt x="16200" y="18677"/>
                    <a:pt x="16200" y="18611"/>
                  </a:cubicBezTo>
                  <a:cubicBezTo>
                    <a:pt x="16224" y="18465"/>
                    <a:pt x="16152" y="18252"/>
                    <a:pt x="16562" y="18266"/>
                  </a:cubicBezTo>
                  <a:cubicBezTo>
                    <a:pt x="16923" y="18279"/>
                    <a:pt x="16923" y="18465"/>
                    <a:pt x="16947" y="18624"/>
                  </a:cubicBezTo>
                  <a:cubicBezTo>
                    <a:pt x="16923" y="18797"/>
                    <a:pt x="16947" y="18983"/>
                    <a:pt x="16923" y="19156"/>
                  </a:cubicBezTo>
                  <a:close/>
                  <a:moveTo>
                    <a:pt x="13910" y="17721"/>
                  </a:moveTo>
                  <a:cubicBezTo>
                    <a:pt x="13524" y="17708"/>
                    <a:pt x="13572" y="17495"/>
                    <a:pt x="13548" y="17336"/>
                  </a:cubicBezTo>
                  <a:cubicBezTo>
                    <a:pt x="13548" y="17296"/>
                    <a:pt x="13548" y="17243"/>
                    <a:pt x="13548" y="17176"/>
                  </a:cubicBezTo>
                  <a:cubicBezTo>
                    <a:pt x="13596" y="17044"/>
                    <a:pt x="13404" y="16778"/>
                    <a:pt x="13886" y="16765"/>
                  </a:cubicBezTo>
                  <a:cubicBezTo>
                    <a:pt x="14344" y="16765"/>
                    <a:pt x="14344" y="17017"/>
                    <a:pt x="14392" y="17216"/>
                  </a:cubicBezTo>
                  <a:cubicBezTo>
                    <a:pt x="14392" y="17256"/>
                    <a:pt x="14392" y="17309"/>
                    <a:pt x="14392" y="17349"/>
                  </a:cubicBezTo>
                  <a:cubicBezTo>
                    <a:pt x="14344" y="17508"/>
                    <a:pt x="14320" y="17734"/>
                    <a:pt x="13910" y="17721"/>
                  </a:cubicBezTo>
                  <a:close/>
                  <a:moveTo>
                    <a:pt x="13548" y="14254"/>
                  </a:moveTo>
                  <a:cubicBezTo>
                    <a:pt x="13548" y="14214"/>
                    <a:pt x="13548" y="14161"/>
                    <a:pt x="13548" y="14081"/>
                  </a:cubicBezTo>
                  <a:cubicBezTo>
                    <a:pt x="13596" y="13935"/>
                    <a:pt x="13428" y="13643"/>
                    <a:pt x="13886" y="13630"/>
                  </a:cubicBezTo>
                  <a:cubicBezTo>
                    <a:pt x="14416" y="13616"/>
                    <a:pt x="14320" y="13935"/>
                    <a:pt x="14392" y="14134"/>
                  </a:cubicBezTo>
                  <a:cubicBezTo>
                    <a:pt x="14392" y="14161"/>
                    <a:pt x="14392" y="14201"/>
                    <a:pt x="14392" y="14227"/>
                  </a:cubicBezTo>
                  <a:cubicBezTo>
                    <a:pt x="14368" y="14400"/>
                    <a:pt x="14344" y="14599"/>
                    <a:pt x="13958" y="14599"/>
                  </a:cubicBezTo>
                  <a:cubicBezTo>
                    <a:pt x="13524" y="14626"/>
                    <a:pt x="13572" y="14413"/>
                    <a:pt x="13548" y="14254"/>
                  </a:cubicBezTo>
                  <a:close/>
                  <a:moveTo>
                    <a:pt x="18948" y="14015"/>
                  </a:moveTo>
                  <a:cubicBezTo>
                    <a:pt x="18996" y="13829"/>
                    <a:pt x="18852" y="13537"/>
                    <a:pt x="19286" y="13523"/>
                  </a:cubicBezTo>
                  <a:cubicBezTo>
                    <a:pt x="19671" y="13510"/>
                    <a:pt x="19647" y="13815"/>
                    <a:pt x="19720" y="14001"/>
                  </a:cubicBezTo>
                  <a:cubicBezTo>
                    <a:pt x="19768" y="14121"/>
                    <a:pt x="19792" y="14241"/>
                    <a:pt x="19720" y="14360"/>
                  </a:cubicBezTo>
                  <a:cubicBezTo>
                    <a:pt x="19647" y="14466"/>
                    <a:pt x="19575" y="14573"/>
                    <a:pt x="19334" y="14573"/>
                  </a:cubicBezTo>
                  <a:cubicBezTo>
                    <a:pt x="19069" y="14573"/>
                    <a:pt x="19021" y="14453"/>
                    <a:pt x="18972" y="14347"/>
                  </a:cubicBezTo>
                  <a:cubicBezTo>
                    <a:pt x="18948" y="14241"/>
                    <a:pt x="18948" y="14121"/>
                    <a:pt x="18948" y="14015"/>
                  </a:cubicBezTo>
                  <a:close/>
                  <a:moveTo>
                    <a:pt x="11620" y="12580"/>
                  </a:moveTo>
                  <a:cubicBezTo>
                    <a:pt x="11644" y="12660"/>
                    <a:pt x="11668" y="12753"/>
                    <a:pt x="11692" y="12846"/>
                  </a:cubicBezTo>
                  <a:cubicBezTo>
                    <a:pt x="11668" y="12912"/>
                    <a:pt x="11668" y="12979"/>
                    <a:pt x="11620" y="13045"/>
                  </a:cubicBezTo>
                  <a:cubicBezTo>
                    <a:pt x="11547" y="13178"/>
                    <a:pt x="11427" y="13337"/>
                    <a:pt x="11113" y="13324"/>
                  </a:cubicBezTo>
                  <a:cubicBezTo>
                    <a:pt x="10776" y="13297"/>
                    <a:pt x="10776" y="13125"/>
                    <a:pt x="10800" y="12992"/>
                  </a:cubicBezTo>
                  <a:cubicBezTo>
                    <a:pt x="10800" y="12859"/>
                    <a:pt x="10848" y="12726"/>
                    <a:pt x="10921" y="12607"/>
                  </a:cubicBezTo>
                  <a:cubicBezTo>
                    <a:pt x="10969" y="12500"/>
                    <a:pt x="11017" y="12381"/>
                    <a:pt x="11282" y="12381"/>
                  </a:cubicBezTo>
                  <a:cubicBezTo>
                    <a:pt x="11523" y="12368"/>
                    <a:pt x="11596" y="12474"/>
                    <a:pt x="11620" y="12580"/>
                  </a:cubicBezTo>
                  <a:close/>
                  <a:moveTo>
                    <a:pt x="3640" y="14745"/>
                  </a:moveTo>
                  <a:cubicBezTo>
                    <a:pt x="3640" y="14825"/>
                    <a:pt x="3664" y="14905"/>
                    <a:pt x="3640" y="14971"/>
                  </a:cubicBezTo>
                  <a:cubicBezTo>
                    <a:pt x="3616" y="15077"/>
                    <a:pt x="3544" y="15170"/>
                    <a:pt x="3327" y="15170"/>
                  </a:cubicBezTo>
                  <a:cubicBezTo>
                    <a:pt x="3134" y="15170"/>
                    <a:pt x="2989" y="15104"/>
                    <a:pt x="2941" y="14998"/>
                  </a:cubicBezTo>
                  <a:cubicBezTo>
                    <a:pt x="2821" y="14772"/>
                    <a:pt x="2845" y="14546"/>
                    <a:pt x="2965" y="14320"/>
                  </a:cubicBezTo>
                  <a:cubicBezTo>
                    <a:pt x="3013" y="14241"/>
                    <a:pt x="3086" y="14174"/>
                    <a:pt x="3254" y="14174"/>
                  </a:cubicBezTo>
                  <a:cubicBezTo>
                    <a:pt x="3399" y="14174"/>
                    <a:pt x="3496" y="14241"/>
                    <a:pt x="3544" y="14320"/>
                  </a:cubicBezTo>
                  <a:cubicBezTo>
                    <a:pt x="3616" y="14453"/>
                    <a:pt x="3640" y="14599"/>
                    <a:pt x="3640" y="14745"/>
                  </a:cubicBezTo>
                  <a:close/>
                  <a:moveTo>
                    <a:pt x="9932" y="20046"/>
                  </a:moveTo>
                  <a:cubicBezTo>
                    <a:pt x="9980" y="20205"/>
                    <a:pt x="10029" y="20365"/>
                    <a:pt x="10053" y="20524"/>
                  </a:cubicBezTo>
                  <a:cubicBezTo>
                    <a:pt x="10029" y="20697"/>
                    <a:pt x="9980" y="20856"/>
                    <a:pt x="9619" y="20869"/>
                  </a:cubicBezTo>
                  <a:cubicBezTo>
                    <a:pt x="9305" y="20869"/>
                    <a:pt x="9209" y="20723"/>
                    <a:pt x="9185" y="20564"/>
                  </a:cubicBezTo>
                  <a:cubicBezTo>
                    <a:pt x="9161" y="20391"/>
                    <a:pt x="9209" y="20218"/>
                    <a:pt x="9305" y="20046"/>
                  </a:cubicBezTo>
                  <a:cubicBezTo>
                    <a:pt x="9354" y="19953"/>
                    <a:pt x="9426" y="19873"/>
                    <a:pt x="9619" y="19873"/>
                  </a:cubicBezTo>
                  <a:cubicBezTo>
                    <a:pt x="9788" y="19886"/>
                    <a:pt x="9884" y="19953"/>
                    <a:pt x="9932" y="20046"/>
                  </a:cubicBezTo>
                  <a:close/>
                  <a:moveTo>
                    <a:pt x="3881" y="12832"/>
                  </a:moveTo>
                  <a:cubicBezTo>
                    <a:pt x="3881" y="12939"/>
                    <a:pt x="3881" y="12992"/>
                    <a:pt x="3881" y="13045"/>
                  </a:cubicBezTo>
                  <a:cubicBezTo>
                    <a:pt x="3857" y="13178"/>
                    <a:pt x="3785" y="13324"/>
                    <a:pt x="3496" y="13337"/>
                  </a:cubicBezTo>
                  <a:cubicBezTo>
                    <a:pt x="3182" y="13351"/>
                    <a:pt x="3110" y="13191"/>
                    <a:pt x="3086" y="13058"/>
                  </a:cubicBezTo>
                  <a:cubicBezTo>
                    <a:pt x="3062" y="12939"/>
                    <a:pt x="3037" y="12819"/>
                    <a:pt x="3062" y="12700"/>
                  </a:cubicBezTo>
                  <a:cubicBezTo>
                    <a:pt x="3086" y="12580"/>
                    <a:pt x="3062" y="12407"/>
                    <a:pt x="3423" y="12407"/>
                  </a:cubicBezTo>
                  <a:cubicBezTo>
                    <a:pt x="3761" y="12407"/>
                    <a:pt x="3785" y="12554"/>
                    <a:pt x="3833" y="12686"/>
                  </a:cubicBezTo>
                  <a:cubicBezTo>
                    <a:pt x="3881" y="12739"/>
                    <a:pt x="3881" y="12806"/>
                    <a:pt x="3881" y="12832"/>
                  </a:cubicBezTo>
                  <a:close/>
                  <a:moveTo>
                    <a:pt x="12271" y="18505"/>
                  </a:moveTo>
                  <a:cubicBezTo>
                    <a:pt x="12415" y="18677"/>
                    <a:pt x="12608" y="18850"/>
                    <a:pt x="12584" y="19063"/>
                  </a:cubicBezTo>
                  <a:cubicBezTo>
                    <a:pt x="12560" y="19209"/>
                    <a:pt x="12584" y="19382"/>
                    <a:pt x="12246" y="19395"/>
                  </a:cubicBezTo>
                  <a:cubicBezTo>
                    <a:pt x="11861" y="19408"/>
                    <a:pt x="11837" y="19235"/>
                    <a:pt x="11812" y="19076"/>
                  </a:cubicBezTo>
                  <a:cubicBezTo>
                    <a:pt x="11788" y="18917"/>
                    <a:pt x="11740" y="18757"/>
                    <a:pt x="11740" y="18584"/>
                  </a:cubicBezTo>
                  <a:cubicBezTo>
                    <a:pt x="11740" y="18505"/>
                    <a:pt x="11788" y="18438"/>
                    <a:pt x="11933" y="18399"/>
                  </a:cubicBezTo>
                  <a:cubicBezTo>
                    <a:pt x="12102" y="18385"/>
                    <a:pt x="12222" y="18425"/>
                    <a:pt x="12271" y="18505"/>
                  </a:cubicBezTo>
                  <a:close/>
                  <a:moveTo>
                    <a:pt x="6292" y="13483"/>
                  </a:moveTo>
                  <a:cubicBezTo>
                    <a:pt x="6316" y="13683"/>
                    <a:pt x="6413" y="13975"/>
                    <a:pt x="5930" y="14001"/>
                  </a:cubicBezTo>
                  <a:cubicBezTo>
                    <a:pt x="5400" y="14028"/>
                    <a:pt x="5496" y="13723"/>
                    <a:pt x="5448" y="13510"/>
                  </a:cubicBezTo>
                  <a:cubicBezTo>
                    <a:pt x="5472" y="13430"/>
                    <a:pt x="5472" y="13324"/>
                    <a:pt x="5545" y="13244"/>
                  </a:cubicBezTo>
                  <a:cubicBezTo>
                    <a:pt x="5689" y="13085"/>
                    <a:pt x="5906" y="13072"/>
                    <a:pt x="6099" y="13218"/>
                  </a:cubicBezTo>
                  <a:cubicBezTo>
                    <a:pt x="6196" y="13284"/>
                    <a:pt x="6268" y="13390"/>
                    <a:pt x="6292" y="13483"/>
                  </a:cubicBezTo>
                  <a:close/>
                  <a:moveTo>
                    <a:pt x="17598" y="20856"/>
                  </a:moveTo>
                  <a:cubicBezTo>
                    <a:pt x="17646" y="20949"/>
                    <a:pt x="17646" y="21055"/>
                    <a:pt x="17671" y="21162"/>
                  </a:cubicBezTo>
                  <a:cubicBezTo>
                    <a:pt x="17646" y="21241"/>
                    <a:pt x="17646" y="21334"/>
                    <a:pt x="17598" y="21414"/>
                  </a:cubicBezTo>
                  <a:cubicBezTo>
                    <a:pt x="17526" y="21507"/>
                    <a:pt x="17381" y="21600"/>
                    <a:pt x="17188" y="21560"/>
                  </a:cubicBezTo>
                  <a:cubicBezTo>
                    <a:pt x="16779" y="21480"/>
                    <a:pt x="16851" y="21255"/>
                    <a:pt x="16851" y="21082"/>
                  </a:cubicBezTo>
                  <a:cubicBezTo>
                    <a:pt x="16851" y="20936"/>
                    <a:pt x="16827" y="20750"/>
                    <a:pt x="17164" y="20697"/>
                  </a:cubicBezTo>
                  <a:cubicBezTo>
                    <a:pt x="17405" y="20644"/>
                    <a:pt x="17550" y="20750"/>
                    <a:pt x="17598" y="20856"/>
                  </a:cubicBezTo>
                  <a:close/>
                  <a:moveTo>
                    <a:pt x="13428" y="12474"/>
                  </a:moveTo>
                  <a:cubicBezTo>
                    <a:pt x="13428" y="12288"/>
                    <a:pt x="13476" y="12049"/>
                    <a:pt x="13886" y="12035"/>
                  </a:cubicBezTo>
                  <a:cubicBezTo>
                    <a:pt x="14320" y="12022"/>
                    <a:pt x="14271" y="12261"/>
                    <a:pt x="14320" y="12421"/>
                  </a:cubicBezTo>
                  <a:cubicBezTo>
                    <a:pt x="14271" y="12620"/>
                    <a:pt x="14271" y="12859"/>
                    <a:pt x="13862" y="12872"/>
                  </a:cubicBezTo>
                  <a:cubicBezTo>
                    <a:pt x="13452" y="12886"/>
                    <a:pt x="13428" y="12646"/>
                    <a:pt x="13428" y="12474"/>
                  </a:cubicBezTo>
                  <a:close/>
                  <a:moveTo>
                    <a:pt x="16875" y="12793"/>
                  </a:moveTo>
                  <a:cubicBezTo>
                    <a:pt x="16827" y="12660"/>
                    <a:pt x="16803" y="12527"/>
                    <a:pt x="16851" y="12407"/>
                  </a:cubicBezTo>
                  <a:cubicBezTo>
                    <a:pt x="16899" y="12288"/>
                    <a:pt x="16875" y="12142"/>
                    <a:pt x="17164" y="12142"/>
                  </a:cubicBezTo>
                  <a:cubicBezTo>
                    <a:pt x="17454" y="12142"/>
                    <a:pt x="17550" y="12275"/>
                    <a:pt x="17598" y="12407"/>
                  </a:cubicBezTo>
                  <a:cubicBezTo>
                    <a:pt x="17622" y="12461"/>
                    <a:pt x="17622" y="12514"/>
                    <a:pt x="17622" y="12607"/>
                  </a:cubicBezTo>
                  <a:cubicBezTo>
                    <a:pt x="17598" y="12660"/>
                    <a:pt x="17574" y="12739"/>
                    <a:pt x="17526" y="12819"/>
                  </a:cubicBezTo>
                  <a:cubicBezTo>
                    <a:pt x="17478" y="12912"/>
                    <a:pt x="17357" y="13005"/>
                    <a:pt x="17140" y="12979"/>
                  </a:cubicBezTo>
                  <a:cubicBezTo>
                    <a:pt x="16996" y="12965"/>
                    <a:pt x="16923" y="12886"/>
                    <a:pt x="16875" y="12793"/>
                  </a:cubicBezTo>
                  <a:close/>
                  <a:moveTo>
                    <a:pt x="7377" y="12620"/>
                  </a:moveTo>
                  <a:cubicBezTo>
                    <a:pt x="7377" y="12607"/>
                    <a:pt x="7377" y="12593"/>
                    <a:pt x="7377" y="12593"/>
                  </a:cubicBezTo>
                  <a:cubicBezTo>
                    <a:pt x="7329" y="12394"/>
                    <a:pt x="7256" y="12128"/>
                    <a:pt x="7690" y="12102"/>
                  </a:cubicBezTo>
                  <a:cubicBezTo>
                    <a:pt x="8172" y="12075"/>
                    <a:pt x="8124" y="12381"/>
                    <a:pt x="8245" y="12527"/>
                  </a:cubicBezTo>
                  <a:cubicBezTo>
                    <a:pt x="8245" y="12739"/>
                    <a:pt x="8148" y="12899"/>
                    <a:pt x="7835" y="12925"/>
                  </a:cubicBezTo>
                  <a:cubicBezTo>
                    <a:pt x="7473" y="12939"/>
                    <a:pt x="7425" y="12753"/>
                    <a:pt x="7377" y="12620"/>
                  </a:cubicBezTo>
                  <a:close/>
                  <a:moveTo>
                    <a:pt x="8124" y="21135"/>
                  </a:moveTo>
                  <a:cubicBezTo>
                    <a:pt x="8124" y="21321"/>
                    <a:pt x="8124" y="21494"/>
                    <a:pt x="7787" y="21534"/>
                  </a:cubicBezTo>
                  <a:cubicBezTo>
                    <a:pt x="7377" y="21573"/>
                    <a:pt x="7425" y="21361"/>
                    <a:pt x="7329" y="21228"/>
                  </a:cubicBezTo>
                  <a:cubicBezTo>
                    <a:pt x="7329" y="21215"/>
                    <a:pt x="7304" y="21201"/>
                    <a:pt x="7304" y="21201"/>
                  </a:cubicBezTo>
                  <a:cubicBezTo>
                    <a:pt x="7280" y="21029"/>
                    <a:pt x="7136" y="20776"/>
                    <a:pt x="7618" y="20763"/>
                  </a:cubicBezTo>
                  <a:cubicBezTo>
                    <a:pt x="8028" y="20737"/>
                    <a:pt x="8100" y="20962"/>
                    <a:pt x="8124" y="21135"/>
                  </a:cubicBezTo>
                  <a:close/>
                  <a:moveTo>
                    <a:pt x="18948" y="12089"/>
                  </a:moveTo>
                  <a:cubicBezTo>
                    <a:pt x="18972" y="11929"/>
                    <a:pt x="18948" y="11703"/>
                    <a:pt x="19286" y="11703"/>
                  </a:cubicBezTo>
                  <a:cubicBezTo>
                    <a:pt x="19720" y="11703"/>
                    <a:pt x="19744" y="11956"/>
                    <a:pt x="19768" y="12128"/>
                  </a:cubicBezTo>
                  <a:cubicBezTo>
                    <a:pt x="19792" y="12288"/>
                    <a:pt x="19792" y="12514"/>
                    <a:pt x="19382" y="12500"/>
                  </a:cubicBezTo>
                  <a:cubicBezTo>
                    <a:pt x="18972" y="12474"/>
                    <a:pt x="18996" y="12248"/>
                    <a:pt x="18948" y="1208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46" name="Group 45">
            <a:extLst>
              <a:ext uri="{FF2B5EF4-FFF2-40B4-BE49-F238E27FC236}">
                <a16:creationId xmlns:a16="http://schemas.microsoft.com/office/drawing/2014/main" id="{A82E436D-AE27-3D34-6CD4-26F3009BB78F}"/>
              </a:ext>
            </a:extLst>
          </p:cNvPr>
          <p:cNvGrpSpPr/>
          <p:nvPr userDrawn="1"/>
        </p:nvGrpSpPr>
        <p:grpSpPr>
          <a:xfrm>
            <a:off x="4200525" y="2598972"/>
            <a:ext cx="2373712" cy="4022318"/>
            <a:chOff x="5181599" y="4521200"/>
            <a:chExt cx="1310335" cy="2220397"/>
          </a:xfrm>
        </p:grpSpPr>
        <p:sp>
          <p:nvSpPr>
            <p:cNvPr id="47" name="Shape">
              <a:extLst>
                <a:ext uri="{FF2B5EF4-FFF2-40B4-BE49-F238E27FC236}">
                  <a16:creationId xmlns:a16="http://schemas.microsoft.com/office/drawing/2014/main" id="{1E904A97-E413-23A0-8A66-87ED9ECD9329}"/>
                </a:ext>
              </a:extLst>
            </p:cNvPr>
            <p:cNvSpPr/>
            <p:nvPr/>
          </p:nvSpPr>
          <p:spPr>
            <a:xfrm>
              <a:off x="5181599" y="6070599"/>
              <a:ext cx="1310335" cy="670998"/>
            </a:xfrm>
            <a:custGeom>
              <a:avLst/>
              <a:gdLst/>
              <a:ahLst/>
              <a:cxnLst>
                <a:cxn ang="0">
                  <a:pos x="wd2" y="hd2"/>
                </a:cxn>
                <a:cxn ang="5400000">
                  <a:pos x="wd2" y="hd2"/>
                </a:cxn>
                <a:cxn ang="10800000">
                  <a:pos x="wd2" y="hd2"/>
                </a:cxn>
                <a:cxn ang="16200000">
                  <a:pos x="wd2" y="hd2"/>
                </a:cxn>
              </a:cxnLst>
              <a:rect l="0" t="0" r="r" b="b"/>
              <a:pathLst>
                <a:path w="21532" h="20940" extrusionOk="0">
                  <a:moveTo>
                    <a:pt x="20287" y="2086"/>
                  </a:moveTo>
                  <a:cubicBezTo>
                    <a:pt x="20308" y="2086"/>
                    <a:pt x="20329" y="2086"/>
                    <a:pt x="20329" y="2086"/>
                  </a:cubicBezTo>
                  <a:cubicBezTo>
                    <a:pt x="21477" y="1809"/>
                    <a:pt x="21581" y="1928"/>
                    <a:pt x="21518" y="4227"/>
                  </a:cubicBezTo>
                  <a:cubicBezTo>
                    <a:pt x="21393" y="8111"/>
                    <a:pt x="20684" y="11638"/>
                    <a:pt x="19390" y="14650"/>
                  </a:cubicBezTo>
                  <a:cubicBezTo>
                    <a:pt x="18722" y="16235"/>
                    <a:pt x="17762" y="17107"/>
                    <a:pt x="16823" y="17979"/>
                  </a:cubicBezTo>
                  <a:cubicBezTo>
                    <a:pt x="14193" y="20318"/>
                    <a:pt x="11397" y="21348"/>
                    <a:pt x="8517" y="20793"/>
                  </a:cubicBezTo>
                  <a:cubicBezTo>
                    <a:pt x="4301" y="20040"/>
                    <a:pt x="1546" y="15403"/>
                    <a:pt x="440" y="7595"/>
                  </a:cubicBezTo>
                  <a:cubicBezTo>
                    <a:pt x="148" y="5495"/>
                    <a:pt x="-19" y="3394"/>
                    <a:pt x="2" y="1254"/>
                  </a:cubicBezTo>
                  <a:cubicBezTo>
                    <a:pt x="23" y="-54"/>
                    <a:pt x="190" y="-252"/>
                    <a:pt x="837" y="263"/>
                  </a:cubicBezTo>
                  <a:cubicBezTo>
                    <a:pt x="1254" y="620"/>
                    <a:pt x="1609" y="1254"/>
                    <a:pt x="2089" y="1413"/>
                  </a:cubicBezTo>
                  <a:cubicBezTo>
                    <a:pt x="2131" y="1690"/>
                    <a:pt x="2235" y="1730"/>
                    <a:pt x="2339" y="1849"/>
                  </a:cubicBezTo>
                  <a:cubicBezTo>
                    <a:pt x="3049" y="2483"/>
                    <a:pt x="3779" y="2958"/>
                    <a:pt x="4531" y="3394"/>
                  </a:cubicBezTo>
                  <a:cubicBezTo>
                    <a:pt x="6325" y="4425"/>
                    <a:pt x="8183" y="4861"/>
                    <a:pt x="10061" y="5059"/>
                  </a:cubicBezTo>
                  <a:cubicBezTo>
                    <a:pt x="13275" y="5376"/>
                    <a:pt x="16447" y="4980"/>
                    <a:pt x="19494" y="2879"/>
                  </a:cubicBezTo>
                  <a:cubicBezTo>
                    <a:pt x="19786" y="2681"/>
                    <a:pt x="20183" y="2839"/>
                    <a:pt x="20287" y="2086"/>
                  </a:cubicBezTo>
                  <a:close/>
                  <a:moveTo>
                    <a:pt x="4906" y="16632"/>
                  </a:moveTo>
                  <a:cubicBezTo>
                    <a:pt x="5011" y="16156"/>
                    <a:pt x="4823" y="15879"/>
                    <a:pt x="4718" y="15562"/>
                  </a:cubicBezTo>
                  <a:cubicBezTo>
                    <a:pt x="4218" y="14095"/>
                    <a:pt x="3696" y="12668"/>
                    <a:pt x="3174" y="11242"/>
                  </a:cubicBezTo>
                  <a:cubicBezTo>
                    <a:pt x="2444" y="9220"/>
                    <a:pt x="1943" y="7001"/>
                    <a:pt x="1797" y="4504"/>
                  </a:cubicBezTo>
                  <a:cubicBezTo>
                    <a:pt x="1776" y="4068"/>
                    <a:pt x="1776" y="3592"/>
                    <a:pt x="1546" y="3275"/>
                  </a:cubicBezTo>
                  <a:cubicBezTo>
                    <a:pt x="1024" y="5455"/>
                    <a:pt x="3466" y="15245"/>
                    <a:pt x="4906" y="16632"/>
                  </a:cubicBezTo>
                  <a:close/>
                  <a:moveTo>
                    <a:pt x="11814" y="17781"/>
                  </a:moveTo>
                  <a:cubicBezTo>
                    <a:pt x="11856" y="18058"/>
                    <a:pt x="11793" y="18336"/>
                    <a:pt x="11939" y="18375"/>
                  </a:cubicBezTo>
                  <a:cubicBezTo>
                    <a:pt x="12064" y="18415"/>
                    <a:pt x="12106" y="18177"/>
                    <a:pt x="12127" y="17979"/>
                  </a:cubicBezTo>
                  <a:cubicBezTo>
                    <a:pt x="12148" y="17860"/>
                    <a:pt x="12169" y="17741"/>
                    <a:pt x="12190" y="17583"/>
                  </a:cubicBezTo>
                  <a:cubicBezTo>
                    <a:pt x="12565" y="14452"/>
                    <a:pt x="13087" y="11440"/>
                    <a:pt x="13713" y="8467"/>
                  </a:cubicBezTo>
                  <a:cubicBezTo>
                    <a:pt x="13755" y="8229"/>
                    <a:pt x="13901" y="7912"/>
                    <a:pt x="13734" y="7793"/>
                  </a:cubicBezTo>
                  <a:cubicBezTo>
                    <a:pt x="13546" y="7635"/>
                    <a:pt x="13484" y="8031"/>
                    <a:pt x="13421" y="8309"/>
                  </a:cubicBezTo>
                  <a:cubicBezTo>
                    <a:pt x="13004" y="10092"/>
                    <a:pt x="12670" y="11915"/>
                    <a:pt x="12378" y="13778"/>
                  </a:cubicBezTo>
                  <a:cubicBezTo>
                    <a:pt x="12190" y="15165"/>
                    <a:pt x="12002" y="16513"/>
                    <a:pt x="11814" y="17781"/>
                  </a:cubicBezTo>
                  <a:close/>
                  <a:moveTo>
                    <a:pt x="7744" y="8665"/>
                  </a:moveTo>
                  <a:cubicBezTo>
                    <a:pt x="7765" y="9101"/>
                    <a:pt x="7744" y="9260"/>
                    <a:pt x="7786" y="9379"/>
                  </a:cubicBezTo>
                  <a:cubicBezTo>
                    <a:pt x="8558" y="12113"/>
                    <a:pt x="8871" y="15126"/>
                    <a:pt x="9184" y="18098"/>
                  </a:cubicBezTo>
                  <a:cubicBezTo>
                    <a:pt x="9205" y="18376"/>
                    <a:pt x="9184" y="18891"/>
                    <a:pt x="9435" y="18811"/>
                  </a:cubicBezTo>
                  <a:cubicBezTo>
                    <a:pt x="9664" y="18732"/>
                    <a:pt x="9560" y="18257"/>
                    <a:pt x="9539" y="17940"/>
                  </a:cubicBezTo>
                  <a:cubicBezTo>
                    <a:pt x="9310" y="15443"/>
                    <a:pt x="9038" y="12985"/>
                    <a:pt x="8475" y="10647"/>
                  </a:cubicBezTo>
                  <a:cubicBezTo>
                    <a:pt x="8308" y="10013"/>
                    <a:pt x="8183" y="9300"/>
                    <a:pt x="7744" y="8665"/>
                  </a:cubicBezTo>
                  <a:close/>
                  <a:moveTo>
                    <a:pt x="16572" y="8943"/>
                  </a:moveTo>
                  <a:cubicBezTo>
                    <a:pt x="16510" y="8982"/>
                    <a:pt x="16426" y="9022"/>
                    <a:pt x="16405" y="9101"/>
                  </a:cubicBezTo>
                  <a:cubicBezTo>
                    <a:pt x="15571" y="11678"/>
                    <a:pt x="14757" y="14254"/>
                    <a:pt x="13922" y="16869"/>
                  </a:cubicBezTo>
                  <a:cubicBezTo>
                    <a:pt x="13859" y="17068"/>
                    <a:pt x="13755" y="17385"/>
                    <a:pt x="13943" y="17543"/>
                  </a:cubicBezTo>
                  <a:cubicBezTo>
                    <a:pt x="14110" y="17662"/>
                    <a:pt x="14172" y="17305"/>
                    <a:pt x="14235" y="17107"/>
                  </a:cubicBezTo>
                  <a:cubicBezTo>
                    <a:pt x="14986" y="14690"/>
                    <a:pt x="15738" y="12312"/>
                    <a:pt x="16468" y="9894"/>
                  </a:cubicBezTo>
                  <a:cubicBezTo>
                    <a:pt x="16572" y="9617"/>
                    <a:pt x="16718" y="9379"/>
                    <a:pt x="16572" y="8943"/>
                  </a:cubicBezTo>
                  <a:close/>
                  <a:moveTo>
                    <a:pt x="18325" y="9101"/>
                  </a:moveTo>
                  <a:cubicBezTo>
                    <a:pt x="18263" y="8903"/>
                    <a:pt x="18409" y="8428"/>
                    <a:pt x="18179" y="8388"/>
                  </a:cubicBezTo>
                  <a:cubicBezTo>
                    <a:pt x="17950" y="8309"/>
                    <a:pt x="18012" y="8784"/>
                    <a:pt x="17991" y="9062"/>
                  </a:cubicBezTo>
                  <a:cubicBezTo>
                    <a:pt x="17887" y="10132"/>
                    <a:pt x="17720" y="11162"/>
                    <a:pt x="17428" y="12114"/>
                  </a:cubicBezTo>
                  <a:cubicBezTo>
                    <a:pt x="16990" y="13540"/>
                    <a:pt x="16468" y="14848"/>
                    <a:pt x="15863" y="16077"/>
                  </a:cubicBezTo>
                  <a:cubicBezTo>
                    <a:pt x="15800" y="16235"/>
                    <a:pt x="15633" y="16394"/>
                    <a:pt x="15758" y="16632"/>
                  </a:cubicBezTo>
                  <a:cubicBezTo>
                    <a:pt x="15863" y="16830"/>
                    <a:pt x="15988" y="16592"/>
                    <a:pt x="16071" y="16473"/>
                  </a:cubicBezTo>
                  <a:cubicBezTo>
                    <a:pt x="16468" y="15839"/>
                    <a:pt x="16781" y="15126"/>
                    <a:pt x="17073" y="14333"/>
                  </a:cubicBezTo>
                  <a:cubicBezTo>
                    <a:pt x="17658" y="12748"/>
                    <a:pt x="18179" y="11123"/>
                    <a:pt x="18325" y="9101"/>
                  </a:cubicBezTo>
                  <a:close/>
                  <a:moveTo>
                    <a:pt x="7703" y="19446"/>
                  </a:moveTo>
                  <a:cubicBezTo>
                    <a:pt x="7744" y="19446"/>
                    <a:pt x="7786" y="19406"/>
                    <a:pt x="7828" y="19406"/>
                  </a:cubicBezTo>
                  <a:cubicBezTo>
                    <a:pt x="7849" y="19247"/>
                    <a:pt x="7870" y="19089"/>
                    <a:pt x="7849" y="18970"/>
                  </a:cubicBezTo>
                  <a:cubicBezTo>
                    <a:pt x="7390" y="16077"/>
                    <a:pt x="6451" y="13778"/>
                    <a:pt x="5491" y="11479"/>
                  </a:cubicBezTo>
                  <a:cubicBezTo>
                    <a:pt x="5449" y="11360"/>
                    <a:pt x="5365" y="11321"/>
                    <a:pt x="5303" y="11400"/>
                  </a:cubicBezTo>
                  <a:cubicBezTo>
                    <a:pt x="5240" y="11479"/>
                    <a:pt x="5240" y="11638"/>
                    <a:pt x="5282" y="11757"/>
                  </a:cubicBezTo>
                  <a:cubicBezTo>
                    <a:pt x="5324" y="11915"/>
                    <a:pt x="5386" y="12113"/>
                    <a:pt x="5449" y="12272"/>
                  </a:cubicBezTo>
                  <a:cubicBezTo>
                    <a:pt x="6346" y="14491"/>
                    <a:pt x="7160" y="16830"/>
                    <a:pt x="7703" y="19446"/>
                  </a:cubicBezTo>
                  <a:close/>
                  <a:moveTo>
                    <a:pt x="15258" y="8150"/>
                  </a:moveTo>
                  <a:cubicBezTo>
                    <a:pt x="15278" y="7992"/>
                    <a:pt x="15278" y="7873"/>
                    <a:pt x="15195" y="7793"/>
                  </a:cubicBezTo>
                  <a:cubicBezTo>
                    <a:pt x="15070" y="7714"/>
                    <a:pt x="15007" y="7873"/>
                    <a:pt x="14965" y="8071"/>
                  </a:cubicBezTo>
                  <a:cubicBezTo>
                    <a:pt x="14652" y="9379"/>
                    <a:pt x="14360" y="10726"/>
                    <a:pt x="14151" y="12113"/>
                  </a:cubicBezTo>
                  <a:cubicBezTo>
                    <a:pt x="14131" y="12272"/>
                    <a:pt x="14110" y="12549"/>
                    <a:pt x="14235" y="12589"/>
                  </a:cubicBezTo>
                  <a:cubicBezTo>
                    <a:pt x="14360" y="12629"/>
                    <a:pt x="14423" y="12510"/>
                    <a:pt x="14464" y="12312"/>
                  </a:cubicBezTo>
                  <a:cubicBezTo>
                    <a:pt x="14736" y="10885"/>
                    <a:pt x="15007" y="9537"/>
                    <a:pt x="15258" y="8150"/>
                  </a:cubicBezTo>
                  <a:close/>
                  <a:moveTo>
                    <a:pt x="4447" y="8547"/>
                  </a:moveTo>
                  <a:cubicBezTo>
                    <a:pt x="4280" y="7595"/>
                    <a:pt x="4113" y="6604"/>
                    <a:pt x="3946" y="5653"/>
                  </a:cubicBezTo>
                  <a:cubicBezTo>
                    <a:pt x="3925" y="5495"/>
                    <a:pt x="3863" y="5336"/>
                    <a:pt x="3758" y="5455"/>
                  </a:cubicBezTo>
                  <a:cubicBezTo>
                    <a:pt x="3675" y="5534"/>
                    <a:pt x="3633" y="5693"/>
                    <a:pt x="3654" y="5851"/>
                  </a:cubicBezTo>
                  <a:cubicBezTo>
                    <a:pt x="3758" y="6842"/>
                    <a:pt x="3946" y="7793"/>
                    <a:pt x="4176" y="8745"/>
                  </a:cubicBezTo>
                  <a:cubicBezTo>
                    <a:pt x="4197" y="8824"/>
                    <a:pt x="4280" y="8943"/>
                    <a:pt x="4343" y="8943"/>
                  </a:cubicBezTo>
                  <a:cubicBezTo>
                    <a:pt x="4426" y="8903"/>
                    <a:pt x="4426" y="8745"/>
                    <a:pt x="4447" y="8547"/>
                  </a:cubicBezTo>
                  <a:close/>
                  <a:moveTo>
                    <a:pt x="18743" y="12946"/>
                  </a:moveTo>
                  <a:cubicBezTo>
                    <a:pt x="18722" y="12827"/>
                    <a:pt x="18722" y="12668"/>
                    <a:pt x="18659" y="12629"/>
                  </a:cubicBezTo>
                  <a:cubicBezTo>
                    <a:pt x="18618" y="12589"/>
                    <a:pt x="18513" y="12629"/>
                    <a:pt x="18471" y="12708"/>
                  </a:cubicBezTo>
                  <a:cubicBezTo>
                    <a:pt x="18242" y="13263"/>
                    <a:pt x="18054" y="13818"/>
                    <a:pt x="17971" y="14491"/>
                  </a:cubicBezTo>
                  <a:cubicBezTo>
                    <a:pt x="17950" y="14571"/>
                    <a:pt x="18012" y="14729"/>
                    <a:pt x="18033" y="14809"/>
                  </a:cubicBezTo>
                  <a:cubicBezTo>
                    <a:pt x="18054" y="14848"/>
                    <a:pt x="18138" y="14809"/>
                    <a:pt x="18158" y="14729"/>
                  </a:cubicBezTo>
                  <a:cubicBezTo>
                    <a:pt x="18430" y="14214"/>
                    <a:pt x="18597" y="13620"/>
                    <a:pt x="18743" y="12946"/>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48" name="Shape">
              <a:extLst>
                <a:ext uri="{FF2B5EF4-FFF2-40B4-BE49-F238E27FC236}">
                  <a16:creationId xmlns:a16="http://schemas.microsoft.com/office/drawing/2014/main" id="{ADCF9B85-F5A1-E953-6D84-9DBF63D71A45}"/>
                </a:ext>
              </a:extLst>
            </p:cNvPr>
            <p:cNvSpPr/>
            <p:nvPr/>
          </p:nvSpPr>
          <p:spPr>
            <a:xfrm>
              <a:off x="5308599" y="5994400"/>
              <a:ext cx="1106171" cy="241861"/>
            </a:xfrm>
            <a:custGeom>
              <a:avLst/>
              <a:gdLst/>
              <a:ahLst/>
              <a:cxnLst>
                <a:cxn ang="0">
                  <a:pos x="wd2" y="hd2"/>
                </a:cxn>
                <a:cxn ang="5400000">
                  <a:pos x="wd2" y="hd2"/>
                </a:cxn>
                <a:cxn ang="10800000">
                  <a:pos x="wd2" y="hd2"/>
                </a:cxn>
                <a:cxn ang="16200000">
                  <a:pos x="wd2" y="hd2"/>
                </a:cxn>
              </a:cxnLst>
              <a:rect l="0" t="0" r="r" b="b"/>
              <a:pathLst>
                <a:path w="21600" h="20987" extrusionOk="0">
                  <a:moveTo>
                    <a:pt x="21600" y="12453"/>
                  </a:moveTo>
                  <a:cubicBezTo>
                    <a:pt x="21476" y="14547"/>
                    <a:pt x="20980" y="14106"/>
                    <a:pt x="20682" y="14657"/>
                  </a:cubicBezTo>
                  <a:cubicBezTo>
                    <a:pt x="17062" y="20498"/>
                    <a:pt x="13292" y="21600"/>
                    <a:pt x="9473" y="20718"/>
                  </a:cubicBezTo>
                  <a:cubicBezTo>
                    <a:pt x="7241" y="20167"/>
                    <a:pt x="5034" y="18955"/>
                    <a:pt x="2901" y="16090"/>
                  </a:cubicBezTo>
                  <a:cubicBezTo>
                    <a:pt x="2009" y="14878"/>
                    <a:pt x="1141" y="13555"/>
                    <a:pt x="298" y="11792"/>
                  </a:cubicBezTo>
                  <a:cubicBezTo>
                    <a:pt x="174" y="11461"/>
                    <a:pt x="25" y="11351"/>
                    <a:pt x="0" y="10580"/>
                  </a:cubicBezTo>
                  <a:cubicBezTo>
                    <a:pt x="2158" y="4188"/>
                    <a:pt x="4513" y="441"/>
                    <a:pt x="7117" y="0"/>
                  </a:cubicBezTo>
                  <a:cubicBezTo>
                    <a:pt x="7316" y="1873"/>
                    <a:pt x="7737" y="1984"/>
                    <a:pt x="8109" y="2204"/>
                  </a:cubicBezTo>
                  <a:cubicBezTo>
                    <a:pt x="10068" y="3306"/>
                    <a:pt x="12028" y="2645"/>
                    <a:pt x="14011" y="2094"/>
                  </a:cubicBezTo>
                  <a:cubicBezTo>
                    <a:pt x="16665" y="3967"/>
                    <a:pt x="19194" y="7384"/>
                    <a:pt x="21600" y="12453"/>
                  </a:cubicBezTo>
                  <a:close/>
                </a:path>
              </a:pathLst>
            </a:custGeom>
            <a:solidFill>
              <a:schemeClr val="bg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9" name="Shape">
              <a:extLst>
                <a:ext uri="{FF2B5EF4-FFF2-40B4-BE49-F238E27FC236}">
                  <a16:creationId xmlns:a16="http://schemas.microsoft.com/office/drawing/2014/main" id="{C0F6291F-D46B-C355-5B3F-68A6FA523A62}"/>
                </a:ext>
              </a:extLst>
            </p:cNvPr>
            <p:cNvSpPr/>
            <p:nvPr/>
          </p:nvSpPr>
          <p:spPr>
            <a:xfrm>
              <a:off x="5257800" y="4521200"/>
              <a:ext cx="1221520" cy="580749"/>
            </a:xfrm>
            <a:custGeom>
              <a:avLst/>
              <a:gdLst/>
              <a:ahLst/>
              <a:cxnLst>
                <a:cxn ang="0">
                  <a:pos x="wd2" y="hd2"/>
                </a:cxn>
                <a:cxn ang="5400000">
                  <a:pos x="wd2" y="hd2"/>
                </a:cxn>
                <a:cxn ang="10800000">
                  <a:pos x="wd2" y="hd2"/>
                </a:cxn>
                <a:cxn ang="16200000">
                  <a:pos x="wd2" y="hd2"/>
                </a:cxn>
              </a:cxnLst>
              <a:rect l="0" t="0" r="r" b="b"/>
              <a:pathLst>
                <a:path w="21529" h="21519" extrusionOk="0">
                  <a:moveTo>
                    <a:pt x="5266" y="5095"/>
                  </a:moveTo>
                  <a:cubicBezTo>
                    <a:pt x="4729" y="5519"/>
                    <a:pt x="4237" y="5048"/>
                    <a:pt x="3722" y="4860"/>
                  </a:cubicBezTo>
                  <a:cubicBezTo>
                    <a:pt x="3543" y="4107"/>
                    <a:pt x="3207" y="3590"/>
                    <a:pt x="3185" y="2695"/>
                  </a:cubicBezTo>
                  <a:cubicBezTo>
                    <a:pt x="3162" y="2084"/>
                    <a:pt x="3028" y="1284"/>
                    <a:pt x="3364" y="1001"/>
                  </a:cubicBezTo>
                  <a:cubicBezTo>
                    <a:pt x="3722" y="672"/>
                    <a:pt x="3744" y="1613"/>
                    <a:pt x="3991" y="2084"/>
                  </a:cubicBezTo>
                  <a:cubicBezTo>
                    <a:pt x="4080" y="1613"/>
                    <a:pt x="4147" y="1143"/>
                    <a:pt x="4259" y="719"/>
                  </a:cubicBezTo>
                  <a:cubicBezTo>
                    <a:pt x="4349" y="343"/>
                    <a:pt x="4483" y="-81"/>
                    <a:pt x="4729" y="13"/>
                  </a:cubicBezTo>
                  <a:cubicBezTo>
                    <a:pt x="4953" y="60"/>
                    <a:pt x="5020" y="484"/>
                    <a:pt x="5065" y="860"/>
                  </a:cubicBezTo>
                  <a:cubicBezTo>
                    <a:pt x="5132" y="1284"/>
                    <a:pt x="5155" y="1707"/>
                    <a:pt x="5199" y="2131"/>
                  </a:cubicBezTo>
                  <a:cubicBezTo>
                    <a:pt x="5244" y="2084"/>
                    <a:pt x="5289" y="2084"/>
                    <a:pt x="5311" y="2084"/>
                  </a:cubicBezTo>
                  <a:cubicBezTo>
                    <a:pt x="5490" y="1707"/>
                    <a:pt x="5625" y="907"/>
                    <a:pt x="5960" y="1331"/>
                  </a:cubicBezTo>
                  <a:cubicBezTo>
                    <a:pt x="6229" y="1707"/>
                    <a:pt x="6095" y="2366"/>
                    <a:pt x="6028" y="2978"/>
                  </a:cubicBezTo>
                  <a:cubicBezTo>
                    <a:pt x="5871" y="3825"/>
                    <a:pt x="5513" y="4343"/>
                    <a:pt x="5266" y="5095"/>
                  </a:cubicBezTo>
                  <a:close/>
                  <a:moveTo>
                    <a:pt x="21383" y="5143"/>
                  </a:moveTo>
                  <a:cubicBezTo>
                    <a:pt x="21539" y="4719"/>
                    <a:pt x="21584" y="4154"/>
                    <a:pt x="21450" y="3731"/>
                  </a:cubicBezTo>
                  <a:cubicBezTo>
                    <a:pt x="21315" y="3260"/>
                    <a:pt x="21047" y="3448"/>
                    <a:pt x="20845" y="3590"/>
                  </a:cubicBezTo>
                  <a:cubicBezTo>
                    <a:pt x="20711" y="3684"/>
                    <a:pt x="20599" y="3966"/>
                    <a:pt x="20420" y="3825"/>
                  </a:cubicBezTo>
                  <a:cubicBezTo>
                    <a:pt x="20420" y="3684"/>
                    <a:pt x="20398" y="3543"/>
                    <a:pt x="20398" y="3401"/>
                  </a:cubicBezTo>
                  <a:cubicBezTo>
                    <a:pt x="20353" y="2743"/>
                    <a:pt x="20622" y="1707"/>
                    <a:pt x="20174" y="1472"/>
                  </a:cubicBezTo>
                  <a:cubicBezTo>
                    <a:pt x="19793" y="1284"/>
                    <a:pt x="19659" y="2319"/>
                    <a:pt x="19502" y="2931"/>
                  </a:cubicBezTo>
                  <a:cubicBezTo>
                    <a:pt x="19502" y="2978"/>
                    <a:pt x="19458" y="2978"/>
                    <a:pt x="19413" y="2978"/>
                  </a:cubicBezTo>
                  <a:cubicBezTo>
                    <a:pt x="19390" y="2837"/>
                    <a:pt x="19346" y="2695"/>
                    <a:pt x="19323" y="2554"/>
                  </a:cubicBezTo>
                  <a:cubicBezTo>
                    <a:pt x="19256" y="2131"/>
                    <a:pt x="19189" y="1519"/>
                    <a:pt x="18898" y="1707"/>
                  </a:cubicBezTo>
                  <a:cubicBezTo>
                    <a:pt x="18652" y="1848"/>
                    <a:pt x="18652" y="2413"/>
                    <a:pt x="18629" y="2884"/>
                  </a:cubicBezTo>
                  <a:cubicBezTo>
                    <a:pt x="18585" y="3637"/>
                    <a:pt x="18786" y="4296"/>
                    <a:pt x="18853" y="5048"/>
                  </a:cubicBezTo>
                  <a:cubicBezTo>
                    <a:pt x="19547" y="5848"/>
                    <a:pt x="20219" y="6743"/>
                    <a:pt x="21047" y="6272"/>
                  </a:cubicBezTo>
                  <a:cubicBezTo>
                    <a:pt x="21047" y="5754"/>
                    <a:pt x="21248" y="5472"/>
                    <a:pt x="21383" y="5143"/>
                  </a:cubicBezTo>
                  <a:close/>
                  <a:moveTo>
                    <a:pt x="1797" y="21331"/>
                  </a:moveTo>
                  <a:cubicBezTo>
                    <a:pt x="1797" y="21331"/>
                    <a:pt x="1797" y="21378"/>
                    <a:pt x="1797" y="21331"/>
                  </a:cubicBezTo>
                  <a:cubicBezTo>
                    <a:pt x="1730" y="21001"/>
                    <a:pt x="1887" y="20813"/>
                    <a:pt x="1954" y="20531"/>
                  </a:cubicBezTo>
                  <a:cubicBezTo>
                    <a:pt x="2133" y="19778"/>
                    <a:pt x="2200" y="18978"/>
                    <a:pt x="2088" y="18131"/>
                  </a:cubicBezTo>
                  <a:cubicBezTo>
                    <a:pt x="2021" y="17707"/>
                    <a:pt x="1909" y="17331"/>
                    <a:pt x="1663" y="17331"/>
                  </a:cubicBezTo>
                  <a:cubicBezTo>
                    <a:pt x="1417" y="17284"/>
                    <a:pt x="1305" y="17566"/>
                    <a:pt x="1215" y="18037"/>
                  </a:cubicBezTo>
                  <a:cubicBezTo>
                    <a:pt x="1148" y="18319"/>
                    <a:pt x="1193" y="18743"/>
                    <a:pt x="969" y="18884"/>
                  </a:cubicBezTo>
                  <a:cubicBezTo>
                    <a:pt x="924" y="18648"/>
                    <a:pt x="879" y="18460"/>
                    <a:pt x="835" y="18272"/>
                  </a:cubicBezTo>
                  <a:cubicBezTo>
                    <a:pt x="723" y="17848"/>
                    <a:pt x="633" y="17237"/>
                    <a:pt x="320" y="17425"/>
                  </a:cubicBezTo>
                  <a:cubicBezTo>
                    <a:pt x="51" y="17566"/>
                    <a:pt x="6" y="18131"/>
                    <a:pt x="6" y="18648"/>
                  </a:cubicBezTo>
                  <a:cubicBezTo>
                    <a:pt x="-16" y="19684"/>
                    <a:pt x="6" y="20672"/>
                    <a:pt x="365" y="21519"/>
                  </a:cubicBezTo>
                  <a:cubicBezTo>
                    <a:pt x="767" y="21472"/>
                    <a:pt x="1170" y="21425"/>
                    <a:pt x="1596" y="21378"/>
                  </a:cubicBezTo>
                  <a:cubicBezTo>
                    <a:pt x="1640" y="21378"/>
                    <a:pt x="1730" y="21378"/>
                    <a:pt x="1797" y="2133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50" name="Shape">
              <a:extLst>
                <a:ext uri="{FF2B5EF4-FFF2-40B4-BE49-F238E27FC236}">
                  <a16:creationId xmlns:a16="http://schemas.microsoft.com/office/drawing/2014/main" id="{B4762A89-D0FF-BE98-F484-A10FBE1D3314}"/>
                </a:ext>
              </a:extLst>
            </p:cNvPr>
            <p:cNvSpPr/>
            <p:nvPr/>
          </p:nvSpPr>
          <p:spPr>
            <a:xfrm>
              <a:off x="5257799" y="4660900"/>
              <a:ext cx="1204138" cy="2039619"/>
            </a:xfrm>
            <a:custGeom>
              <a:avLst/>
              <a:gdLst/>
              <a:ahLst/>
              <a:cxnLst>
                <a:cxn ang="0">
                  <a:pos x="wd2" y="hd2"/>
                </a:cxn>
                <a:cxn ang="5400000">
                  <a:pos x="wd2" y="hd2"/>
                </a:cxn>
                <a:cxn ang="10800000">
                  <a:pos x="wd2" y="hd2"/>
                </a:cxn>
                <a:cxn ang="16200000">
                  <a:pos x="wd2" y="hd2"/>
                </a:cxn>
              </a:cxnLst>
              <a:rect l="0" t="0" r="r" b="b"/>
              <a:pathLst>
                <a:path w="21245" h="21600" extrusionOk="0">
                  <a:moveTo>
                    <a:pt x="14934" y="11029"/>
                  </a:moveTo>
                  <a:cubicBezTo>
                    <a:pt x="15136" y="9173"/>
                    <a:pt x="15225" y="7317"/>
                    <a:pt x="14934" y="5461"/>
                  </a:cubicBezTo>
                  <a:cubicBezTo>
                    <a:pt x="14777" y="4358"/>
                    <a:pt x="14531" y="3255"/>
                    <a:pt x="13948" y="2206"/>
                  </a:cubicBezTo>
                  <a:cubicBezTo>
                    <a:pt x="13209" y="888"/>
                    <a:pt x="10498" y="592"/>
                    <a:pt x="8952" y="1614"/>
                  </a:cubicBezTo>
                  <a:cubicBezTo>
                    <a:pt x="8571" y="1869"/>
                    <a:pt x="8257" y="2138"/>
                    <a:pt x="7988" y="2434"/>
                  </a:cubicBezTo>
                  <a:cubicBezTo>
                    <a:pt x="7854" y="2582"/>
                    <a:pt x="7764" y="2582"/>
                    <a:pt x="7540" y="2488"/>
                  </a:cubicBezTo>
                  <a:cubicBezTo>
                    <a:pt x="6666" y="2125"/>
                    <a:pt x="6039" y="1708"/>
                    <a:pt x="6195" y="995"/>
                  </a:cubicBezTo>
                  <a:cubicBezTo>
                    <a:pt x="6285" y="605"/>
                    <a:pt x="6151" y="229"/>
                    <a:pt x="5411" y="67"/>
                  </a:cubicBezTo>
                  <a:cubicBezTo>
                    <a:pt x="4874" y="188"/>
                    <a:pt x="4381" y="54"/>
                    <a:pt x="3865" y="0"/>
                  </a:cubicBezTo>
                  <a:cubicBezTo>
                    <a:pt x="3171" y="175"/>
                    <a:pt x="2947" y="363"/>
                    <a:pt x="2969" y="820"/>
                  </a:cubicBezTo>
                  <a:cubicBezTo>
                    <a:pt x="2991" y="1358"/>
                    <a:pt x="3350" y="1816"/>
                    <a:pt x="3910" y="2219"/>
                  </a:cubicBezTo>
                  <a:cubicBezTo>
                    <a:pt x="4672" y="2798"/>
                    <a:pt x="5613" y="3255"/>
                    <a:pt x="6554" y="3699"/>
                  </a:cubicBezTo>
                  <a:cubicBezTo>
                    <a:pt x="6845" y="3833"/>
                    <a:pt x="6890" y="3941"/>
                    <a:pt x="6778" y="4142"/>
                  </a:cubicBezTo>
                  <a:cubicBezTo>
                    <a:pt x="6509" y="4586"/>
                    <a:pt x="6308" y="5030"/>
                    <a:pt x="6195" y="5501"/>
                  </a:cubicBezTo>
                  <a:cubicBezTo>
                    <a:pt x="6083" y="5918"/>
                    <a:pt x="5971" y="6321"/>
                    <a:pt x="5859" y="6752"/>
                  </a:cubicBezTo>
                  <a:cubicBezTo>
                    <a:pt x="4784" y="6550"/>
                    <a:pt x="3977" y="6214"/>
                    <a:pt x="3507" y="5622"/>
                  </a:cubicBezTo>
                  <a:cubicBezTo>
                    <a:pt x="3327" y="5407"/>
                    <a:pt x="3148" y="5205"/>
                    <a:pt x="2969" y="5003"/>
                  </a:cubicBezTo>
                  <a:cubicBezTo>
                    <a:pt x="2767" y="4775"/>
                    <a:pt x="2454" y="4654"/>
                    <a:pt x="2005" y="4734"/>
                  </a:cubicBezTo>
                  <a:lnTo>
                    <a:pt x="2005" y="4734"/>
                  </a:lnTo>
                  <a:cubicBezTo>
                    <a:pt x="1938" y="4828"/>
                    <a:pt x="1849" y="4815"/>
                    <a:pt x="1759" y="4748"/>
                  </a:cubicBezTo>
                  <a:cubicBezTo>
                    <a:pt x="1356" y="4761"/>
                    <a:pt x="952" y="4775"/>
                    <a:pt x="527" y="4788"/>
                  </a:cubicBezTo>
                  <a:cubicBezTo>
                    <a:pt x="-123" y="5272"/>
                    <a:pt x="-168" y="5541"/>
                    <a:pt x="370" y="6093"/>
                  </a:cubicBezTo>
                  <a:cubicBezTo>
                    <a:pt x="571" y="6294"/>
                    <a:pt x="795" y="6483"/>
                    <a:pt x="1064" y="6658"/>
                  </a:cubicBezTo>
                  <a:cubicBezTo>
                    <a:pt x="2274" y="7451"/>
                    <a:pt x="3753" y="7989"/>
                    <a:pt x="5366" y="8433"/>
                  </a:cubicBezTo>
                  <a:cubicBezTo>
                    <a:pt x="5725" y="8527"/>
                    <a:pt x="5882" y="8621"/>
                    <a:pt x="5882" y="8863"/>
                  </a:cubicBezTo>
                  <a:cubicBezTo>
                    <a:pt x="5927" y="9980"/>
                    <a:pt x="6173" y="11096"/>
                    <a:pt x="6599" y="12185"/>
                  </a:cubicBezTo>
                  <a:cubicBezTo>
                    <a:pt x="6868" y="12871"/>
                    <a:pt x="7204" y="13544"/>
                    <a:pt x="7495" y="14216"/>
                  </a:cubicBezTo>
                  <a:cubicBezTo>
                    <a:pt x="7674" y="14445"/>
                    <a:pt x="8055" y="14458"/>
                    <a:pt x="8391" y="14485"/>
                  </a:cubicBezTo>
                  <a:cubicBezTo>
                    <a:pt x="10161" y="14620"/>
                    <a:pt x="11932" y="14539"/>
                    <a:pt x="13724" y="14472"/>
                  </a:cubicBezTo>
                  <a:cubicBezTo>
                    <a:pt x="14396" y="13355"/>
                    <a:pt x="14800" y="12212"/>
                    <a:pt x="14934" y="11029"/>
                  </a:cubicBezTo>
                  <a:close/>
                  <a:moveTo>
                    <a:pt x="4403" y="1856"/>
                  </a:moveTo>
                  <a:cubicBezTo>
                    <a:pt x="4269" y="1896"/>
                    <a:pt x="4201" y="1789"/>
                    <a:pt x="4134" y="1722"/>
                  </a:cubicBezTo>
                  <a:cubicBezTo>
                    <a:pt x="3888" y="1426"/>
                    <a:pt x="3731" y="1130"/>
                    <a:pt x="3686" y="794"/>
                  </a:cubicBezTo>
                  <a:cubicBezTo>
                    <a:pt x="3664" y="659"/>
                    <a:pt x="3664" y="525"/>
                    <a:pt x="3955" y="457"/>
                  </a:cubicBezTo>
                  <a:cubicBezTo>
                    <a:pt x="3910" y="874"/>
                    <a:pt x="4201" y="1251"/>
                    <a:pt x="4403" y="1627"/>
                  </a:cubicBezTo>
                  <a:cubicBezTo>
                    <a:pt x="4425" y="1695"/>
                    <a:pt x="4627" y="1789"/>
                    <a:pt x="4403" y="1856"/>
                  </a:cubicBezTo>
                  <a:close/>
                  <a:moveTo>
                    <a:pt x="4806" y="740"/>
                  </a:moveTo>
                  <a:cubicBezTo>
                    <a:pt x="4649" y="686"/>
                    <a:pt x="4582" y="592"/>
                    <a:pt x="4582" y="484"/>
                  </a:cubicBezTo>
                  <a:cubicBezTo>
                    <a:pt x="4582" y="430"/>
                    <a:pt x="4605" y="363"/>
                    <a:pt x="4739" y="377"/>
                  </a:cubicBezTo>
                  <a:cubicBezTo>
                    <a:pt x="4918" y="430"/>
                    <a:pt x="4986" y="538"/>
                    <a:pt x="4963" y="659"/>
                  </a:cubicBezTo>
                  <a:cubicBezTo>
                    <a:pt x="4986" y="713"/>
                    <a:pt x="4941" y="767"/>
                    <a:pt x="4806" y="740"/>
                  </a:cubicBezTo>
                  <a:close/>
                  <a:moveTo>
                    <a:pt x="6308" y="2838"/>
                  </a:moveTo>
                  <a:cubicBezTo>
                    <a:pt x="6195" y="2892"/>
                    <a:pt x="6083" y="2838"/>
                    <a:pt x="6039" y="2784"/>
                  </a:cubicBezTo>
                  <a:cubicBezTo>
                    <a:pt x="5613" y="2461"/>
                    <a:pt x="5299" y="2085"/>
                    <a:pt x="5120" y="1695"/>
                  </a:cubicBezTo>
                  <a:cubicBezTo>
                    <a:pt x="5098" y="1641"/>
                    <a:pt x="5142" y="1587"/>
                    <a:pt x="5232" y="1560"/>
                  </a:cubicBezTo>
                  <a:cubicBezTo>
                    <a:pt x="5366" y="1547"/>
                    <a:pt x="5389" y="1600"/>
                    <a:pt x="5434" y="1654"/>
                  </a:cubicBezTo>
                  <a:cubicBezTo>
                    <a:pt x="5635" y="2017"/>
                    <a:pt x="5904" y="2354"/>
                    <a:pt x="6308" y="2650"/>
                  </a:cubicBezTo>
                  <a:cubicBezTo>
                    <a:pt x="6352" y="2703"/>
                    <a:pt x="6442" y="2771"/>
                    <a:pt x="6308" y="2838"/>
                  </a:cubicBezTo>
                  <a:close/>
                  <a:moveTo>
                    <a:pt x="2028" y="6752"/>
                  </a:moveTo>
                  <a:cubicBezTo>
                    <a:pt x="1400" y="6348"/>
                    <a:pt x="863" y="5904"/>
                    <a:pt x="728" y="5339"/>
                  </a:cubicBezTo>
                  <a:cubicBezTo>
                    <a:pt x="706" y="5286"/>
                    <a:pt x="728" y="5218"/>
                    <a:pt x="840" y="5205"/>
                  </a:cubicBezTo>
                  <a:cubicBezTo>
                    <a:pt x="952" y="5178"/>
                    <a:pt x="1020" y="5218"/>
                    <a:pt x="1042" y="5286"/>
                  </a:cubicBezTo>
                  <a:cubicBezTo>
                    <a:pt x="1176" y="5797"/>
                    <a:pt x="1692" y="6200"/>
                    <a:pt x="2140" y="6631"/>
                  </a:cubicBezTo>
                  <a:cubicBezTo>
                    <a:pt x="2162" y="6658"/>
                    <a:pt x="2162" y="6684"/>
                    <a:pt x="2162" y="6725"/>
                  </a:cubicBezTo>
                  <a:cubicBezTo>
                    <a:pt x="2095" y="6725"/>
                    <a:pt x="2050" y="6738"/>
                    <a:pt x="2028" y="6752"/>
                  </a:cubicBezTo>
                  <a:close/>
                  <a:moveTo>
                    <a:pt x="3977" y="7317"/>
                  </a:moveTo>
                  <a:cubicBezTo>
                    <a:pt x="2879" y="6752"/>
                    <a:pt x="2050" y="6079"/>
                    <a:pt x="1669" y="5232"/>
                  </a:cubicBezTo>
                  <a:cubicBezTo>
                    <a:pt x="1625" y="5151"/>
                    <a:pt x="1535" y="5044"/>
                    <a:pt x="1737" y="5003"/>
                  </a:cubicBezTo>
                  <a:cubicBezTo>
                    <a:pt x="1871" y="4976"/>
                    <a:pt x="1916" y="5057"/>
                    <a:pt x="1961" y="5111"/>
                  </a:cubicBezTo>
                  <a:cubicBezTo>
                    <a:pt x="2454" y="5972"/>
                    <a:pt x="3215" y="6725"/>
                    <a:pt x="4403" y="7303"/>
                  </a:cubicBezTo>
                  <a:cubicBezTo>
                    <a:pt x="4425" y="7317"/>
                    <a:pt x="4425" y="7357"/>
                    <a:pt x="4425" y="7397"/>
                  </a:cubicBezTo>
                  <a:cubicBezTo>
                    <a:pt x="4224" y="7465"/>
                    <a:pt x="4089" y="7384"/>
                    <a:pt x="3977" y="7317"/>
                  </a:cubicBezTo>
                  <a:close/>
                  <a:moveTo>
                    <a:pt x="8503" y="12898"/>
                  </a:moveTo>
                  <a:cubicBezTo>
                    <a:pt x="8481" y="12965"/>
                    <a:pt x="8459" y="13073"/>
                    <a:pt x="8279" y="13060"/>
                  </a:cubicBezTo>
                  <a:cubicBezTo>
                    <a:pt x="8145" y="13046"/>
                    <a:pt x="8122" y="12979"/>
                    <a:pt x="8122" y="12898"/>
                  </a:cubicBezTo>
                  <a:cubicBezTo>
                    <a:pt x="7898" y="10975"/>
                    <a:pt x="7047" y="9078"/>
                    <a:pt x="7159" y="6832"/>
                  </a:cubicBezTo>
                  <a:cubicBezTo>
                    <a:pt x="7181" y="6173"/>
                    <a:pt x="7450" y="5245"/>
                    <a:pt x="7786" y="4317"/>
                  </a:cubicBezTo>
                  <a:cubicBezTo>
                    <a:pt x="7831" y="4223"/>
                    <a:pt x="7876" y="4129"/>
                    <a:pt x="7943" y="4035"/>
                  </a:cubicBezTo>
                  <a:cubicBezTo>
                    <a:pt x="7988" y="3954"/>
                    <a:pt x="8010" y="3833"/>
                    <a:pt x="8212" y="3860"/>
                  </a:cubicBezTo>
                  <a:cubicBezTo>
                    <a:pt x="8436" y="3887"/>
                    <a:pt x="8347" y="3995"/>
                    <a:pt x="8347" y="4075"/>
                  </a:cubicBezTo>
                  <a:cubicBezTo>
                    <a:pt x="8302" y="4425"/>
                    <a:pt x="8257" y="4761"/>
                    <a:pt x="8212" y="5111"/>
                  </a:cubicBezTo>
                  <a:cubicBezTo>
                    <a:pt x="7988" y="6402"/>
                    <a:pt x="7898" y="7693"/>
                    <a:pt x="7988" y="8998"/>
                  </a:cubicBezTo>
                  <a:cubicBezTo>
                    <a:pt x="8078" y="10074"/>
                    <a:pt x="8302" y="11136"/>
                    <a:pt x="8503" y="12199"/>
                  </a:cubicBezTo>
                  <a:cubicBezTo>
                    <a:pt x="8548" y="12427"/>
                    <a:pt x="8548" y="12656"/>
                    <a:pt x="8503" y="12898"/>
                  </a:cubicBezTo>
                  <a:close/>
                  <a:moveTo>
                    <a:pt x="10542" y="12360"/>
                  </a:moveTo>
                  <a:cubicBezTo>
                    <a:pt x="10587" y="12616"/>
                    <a:pt x="10542" y="12871"/>
                    <a:pt x="10453" y="13127"/>
                  </a:cubicBezTo>
                  <a:cubicBezTo>
                    <a:pt x="10430" y="13221"/>
                    <a:pt x="10408" y="13355"/>
                    <a:pt x="10184" y="13342"/>
                  </a:cubicBezTo>
                  <a:cubicBezTo>
                    <a:pt x="9937" y="13329"/>
                    <a:pt x="10005" y="13194"/>
                    <a:pt x="10005" y="13100"/>
                  </a:cubicBezTo>
                  <a:cubicBezTo>
                    <a:pt x="10072" y="12333"/>
                    <a:pt x="9870" y="11580"/>
                    <a:pt x="9825" y="10827"/>
                  </a:cubicBezTo>
                  <a:cubicBezTo>
                    <a:pt x="9781" y="9321"/>
                    <a:pt x="9691" y="7801"/>
                    <a:pt x="9669" y="6294"/>
                  </a:cubicBezTo>
                  <a:cubicBezTo>
                    <a:pt x="9646" y="5326"/>
                    <a:pt x="9960" y="4385"/>
                    <a:pt x="10161" y="3430"/>
                  </a:cubicBezTo>
                  <a:cubicBezTo>
                    <a:pt x="10206" y="3147"/>
                    <a:pt x="10229" y="2878"/>
                    <a:pt x="10296" y="2596"/>
                  </a:cubicBezTo>
                  <a:cubicBezTo>
                    <a:pt x="10318" y="2515"/>
                    <a:pt x="10251" y="2381"/>
                    <a:pt x="10453" y="2381"/>
                  </a:cubicBezTo>
                  <a:cubicBezTo>
                    <a:pt x="10632" y="2381"/>
                    <a:pt x="10632" y="2502"/>
                    <a:pt x="10677" y="2582"/>
                  </a:cubicBezTo>
                  <a:cubicBezTo>
                    <a:pt x="10968" y="3067"/>
                    <a:pt x="10923" y="3578"/>
                    <a:pt x="10946" y="4156"/>
                  </a:cubicBezTo>
                  <a:cubicBezTo>
                    <a:pt x="10699" y="6173"/>
                    <a:pt x="10386" y="8258"/>
                    <a:pt x="10408" y="10356"/>
                  </a:cubicBezTo>
                  <a:cubicBezTo>
                    <a:pt x="10430" y="11015"/>
                    <a:pt x="10430" y="11688"/>
                    <a:pt x="10542" y="12360"/>
                  </a:cubicBezTo>
                  <a:close/>
                  <a:moveTo>
                    <a:pt x="13007" y="9078"/>
                  </a:moveTo>
                  <a:cubicBezTo>
                    <a:pt x="12917" y="10154"/>
                    <a:pt x="12828" y="11230"/>
                    <a:pt x="12850" y="12306"/>
                  </a:cubicBezTo>
                  <a:cubicBezTo>
                    <a:pt x="12850" y="12669"/>
                    <a:pt x="12850" y="13046"/>
                    <a:pt x="12716" y="13409"/>
                  </a:cubicBezTo>
                  <a:cubicBezTo>
                    <a:pt x="12671" y="13503"/>
                    <a:pt x="12649" y="13598"/>
                    <a:pt x="12469" y="13598"/>
                  </a:cubicBezTo>
                  <a:cubicBezTo>
                    <a:pt x="12268" y="13584"/>
                    <a:pt x="12290" y="13476"/>
                    <a:pt x="12290" y="13396"/>
                  </a:cubicBezTo>
                  <a:cubicBezTo>
                    <a:pt x="12380" y="10679"/>
                    <a:pt x="12156" y="7949"/>
                    <a:pt x="12447" y="5232"/>
                  </a:cubicBezTo>
                  <a:cubicBezTo>
                    <a:pt x="12514" y="4559"/>
                    <a:pt x="12492" y="3887"/>
                    <a:pt x="12402" y="3214"/>
                  </a:cubicBezTo>
                  <a:cubicBezTo>
                    <a:pt x="12380" y="3107"/>
                    <a:pt x="12335" y="2945"/>
                    <a:pt x="12559" y="2919"/>
                  </a:cubicBezTo>
                  <a:cubicBezTo>
                    <a:pt x="12805" y="2892"/>
                    <a:pt x="12805" y="3053"/>
                    <a:pt x="12850" y="3147"/>
                  </a:cubicBezTo>
                  <a:cubicBezTo>
                    <a:pt x="13366" y="3954"/>
                    <a:pt x="13410" y="4801"/>
                    <a:pt x="13410" y="5568"/>
                  </a:cubicBezTo>
                  <a:cubicBezTo>
                    <a:pt x="13388" y="6805"/>
                    <a:pt x="13097" y="7935"/>
                    <a:pt x="13007" y="9078"/>
                  </a:cubicBezTo>
                  <a:close/>
                  <a:moveTo>
                    <a:pt x="21186" y="417"/>
                  </a:moveTo>
                  <a:cubicBezTo>
                    <a:pt x="20334" y="551"/>
                    <a:pt x="19662" y="296"/>
                    <a:pt x="18990" y="67"/>
                  </a:cubicBezTo>
                  <a:cubicBezTo>
                    <a:pt x="18586" y="134"/>
                    <a:pt x="18317" y="282"/>
                    <a:pt x="18049" y="471"/>
                  </a:cubicBezTo>
                  <a:cubicBezTo>
                    <a:pt x="17466" y="901"/>
                    <a:pt x="17063" y="1372"/>
                    <a:pt x="16906" y="1910"/>
                  </a:cubicBezTo>
                  <a:cubicBezTo>
                    <a:pt x="16682" y="2663"/>
                    <a:pt x="16099" y="3322"/>
                    <a:pt x="15405" y="3941"/>
                  </a:cubicBezTo>
                  <a:cubicBezTo>
                    <a:pt x="15315" y="4021"/>
                    <a:pt x="15181" y="4102"/>
                    <a:pt x="15225" y="4210"/>
                  </a:cubicBezTo>
                  <a:cubicBezTo>
                    <a:pt x="15405" y="4869"/>
                    <a:pt x="15494" y="5528"/>
                    <a:pt x="15561" y="6214"/>
                  </a:cubicBezTo>
                  <a:cubicBezTo>
                    <a:pt x="16211" y="5837"/>
                    <a:pt x="16816" y="5487"/>
                    <a:pt x="17421" y="5124"/>
                  </a:cubicBezTo>
                  <a:cubicBezTo>
                    <a:pt x="18654" y="4385"/>
                    <a:pt x="19751" y="3578"/>
                    <a:pt x="20424" y="2596"/>
                  </a:cubicBezTo>
                  <a:cubicBezTo>
                    <a:pt x="20849" y="1910"/>
                    <a:pt x="21432" y="1210"/>
                    <a:pt x="21186" y="417"/>
                  </a:cubicBezTo>
                  <a:close/>
                  <a:moveTo>
                    <a:pt x="17444" y="2676"/>
                  </a:moveTo>
                  <a:cubicBezTo>
                    <a:pt x="17735" y="1964"/>
                    <a:pt x="18138" y="1251"/>
                    <a:pt x="18721" y="578"/>
                  </a:cubicBezTo>
                  <a:cubicBezTo>
                    <a:pt x="18788" y="511"/>
                    <a:pt x="18833" y="444"/>
                    <a:pt x="18967" y="498"/>
                  </a:cubicBezTo>
                  <a:cubicBezTo>
                    <a:pt x="19102" y="538"/>
                    <a:pt x="19012" y="619"/>
                    <a:pt x="18967" y="672"/>
                  </a:cubicBezTo>
                  <a:cubicBezTo>
                    <a:pt x="18497" y="1345"/>
                    <a:pt x="18071" y="2044"/>
                    <a:pt x="17735" y="2744"/>
                  </a:cubicBezTo>
                  <a:cubicBezTo>
                    <a:pt x="17713" y="2811"/>
                    <a:pt x="17668" y="2892"/>
                    <a:pt x="17533" y="2878"/>
                  </a:cubicBezTo>
                  <a:cubicBezTo>
                    <a:pt x="17399" y="2865"/>
                    <a:pt x="17421" y="2784"/>
                    <a:pt x="17444" y="2676"/>
                  </a:cubicBezTo>
                  <a:close/>
                  <a:moveTo>
                    <a:pt x="20088" y="1197"/>
                  </a:moveTo>
                  <a:cubicBezTo>
                    <a:pt x="19527" y="2138"/>
                    <a:pt x="18788" y="3040"/>
                    <a:pt x="17959" y="3914"/>
                  </a:cubicBezTo>
                  <a:cubicBezTo>
                    <a:pt x="17892" y="3981"/>
                    <a:pt x="17802" y="4048"/>
                    <a:pt x="17712" y="4102"/>
                  </a:cubicBezTo>
                  <a:cubicBezTo>
                    <a:pt x="17578" y="4169"/>
                    <a:pt x="17466" y="4344"/>
                    <a:pt x="17287" y="4250"/>
                  </a:cubicBezTo>
                  <a:cubicBezTo>
                    <a:pt x="17085" y="4156"/>
                    <a:pt x="17376" y="4062"/>
                    <a:pt x="17466" y="3981"/>
                  </a:cubicBezTo>
                  <a:cubicBezTo>
                    <a:pt x="18497" y="3080"/>
                    <a:pt x="19191" y="2071"/>
                    <a:pt x="19886" y="1049"/>
                  </a:cubicBezTo>
                  <a:cubicBezTo>
                    <a:pt x="19931" y="995"/>
                    <a:pt x="19976" y="928"/>
                    <a:pt x="20020" y="861"/>
                  </a:cubicBezTo>
                  <a:cubicBezTo>
                    <a:pt x="20289" y="995"/>
                    <a:pt x="20155" y="1103"/>
                    <a:pt x="20088" y="1197"/>
                  </a:cubicBezTo>
                  <a:close/>
                  <a:moveTo>
                    <a:pt x="3820" y="20295"/>
                  </a:moveTo>
                  <a:cubicBezTo>
                    <a:pt x="3932" y="20403"/>
                    <a:pt x="4134" y="20497"/>
                    <a:pt x="4022" y="20659"/>
                  </a:cubicBezTo>
                  <a:cubicBezTo>
                    <a:pt x="2476" y="20188"/>
                    <a:pt x="-168" y="16866"/>
                    <a:pt x="415" y="16126"/>
                  </a:cubicBezTo>
                  <a:cubicBezTo>
                    <a:pt x="661" y="16234"/>
                    <a:pt x="661" y="16395"/>
                    <a:pt x="683" y="16543"/>
                  </a:cubicBezTo>
                  <a:cubicBezTo>
                    <a:pt x="840" y="17390"/>
                    <a:pt x="1356" y="18143"/>
                    <a:pt x="2162" y="18829"/>
                  </a:cubicBezTo>
                  <a:cubicBezTo>
                    <a:pt x="2722" y="19300"/>
                    <a:pt x="3283" y="19798"/>
                    <a:pt x="3820" y="20295"/>
                  </a:cubicBezTo>
                  <a:close/>
                  <a:moveTo>
                    <a:pt x="13500" y="17888"/>
                  </a:moveTo>
                  <a:cubicBezTo>
                    <a:pt x="12850" y="18897"/>
                    <a:pt x="12290" y="19919"/>
                    <a:pt x="11864" y="20981"/>
                  </a:cubicBezTo>
                  <a:cubicBezTo>
                    <a:pt x="11842" y="21022"/>
                    <a:pt x="11820" y="21062"/>
                    <a:pt x="11797" y="21116"/>
                  </a:cubicBezTo>
                  <a:cubicBezTo>
                    <a:pt x="11752" y="21183"/>
                    <a:pt x="11708" y="21250"/>
                    <a:pt x="11595" y="21250"/>
                  </a:cubicBezTo>
                  <a:cubicBezTo>
                    <a:pt x="11439" y="21237"/>
                    <a:pt x="11506" y="21143"/>
                    <a:pt x="11461" y="21049"/>
                  </a:cubicBezTo>
                  <a:cubicBezTo>
                    <a:pt x="11663" y="20618"/>
                    <a:pt x="11864" y="20147"/>
                    <a:pt x="12088" y="19690"/>
                  </a:cubicBezTo>
                  <a:cubicBezTo>
                    <a:pt x="12402" y="19058"/>
                    <a:pt x="12761" y="18439"/>
                    <a:pt x="13209" y="17834"/>
                  </a:cubicBezTo>
                  <a:cubicBezTo>
                    <a:pt x="13276" y="17753"/>
                    <a:pt x="13343" y="17605"/>
                    <a:pt x="13545" y="17659"/>
                  </a:cubicBezTo>
                  <a:cubicBezTo>
                    <a:pt x="13702" y="17700"/>
                    <a:pt x="13545" y="17807"/>
                    <a:pt x="13500" y="17888"/>
                  </a:cubicBezTo>
                  <a:close/>
                  <a:moveTo>
                    <a:pt x="8974" y="21102"/>
                  </a:moveTo>
                  <a:cubicBezTo>
                    <a:pt x="8996" y="21197"/>
                    <a:pt x="9108" y="21358"/>
                    <a:pt x="8862" y="21398"/>
                  </a:cubicBezTo>
                  <a:cubicBezTo>
                    <a:pt x="8593" y="21425"/>
                    <a:pt x="8638" y="21250"/>
                    <a:pt x="8593" y="21156"/>
                  </a:cubicBezTo>
                  <a:cubicBezTo>
                    <a:pt x="8234" y="20134"/>
                    <a:pt x="7898" y="19125"/>
                    <a:pt x="7092" y="18197"/>
                  </a:cubicBezTo>
                  <a:cubicBezTo>
                    <a:pt x="7047" y="18157"/>
                    <a:pt x="7069" y="18090"/>
                    <a:pt x="7047" y="17955"/>
                  </a:cubicBezTo>
                  <a:cubicBezTo>
                    <a:pt x="7517" y="18170"/>
                    <a:pt x="7652" y="18412"/>
                    <a:pt x="7831" y="18641"/>
                  </a:cubicBezTo>
                  <a:cubicBezTo>
                    <a:pt x="8436" y="19408"/>
                    <a:pt x="8727" y="20255"/>
                    <a:pt x="8974" y="21102"/>
                  </a:cubicBezTo>
                  <a:close/>
                  <a:moveTo>
                    <a:pt x="16458" y="18359"/>
                  </a:moveTo>
                  <a:cubicBezTo>
                    <a:pt x="15651" y="19179"/>
                    <a:pt x="14867" y="20000"/>
                    <a:pt x="14060" y="20806"/>
                  </a:cubicBezTo>
                  <a:cubicBezTo>
                    <a:pt x="13993" y="20874"/>
                    <a:pt x="13926" y="20995"/>
                    <a:pt x="13747" y="20954"/>
                  </a:cubicBezTo>
                  <a:cubicBezTo>
                    <a:pt x="13522" y="20901"/>
                    <a:pt x="13657" y="20806"/>
                    <a:pt x="13724" y="20726"/>
                  </a:cubicBezTo>
                  <a:cubicBezTo>
                    <a:pt x="14598" y="19852"/>
                    <a:pt x="15494" y="18964"/>
                    <a:pt x="16391" y="18090"/>
                  </a:cubicBezTo>
                  <a:cubicBezTo>
                    <a:pt x="16413" y="18063"/>
                    <a:pt x="16503" y="18049"/>
                    <a:pt x="16570" y="18036"/>
                  </a:cubicBezTo>
                  <a:cubicBezTo>
                    <a:pt x="16704" y="18184"/>
                    <a:pt x="16547" y="18265"/>
                    <a:pt x="16458" y="18359"/>
                  </a:cubicBezTo>
                  <a:close/>
                  <a:moveTo>
                    <a:pt x="18430" y="18090"/>
                  </a:moveTo>
                  <a:cubicBezTo>
                    <a:pt x="18273" y="18762"/>
                    <a:pt x="17735" y="19327"/>
                    <a:pt x="17108" y="19852"/>
                  </a:cubicBezTo>
                  <a:cubicBezTo>
                    <a:pt x="16794" y="20121"/>
                    <a:pt x="16435" y="20363"/>
                    <a:pt x="16032" y="20578"/>
                  </a:cubicBezTo>
                  <a:cubicBezTo>
                    <a:pt x="15942" y="20632"/>
                    <a:pt x="15808" y="20712"/>
                    <a:pt x="15696" y="20632"/>
                  </a:cubicBezTo>
                  <a:cubicBezTo>
                    <a:pt x="15561" y="20551"/>
                    <a:pt x="15741" y="20497"/>
                    <a:pt x="15808" y="20443"/>
                  </a:cubicBezTo>
                  <a:cubicBezTo>
                    <a:pt x="16458" y="20040"/>
                    <a:pt x="17018" y="19596"/>
                    <a:pt x="17488" y="19098"/>
                  </a:cubicBezTo>
                  <a:cubicBezTo>
                    <a:pt x="17802" y="18776"/>
                    <a:pt x="17959" y="18426"/>
                    <a:pt x="18093" y="18063"/>
                  </a:cubicBezTo>
                  <a:cubicBezTo>
                    <a:pt x="18116" y="17982"/>
                    <a:pt x="18049" y="17821"/>
                    <a:pt x="18295" y="17834"/>
                  </a:cubicBezTo>
                  <a:cubicBezTo>
                    <a:pt x="18519" y="17874"/>
                    <a:pt x="18340" y="18022"/>
                    <a:pt x="18430" y="18090"/>
                  </a:cubicBezTo>
                  <a:close/>
                  <a:moveTo>
                    <a:pt x="7204" y="21439"/>
                  </a:moveTo>
                  <a:cubicBezTo>
                    <a:pt x="7226" y="21479"/>
                    <a:pt x="7181" y="21533"/>
                    <a:pt x="7181" y="21587"/>
                  </a:cubicBezTo>
                  <a:cubicBezTo>
                    <a:pt x="7137" y="21587"/>
                    <a:pt x="7092" y="21600"/>
                    <a:pt x="7047" y="21600"/>
                  </a:cubicBezTo>
                  <a:cubicBezTo>
                    <a:pt x="6464" y="20712"/>
                    <a:pt x="5591" y="19919"/>
                    <a:pt x="4627" y="19152"/>
                  </a:cubicBezTo>
                  <a:cubicBezTo>
                    <a:pt x="4560" y="19098"/>
                    <a:pt x="4493" y="19045"/>
                    <a:pt x="4448" y="18977"/>
                  </a:cubicBezTo>
                  <a:cubicBezTo>
                    <a:pt x="4425" y="18937"/>
                    <a:pt x="4403" y="18883"/>
                    <a:pt x="4470" y="18856"/>
                  </a:cubicBezTo>
                  <a:cubicBezTo>
                    <a:pt x="4537" y="18829"/>
                    <a:pt x="4627" y="18843"/>
                    <a:pt x="4672" y="18883"/>
                  </a:cubicBezTo>
                  <a:cubicBezTo>
                    <a:pt x="5703" y="19663"/>
                    <a:pt x="6711" y="20457"/>
                    <a:pt x="7204" y="21439"/>
                  </a:cubicBezTo>
                  <a:close/>
                  <a:moveTo>
                    <a:pt x="15069" y="17646"/>
                  </a:moveTo>
                  <a:cubicBezTo>
                    <a:pt x="15136" y="17659"/>
                    <a:pt x="15158" y="17713"/>
                    <a:pt x="15136" y="17767"/>
                  </a:cubicBezTo>
                  <a:cubicBezTo>
                    <a:pt x="14844" y="18238"/>
                    <a:pt x="14576" y="18708"/>
                    <a:pt x="14284" y="19179"/>
                  </a:cubicBezTo>
                  <a:cubicBezTo>
                    <a:pt x="14239" y="19246"/>
                    <a:pt x="14150" y="19300"/>
                    <a:pt x="14038" y="19273"/>
                  </a:cubicBezTo>
                  <a:cubicBezTo>
                    <a:pt x="13881" y="19246"/>
                    <a:pt x="13903" y="19166"/>
                    <a:pt x="13948" y="19112"/>
                  </a:cubicBezTo>
                  <a:cubicBezTo>
                    <a:pt x="14172" y="18641"/>
                    <a:pt x="14486" y="18197"/>
                    <a:pt x="14822" y="17740"/>
                  </a:cubicBezTo>
                  <a:cubicBezTo>
                    <a:pt x="14867" y="17673"/>
                    <a:pt x="14934" y="17619"/>
                    <a:pt x="15069" y="17646"/>
                  </a:cubicBezTo>
                  <a:close/>
                  <a:moveTo>
                    <a:pt x="3215" y="17969"/>
                  </a:moveTo>
                  <a:cubicBezTo>
                    <a:pt x="2991" y="17646"/>
                    <a:pt x="2790" y="17323"/>
                    <a:pt x="2655" y="16987"/>
                  </a:cubicBezTo>
                  <a:cubicBezTo>
                    <a:pt x="2633" y="16933"/>
                    <a:pt x="2655" y="16866"/>
                    <a:pt x="2767" y="16852"/>
                  </a:cubicBezTo>
                  <a:cubicBezTo>
                    <a:pt x="2879" y="16825"/>
                    <a:pt x="2947" y="16879"/>
                    <a:pt x="2969" y="16920"/>
                  </a:cubicBezTo>
                  <a:cubicBezTo>
                    <a:pt x="3148" y="17242"/>
                    <a:pt x="3327" y="17579"/>
                    <a:pt x="3507" y="17901"/>
                  </a:cubicBezTo>
                  <a:cubicBezTo>
                    <a:pt x="3507" y="17969"/>
                    <a:pt x="3507" y="18036"/>
                    <a:pt x="3372" y="18036"/>
                  </a:cubicBezTo>
                  <a:cubicBezTo>
                    <a:pt x="3327" y="18036"/>
                    <a:pt x="3238" y="17996"/>
                    <a:pt x="3215" y="17969"/>
                  </a:cubicBezTo>
                  <a:close/>
                  <a:moveTo>
                    <a:pt x="18810" y="19287"/>
                  </a:moveTo>
                  <a:cubicBezTo>
                    <a:pt x="18855" y="19300"/>
                    <a:pt x="18855" y="19367"/>
                    <a:pt x="18900" y="19394"/>
                  </a:cubicBezTo>
                  <a:cubicBezTo>
                    <a:pt x="18743" y="19623"/>
                    <a:pt x="18564" y="19825"/>
                    <a:pt x="18295" y="20000"/>
                  </a:cubicBezTo>
                  <a:cubicBezTo>
                    <a:pt x="18273" y="20026"/>
                    <a:pt x="18161" y="20040"/>
                    <a:pt x="18161" y="20026"/>
                  </a:cubicBezTo>
                  <a:cubicBezTo>
                    <a:pt x="18116" y="20000"/>
                    <a:pt x="18071" y="19946"/>
                    <a:pt x="18093" y="19919"/>
                  </a:cubicBezTo>
                  <a:cubicBezTo>
                    <a:pt x="18183" y="19690"/>
                    <a:pt x="18407" y="19488"/>
                    <a:pt x="18631" y="19314"/>
                  </a:cubicBezTo>
                  <a:cubicBezTo>
                    <a:pt x="18654" y="19287"/>
                    <a:pt x="18766" y="19273"/>
                    <a:pt x="18810" y="19287"/>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401691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solidFill>
          <a:schemeClr val="bg2"/>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838200" y="365125"/>
            <a:ext cx="6795316" cy="1325563"/>
          </a:xfrm>
          <a:prstGeom prst="rect">
            <a:avLst/>
          </a:prstGeom>
        </p:spPr>
        <p:txBody>
          <a:body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0" y="1825625"/>
            <a:ext cx="6795316" cy="410322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grpSp>
        <p:nvGrpSpPr>
          <p:cNvPr id="2" name="Group 1">
            <a:extLst>
              <a:ext uri="{FF2B5EF4-FFF2-40B4-BE49-F238E27FC236}">
                <a16:creationId xmlns:a16="http://schemas.microsoft.com/office/drawing/2014/main" id="{75ECABA6-D1DD-E9E2-28D7-DDE0CA612C4B}"/>
              </a:ext>
            </a:extLst>
          </p:cNvPr>
          <p:cNvGrpSpPr/>
          <p:nvPr userDrawn="1"/>
        </p:nvGrpSpPr>
        <p:grpSpPr>
          <a:xfrm>
            <a:off x="10097297" y="2954968"/>
            <a:ext cx="1584870" cy="3266753"/>
            <a:chOff x="4064000" y="596899"/>
            <a:chExt cx="1231068" cy="2537493"/>
          </a:xfrm>
        </p:grpSpPr>
        <p:sp>
          <p:nvSpPr>
            <p:cNvPr id="3" name="Shape">
              <a:extLst>
                <a:ext uri="{FF2B5EF4-FFF2-40B4-BE49-F238E27FC236}">
                  <a16:creationId xmlns:a16="http://schemas.microsoft.com/office/drawing/2014/main" id="{36DDFC71-4CDC-D447-F534-F37C50FE8F21}"/>
                </a:ext>
              </a:extLst>
            </p:cNvPr>
            <p:cNvSpPr/>
            <p:nvPr/>
          </p:nvSpPr>
          <p:spPr>
            <a:xfrm>
              <a:off x="4064000" y="635000"/>
              <a:ext cx="1231068" cy="2491714"/>
            </a:xfrm>
            <a:custGeom>
              <a:avLst/>
              <a:gdLst/>
              <a:ahLst/>
              <a:cxnLst>
                <a:cxn ang="0">
                  <a:pos x="wd2" y="hd2"/>
                </a:cxn>
                <a:cxn ang="5400000">
                  <a:pos x="wd2" y="hd2"/>
                </a:cxn>
                <a:cxn ang="10800000">
                  <a:pos x="wd2" y="hd2"/>
                </a:cxn>
                <a:cxn ang="16200000">
                  <a:pos x="wd2" y="hd2"/>
                </a:cxn>
              </a:cxnLst>
              <a:rect l="0" t="0" r="r" b="b"/>
              <a:pathLst>
                <a:path w="21475" h="21447" extrusionOk="0">
                  <a:moveTo>
                    <a:pt x="9904" y="19259"/>
                  </a:moveTo>
                  <a:cubicBezTo>
                    <a:pt x="9616" y="18735"/>
                    <a:pt x="9505" y="18188"/>
                    <a:pt x="9394" y="17652"/>
                  </a:cubicBezTo>
                  <a:cubicBezTo>
                    <a:pt x="9172" y="16636"/>
                    <a:pt x="8929" y="15619"/>
                    <a:pt x="8707" y="14603"/>
                  </a:cubicBezTo>
                  <a:cubicBezTo>
                    <a:pt x="8419" y="13947"/>
                    <a:pt x="8176" y="13280"/>
                    <a:pt x="7865" y="12635"/>
                  </a:cubicBezTo>
                  <a:cubicBezTo>
                    <a:pt x="6603" y="10121"/>
                    <a:pt x="5584" y="7596"/>
                    <a:pt x="5451" y="5005"/>
                  </a:cubicBezTo>
                  <a:cubicBezTo>
                    <a:pt x="5451" y="4786"/>
                    <a:pt x="5428" y="4568"/>
                    <a:pt x="5406" y="4349"/>
                  </a:cubicBezTo>
                  <a:cubicBezTo>
                    <a:pt x="5406" y="4262"/>
                    <a:pt x="5362" y="4174"/>
                    <a:pt x="5163" y="4174"/>
                  </a:cubicBezTo>
                  <a:cubicBezTo>
                    <a:pt x="4941" y="4174"/>
                    <a:pt x="4919" y="4273"/>
                    <a:pt x="4919" y="4360"/>
                  </a:cubicBezTo>
                  <a:cubicBezTo>
                    <a:pt x="4919" y="4393"/>
                    <a:pt x="4919" y="4437"/>
                    <a:pt x="4919" y="4469"/>
                  </a:cubicBezTo>
                  <a:cubicBezTo>
                    <a:pt x="4875" y="6634"/>
                    <a:pt x="5517" y="8765"/>
                    <a:pt x="6470" y="10875"/>
                  </a:cubicBezTo>
                  <a:cubicBezTo>
                    <a:pt x="7090" y="12252"/>
                    <a:pt x="7821" y="13630"/>
                    <a:pt x="8242" y="15029"/>
                  </a:cubicBezTo>
                  <a:cubicBezTo>
                    <a:pt x="8264" y="15084"/>
                    <a:pt x="8264" y="15127"/>
                    <a:pt x="8286" y="15182"/>
                  </a:cubicBezTo>
                  <a:cubicBezTo>
                    <a:pt x="8264" y="15182"/>
                    <a:pt x="8242" y="15182"/>
                    <a:pt x="8242" y="15193"/>
                  </a:cubicBezTo>
                  <a:cubicBezTo>
                    <a:pt x="8220" y="15149"/>
                    <a:pt x="8176" y="15116"/>
                    <a:pt x="8153" y="15073"/>
                  </a:cubicBezTo>
                  <a:cubicBezTo>
                    <a:pt x="8065" y="14963"/>
                    <a:pt x="7954" y="14854"/>
                    <a:pt x="7888" y="14745"/>
                  </a:cubicBezTo>
                  <a:cubicBezTo>
                    <a:pt x="6802" y="13280"/>
                    <a:pt x="5849" y="11782"/>
                    <a:pt x="4919" y="10285"/>
                  </a:cubicBezTo>
                  <a:cubicBezTo>
                    <a:pt x="4077" y="8897"/>
                    <a:pt x="3280" y="7508"/>
                    <a:pt x="2947" y="6065"/>
                  </a:cubicBezTo>
                  <a:cubicBezTo>
                    <a:pt x="2881" y="5781"/>
                    <a:pt x="2836" y="5486"/>
                    <a:pt x="2792" y="5191"/>
                  </a:cubicBezTo>
                  <a:cubicBezTo>
                    <a:pt x="2770" y="5103"/>
                    <a:pt x="2726" y="5016"/>
                    <a:pt x="2526" y="5016"/>
                  </a:cubicBezTo>
                  <a:cubicBezTo>
                    <a:pt x="2305" y="5016"/>
                    <a:pt x="2305" y="5125"/>
                    <a:pt x="2305" y="5202"/>
                  </a:cubicBezTo>
                  <a:cubicBezTo>
                    <a:pt x="2305" y="5267"/>
                    <a:pt x="2305" y="5333"/>
                    <a:pt x="2327" y="5388"/>
                  </a:cubicBezTo>
                  <a:cubicBezTo>
                    <a:pt x="2349" y="5967"/>
                    <a:pt x="2593" y="6524"/>
                    <a:pt x="2704" y="7093"/>
                  </a:cubicBezTo>
                  <a:cubicBezTo>
                    <a:pt x="3235" y="8405"/>
                    <a:pt x="3944" y="9705"/>
                    <a:pt x="4786" y="10984"/>
                  </a:cubicBezTo>
                  <a:cubicBezTo>
                    <a:pt x="5716" y="12427"/>
                    <a:pt x="6580" y="13881"/>
                    <a:pt x="7777" y="15280"/>
                  </a:cubicBezTo>
                  <a:cubicBezTo>
                    <a:pt x="7910" y="15444"/>
                    <a:pt x="7954" y="15641"/>
                    <a:pt x="8397" y="15707"/>
                  </a:cubicBezTo>
                  <a:cubicBezTo>
                    <a:pt x="8530" y="15729"/>
                    <a:pt x="8530" y="15816"/>
                    <a:pt x="8530" y="15871"/>
                  </a:cubicBezTo>
                  <a:cubicBezTo>
                    <a:pt x="8641" y="16614"/>
                    <a:pt x="8907" y="17346"/>
                    <a:pt x="8907" y="18101"/>
                  </a:cubicBezTo>
                  <a:lnTo>
                    <a:pt x="8907" y="18101"/>
                  </a:lnTo>
                  <a:cubicBezTo>
                    <a:pt x="9062" y="18144"/>
                    <a:pt x="8995" y="18210"/>
                    <a:pt x="9017" y="18276"/>
                  </a:cubicBezTo>
                  <a:cubicBezTo>
                    <a:pt x="9217" y="18899"/>
                    <a:pt x="9571" y="19500"/>
                    <a:pt x="9660" y="20123"/>
                  </a:cubicBezTo>
                  <a:cubicBezTo>
                    <a:pt x="8973" y="19445"/>
                    <a:pt x="8308" y="18767"/>
                    <a:pt x="7821" y="18046"/>
                  </a:cubicBezTo>
                  <a:cubicBezTo>
                    <a:pt x="6780" y="16625"/>
                    <a:pt x="6204" y="15138"/>
                    <a:pt x="5584" y="13663"/>
                  </a:cubicBezTo>
                  <a:cubicBezTo>
                    <a:pt x="5340" y="13072"/>
                    <a:pt x="5074" y="12471"/>
                    <a:pt x="4808" y="11881"/>
                  </a:cubicBezTo>
                  <a:cubicBezTo>
                    <a:pt x="4764" y="11793"/>
                    <a:pt x="4742" y="11684"/>
                    <a:pt x="4476" y="11706"/>
                  </a:cubicBezTo>
                  <a:cubicBezTo>
                    <a:pt x="4232" y="11728"/>
                    <a:pt x="4210" y="11815"/>
                    <a:pt x="4254" y="11914"/>
                  </a:cubicBezTo>
                  <a:cubicBezTo>
                    <a:pt x="5052" y="13717"/>
                    <a:pt x="5694" y="15532"/>
                    <a:pt x="6736" y="17303"/>
                  </a:cubicBezTo>
                  <a:cubicBezTo>
                    <a:pt x="7422" y="18472"/>
                    <a:pt x="8486" y="19554"/>
                    <a:pt x="9571" y="20637"/>
                  </a:cubicBezTo>
                  <a:cubicBezTo>
                    <a:pt x="9682" y="20746"/>
                    <a:pt x="9793" y="20866"/>
                    <a:pt x="9881" y="20986"/>
                  </a:cubicBezTo>
                  <a:cubicBezTo>
                    <a:pt x="9904" y="21008"/>
                    <a:pt x="9881" y="21041"/>
                    <a:pt x="9881" y="21074"/>
                  </a:cubicBezTo>
                  <a:cubicBezTo>
                    <a:pt x="8198" y="20134"/>
                    <a:pt x="6979" y="19063"/>
                    <a:pt x="6027" y="17904"/>
                  </a:cubicBezTo>
                  <a:cubicBezTo>
                    <a:pt x="5473" y="17226"/>
                    <a:pt x="4919" y="16559"/>
                    <a:pt x="4409" y="15882"/>
                  </a:cubicBezTo>
                  <a:cubicBezTo>
                    <a:pt x="2925" y="13892"/>
                    <a:pt x="1751" y="11859"/>
                    <a:pt x="820" y="9782"/>
                  </a:cubicBezTo>
                  <a:cubicBezTo>
                    <a:pt x="820" y="9760"/>
                    <a:pt x="820" y="9749"/>
                    <a:pt x="820" y="9727"/>
                  </a:cubicBezTo>
                  <a:cubicBezTo>
                    <a:pt x="732" y="9487"/>
                    <a:pt x="621" y="9246"/>
                    <a:pt x="532" y="9006"/>
                  </a:cubicBezTo>
                  <a:cubicBezTo>
                    <a:pt x="488" y="8918"/>
                    <a:pt x="510" y="8776"/>
                    <a:pt x="222" y="8798"/>
                  </a:cubicBezTo>
                  <a:cubicBezTo>
                    <a:pt x="-110" y="8820"/>
                    <a:pt x="23" y="8951"/>
                    <a:pt x="45" y="9039"/>
                  </a:cubicBezTo>
                  <a:cubicBezTo>
                    <a:pt x="134" y="9399"/>
                    <a:pt x="267" y="9760"/>
                    <a:pt x="377" y="10110"/>
                  </a:cubicBezTo>
                  <a:cubicBezTo>
                    <a:pt x="400" y="10121"/>
                    <a:pt x="422" y="10132"/>
                    <a:pt x="422" y="10143"/>
                  </a:cubicBezTo>
                  <a:cubicBezTo>
                    <a:pt x="422" y="10143"/>
                    <a:pt x="422" y="10154"/>
                    <a:pt x="400" y="10165"/>
                  </a:cubicBezTo>
                  <a:cubicBezTo>
                    <a:pt x="422" y="10197"/>
                    <a:pt x="422" y="10230"/>
                    <a:pt x="444" y="10274"/>
                  </a:cubicBezTo>
                  <a:cubicBezTo>
                    <a:pt x="1020" y="11422"/>
                    <a:pt x="1618" y="12580"/>
                    <a:pt x="2327" y="13706"/>
                  </a:cubicBezTo>
                  <a:cubicBezTo>
                    <a:pt x="3545" y="15641"/>
                    <a:pt x="4897" y="17543"/>
                    <a:pt x="6780" y="19347"/>
                  </a:cubicBezTo>
                  <a:cubicBezTo>
                    <a:pt x="7555" y="20090"/>
                    <a:pt x="8641" y="20724"/>
                    <a:pt x="9660" y="21369"/>
                  </a:cubicBezTo>
                  <a:cubicBezTo>
                    <a:pt x="9815" y="21391"/>
                    <a:pt x="9970" y="21533"/>
                    <a:pt x="10125" y="21369"/>
                  </a:cubicBezTo>
                  <a:cubicBezTo>
                    <a:pt x="10812" y="21325"/>
                    <a:pt x="10679" y="21107"/>
                    <a:pt x="10590" y="20877"/>
                  </a:cubicBezTo>
                  <a:cubicBezTo>
                    <a:pt x="10302" y="20352"/>
                    <a:pt x="10103" y="19806"/>
                    <a:pt x="9904" y="19259"/>
                  </a:cubicBezTo>
                  <a:close/>
                  <a:moveTo>
                    <a:pt x="9660" y="20199"/>
                  </a:moveTo>
                  <a:cubicBezTo>
                    <a:pt x="9638" y="20178"/>
                    <a:pt x="9616" y="20145"/>
                    <a:pt x="9593" y="20123"/>
                  </a:cubicBezTo>
                  <a:cubicBezTo>
                    <a:pt x="9682" y="20112"/>
                    <a:pt x="9682" y="20145"/>
                    <a:pt x="9682" y="20178"/>
                  </a:cubicBezTo>
                  <a:cubicBezTo>
                    <a:pt x="9682" y="20178"/>
                    <a:pt x="9660" y="20188"/>
                    <a:pt x="9660" y="20199"/>
                  </a:cubicBezTo>
                  <a:close/>
                  <a:moveTo>
                    <a:pt x="15974" y="8798"/>
                  </a:moveTo>
                  <a:cubicBezTo>
                    <a:pt x="16262" y="7738"/>
                    <a:pt x="16993" y="6732"/>
                    <a:pt x="17524" y="5705"/>
                  </a:cubicBezTo>
                  <a:cubicBezTo>
                    <a:pt x="17923" y="4961"/>
                    <a:pt x="18233" y="4196"/>
                    <a:pt x="18411" y="3431"/>
                  </a:cubicBezTo>
                  <a:cubicBezTo>
                    <a:pt x="18455" y="3278"/>
                    <a:pt x="18544" y="3103"/>
                    <a:pt x="18012" y="3125"/>
                  </a:cubicBezTo>
                  <a:cubicBezTo>
                    <a:pt x="17923" y="3278"/>
                    <a:pt x="17857" y="3431"/>
                    <a:pt x="17768" y="3595"/>
                  </a:cubicBezTo>
                  <a:cubicBezTo>
                    <a:pt x="17591" y="4448"/>
                    <a:pt x="17192" y="5278"/>
                    <a:pt x="16727" y="6098"/>
                  </a:cubicBezTo>
                  <a:cubicBezTo>
                    <a:pt x="16151" y="7104"/>
                    <a:pt x="15508" y="8099"/>
                    <a:pt x="15265" y="9137"/>
                  </a:cubicBezTo>
                  <a:cubicBezTo>
                    <a:pt x="14822" y="11017"/>
                    <a:pt x="13869" y="12854"/>
                    <a:pt x="13271" y="14723"/>
                  </a:cubicBezTo>
                  <a:cubicBezTo>
                    <a:pt x="13204" y="14952"/>
                    <a:pt x="13160" y="15171"/>
                    <a:pt x="13116" y="15401"/>
                  </a:cubicBezTo>
                  <a:cubicBezTo>
                    <a:pt x="12850" y="17095"/>
                    <a:pt x="12784" y="18800"/>
                    <a:pt x="11720" y="20440"/>
                  </a:cubicBezTo>
                  <a:cubicBezTo>
                    <a:pt x="11698" y="20473"/>
                    <a:pt x="11698" y="20516"/>
                    <a:pt x="11698" y="20549"/>
                  </a:cubicBezTo>
                  <a:cubicBezTo>
                    <a:pt x="11654" y="20659"/>
                    <a:pt x="11609" y="20768"/>
                    <a:pt x="11565" y="20877"/>
                  </a:cubicBezTo>
                  <a:cubicBezTo>
                    <a:pt x="11476" y="20669"/>
                    <a:pt x="11432" y="20473"/>
                    <a:pt x="11587" y="20276"/>
                  </a:cubicBezTo>
                  <a:cubicBezTo>
                    <a:pt x="11897" y="18396"/>
                    <a:pt x="12208" y="16516"/>
                    <a:pt x="12540" y="14624"/>
                  </a:cubicBezTo>
                  <a:cubicBezTo>
                    <a:pt x="12540" y="14592"/>
                    <a:pt x="12540" y="14559"/>
                    <a:pt x="12562" y="14526"/>
                  </a:cubicBezTo>
                  <a:cubicBezTo>
                    <a:pt x="12540" y="14482"/>
                    <a:pt x="12540" y="14439"/>
                    <a:pt x="12606" y="14406"/>
                  </a:cubicBezTo>
                  <a:cubicBezTo>
                    <a:pt x="12761" y="12886"/>
                    <a:pt x="13360" y="11400"/>
                    <a:pt x="14002" y="9913"/>
                  </a:cubicBezTo>
                  <a:cubicBezTo>
                    <a:pt x="14246" y="9356"/>
                    <a:pt x="14512" y="8798"/>
                    <a:pt x="14777" y="8241"/>
                  </a:cubicBezTo>
                  <a:cubicBezTo>
                    <a:pt x="14844" y="8099"/>
                    <a:pt x="14910" y="7956"/>
                    <a:pt x="14800" y="7814"/>
                  </a:cubicBezTo>
                  <a:cubicBezTo>
                    <a:pt x="14379" y="7825"/>
                    <a:pt x="14334" y="7978"/>
                    <a:pt x="14268" y="8131"/>
                  </a:cubicBezTo>
                  <a:cubicBezTo>
                    <a:pt x="13736" y="9148"/>
                    <a:pt x="13315" y="10165"/>
                    <a:pt x="12850" y="11192"/>
                  </a:cubicBezTo>
                  <a:cubicBezTo>
                    <a:pt x="12695" y="11684"/>
                    <a:pt x="12540" y="12176"/>
                    <a:pt x="12385" y="12668"/>
                  </a:cubicBezTo>
                  <a:cubicBezTo>
                    <a:pt x="12385" y="12712"/>
                    <a:pt x="12363" y="12744"/>
                    <a:pt x="12363" y="12788"/>
                  </a:cubicBezTo>
                  <a:cubicBezTo>
                    <a:pt x="12274" y="12908"/>
                    <a:pt x="12385" y="13050"/>
                    <a:pt x="12185" y="13171"/>
                  </a:cubicBezTo>
                  <a:cubicBezTo>
                    <a:pt x="12185" y="13193"/>
                    <a:pt x="12163" y="13214"/>
                    <a:pt x="12163" y="13225"/>
                  </a:cubicBezTo>
                  <a:cubicBezTo>
                    <a:pt x="12230" y="13367"/>
                    <a:pt x="12185" y="13510"/>
                    <a:pt x="12141" y="13652"/>
                  </a:cubicBezTo>
                  <a:cubicBezTo>
                    <a:pt x="11942" y="14952"/>
                    <a:pt x="11742" y="16242"/>
                    <a:pt x="11543" y="17543"/>
                  </a:cubicBezTo>
                  <a:cubicBezTo>
                    <a:pt x="11454" y="18079"/>
                    <a:pt x="11388" y="18614"/>
                    <a:pt x="11188" y="19139"/>
                  </a:cubicBezTo>
                  <a:cubicBezTo>
                    <a:pt x="11188" y="19216"/>
                    <a:pt x="11188" y="19281"/>
                    <a:pt x="11166" y="19358"/>
                  </a:cubicBezTo>
                  <a:cubicBezTo>
                    <a:pt x="11100" y="19926"/>
                    <a:pt x="11033" y="20505"/>
                    <a:pt x="10945" y="21074"/>
                  </a:cubicBezTo>
                  <a:cubicBezTo>
                    <a:pt x="10923" y="21249"/>
                    <a:pt x="11100" y="21347"/>
                    <a:pt x="11432" y="21380"/>
                  </a:cubicBezTo>
                  <a:cubicBezTo>
                    <a:pt x="11720" y="21413"/>
                    <a:pt x="11875" y="21314"/>
                    <a:pt x="11942" y="21194"/>
                  </a:cubicBezTo>
                  <a:cubicBezTo>
                    <a:pt x="12473" y="20134"/>
                    <a:pt x="13116" y="19095"/>
                    <a:pt x="13293" y="18002"/>
                  </a:cubicBezTo>
                  <a:cubicBezTo>
                    <a:pt x="13492" y="16920"/>
                    <a:pt x="13515" y="15816"/>
                    <a:pt x="13869" y="14745"/>
                  </a:cubicBezTo>
                  <a:cubicBezTo>
                    <a:pt x="14534" y="12755"/>
                    <a:pt x="15398" y="10799"/>
                    <a:pt x="15974" y="8798"/>
                  </a:cubicBezTo>
                  <a:close/>
                  <a:moveTo>
                    <a:pt x="11432" y="21118"/>
                  </a:moveTo>
                  <a:cubicBezTo>
                    <a:pt x="11410" y="21096"/>
                    <a:pt x="11388" y="21085"/>
                    <a:pt x="11388" y="21063"/>
                  </a:cubicBezTo>
                  <a:cubicBezTo>
                    <a:pt x="11388" y="21052"/>
                    <a:pt x="11410" y="21041"/>
                    <a:pt x="11432" y="21030"/>
                  </a:cubicBezTo>
                  <a:cubicBezTo>
                    <a:pt x="11454" y="21041"/>
                    <a:pt x="11454" y="21063"/>
                    <a:pt x="11476" y="21074"/>
                  </a:cubicBezTo>
                  <a:cubicBezTo>
                    <a:pt x="11454" y="21085"/>
                    <a:pt x="11432" y="21107"/>
                    <a:pt x="11432" y="21118"/>
                  </a:cubicBezTo>
                  <a:close/>
                  <a:moveTo>
                    <a:pt x="21468" y="11717"/>
                  </a:moveTo>
                  <a:cubicBezTo>
                    <a:pt x="21424" y="12012"/>
                    <a:pt x="21357" y="12318"/>
                    <a:pt x="21313" y="12613"/>
                  </a:cubicBezTo>
                  <a:cubicBezTo>
                    <a:pt x="21003" y="13389"/>
                    <a:pt x="20737" y="14165"/>
                    <a:pt x="20205" y="14909"/>
                  </a:cubicBezTo>
                  <a:cubicBezTo>
                    <a:pt x="19319" y="16188"/>
                    <a:pt x="18322" y="17445"/>
                    <a:pt x="16528" y="18472"/>
                  </a:cubicBezTo>
                  <a:cubicBezTo>
                    <a:pt x="15619" y="18997"/>
                    <a:pt x="14689" y="19511"/>
                    <a:pt x="13958" y="20101"/>
                  </a:cubicBezTo>
                  <a:cubicBezTo>
                    <a:pt x="13891" y="20156"/>
                    <a:pt x="13780" y="20199"/>
                    <a:pt x="13714" y="20243"/>
                  </a:cubicBezTo>
                  <a:cubicBezTo>
                    <a:pt x="13625" y="20298"/>
                    <a:pt x="13492" y="20320"/>
                    <a:pt x="13382" y="20276"/>
                  </a:cubicBezTo>
                  <a:cubicBezTo>
                    <a:pt x="13249" y="20232"/>
                    <a:pt x="13271" y="20167"/>
                    <a:pt x="13337" y="20101"/>
                  </a:cubicBezTo>
                  <a:cubicBezTo>
                    <a:pt x="13470" y="20003"/>
                    <a:pt x="13603" y="19904"/>
                    <a:pt x="13736" y="19806"/>
                  </a:cubicBezTo>
                  <a:cubicBezTo>
                    <a:pt x="14622" y="19150"/>
                    <a:pt x="15398" y="18461"/>
                    <a:pt x="15929" y="17707"/>
                  </a:cubicBezTo>
                  <a:cubicBezTo>
                    <a:pt x="16816" y="16942"/>
                    <a:pt x="17037" y="16100"/>
                    <a:pt x="17236" y="15248"/>
                  </a:cubicBezTo>
                  <a:cubicBezTo>
                    <a:pt x="17857" y="12384"/>
                    <a:pt x="18832" y="9563"/>
                    <a:pt x="20759" y="6831"/>
                  </a:cubicBezTo>
                  <a:cubicBezTo>
                    <a:pt x="20781" y="6787"/>
                    <a:pt x="20803" y="6743"/>
                    <a:pt x="20848" y="6699"/>
                  </a:cubicBezTo>
                  <a:cubicBezTo>
                    <a:pt x="20914" y="6623"/>
                    <a:pt x="20980" y="6535"/>
                    <a:pt x="21202" y="6579"/>
                  </a:cubicBezTo>
                  <a:cubicBezTo>
                    <a:pt x="21379" y="6612"/>
                    <a:pt x="21379" y="6688"/>
                    <a:pt x="21335" y="6765"/>
                  </a:cubicBezTo>
                  <a:cubicBezTo>
                    <a:pt x="21291" y="6852"/>
                    <a:pt x="21224" y="6940"/>
                    <a:pt x="21180" y="7027"/>
                  </a:cubicBezTo>
                  <a:cubicBezTo>
                    <a:pt x="20338" y="8481"/>
                    <a:pt x="19363" y="9924"/>
                    <a:pt x="18876" y="11422"/>
                  </a:cubicBezTo>
                  <a:cubicBezTo>
                    <a:pt x="18433" y="12810"/>
                    <a:pt x="18078" y="14209"/>
                    <a:pt x="17724" y="15608"/>
                  </a:cubicBezTo>
                  <a:cubicBezTo>
                    <a:pt x="17657" y="15903"/>
                    <a:pt x="17569" y="16199"/>
                    <a:pt x="17480" y="16494"/>
                  </a:cubicBezTo>
                  <a:cubicBezTo>
                    <a:pt x="17325" y="16734"/>
                    <a:pt x="17192" y="16964"/>
                    <a:pt x="17037" y="17204"/>
                  </a:cubicBezTo>
                  <a:cubicBezTo>
                    <a:pt x="16749" y="17543"/>
                    <a:pt x="16439" y="17871"/>
                    <a:pt x="16151" y="18210"/>
                  </a:cubicBezTo>
                  <a:cubicBezTo>
                    <a:pt x="16749" y="17893"/>
                    <a:pt x="17369" y="17587"/>
                    <a:pt x="17635" y="17161"/>
                  </a:cubicBezTo>
                  <a:cubicBezTo>
                    <a:pt x="17680" y="17139"/>
                    <a:pt x="17746" y="17128"/>
                    <a:pt x="17768" y="17106"/>
                  </a:cubicBezTo>
                  <a:cubicBezTo>
                    <a:pt x="18743" y="16199"/>
                    <a:pt x="19518" y="15248"/>
                    <a:pt x="20028" y="14242"/>
                  </a:cubicBezTo>
                  <a:cubicBezTo>
                    <a:pt x="20560" y="13444"/>
                    <a:pt x="20781" y="12613"/>
                    <a:pt x="21025" y="11782"/>
                  </a:cubicBezTo>
                  <a:cubicBezTo>
                    <a:pt x="21025" y="11750"/>
                    <a:pt x="21025" y="11706"/>
                    <a:pt x="21047" y="11673"/>
                  </a:cubicBezTo>
                  <a:cubicBezTo>
                    <a:pt x="21069" y="11597"/>
                    <a:pt x="21113" y="11520"/>
                    <a:pt x="21291" y="11520"/>
                  </a:cubicBezTo>
                  <a:cubicBezTo>
                    <a:pt x="21468" y="11542"/>
                    <a:pt x="21490" y="11640"/>
                    <a:pt x="21468" y="11717"/>
                  </a:cubicBezTo>
                  <a:close/>
                  <a:moveTo>
                    <a:pt x="10923" y="16701"/>
                  </a:moveTo>
                  <a:cubicBezTo>
                    <a:pt x="10878" y="17488"/>
                    <a:pt x="10900" y="18286"/>
                    <a:pt x="10900" y="19073"/>
                  </a:cubicBezTo>
                  <a:cubicBezTo>
                    <a:pt x="10480" y="19117"/>
                    <a:pt x="10302" y="19063"/>
                    <a:pt x="10391" y="18833"/>
                  </a:cubicBezTo>
                  <a:cubicBezTo>
                    <a:pt x="10435" y="18746"/>
                    <a:pt x="10369" y="18636"/>
                    <a:pt x="10347" y="18538"/>
                  </a:cubicBezTo>
                  <a:cubicBezTo>
                    <a:pt x="10347" y="18330"/>
                    <a:pt x="10324" y="18133"/>
                    <a:pt x="10324" y="17926"/>
                  </a:cubicBezTo>
                  <a:cubicBezTo>
                    <a:pt x="10324" y="17784"/>
                    <a:pt x="10324" y="17642"/>
                    <a:pt x="10324" y="17488"/>
                  </a:cubicBezTo>
                  <a:cubicBezTo>
                    <a:pt x="10324" y="17379"/>
                    <a:pt x="10324" y="17270"/>
                    <a:pt x="10324" y="17161"/>
                  </a:cubicBezTo>
                  <a:cubicBezTo>
                    <a:pt x="10391" y="15433"/>
                    <a:pt x="10701" y="13717"/>
                    <a:pt x="11233" y="12001"/>
                  </a:cubicBezTo>
                  <a:cubicBezTo>
                    <a:pt x="11454" y="11236"/>
                    <a:pt x="11720" y="10482"/>
                    <a:pt x="12208" y="9738"/>
                  </a:cubicBezTo>
                  <a:cubicBezTo>
                    <a:pt x="13271" y="8525"/>
                    <a:pt x="13492" y="7224"/>
                    <a:pt x="13692" y="5934"/>
                  </a:cubicBezTo>
                  <a:cubicBezTo>
                    <a:pt x="13891" y="4557"/>
                    <a:pt x="14644" y="3256"/>
                    <a:pt x="15774" y="1999"/>
                  </a:cubicBezTo>
                  <a:cubicBezTo>
                    <a:pt x="15841" y="1912"/>
                    <a:pt x="15907" y="1780"/>
                    <a:pt x="16173" y="1846"/>
                  </a:cubicBezTo>
                  <a:cubicBezTo>
                    <a:pt x="16461" y="1912"/>
                    <a:pt x="16284" y="2021"/>
                    <a:pt x="16217" y="2108"/>
                  </a:cubicBezTo>
                  <a:cubicBezTo>
                    <a:pt x="15508" y="3005"/>
                    <a:pt x="14866" y="3912"/>
                    <a:pt x="14534" y="4863"/>
                  </a:cubicBezTo>
                  <a:cubicBezTo>
                    <a:pt x="14290" y="5552"/>
                    <a:pt x="14179" y="6251"/>
                    <a:pt x="14091" y="6951"/>
                  </a:cubicBezTo>
                  <a:cubicBezTo>
                    <a:pt x="13958" y="7946"/>
                    <a:pt x="13492" y="8907"/>
                    <a:pt x="12761" y="9837"/>
                  </a:cubicBezTo>
                  <a:cubicBezTo>
                    <a:pt x="12429" y="10263"/>
                    <a:pt x="12185" y="10700"/>
                    <a:pt x="12141" y="11159"/>
                  </a:cubicBezTo>
                  <a:cubicBezTo>
                    <a:pt x="11986" y="11498"/>
                    <a:pt x="11853" y="11848"/>
                    <a:pt x="11809" y="12198"/>
                  </a:cubicBezTo>
                  <a:lnTo>
                    <a:pt x="11809" y="12198"/>
                  </a:lnTo>
                  <a:cubicBezTo>
                    <a:pt x="11787" y="12231"/>
                    <a:pt x="11764" y="12263"/>
                    <a:pt x="11742" y="12296"/>
                  </a:cubicBezTo>
                  <a:cubicBezTo>
                    <a:pt x="11277" y="13750"/>
                    <a:pt x="10989" y="15226"/>
                    <a:pt x="10923" y="16701"/>
                  </a:cubicBezTo>
                  <a:close/>
                  <a:moveTo>
                    <a:pt x="7001" y="316"/>
                  </a:moveTo>
                  <a:cubicBezTo>
                    <a:pt x="7001" y="283"/>
                    <a:pt x="6957" y="250"/>
                    <a:pt x="6935" y="217"/>
                  </a:cubicBezTo>
                  <a:cubicBezTo>
                    <a:pt x="6935" y="152"/>
                    <a:pt x="6935" y="86"/>
                    <a:pt x="6935" y="31"/>
                  </a:cubicBezTo>
                  <a:cubicBezTo>
                    <a:pt x="7356" y="-67"/>
                    <a:pt x="7444" y="86"/>
                    <a:pt x="7511" y="239"/>
                  </a:cubicBezTo>
                  <a:cubicBezTo>
                    <a:pt x="7799" y="884"/>
                    <a:pt x="7910" y="1529"/>
                    <a:pt x="8043" y="2185"/>
                  </a:cubicBezTo>
                  <a:cubicBezTo>
                    <a:pt x="8552" y="4754"/>
                    <a:pt x="8840" y="7333"/>
                    <a:pt x="9305" y="9902"/>
                  </a:cubicBezTo>
                  <a:cubicBezTo>
                    <a:pt x="9549" y="11225"/>
                    <a:pt x="9926" y="12537"/>
                    <a:pt x="10192" y="13859"/>
                  </a:cubicBezTo>
                  <a:cubicBezTo>
                    <a:pt x="10302" y="14461"/>
                    <a:pt x="10302" y="15062"/>
                    <a:pt x="10347" y="15663"/>
                  </a:cubicBezTo>
                  <a:cubicBezTo>
                    <a:pt x="10347" y="15761"/>
                    <a:pt x="10413" y="15893"/>
                    <a:pt x="10081" y="15882"/>
                  </a:cubicBezTo>
                  <a:cubicBezTo>
                    <a:pt x="9793" y="15882"/>
                    <a:pt x="9815" y="15750"/>
                    <a:pt x="9815" y="15652"/>
                  </a:cubicBezTo>
                  <a:cubicBezTo>
                    <a:pt x="9771" y="15269"/>
                    <a:pt x="9726" y="14887"/>
                    <a:pt x="9704" y="14504"/>
                  </a:cubicBezTo>
                  <a:cubicBezTo>
                    <a:pt x="9616" y="13203"/>
                    <a:pt x="9128" y="11924"/>
                    <a:pt x="8862" y="10624"/>
                  </a:cubicBezTo>
                  <a:cubicBezTo>
                    <a:pt x="8619" y="9388"/>
                    <a:pt x="8441" y="8153"/>
                    <a:pt x="8242" y="6918"/>
                  </a:cubicBezTo>
                  <a:cubicBezTo>
                    <a:pt x="7910" y="4710"/>
                    <a:pt x="7644" y="2502"/>
                    <a:pt x="7001" y="316"/>
                  </a:cubicBezTo>
                  <a:close/>
                  <a:moveTo>
                    <a:pt x="11100" y="1879"/>
                  </a:moveTo>
                  <a:cubicBezTo>
                    <a:pt x="11100" y="1759"/>
                    <a:pt x="10923" y="1551"/>
                    <a:pt x="11277" y="1529"/>
                  </a:cubicBezTo>
                  <a:cubicBezTo>
                    <a:pt x="11742" y="1507"/>
                    <a:pt x="11565" y="1737"/>
                    <a:pt x="11587" y="1857"/>
                  </a:cubicBezTo>
                  <a:cubicBezTo>
                    <a:pt x="11764" y="3497"/>
                    <a:pt x="12119" y="5136"/>
                    <a:pt x="12429" y="6776"/>
                  </a:cubicBezTo>
                  <a:cubicBezTo>
                    <a:pt x="12584" y="7683"/>
                    <a:pt x="12628" y="8569"/>
                    <a:pt x="11897" y="9432"/>
                  </a:cubicBezTo>
                  <a:cubicBezTo>
                    <a:pt x="11565" y="9760"/>
                    <a:pt x="11543" y="10132"/>
                    <a:pt x="11476" y="10493"/>
                  </a:cubicBezTo>
                  <a:cubicBezTo>
                    <a:pt x="11454" y="10569"/>
                    <a:pt x="11476" y="10635"/>
                    <a:pt x="11454" y="10711"/>
                  </a:cubicBezTo>
                  <a:cubicBezTo>
                    <a:pt x="11432" y="10788"/>
                    <a:pt x="11410" y="10864"/>
                    <a:pt x="11211" y="10864"/>
                  </a:cubicBezTo>
                  <a:cubicBezTo>
                    <a:pt x="10989" y="10864"/>
                    <a:pt x="10945" y="10777"/>
                    <a:pt x="10923" y="10700"/>
                  </a:cubicBezTo>
                  <a:cubicBezTo>
                    <a:pt x="10878" y="10405"/>
                    <a:pt x="10967" y="10121"/>
                    <a:pt x="11078" y="9837"/>
                  </a:cubicBezTo>
                  <a:cubicBezTo>
                    <a:pt x="11144" y="9651"/>
                    <a:pt x="11255" y="9465"/>
                    <a:pt x="11344" y="9279"/>
                  </a:cubicBezTo>
                  <a:cubicBezTo>
                    <a:pt x="11942" y="8711"/>
                    <a:pt x="12052" y="8099"/>
                    <a:pt x="11964" y="7476"/>
                  </a:cubicBezTo>
                  <a:cubicBezTo>
                    <a:pt x="11698" y="5617"/>
                    <a:pt x="11211" y="3759"/>
                    <a:pt x="11100" y="1879"/>
                  </a:cubicBezTo>
                  <a:close/>
                  <a:moveTo>
                    <a:pt x="5894" y="19183"/>
                  </a:moveTo>
                  <a:cubicBezTo>
                    <a:pt x="6137" y="19292"/>
                    <a:pt x="6182" y="19390"/>
                    <a:pt x="5805" y="19467"/>
                  </a:cubicBezTo>
                  <a:cubicBezTo>
                    <a:pt x="4343" y="19030"/>
                    <a:pt x="3213" y="18450"/>
                    <a:pt x="2438" y="17696"/>
                  </a:cubicBezTo>
                  <a:cubicBezTo>
                    <a:pt x="1352" y="16647"/>
                    <a:pt x="665" y="15543"/>
                    <a:pt x="289" y="14395"/>
                  </a:cubicBezTo>
                  <a:cubicBezTo>
                    <a:pt x="244" y="14264"/>
                    <a:pt x="23" y="14012"/>
                    <a:pt x="466" y="13980"/>
                  </a:cubicBezTo>
                  <a:cubicBezTo>
                    <a:pt x="865" y="13958"/>
                    <a:pt x="754" y="14220"/>
                    <a:pt x="798" y="14351"/>
                  </a:cubicBezTo>
                  <a:cubicBezTo>
                    <a:pt x="1330" y="15739"/>
                    <a:pt x="2105" y="17073"/>
                    <a:pt x="3789" y="18243"/>
                  </a:cubicBezTo>
                  <a:cubicBezTo>
                    <a:pt x="4144" y="18483"/>
                    <a:pt x="4587" y="18702"/>
                    <a:pt x="5074" y="18888"/>
                  </a:cubicBezTo>
                  <a:cubicBezTo>
                    <a:pt x="5074" y="18888"/>
                    <a:pt x="5118" y="18866"/>
                    <a:pt x="5118" y="18866"/>
                  </a:cubicBezTo>
                  <a:cubicBezTo>
                    <a:pt x="5118" y="18910"/>
                    <a:pt x="5185" y="18920"/>
                    <a:pt x="5251" y="18931"/>
                  </a:cubicBezTo>
                  <a:cubicBezTo>
                    <a:pt x="5473" y="19019"/>
                    <a:pt x="5694" y="19095"/>
                    <a:pt x="5894" y="19183"/>
                  </a:cubicBezTo>
                  <a:close/>
                  <a:moveTo>
                    <a:pt x="9128" y="3978"/>
                  </a:moveTo>
                  <a:cubicBezTo>
                    <a:pt x="9084" y="3857"/>
                    <a:pt x="9017" y="3726"/>
                    <a:pt x="9128" y="3606"/>
                  </a:cubicBezTo>
                  <a:cubicBezTo>
                    <a:pt x="9505" y="3562"/>
                    <a:pt x="9549" y="3682"/>
                    <a:pt x="9593" y="3814"/>
                  </a:cubicBezTo>
                  <a:cubicBezTo>
                    <a:pt x="9904" y="4655"/>
                    <a:pt x="10125" y="5497"/>
                    <a:pt x="10324" y="6350"/>
                  </a:cubicBezTo>
                  <a:cubicBezTo>
                    <a:pt x="10546" y="7312"/>
                    <a:pt x="10723" y="8263"/>
                    <a:pt x="10923" y="9225"/>
                  </a:cubicBezTo>
                  <a:cubicBezTo>
                    <a:pt x="10923" y="9334"/>
                    <a:pt x="10923" y="9443"/>
                    <a:pt x="10923" y="9552"/>
                  </a:cubicBezTo>
                  <a:cubicBezTo>
                    <a:pt x="10923" y="9629"/>
                    <a:pt x="10923" y="9705"/>
                    <a:pt x="10701" y="9705"/>
                  </a:cubicBezTo>
                  <a:cubicBezTo>
                    <a:pt x="10524" y="9705"/>
                    <a:pt x="10435" y="9651"/>
                    <a:pt x="10413" y="9563"/>
                  </a:cubicBezTo>
                  <a:cubicBezTo>
                    <a:pt x="10347" y="9301"/>
                    <a:pt x="10280" y="9039"/>
                    <a:pt x="10236" y="8776"/>
                  </a:cubicBezTo>
                  <a:cubicBezTo>
                    <a:pt x="9948" y="7180"/>
                    <a:pt x="9682" y="5573"/>
                    <a:pt x="9128" y="3978"/>
                  </a:cubicBezTo>
                  <a:close/>
                  <a:moveTo>
                    <a:pt x="16660" y="12712"/>
                  </a:moveTo>
                  <a:cubicBezTo>
                    <a:pt x="16882" y="12733"/>
                    <a:pt x="16904" y="12832"/>
                    <a:pt x="16838" y="12930"/>
                  </a:cubicBezTo>
                  <a:cubicBezTo>
                    <a:pt x="16572" y="13411"/>
                    <a:pt x="16328" y="13892"/>
                    <a:pt x="16084" y="14373"/>
                  </a:cubicBezTo>
                  <a:cubicBezTo>
                    <a:pt x="16040" y="14439"/>
                    <a:pt x="16040" y="14515"/>
                    <a:pt x="15996" y="14581"/>
                  </a:cubicBezTo>
                  <a:cubicBezTo>
                    <a:pt x="15531" y="15412"/>
                    <a:pt x="15265" y="16264"/>
                    <a:pt x="14910" y="17106"/>
                  </a:cubicBezTo>
                  <a:cubicBezTo>
                    <a:pt x="14755" y="17467"/>
                    <a:pt x="14556" y="17827"/>
                    <a:pt x="14379" y="18188"/>
                  </a:cubicBezTo>
                  <a:cubicBezTo>
                    <a:pt x="14334" y="18286"/>
                    <a:pt x="14312" y="18407"/>
                    <a:pt x="14024" y="18374"/>
                  </a:cubicBezTo>
                  <a:cubicBezTo>
                    <a:pt x="13736" y="18341"/>
                    <a:pt x="13825" y="18221"/>
                    <a:pt x="13869" y="18122"/>
                  </a:cubicBezTo>
                  <a:cubicBezTo>
                    <a:pt x="14578" y="16647"/>
                    <a:pt x="15021" y="15149"/>
                    <a:pt x="15863" y="13684"/>
                  </a:cubicBezTo>
                  <a:cubicBezTo>
                    <a:pt x="15885" y="13641"/>
                    <a:pt x="15885" y="13597"/>
                    <a:pt x="15907" y="13553"/>
                  </a:cubicBezTo>
                  <a:cubicBezTo>
                    <a:pt x="16062" y="13324"/>
                    <a:pt x="16195" y="13094"/>
                    <a:pt x="16350" y="12854"/>
                  </a:cubicBezTo>
                  <a:cubicBezTo>
                    <a:pt x="16395" y="12777"/>
                    <a:pt x="16439" y="12690"/>
                    <a:pt x="16660" y="12712"/>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2B3B8731-9386-2D1D-B6D9-686C0141ECCB}"/>
                </a:ext>
              </a:extLst>
            </p:cNvPr>
            <p:cNvSpPr/>
            <p:nvPr/>
          </p:nvSpPr>
          <p:spPr>
            <a:xfrm>
              <a:off x="4533900" y="2387600"/>
              <a:ext cx="7621" cy="19050"/>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cubicBezTo>
                    <a:pt x="18000" y="7200"/>
                    <a:pt x="18000" y="12960"/>
                    <a:pt x="21600" y="20160"/>
                  </a:cubicBezTo>
                  <a:cubicBezTo>
                    <a:pt x="18000" y="20160"/>
                    <a:pt x="14400" y="20160"/>
                    <a:pt x="14400" y="21600"/>
                  </a:cubicBezTo>
                  <a:cubicBezTo>
                    <a:pt x="10799" y="15840"/>
                    <a:pt x="3600" y="11520"/>
                    <a:pt x="0" y="5760"/>
                  </a:cubicBezTo>
                  <a:cubicBezTo>
                    <a:pt x="3599" y="4320"/>
                    <a:pt x="10799" y="2880"/>
                    <a:pt x="14400"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8F4900AB-EF5D-FDEE-58DF-547DE4DD9F60}"/>
                </a:ext>
              </a:extLst>
            </p:cNvPr>
            <p:cNvSpPr/>
            <p:nvPr/>
          </p:nvSpPr>
          <p:spPr>
            <a:xfrm>
              <a:off x="4724400" y="2997200"/>
              <a:ext cx="13375" cy="69850"/>
            </a:xfrm>
            <a:custGeom>
              <a:avLst/>
              <a:gdLst/>
              <a:ahLst/>
              <a:cxnLst>
                <a:cxn ang="0">
                  <a:pos x="wd2" y="hd2"/>
                </a:cxn>
                <a:cxn ang="5400000">
                  <a:pos x="wd2" y="hd2"/>
                </a:cxn>
                <a:cxn ang="10800000">
                  <a:pos x="wd2" y="hd2"/>
                </a:cxn>
                <a:cxn ang="16200000">
                  <a:pos x="wd2" y="hd2"/>
                </a:cxn>
              </a:cxnLst>
              <a:rect l="0" t="0" r="r" b="b"/>
              <a:pathLst>
                <a:path w="17498" h="21600" extrusionOk="0">
                  <a:moveTo>
                    <a:pt x="7529" y="0"/>
                  </a:moveTo>
                  <a:cubicBezTo>
                    <a:pt x="12513" y="3142"/>
                    <a:pt x="-779" y="7069"/>
                    <a:pt x="17498" y="9818"/>
                  </a:cubicBezTo>
                  <a:cubicBezTo>
                    <a:pt x="14175" y="13745"/>
                    <a:pt x="10852" y="17673"/>
                    <a:pt x="7529" y="21600"/>
                  </a:cubicBezTo>
                  <a:cubicBezTo>
                    <a:pt x="-779" y="14531"/>
                    <a:pt x="-4102" y="7069"/>
                    <a:pt x="7529"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3B5D1FC0-905D-D783-1745-64DF58312FE1}"/>
                </a:ext>
              </a:extLst>
            </p:cNvPr>
            <p:cNvSpPr/>
            <p:nvPr/>
          </p:nvSpPr>
          <p:spPr>
            <a:xfrm>
              <a:off x="4711699" y="3086099"/>
              <a:ext cx="5082" cy="1016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6200" y="13500"/>
                    <a:pt x="16200" y="18900"/>
                    <a:pt x="10800" y="21600"/>
                  </a:cubicBezTo>
                  <a:cubicBezTo>
                    <a:pt x="5400" y="16200"/>
                    <a:pt x="0" y="13500"/>
                    <a:pt x="0" y="8100"/>
                  </a:cubicBezTo>
                  <a:cubicBezTo>
                    <a:pt x="0" y="5400"/>
                    <a:pt x="5400" y="2700"/>
                    <a:pt x="10800" y="0"/>
                  </a:cubicBezTo>
                  <a:cubicBezTo>
                    <a:pt x="16202" y="2700"/>
                    <a:pt x="21600" y="8100"/>
                    <a:pt x="21600" y="108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0B9D7684-C4D0-ECEB-014B-C8A009925E1B}"/>
                </a:ext>
              </a:extLst>
            </p:cNvPr>
            <p:cNvSpPr/>
            <p:nvPr/>
          </p:nvSpPr>
          <p:spPr>
            <a:xfrm>
              <a:off x="4737099" y="1930399"/>
              <a:ext cx="58421" cy="178316"/>
            </a:xfrm>
            <a:custGeom>
              <a:avLst/>
              <a:gdLst/>
              <a:ahLst/>
              <a:cxnLst>
                <a:cxn ang="0">
                  <a:pos x="wd2" y="hd2"/>
                </a:cxn>
                <a:cxn ang="5400000">
                  <a:pos x="wd2" y="hd2"/>
                </a:cxn>
                <a:cxn ang="10800000">
                  <a:pos x="wd2" y="hd2"/>
                </a:cxn>
                <a:cxn ang="16200000">
                  <a:pos x="wd2" y="hd2"/>
                </a:cxn>
              </a:cxnLst>
              <a:rect l="0" t="0" r="r" b="b"/>
              <a:pathLst>
                <a:path w="21600" h="21357" extrusionOk="0">
                  <a:moveTo>
                    <a:pt x="0" y="14664"/>
                  </a:moveTo>
                  <a:cubicBezTo>
                    <a:pt x="5635" y="12839"/>
                    <a:pt x="7983" y="13751"/>
                    <a:pt x="9391" y="15729"/>
                  </a:cubicBezTo>
                  <a:cubicBezTo>
                    <a:pt x="10800" y="17554"/>
                    <a:pt x="7513" y="19684"/>
                    <a:pt x="11739" y="21357"/>
                  </a:cubicBezTo>
                  <a:cubicBezTo>
                    <a:pt x="15026" y="14512"/>
                    <a:pt x="18313" y="7667"/>
                    <a:pt x="21600" y="822"/>
                  </a:cubicBezTo>
                  <a:cubicBezTo>
                    <a:pt x="16904" y="670"/>
                    <a:pt x="12209" y="-243"/>
                    <a:pt x="7043" y="61"/>
                  </a:cubicBezTo>
                  <a:cubicBezTo>
                    <a:pt x="3757" y="5081"/>
                    <a:pt x="939" y="9796"/>
                    <a:pt x="0" y="14664"/>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06F1E462-69CC-2381-4EF2-0F2B3790C669}"/>
                </a:ext>
              </a:extLst>
            </p:cNvPr>
            <p:cNvSpPr/>
            <p:nvPr/>
          </p:nvSpPr>
          <p:spPr>
            <a:xfrm>
              <a:off x="4749800" y="2171699"/>
              <a:ext cx="8000" cy="49532"/>
            </a:xfrm>
            <a:custGeom>
              <a:avLst/>
              <a:gdLst/>
              <a:ahLst/>
              <a:cxnLst>
                <a:cxn ang="0">
                  <a:pos x="wd2" y="hd2"/>
                </a:cxn>
                <a:cxn ang="5400000">
                  <a:pos x="wd2" y="hd2"/>
                </a:cxn>
                <a:cxn ang="10800000">
                  <a:pos x="wd2" y="hd2"/>
                </a:cxn>
                <a:cxn ang="16200000">
                  <a:pos x="wd2" y="hd2"/>
                </a:cxn>
              </a:cxnLst>
              <a:rect l="0" t="0" r="r" b="b"/>
              <a:pathLst>
                <a:path w="13606" h="21600" extrusionOk="0">
                  <a:moveTo>
                    <a:pt x="8640" y="21600"/>
                  </a:moveTo>
                  <a:cubicBezTo>
                    <a:pt x="10800" y="14400"/>
                    <a:pt x="17280" y="7200"/>
                    <a:pt x="10800" y="0"/>
                  </a:cubicBezTo>
                  <a:cubicBezTo>
                    <a:pt x="-4320" y="7200"/>
                    <a:pt x="-2160" y="14400"/>
                    <a:pt x="864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708D7862-04BE-C134-56BC-F64746DDC643}"/>
                </a:ext>
              </a:extLst>
            </p:cNvPr>
            <p:cNvSpPr/>
            <p:nvPr/>
          </p:nvSpPr>
          <p:spPr>
            <a:xfrm>
              <a:off x="4457700" y="596899"/>
              <a:ext cx="310197" cy="2118918"/>
            </a:xfrm>
            <a:custGeom>
              <a:avLst/>
              <a:gdLst/>
              <a:ahLst/>
              <a:cxnLst>
                <a:cxn ang="0">
                  <a:pos x="wd2" y="hd2"/>
                </a:cxn>
                <a:cxn ang="5400000">
                  <a:pos x="wd2" y="hd2"/>
                </a:cxn>
                <a:cxn ang="10800000">
                  <a:pos x="wd2" y="hd2"/>
                </a:cxn>
                <a:cxn ang="16200000">
                  <a:pos x="wd2" y="hd2"/>
                </a:cxn>
              </a:cxnLst>
              <a:rect l="0" t="0" r="r" b="b"/>
              <a:pathLst>
                <a:path w="21360" h="21567" extrusionOk="0">
                  <a:moveTo>
                    <a:pt x="1771" y="7257"/>
                  </a:moveTo>
                  <a:cubicBezTo>
                    <a:pt x="2209" y="8020"/>
                    <a:pt x="2733" y="8770"/>
                    <a:pt x="3345" y="9520"/>
                  </a:cubicBezTo>
                  <a:cubicBezTo>
                    <a:pt x="4307" y="10644"/>
                    <a:pt x="5444" y="11769"/>
                    <a:pt x="6581" y="12893"/>
                  </a:cubicBezTo>
                  <a:cubicBezTo>
                    <a:pt x="7456" y="13811"/>
                    <a:pt x="8592" y="14729"/>
                    <a:pt x="9030" y="15660"/>
                  </a:cubicBezTo>
                  <a:cubicBezTo>
                    <a:pt x="9292" y="16254"/>
                    <a:pt x="9554" y="16862"/>
                    <a:pt x="8855" y="17456"/>
                  </a:cubicBezTo>
                  <a:cubicBezTo>
                    <a:pt x="8680" y="17586"/>
                    <a:pt x="8417" y="17650"/>
                    <a:pt x="7455" y="17637"/>
                  </a:cubicBezTo>
                  <a:cubicBezTo>
                    <a:pt x="8330" y="18840"/>
                    <a:pt x="9292" y="20042"/>
                    <a:pt x="10166" y="21244"/>
                  </a:cubicBezTo>
                  <a:cubicBezTo>
                    <a:pt x="10604" y="21166"/>
                    <a:pt x="10779" y="21063"/>
                    <a:pt x="11653" y="21037"/>
                  </a:cubicBezTo>
                  <a:cubicBezTo>
                    <a:pt x="12703" y="20998"/>
                    <a:pt x="13052" y="21011"/>
                    <a:pt x="13227" y="21179"/>
                  </a:cubicBezTo>
                  <a:cubicBezTo>
                    <a:pt x="13315" y="21308"/>
                    <a:pt x="12615" y="21489"/>
                    <a:pt x="13927" y="21567"/>
                  </a:cubicBezTo>
                  <a:cubicBezTo>
                    <a:pt x="13927" y="21399"/>
                    <a:pt x="13927" y="21231"/>
                    <a:pt x="13927" y="21050"/>
                  </a:cubicBezTo>
                  <a:cubicBezTo>
                    <a:pt x="13490" y="20921"/>
                    <a:pt x="13490" y="20791"/>
                    <a:pt x="13927" y="20662"/>
                  </a:cubicBezTo>
                  <a:cubicBezTo>
                    <a:pt x="14189" y="18620"/>
                    <a:pt x="15413" y="16590"/>
                    <a:pt x="17512" y="14561"/>
                  </a:cubicBezTo>
                  <a:cubicBezTo>
                    <a:pt x="18387" y="13656"/>
                    <a:pt x="19436" y="12764"/>
                    <a:pt x="21360" y="11885"/>
                  </a:cubicBezTo>
                  <a:cubicBezTo>
                    <a:pt x="20486" y="11808"/>
                    <a:pt x="20486" y="11652"/>
                    <a:pt x="20223" y="11523"/>
                  </a:cubicBezTo>
                  <a:cubicBezTo>
                    <a:pt x="18911" y="11911"/>
                    <a:pt x="18824" y="12350"/>
                    <a:pt x="18562" y="12777"/>
                  </a:cubicBezTo>
                  <a:cubicBezTo>
                    <a:pt x="18474" y="12868"/>
                    <a:pt x="18562" y="12945"/>
                    <a:pt x="18474" y="13036"/>
                  </a:cubicBezTo>
                  <a:cubicBezTo>
                    <a:pt x="18387" y="13126"/>
                    <a:pt x="18299" y="13217"/>
                    <a:pt x="17512" y="13217"/>
                  </a:cubicBezTo>
                  <a:cubicBezTo>
                    <a:pt x="16638" y="13217"/>
                    <a:pt x="16463" y="13113"/>
                    <a:pt x="16375" y="13023"/>
                  </a:cubicBezTo>
                  <a:cubicBezTo>
                    <a:pt x="16200" y="12674"/>
                    <a:pt x="16550" y="12338"/>
                    <a:pt x="16988" y="12001"/>
                  </a:cubicBezTo>
                  <a:cubicBezTo>
                    <a:pt x="17250" y="11782"/>
                    <a:pt x="17687" y="11562"/>
                    <a:pt x="18037" y="11342"/>
                  </a:cubicBezTo>
                  <a:cubicBezTo>
                    <a:pt x="17512" y="11316"/>
                    <a:pt x="16988" y="11291"/>
                    <a:pt x="16463" y="11278"/>
                  </a:cubicBezTo>
                  <a:cubicBezTo>
                    <a:pt x="16463" y="11407"/>
                    <a:pt x="16463" y="11536"/>
                    <a:pt x="16463" y="11665"/>
                  </a:cubicBezTo>
                  <a:cubicBezTo>
                    <a:pt x="16463" y="11756"/>
                    <a:pt x="16463" y="11846"/>
                    <a:pt x="15588" y="11846"/>
                  </a:cubicBezTo>
                  <a:cubicBezTo>
                    <a:pt x="14889" y="11846"/>
                    <a:pt x="14539" y="11782"/>
                    <a:pt x="14452" y="11678"/>
                  </a:cubicBezTo>
                  <a:cubicBezTo>
                    <a:pt x="14189" y="11368"/>
                    <a:pt x="13927" y="11058"/>
                    <a:pt x="13752" y="10748"/>
                  </a:cubicBezTo>
                  <a:cubicBezTo>
                    <a:pt x="12440" y="8847"/>
                    <a:pt x="11391" y="6947"/>
                    <a:pt x="9292" y="5060"/>
                  </a:cubicBezTo>
                  <a:cubicBezTo>
                    <a:pt x="9117" y="4918"/>
                    <a:pt x="8855" y="4763"/>
                    <a:pt x="9292" y="4620"/>
                  </a:cubicBezTo>
                  <a:cubicBezTo>
                    <a:pt x="9117" y="4569"/>
                    <a:pt x="8942" y="4530"/>
                    <a:pt x="8855" y="4478"/>
                  </a:cubicBezTo>
                  <a:cubicBezTo>
                    <a:pt x="7980" y="3651"/>
                    <a:pt x="7193" y="2824"/>
                    <a:pt x="6231" y="2009"/>
                  </a:cubicBezTo>
                  <a:cubicBezTo>
                    <a:pt x="5532" y="1428"/>
                    <a:pt x="5269" y="833"/>
                    <a:pt x="3783" y="277"/>
                  </a:cubicBezTo>
                  <a:cubicBezTo>
                    <a:pt x="3433" y="135"/>
                    <a:pt x="2821" y="-33"/>
                    <a:pt x="1684" y="6"/>
                  </a:cubicBezTo>
                  <a:cubicBezTo>
                    <a:pt x="460" y="45"/>
                    <a:pt x="460" y="226"/>
                    <a:pt x="634" y="381"/>
                  </a:cubicBezTo>
                  <a:cubicBezTo>
                    <a:pt x="2296" y="264"/>
                    <a:pt x="2646" y="445"/>
                    <a:pt x="2908" y="626"/>
                  </a:cubicBezTo>
                  <a:cubicBezTo>
                    <a:pt x="4045" y="1389"/>
                    <a:pt x="4482" y="2152"/>
                    <a:pt x="5007" y="2927"/>
                  </a:cubicBezTo>
                  <a:cubicBezTo>
                    <a:pt x="7018" y="5965"/>
                    <a:pt x="8155" y="9015"/>
                    <a:pt x="9992" y="12053"/>
                  </a:cubicBezTo>
                  <a:cubicBezTo>
                    <a:pt x="10954" y="13617"/>
                    <a:pt x="12440" y="15168"/>
                    <a:pt x="13490" y="16733"/>
                  </a:cubicBezTo>
                  <a:cubicBezTo>
                    <a:pt x="13927" y="17443"/>
                    <a:pt x="13927" y="18154"/>
                    <a:pt x="14102" y="18865"/>
                  </a:cubicBezTo>
                  <a:cubicBezTo>
                    <a:pt x="14102" y="18982"/>
                    <a:pt x="14364" y="19137"/>
                    <a:pt x="13052" y="19124"/>
                  </a:cubicBezTo>
                  <a:cubicBezTo>
                    <a:pt x="11916" y="19124"/>
                    <a:pt x="12003" y="18969"/>
                    <a:pt x="12003" y="18852"/>
                  </a:cubicBezTo>
                  <a:cubicBezTo>
                    <a:pt x="11828" y="18400"/>
                    <a:pt x="11653" y="17948"/>
                    <a:pt x="11566" y="17495"/>
                  </a:cubicBezTo>
                  <a:cubicBezTo>
                    <a:pt x="11216" y="15957"/>
                    <a:pt x="9292" y="14445"/>
                    <a:pt x="8243" y="12906"/>
                  </a:cubicBezTo>
                  <a:cubicBezTo>
                    <a:pt x="7281" y="11446"/>
                    <a:pt x="6581" y="9985"/>
                    <a:pt x="5794" y="8524"/>
                  </a:cubicBezTo>
                  <a:cubicBezTo>
                    <a:pt x="4482" y="5913"/>
                    <a:pt x="3345" y="3302"/>
                    <a:pt x="897" y="717"/>
                  </a:cubicBezTo>
                  <a:cubicBezTo>
                    <a:pt x="897" y="678"/>
                    <a:pt x="722" y="639"/>
                    <a:pt x="634" y="600"/>
                  </a:cubicBezTo>
                  <a:cubicBezTo>
                    <a:pt x="634" y="768"/>
                    <a:pt x="634" y="949"/>
                    <a:pt x="460" y="1117"/>
                  </a:cubicBezTo>
                  <a:cubicBezTo>
                    <a:pt x="-240" y="1919"/>
                    <a:pt x="22" y="2733"/>
                    <a:pt x="197" y="3535"/>
                  </a:cubicBezTo>
                  <a:cubicBezTo>
                    <a:pt x="372" y="4801"/>
                    <a:pt x="1072" y="6029"/>
                    <a:pt x="1771" y="7257"/>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3CB45A89-851C-50D9-1BDC-AAD1E68E2DB1}"/>
                </a:ext>
              </a:extLst>
            </p:cNvPr>
            <p:cNvSpPr/>
            <p:nvPr/>
          </p:nvSpPr>
          <p:spPr>
            <a:xfrm>
              <a:off x="5041900" y="2298699"/>
              <a:ext cx="171451" cy="344233"/>
            </a:xfrm>
            <a:custGeom>
              <a:avLst/>
              <a:gdLst/>
              <a:ahLst/>
              <a:cxnLst>
                <a:cxn ang="0">
                  <a:pos x="wd2" y="hd2"/>
                </a:cxn>
                <a:cxn ang="5400000">
                  <a:pos x="wd2" y="hd2"/>
                </a:cxn>
                <a:cxn ang="10800000">
                  <a:pos x="wd2" y="hd2"/>
                </a:cxn>
                <a:cxn ang="16200000">
                  <a:pos x="wd2" y="hd2"/>
                </a:cxn>
              </a:cxnLst>
              <a:rect l="0" t="0" r="r" b="b"/>
              <a:pathLst>
                <a:path w="21600" h="21524" extrusionOk="0">
                  <a:moveTo>
                    <a:pt x="3200" y="16359"/>
                  </a:moveTo>
                  <a:cubicBezTo>
                    <a:pt x="2080" y="18106"/>
                    <a:pt x="1120" y="19774"/>
                    <a:pt x="0" y="21521"/>
                  </a:cubicBezTo>
                  <a:cubicBezTo>
                    <a:pt x="1440" y="21600"/>
                    <a:pt x="2560" y="20409"/>
                    <a:pt x="4320" y="21203"/>
                  </a:cubicBezTo>
                  <a:cubicBezTo>
                    <a:pt x="4640" y="21044"/>
                    <a:pt x="5120" y="20965"/>
                    <a:pt x="5280" y="20806"/>
                  </a:cubicBezTo>
                  <a:cubicBezTo>
                    <a:pt x="12320" y="14215"/>
                    <a:pt x="17920" y="7306"/>
                    <a:pt x="21600" y="0"/>
                  </a:cubicBezTo>
                  <a:cubicBezTo>
                    <a:pt x="19680" y="318"/>
                    <a:pt x="19200" y="1191"/>
                    <a:pt x="18720" y="1985"/>
                  </a:cubicBezTo>
                  <a:cubicBezTo>
                    <a:pt x="16640" y="6194"/>
                    <a:pt x="12960" y="10006"/>
                    <a:pt x="9280" y="13897"/>
                  </a:cubicBezTo>
                  <a:cubicBezTo>
                    <a:pt x="8160" y="15247"/>
                    <a:pt x="6400" y="16200"/>
                    <a:pt x="3200" y="16359"/>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478CD8D9-B8B1-36FE-390B-7FBB5108988E}"/>
                </a:ext>
              </a:extLst>
            </p:cNvPr>
            <p:cNvSpPr/>
            <p:nvPr/>
          </p:nvSpPr>
          <p:spPr>
            <a:xfrm>
              <a:off x="4775200" y="1054100"/>
              <a:ext cx="300991" cy="1371601"/>
            </a:xfrm>
            <a:custGeom>
              <a:avLst/>
              <a:gdLst/>
              <a:ahLst/>
              <a:cxnLst>
                <a:cxn ang="0">
                  <a:pos x="wd2" y="hd2"/>
                </a:cxn>
                <a:cxn ang="5400000">
                  <a:pos x="wd2" y="hd2"/>
                </a:cxn>
                <a:cxn ang="10800000">
                  <a:pos x="wd2" y="hd2"/>
                </a:cxn>
                <a:cxn ang="16200000">
                  <a:pos x="wd2" y="hd2"/>
                </a:cxn>
              </a:cxnLst>
              <a:rect l="0" t="0" r="r" b="b"/>
              <a:pathLst>
                <a:path w="21600" h="21600" extrusionOk="0">
                  <a:moveTo>
                    <a:pt x="91" y="20020"/>
                  </a:moveTo>
                  <a:cubicBezTo>
                    <a:pt x="91" y="20080"/>
                    <a:pt x="91" y="20140"/>
                    <a:pt x="0" y="20200"/>
                  </a:cubicBezTo>
                  <a:cubicBezTo>
                    <a:pt x="1732" y="20280"/>
                    <a:pt x="2825" y="20400"/>
                    <a:pt x="2187" y="20880"/>
                  </a:cubicBezTo>
                  <a:cubicBezTo>
                    <a:pt x="1914" y="21100"/>
                    <a:pt x="1732" y="21360"/>
                    <a:pt x="2461" y="21600"/>
                  </a:cubicBezTo>
                  <a:cubicBezTo>
                    <a:pt x="2643" y="21180"/>
                    <a:pt x="2825" y="20780"/>
                    <a:pt x="3099" y="20360"/>
                  </a:cubicBezTo>
                  <a:cubicBezTo>
                    <a:pt x="5559" y="16940"/>
                    <a:pt x="9478" y="13580"/>
                    <a:pt x="11301" y="10140"/>
                  </a:cubicBezTo>
                  <a:cubicBezTo>
                    <a:pt x="12304" y="8240"/>
                    <a:pt x="14947" y="6420"/>
                    <a:pt x="17316" y="4580"/>
                  </a:cubicBezTo>
                  <a:cubicBezTo>
                    <a:pt x="19230" y="3080"/>
                    <a:pt x="20962" y="1560"/>
                    <a:pt x="21600" y="0"/>
                  </a:cubicBezTo>
                  <a:cubicBezTo>
                    <a:pt x="21144" y="20"/>
                    <a:pt x="20871" y="100"/>
                    <a:pt x="20780" y="200"/>
                  </a:cubicBezTo>
                  <a:cubicBezTo>
                    <a:pt x="19504" y="1240"/>
                    <a:pt x="17863" y="2260"/>
                    <a:pt x="16223" y="3280"/>
                  </a:cubicBezTo>
                  <a:cubicBezTo>
                    <a:pt x="13853" y="4760"/>
                    <a:pt x="11575" y="6240"/>
                    <a:pt x="9296" y="7740"/>
                  </a:cubicBezTo>
                  <a:cubicBezTo>
                    <a:pt x="9752" y="8000"/>
                    <a:pt x="9478" y="8260"/>
                    <a:pt x="9205" y="8520"/>
                  </a:cubicBezTo>
                  <a:cubicBezTo>
                    <a:pt x="8111" y="9540"/>
                    <a:pt x="7018" y="10560"/>
                    <a:pt x="6015" y="11580"/>
                  </a:cubicBezTo>
                  <a:cubicBezTo>
                    <a:pt x="3372" y="14300"/>
                    <a:pt x="820" y="17020"/>
                    <a:pt x="273" y="19800"/>
                  </a:cubicBezTo>
                  <a:cubicBezTo>
                    <a:pt x="365" y="19880"/>
                    <a:pt x="365" y="19960"/>
                    <a:pt x="91" y="2002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5A5CEC84-0687-8553-9C4C-D47C8616A96D}"/>
                </a:ext>
              </a:extLst>
            </p:cNvPr>
            <p:cNvSpPr/>
            <p:nvPr/>
          </p:nvSpPr>
          <p:spPr>
            <a:xfrm>
              <a:off x="4762499" y="2120899"/>
              <a:ext cx="11347" cy="44452"/>
            </a:xfrm>
            <a:custGeom>
              <a:avLst/>
              <a:gdLst/>
              <a:ahLst/>
              <a:cxnLst>
                <a:cxn ang="0">
                  <a:pos x="wd2" y="hd2"/>
                </a:cxn>
                <a:cxn ang="5400000">
                  <a:pos x="wd2" y="hd2"/>
                </a:cxn>
                <a:cxn ang="10800000">
                  <a:pos x="wd2" y="hd2"/>
                </a:cxn>
                <a:cxn ang="16200000">
                  <a:pos x="wd2" y="hd2"/>
                </a:cxn>
              </a:cxnLst>
              <a:rect l="0" t="0" r="r" b="b"/>
              <a:pathLst>
                <a:path w="12060" h="21600" extrusionOk="0">
                  <a:moveTo>
                    <a:pt x="1260" y="21600"/>
                  </a:moveTo>
                  <a:cubicBezTo>
                    <a:pt x="12060" y="15429"/>
                    <a:pt x="6660" y="7406"/>
                    <a:pt x="12060" y="0"/>
                  </a:cubicBezTo>
                  <a:cubicBezTo>
                    <a:pt x="-9540" y="4937"/>
                    <a:pt x="5310" y="14194"/>
                    <a:pt x="126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74B052D5-FE8D-4F42-9566-C4A19700DFB1}"/>
                </a:ext>
              </a:extLst>
            </p:cNvPr>
            <p:cNvSpPr/>
            <p:nvPr/>
          </p:nvSpPr>
          <p:spPr>
            <a:xfrm>
              <a:off x="4572000" y="2743199"/>
              <a:ext cx="7584" cy="20322"/>
            </a:xfrm>
            <a:custGeom>
              <a:avLst/>
              <a:gdLst/>
              <a:ahLst/>
              <a:cxnLst>
                <a:cxn ang="0">
                  <a:pos x="wd2" y="hd2"/>
                </a:cxn>
                <a:cxn ang="5400000">
                  <a:pos x="wd2" y="hd2"/>
                </a:cxn>
                <a:cxn ang="10800000">
                  <a:pos x="wd2" y="hd2"/>
                </a:cxn>
                <a:cxn ang="16200000">
                  <a:pos x="wd2" y="hd2"/>
                </a:cxn>
              </a:cxnLst>
              <a:rect l="0" t="0" r="r" b="b"/>
              <a:pathLst>
                <a:path w="14332" h="21600" extrusionOk="0">
                  <a:moveTo>
                    <a:pt x="13697" y="21600"/>
                  </a:moveTo>
                  <a:cubicBezTo>
                    <a:pt x="13697" y="13500"/>
                    <a:pt x="18497" y="5400"/>
                    <a:pt x="1697" y="0"/>
                  </a:cubicBezTo>
                  <a:cubicBezTo>
                    <a:pt x="-704" y="8100"/>
                    <a:pt x="-3103" y="16200"/>
                    <a:pt x="13697"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79038ACF-40F5-32E3-E786-3BC2B72D1DF4}"/>
                </a:ext>
              </a:extLst>
            </p:cNvPr>
            <p:cNvSpPr/>
            <p:nvPr/>
          </p:nvSpPr>
          <p:spPr>
            <a:xfrm>
              <a:off x="4635500" y="889000"/>
              <a:ext cx="651604" cy="2245392"/>
            </a:xfrm>
            <a:custGeom>
              <a:avLst/>
              <a:gdLst/>
              <a:ahLst/>
              <a:cxnLst>
                <a:cxn ang="0">
                  <a:pos x="wd2" y="hd2"/>
                </a:cxn>
                <a:cxn ang="5400000">
                  <a:pos x="wd2" y="hd2"/>
                </a:cxn>
                <a:cxn ang="10800000">
                  <a:pos x="wd2" y="hd2"/>
                </a:cxn>
                <a:cxn ang="16200000">
                  <a:pos x="wd2" y="hd2"/>
                </a:cxn>
              </a:cxnLst>
              <a:rect l="0" t="0" r="r" b="b"/>
              <a:pathLst>
                <a:path w="21395" h="21515" extrusionOk="0">
                  <a:moveTo>
                    <a:pt x="21350" y="11613"/>
                  </a:moveTo>
                  <a:cubicBezTo>
                    <a:pt x="20766" y="12477"/>
                    <a:pt x="20266" y="13341"/>
                    <a:pt x="19265" y="14168"/>
                  </a:cubicBezTo>
                  <a:cubicBezTo>
                    <a:pt x="17597" y="15592"/>
                    <a:pt x="15720" y="16991"/>
                    <a:pt x="12343" y="18135"/>
                  </a:cubicBezTo>
                  <a:cubicBezTo>
                    <a:pt x="10633" y="18719"/>
                    <a:pt x="8882" y="19291"/>
                    <a:pt x="7506" y="19948"/>
                  </a:cubicBezTo>
                  <a:cubicBezTo>
                    <a:pt x="7381" y="20009"/>
                    <a:pt x="7172" y="20058"/>
                    <a:pt x="7047" y="20107"/>
                  </a:cubicBezTo>
                  <a:cubicBezTo>
                    <a:pt x="6880" y="20167"/>
                    <a:pt x="6630" y="20192"/>
                    <a:pt x="6422" y="20143"/>
                  </a:cubicBezTo>
                  <a:cubicBezTo>
                    <a:pt x="6171" y="20094"/>
                    <a:pt x="6213" y="20021"/>
                    <a:pt x="6338" y="19948"/>
                  </a:cubicBezTo>
                  <a:cubicBezTo>
                    <a:pt x="6588" y="19839"/>
                    <a:pt x="6839" y="19729"/>
                    <a:pt x="7089" y="19620"/>
                  </a:cubicBezTo>
                  <a:cubicBezTo>
                    <a:pt x="8757" y="18890"/>
                    <a:pt x="10216" y="18123"/>
                    <a:pt x="11217" y="17283"/>
                  </a:cubicBezTo>
                  <a:cubicBezTo>
                    <a:pt x="10925" y="17271"/>
                    <a:pt x="10842" y="17222"/>
                    <a:pt x="10758" y="17149"/>
                  </a:cubicBezTo>
                  <a:cubicBezTo>
                    <a:pt x="10508" y="16857"/>
                    <a:pt x="10550" y="16553"/>
                    <a:pt x="10675" y="16249"/>
                  </a:cubicBezTo>
                  <a:cubicBezTo>
                    <a:pt x="10967" y="15434"/>
                    <a:pt x="11425" y="14618"/>
                    <a:pt x="11384" y="13791"/>
                  </a:cubicBezTo>
                  <a:cubicBezTo>
                    <a:pt x="10508" y="14716"/>
                    <a:pt x="10008" y="15665"/>
                    <a:pt x="9341" y="16602"/>
                  </a:cubicBezTo>
                  <a:cubicBezTo>
                    <a:pt x="9049" y="17003"/>
                    <a:pt x="8673" y="17405"/>
                    <a:pt x="8340" y="17807"/>
                  </a:cubicBezTo>
                  <a:cubicBezTo>
                    <a:pt x="8256" y="17916"/>
                    <a:pt x="8215" y="18050"/>
                    <a:pt x="7673" y="18013"/>
                  </a:cubicBezTo>
                  <a:cubicBezTo>
                    <a:pt x="7130" y="17977"/>
                    <a:pt x="7297" y="17843"/>
                    <a:pt x="7381" y="17734"/>
                  </a:cubicBezTo>
                  <a:cubicBezTo>
                    <a:pt x="8715" y="16091"/>
                    <a:pt x="9549" y="14424"/>
                    <a:pt x="11134" y="12793"/>
                  </a:cubicBezTo>
                  <a:cubicBezTo>
                    <a:pt x="11175" y="12744"/>
                    <a:pt x="11175" y="12696"/>
                    <a:pt x="11217" y="12647"/>
                  </a:cubicBezTo>
                  <a:cubicBezTo>
                    <a:pt x="10925" y="12550"/>
                    <a:pt x="11050" y="12440"/>
                    <a:pt x="11050" y="12331"/>
                  </a:cubicBezTo>
                  <a:cubicBezTo>
                    <a:pt x="11134" y="11381"/>
                    <a:pt x="11509" y="10444"/>
                    <a:pt x="11842" y="9495"/>
                  </a:cubicBezTo>
                  <a:cubicBezTo>
                    <a:pt x="12218" y="8473"/>
                    <a:pt x="12593" y="7451"/>
                    <a:pt x="13177" y="6441"/>
                  </a:cubicBezTo>
                  <a:cubicBezTo>
                    <a:pt x="14011" y="5005"/>
                    <a:pt x="15220" y="3593"/>
                    <a:pt x="16388" y="2194"/>
                  </a:cubicBezTo>
                  <a:cubicBezTo>
                    <a:pt x="16888" y="1573"/>
                    <a:pt x="17555" y="940"/>
                    <a:pt x="17514" y="295"/>
                  </a:cubicBezTo>
                  <a:cubicBezTo>
                    <a:pt x="17514" y="174"/>
                    <a:pt x="17555" y="40"/>
                    <a:pt x="16971" y="3"/>
                  </a:cubicBezTo>
                  <a:cubicBezTo>
                    <a:pt x="16471" y="-21"/>
                    <a:pt x="16179" y="76"/>
                    <a:pt x="16012" y="186"/>
                  </a:cubicBezTo>
                  <a:cubicBezTo>
                    <a:pt x="15637" y="466"/>
                    <a:pt x="15095" y="733"/>
                    <a:pt x="15220" y="1050"/>
                  </a:cubicBezTo>
                  <a:cubicBezTo>
                    <a:pt x="16221" y="1026"/>
                    <a:pt x="16012" y="1232"/>
                    <a:pt x="15971" y="1391"/>
                  </a:cubicBezTo>
                  <a:cubicBezTo>
                    <a:pt x="15637" y="2242"/>
                    <a:pt x="15012" y="3082"/>
                    <a:pt x="14303" y="3922"/>
                  </a:cubicBezTo>
                  <a:cubicBezTo>
                    <a:pt x="13302" y="5066"/>
                    <a:pt x="11926" y="6185"/>
                    <a:pt x="11384" y="7366"/>
                  </a:cubicBezTo>
                  <a:cubicBezTo>
                    <a:pt x="10341" y="9580"/>
                    <a:pt x="8673" y="11771"/>
                    <a:pt x="7422" y="13986"/>
                  </a:cubicBezTo>
                  <a:cubicBezTo>
                    <a:pt x="6714" y="15190"/>
                    <a:pt x="6714" y="16407"/>
                    <a:pt x="6338" y="17612"/>
                  </a:cubicBezTo>
                  <a:cubicBezTo>
                    <a:pt x="5963" y="18829"/>
                    <a:pt x="4795" y="19997"/>
                    <a:pt x="3795" y="21165"/>
                  </a:cubicBezTo>
                  <a:cubicBezTo>
                    <a:pt x="3670" y="21311"/>
                    <a:pt x="3378" y="21409"/>
                    <a:pt x="2836" y="21372"/>
                  </a:cubicBezTo>
                  <a:cubicBezTo>
                    <a:pt x="2210" y="21336"/>
                    <a:pt x="1876" y="21226"/>
                    <a:pt x="1918" y="21031"/>
                  </a:cubicBezTo>
                  <a:cubicBezTo>
                    <a:pt x="2085" y="20399"/>
                    <a:pt x="2210" y="19754"/>
                    <a:pt x="2335" y="19121"/>
                  </a:cubicBezTo>
                  <a:cubicBezTo>
                    <a:pt x="2335" y="19036"/>
                    <a:pt x="2377" y="18963"/>
                    <a:pt x="2377" y="18877"/>
                  </a:cubicBezTo>
                  <a:cubicBezTo>
                    <a:pt x="2335" y="18780"/>
                    <a:pt x="2168" y="18768"/>
                    <a:pt x="1876" y="18804"/>
                  </a:cubicBezTo>
                  <a:cubicBezTo>
                    <a:pt x="1084" y="18853"/>
                    <a:pt x="751" y="18792"/>
                    <a:pt x="917" y="18537"/>
                  </a:cubicBezTo>
                  <a:cubicBezTo>
                    <a:pt x="1001" y="18439"/>
                    <a:pt x="876" y="18318"/>
                    <a:pt x="834" y="18208"/>
                  </a:cubicBezTo>
                  <a:cubicBezTo>
                    <a:pt x="625" y="18488"/>
                    <a:pt x="584" y="18768"/>
                    <a:pt x="0" y="19011"/>
                  </a:cubicBezTo>
                  <a:cubicBezTo>
                    <a:pt x="375" y="19620"/>
                    <a:pt x="751" y="20228"/>
                    <a:pt x="1168" y="20825"/>
                  </a:cubicBezTo>
                  <a:cubicBezTo>
                    <a:pt x="1334" y="21068"/>
                    <a:pt x="1626" y="21323"/>
                    <a:pt x="292" y="21372"/>
                  </a:cubicBezTo>
                  <a:cubicBezTo>
                    <a:pt x="2252" y="21579"/>
                    <a:pt x="4170" y="21579"/>
                    <a:pt x="5963" y="21250"/>
                  </a:cubicBezTo>
                  <a:cubicBezTo>
                    <a:pt x="8632" y="20752"/>
                    <a:pt x="10675" y="20058"/>
                    <a:pt x="12635" y="19352"/>
                  </a:cubicBezTo>
                  <a:cubicBezTo>
                    <a:pt x="15887" y="18184"/>
                    <a:pt x="18306" y="16870"/>
                    <a:pt x="19724" y="15409"/>
                  </a:cubicBezTo>
                  <a:cubicBezTo>
                    <a:pt x="20766" y="14156"/>
                    <a:pt x="21600" y="12915"/>
                    <a:pt x="21350" y="11613"/>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7377DB93-A254-FBCF-6535-D13874BF87A9}"/>
                </a:ext>
              </a:extLst>
            </p:cNvPr>
            <p:cNvSpPr/>
            <p:nvPr/>
          </p:nvSpPr>
          <p:spPr>
            <a:xfrm>
              <a:off x="4114799" y="1460500"/>
              <a:ext cx="520560" cy="1623061"/>
            </a:xfrm>
            <a:custGeom>
              <a:avLst/>
              <a:gdLst/>
              <a:ahLst/>
              <a:cxnLst>
                <a:cxn ang="0">
                  <a:pos x="wd2" y="hd2"/>
                </a:cxn>
                <a:cxn ang="5400000">
                  <a:pos x="wd2" y="hd2"/>
                </a:cxn>
                <a:cxn ang="10800000">
                  <a:pos x="wd2" y="hd2"/>
                </a:cxn>
                <a:cxn ang="16200000">
                  <a:pos x="wd2" y="hd2"/>
                </a:cxn>
              </a:cxnLst>
              <a:rect l="0" t="0" r="r" b="b"/>
              <a:pathLst>
                <a:path w="21542" h="21600" extrusionOk="0">
                  <a:moveTo>
                    <a:pt x="20678" y="20941"/>
                  </a:moveTo>
                  <a:cubicBezTo>
                    <a:pt x="18102" y="19268"/>
                    <a:pt x="15580" y="17594"/>
                    <a:pt x="13951" y="15786"/>
                  </a:cubicBezTo>
                  <a:cubicBezTo>
                    <a:pt x="11480" y="13048"/>
                    <a:pt x="10009" y="10225"/>
                    <a:pt x="8064" y="7454"/>
                  </a:cubicBezTo>
                  <a:cubicBezTo>
                    <a:pt x="7959" y="7301"/>
                    <a:pt x="8012" y="7166"/>
                    <a:pt x="8590" y="7132"/>
                  </a:cubicBezTo>
                  <a:cubicBezTo>
                    <a:pt x="9221" y="7099"/>
                    <a:pt x="9273" y="7268"/>
                    <a:pt x="9378" y="7403"/>
                  </a:cubicBezTo>
                  <a:cubicBezTo>
                    <a:pt x="10009" y="8315"/>
                    <a:pt x="10587" y="9245"/>
                    <a:pt x="11218" y="10158"/>
                  </a:cubicBezTo>
                  <a:cubicBezTo>
                    <a:pt x="12689" y="12439"/>
                    <a:pt x="14108" y="14738"/>
                    <a:pt x="16526" y="16935"/>
                  </a:cubicBezTo>
                  <a:cubicBezTo>
                    <a:pt x="17419" y="16817"/>
                    <a:pt x="18155" y="17155"/>
                    <a:pt x="19101" y="17020"/>
                  </a:cubicBezTo>
                  <a:cubicBezTo>
                    <a:pt x="19101" y="15870"/>
                    <a:pt x="18470" y="14721"/>
                    <a:pt x="18207" y="13572"/>
                  </a:cubicBezTo>
                  <a:cubicBezTo>
                    <a:pt x="18207" y="13487"/>
                    <a:pt x="18207" y="13352"/>
                    <a:pt x="17892" y="13318"/>
                  </a:cubicBezTo>
                  <a:cubicBezTo>
                    <a:pt x="16841" y="13217"/>
                    <a:pt x="16736" y="12913"/>
                    <a:pt x="16421" y="12659"/>
                  </a:cubicBezTo>
                  <a:cubicBezTo>
                    <a:pt x="13635" y="10496"/>
                    <a:pt x="11533" y="8248"/>
                    <a:pt x="9326" y="6017"/>
                  </a:cubicBezTo>
                  <a:cubicBezTo>
                    <a:pt x="7381" y="4039"/>
                    <a:pt x="5647" y="2045"/>
                    <a:pt x="4386" y="0"/>
                  </a:cubicBezTo>
                  <a:cubicBezTo>
                    <a:pt x="4386" y="287"/>
                    <a:pt x="4280" y="558"/>
                    <a:pt x="4438" y="845"/>
                  </a:cubicBezTo>
                  <a:cubicBezTo>
                    <a:pt x="4911" y="1977"/>
                    <a:pt x="5384" y="3127"/>
                    <a:pt x="5962" y="4242"/>
                  </a:cubicBezTo>
                  <a:cubicBezTo>
                    <a:pt x="6961" y="6152"/>
                    <a:pt x="7959" y="8045"/>
                    <a:pt x="9168" y="9938"/>
                  </a:cubicBezTo>
                  <a:cubicBezTo>
                    <a:pt x="10061" y="11324"/>
                    <a:pt x="10797" y="12710"/>
                    <a:pt x="12164" y="14062"/>
                  </a:cubicBezTo>
                  <a:cubicBezTo>
                    <a:pt x="12374" y="14248"/>
                    <a:pt x="12584" y="14501"/>
                    <a:pt x="11796" y="14620"/>
                  </a:cubicBezTo>
                  <a:cubicBezTo>
                    <a:pt x="11007" y="14721"/>
                    <a:pt x="10482" y="14552"/>
                    <a:pt x="10061" y="14349"/>
                  </a:cubicBezTo>
                  <a:cubicBezTo>
                    <a:pt x="9904" y="14265"/>
                    <a:pt x="9746" y="14180"/>
                    <a:pt x="9641" y="14079"/>
                  </a:cubicBezTo>
                  <a:cubicBezTo>
                    <a:pt x="7224" y="12203"/>
                    <a:pt x="5489" y="10276"/>
                    <a:pt x="3702" y="8332"/>
                  </a:cubicBezTo>
                  <a:cubicBezTo>
                    <a:pt x="2494" y="7031"/>
                    <a:pt x="1653" y="5696"/>
                    <a:pt x="602" y="4394"/>
                  </a:cubicBezTo>
                  <a:cubicBezTo>
                    <a:pt x="497" y="4276"/>
                    <a:pt x="654" y="4090"/>
                    <a:pt x="24" y="4056"/>
                  </a:cubicBezTo>
                  <a:cubicBezTo>
                    <a:pt x="24" y="4090"/>
                    <a:pt x="-29" y="4107"/>
                    <a:pt x="24" y="4141"/>
                  </a:cubicBezTo>
                  <a:cubicBezTo>
                    <a:pt x="2231" y="7352"/>
                    <a:pt x="4964" y="10496"/>
                    <a:pt x="8537" y="13572"/>
                  </a:cubicBezTo>
                  <a:cubicBezTo>
                    <a:pt x="9746" y="14620"/>
                    <a:pt x="11060" y="15668"/>
                    <a:pt x="12374" y="16699"/>
                  </a:cubicBezTo>
                  <a:cubicBezTo>
                    <a:pt x="14634" y="18473"/>
                    <a:pt x="17524" y="20130"/>
                    <a:pt x="21518" y="21600"/>
                  </a:cubicBezTo>
                  <a:cubicBezTo>
                    <a:pt x="21518" y="21532"/>
                    <a:pt x="21571" y="21499"/>
                    <a:pt x="21518" y="21465"/>
                  </a:cubicBezTo>
                  <a:cubicBezTo>
                    <a:pt x="21203" y="21296"/>
                    <a:pt x="20993" y="21110"/>
                    <a:pt x="20678" y="20941"/>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2DCF8E0E-7C0B-C1F3-71B7-9622E41F12DE}"/>
                </a:ext>
              </a:extLst>
            </p:cNvPr>
            <p:cNvSpPr/>
            <p:nvPr/>
          </p:nvSpPr>
          <p:spPr>
            <a:xfrm>
              <a:off x="4076699" y="1828800"/>
              <a:ext cx="535798" cy="1290321"/>
            </a:xfrm>
            <a:custGeom>
              <a:avLst/>
              <a:gdLst/>
              <a:ahLst/>
              <a:cxnLst>
                <a:cxn ang="0">
                  <a:pos x="wd2" y="hd2"/>
                </a:cxn>
                <a:cxn ang="5400000">
                  <a:pos x="wd2" y="hd2"/>
                </a:cxn>
                <a:cxn ang="10800000">
                  <a:pos x="wd2" y="hd2"/>
                </a:cxn>
                <a:cxn ang="16200000">
                  <a:pos x="wd2" y="hd2"/>
                </a:cxn>
              </a:cxnLst>
              <a:rect l="0" t="0" r="r" b="b"/>
              <a:pathLst>
                <a:path w="21492" h="21600" extrusionOk="0">
                  <a:moveTo>
                    <a:pt x="4579" y="6676"/>
                  </a:moveTo>
                  <a:cubicBezTo>
                    <a:pt x="2949" y="4465"/>
                    <a:pt x="1573" y="2232"/>
                    <a:pt x="249" y="0"/>
                  </a:cubicBezTo>
                  <a:cubicBezTo>
                    <a:pt x="-108" y="191"/>
                    <a:pt x="-6" y="425"/>
                    <a:pt x="96" y="617"/>
                  </a:cubicBezTo>
                  <a:cubicBezTo>
                    <a:pt x="452" y="1467"/>
                    <a:pt x="707" y="2317"/>
                    <a:pt x="1217" y="3168"/>
                  </a:cubicBezTo>
                  <a:cubicBezTo>
                    <a:pt x="2592" y="5506"/>
                    <a:pt x="4222" y="7824"/>
                    <a:pt x="5903" y="10120"/>
                  </a:cubicBezTo>
                  <a:cubicBezTo>
                    <a:pt x="7279" y="12012"/>
                    <a:pt x="8858" y="13861"/>
                    <a:pt x="10539" y="15711"/>
                  </a:cubicBezTo>
                  <a:cubicBezTo>
                    <a:pt x="10845" y="16030"/>
                    <a:pt x="11558" y="16349"/>
                    <a:pt x="11151" y="16753"/>
                  </a:cubicBezTo>
                  <a:lnTo>
                    <a:pt x="11252" y="16710"/>
                  </a:lnTo>
                  <a:cubicBezTo>
                    <a:pt x="11354" y="16753"/>
                    <a:pt x="11456" y="16795"/>
                    <a:pt x="11558" y="16838"/>
                  </a:cubicBezTo>
                  <a:cubicBezTo>
                    <a:pt x="12067" y="17008"/>
                    <a:pt x="12577" y="17157"/>
                    <a:pt x="13035" y="17327"/>
                  </a:cubicBezTo>
                  <a:cubicBezTo>
                    <a:pt x="13596" y="17539"/>
                    <a:pt x="13698" y="17731"/>
                    <a:pt x="12832" y="17880"/>
                  </a:cubicBezTo>
                  <a:cubicBezTo>
                    <a:pt x="14564" y="19028"/>
                    <a:pt x="16449" y="20112"/>
                    <a:pt x="18996" y="20962"/>
                  </a:cubicBezTo>
                  <a:cubicBezTo>
                    <a:pt x="19760" y="21217"/>
                    <a:pt x="20371" y="21579"/>
                    <a:pt x="21492" y="21600"/>
                  </a:cubicBezTo>
                  <a:cubicBezTo>
                    <a:pt x="19098" y="20346"/>
                    <a:pt x="16601" y="19113"/>
                    <a:pt x="14869" y="17667"/>
                  </a:cubicBezTo>
                  <a:cubicBezTo>
                    <a:pt x="10488" y="14159"/>
                    <a:pt x="7381" y="10439"/>
                    <a:pt x="4579" y="6676"/>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9A49BD74-86BD-1FBA-D3BF-FCE4A570AE3C}"/>
                </a:ext>
              </a:extLst>
            </p:cNvPr>
            <p:cNvSpPr/>
            <p:nvPr/>
          </p:nvSpPr>
          <p:spPr>
            <a:xfrm>
              <a:off x="4076699" y="1816100"/>
              <a:ext cx="2542" cy="6350"/>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cubicBezTo>
                    <a:pt x="10800" y="8640"/>
                    <a:pt x="10800" y="4320"/>
                    <a:pt x="0" y="0"/>
                  </a:cubicBezTo>
                  <a:cubicBezTo>
                    <a:pt x="10800" y="8640"/>
                    <a:pt x="10800" y="12960"/>
                    <a:pt x="21600" y="21600"/>
                  </a:cubicBezTo>
                  <a:cubicBezTo>
                    <a:pt x="10800" y="17280"/>
                    <a:pt x="21600" y="17280"/>
                    <a:pt x="21600" y="1296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D4A6945F-7400-2DE0-AD8F-66A90CC228D2}"/>
                </a:ext>
              </a:extLst>
            </p:cNvPr>
            <p:cNvSpPr/>
            <p:nvPr/>
          </p:nvSpPr>
          <p:spPr>
            <a:xfrm>
              <a:off x="4356100" y="2832100"/>
              <a:ext cx="7621" cy="762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0801" y="18000"/>
                    <a:pt x="0" y="14400"/>
                    <a:pt x="0" y="0"/>
                  </a:cubicBezTo>
                  <a:cubicBezTo>
                    <a:pt x="7200" y="7200"/>
                    <a:pt x="14401" y="14400"/>
                    <a:pt x="2160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4" name="Group 23">
            <a:extLst>
              <a:ext uri="{FF2B5EF4-FFF2-40B4-BE49-F238E27FC236}">
                <a16:creationId xmlns:a16="http://schemas.microsoft.com/office/drawing/2014/main" id="{28E0D71C-4ED9-3558-F0BA-03B5F3E3C6D5}"/>
              </a:ext>
            </a:extLst>
          </p:cNvPr>
          <p:cNvGrpSpPr/>
          <p:nvPr userDrawn="1"/>
        </p:nvGrpSpPr>
        <p:grpSpPr>
          <a:xfrm>
            <a:off x="7758726" y="435415"/>
            <a:ext cx="3477874" cy="5847100"/>
            <a:chOff x="8064499" y="431800"/>
            <a:chExt cx="1509375" cy="2537604"/>
          </a:xfrm>
        </p:grpSpPr>
        <p:sp>
          <p:nvSpPr>
            <p:cNvPr id="25" name="Shape">
              <a:extLst>
                <a:ext uri="{FF2B5EF4-FFF2-40B4-BE49-F238E27FC236}">
                  <a16:creationId xmlns:a16="http://schemas.microsoft.com/office/drawing/2014/main" id="{B1C29CA3-F4D8-5CFA-033F-A030E7F74DFC}"/>
                </a:ext>
              </a:extLst>
            </p:cNvPr>
            <p:cNvSpPr/>
            <p:nvPr/>
          </p:nvSpPr>
          <p:spPr>
            <a:xfrm>
              <a:off x="8902700" y="1066800"/>
              <a:ext cx="671174" cy="1040131"/>
            </a:xfrm>
            <a:custGeom>
              <a:avLst/>
              <a:gdLst/>
              <a:ahLst/>
              <a:cxnLst>
                <a:cxn ang="0">
                  <a:pos x="wd2" y="hd2"/>
                </a:cxn>
                <a:cxn ang="5400000">
                  <a:pos x="wd2" y="hd2"/>
                </a:cxn>
                <a:cxn ang="10800000">
                  <a:pos x="wd2" y="hd2"/>
                </a:cxn>
                <a:cxn ang="16200000">
                  <a:pos x="wd2" y="hd2"/>
                </a:cxn>
              </a:cxnLst>
              <a:rect l="0" t="0" r="r" b="b"/>
              <a:pathLst>
                <a:path w="21457" h="21600" extrusionOk="0">
                  <a:moveTo>
                    <a:pt x="122" y="14321"/>
                  </a:moveTo>
                  <a:cubicBezTo>
                    <a:pt x="1543" y="10840"/>
                    <a:pt x="2964" y="7358"/>
                    <a:pt x="4385" y="3877"/>
                  </a:cubicBezTo>
                  <a:cubicBezTo>
                    <a:pt x="4710" y="3059"/>
                    <a:pt x="5075" y="2215"/>
                    <a:pt x="5684" y="1451"/>
                  </a:cubicBezTo>
                  <a:cubicBezTo>
                    <a:pt x="6293" y="659"/>
                    <a:pt x="7105" y="0"/>
                    <a:pt x="8689" y="0"/>
                  </a:cubicBezTo>
                  <a:cubicBezTo>
                    <a:pt x="10232" y="26"/>
                    <a:pt x="11165" y="633"/>
                    <a:pt x="11774" y="1477"/>
                  </a:cubicBezTo>
                  <a:cubicBezTo>
                    <a:pt x="12586" y="2611"/>
                    <a:pt x="12749" y="3851"/>
                    <a:pt x="12708" y="5090"/>
                  </a:cubicBezTo>
                  <a:cubicBezTo>
                    <a:pt x="12708" y="5301"/>
                    <a:pt x="12708" y="5538"/>
                    <a:pt x="12708" y="5749"/>
                  </a:cubicBezTo>
                  <a:cubicBezTo>
                    <a:pt x="12383" y="5960"/>
                    <a:pt x="12383" y="6171"/>
                    <a:pt x="12789" y="6330"/>
                  </a:cubicBezTo>
                  <a:cubicBezTo>
                    <a:pt x="14373" y="7015"/>
                    <a:pt x="17174" y="6673"/>
                    <a:pt x="18108" y="5618"/>
                  </a:cubicBezTo>
                  <a:cubicBezTo>
                    <a:pt x="18311" y="5407"/>
                    <a:pt x="18717" y="5116"/>
                    <a:pt x="18271" y="4932"/>
                  </a:cubicBezTo>
                  <a:cubicBezTo>
                    <a:pt x="17905" y="4774"/>
                    <a:pt x="17540" y="5037"/>
                    <a:pt x="17296" y="5248"/>
                  </a:cubicBezTo>
                  <a:cubicBezTo>
                    <a:pt x="16931" y="5565"/>
                    <a:pt x="16606" y="5908"/>
                    <a:pt x="15875" y="5908"/>
                  </a:cubicBezTo>
                  <a:cubicBezTo>
                    <a:pt x="16484" y="5538"/>
                    <a:pt x="16971" y="5090"/>
                    <a:pt x="17418" y="4642"/>
                  </a:cubicBezTo>
                  <a:cubicBezTo>
                    <a:pt x="17743" y="4325"/>
                    <a:pt x="18149" y="4009"/>
                    <a:pt x="18555" y="3745"/>
                  </a:cubicBezTo>
                  <a:cubicBezTo>
                    <a:pt x="19042" y="3455"/>
                    <a:pt x="19651" y="3270"/>
                    <a:pt x="20301" y="3455"/>
                  </a:cubicBezTo>
                  <a:cubicBezTo>
                    <a:pt x="20950" y="3640"/>
                    <a:pt x="21275" y="3982"/>
                    <a:pt x="21316" y="4431"/>
                  </a:cubicBezTo>
                  <a:cubicBezTo>
                    <a:pt x="21356" y="4747"/>
                    <a:pt x="21316" y="5037"/>
                    <a:pt x="21275" y="5354"/>
                  </a:cubicBezTo>
                  <a:cubicBezTo>
                    <a:pt x="21235" y="5644"/>
                    <a:pt x="20829" y="5960"/>
                    <a:pt x="21397" y="6251"/>
                  </a:cubicBezTo>
                  <a:cubicBezTo>
                    <a:pt x="21600" y="6356"/>
                    <a:pt x="21235" y="6567"/>
                    <a:pt x="21113" y="6673"/>
                  </a:cubicBezTo>
                  <a:cubicBezTo>
                    <a:pt x="19083" y="8413"/>
                    <a:pt x="16322" y="8730"/>
                    <a:pt x="13236" y="8229"/>
                  </a:cubicBezTo>
                  <a:cubicBezTo>
                    <a:pt x="12302" y="8070"/>
                    <a:pt x="12018" y="8255"/>
                    <a:pt x="11774" y="8809"/>
                  </a:cubicBezTo>
                  <a:cubicBezTo>
                    <a:pt x="10678" y="11262"/>
                    <a:pt x="9541" y="13741"/>
                    <a:pt x="7958" y="16088"/>
                  </a:cubicBezTo>
                  <a:cubicBezTo>
                    <a:pt x="6334" y="18541"/>
                    <a:pt x="3817" y="20492"/>
                    <a:pt x="0" y="21600"/>
                  </a:cubicBezTo>
                  <a:cubicBezTo>
                    <a:pt x="690" y="19200"/>
                    <a:pt x="731" y="16774"/>
                    <a:pt x="122" y="14321"/>
                  </a:cubicBezTo>
                  <a:close/>
                  <a:moveTo>
                    <a:pt x="2030" y="16721"/>
                  </a:moveTo>
                  <a:cubicBezTo>
                    <a:pt x="2639" y="16563"/>
                    <a:pt x="2761" y="16299"/>
                    <a:pt x="2964" y="16088"/>
                  </a:cubicBezTo>
                  <a:cubicBezTo>
                    <a:pt x="4426" y="14505"/>
                    <a:pt x="5481" y="12791"/>
                    <a:pt x="6212" y="11024"/>
                  </a:cubicBezTo>
                  <a:cubicBezTo>
                    <a:pt x="7471" y="8097"/>
                    <a:pt x="8364" y="5143"/>
                    <a:pt x="8202" y="2084"/>
                  </a:cubicBezTo>
                  <a:cubicBezTo>
                    <a:pt x="8202" y="1846"/>
                    <a:pt x="8283" y="1530"/>
                    <a:pt x="7755" y="1530"/>
                  </a:cubicBezTo>
                  <a:cubicBezTo>
                    <a:pt x="7308" y="1556"/>
                    <a:pt x="7430" y="1873"/>
                    <a:pt x="7390" y="2057"/>
                  </a:cubicBezTo>
                  <a:cubicBezTo>
                    <a:pt x="7349" y="3191"/>
                    <a:pt x="7430" y="4325"/>
                    <a:pt x="7146" y="5459"/>
                  </a:cubicBezTo>
                  <a:cubicBezTo>
                    <a:pt x="6334" y="8651"/>
                    <a:pt x="5278" y="11789"/>
                    <a:pt x="3248" y="14743"/>
                  </a:cubicBezTo>
                  <a:cubicBezTo>
                    <a:pt x="2883" y="15402"/>
                    <a:pt x="2517" y="16009"/>
                    <a:pt x="2030" y="16721"/>
                  </a:cubicBezTo>
                  <a:close/>
                  <a:moveTo>
                    <a:pt x="10110" y="7253"/>
                  </a:moveTo>
                  <a:cubicBezTo>
                    <a:pt x="10110" y="6989"/>
                    <a:pt x="10191" y="6725"/>
                    <a:pt x="9785" y="6699"/>
                  </a:cubicBezTo>
                  <a:cubicBezTo>
                    <a:pt x="9379" y="6673"/>
                    <a:pt x="9420" y="6963"/>
                    <a:pt x="9338" y="7147"/>
                  </a:cubicBezTo>
                  <a:cubicBezTo>
                    <a:pt x="9135" y="7754"/>
                    <a:pt x="8973" y="8360"/>
                    <a:pt x="8729" y="8941"/>
                  </a:cubicBezTo>
                  <a:cubicBezTo>
                    <a:pt x="7714" y="11393"/>
                    <a:pt x="6659" y="13793"/>
                    <a:pt x="4101" y="15824"/>
                  </a:cubicBezTo>
                  <a:cubicBezTo>
                    <a:pt x="3126" y="16615"/>
                    <a:pt x="2314" y="17512"/>
                    <a:pt x="1421" y="18356"/>
                  </a:cubicBezTo>
                  <a:cubicBezTo>
                    <a:pt x="1259" y="18514"/>
                    <a:pt x="1096" y="18725"/>
                    <a:pt x="1340" y="18831"/>
                  </a:cubicBezTo>
                  <a:cubicBezTo>
                    <a:pt x="1665" y="18989"/>
                    <a:pt x="1786" y="18725"/>
                    <a:pt x="1908" y="18593"/>
                  </a:cubicBezTo>
                  <a:cubicBezTo>
                    <a:pt x="2720" y="17855"/>
                    <a:pt x="3451" y="17037"/>
                    <a:pt x="4385" y="16352"/>
                  </a:cubicBezTo>
                  <a:cubicBezTo>
                    <a:pt x="6131" y="15112"/>
                    <a:pt x="7187" y="13609"/>
                    <a:pt x="8080" y="12079"/>
                  </a:cubicBezTo>
                  <a:cubicBezTo>
                    <a:pt x="9014" y="10470"/>
                    <a:pt x="9704" y="8862"/>
                    <a:pt x="10110" y="7253"/>
                  </a:cubicBezTo>
                  <a:close/>
                  <a:moveTo>
                    <a:pt x="20017" y="5169"/>
                  </a:moveTo>
                  <a:cubicBezTo>
                    <a:pt x="19854" y="6277"/>
                    <a:pt x="19083" y="6936"/>
                    <a:pt x="18027" y="7516"/>
                  </a:cubicBezTo>
                  <a:cubicBezTo>
                    <a:pt x="17865" y="7596"/>
                    <a:pt x="17499" y="7596"/>
                    <a:pt x="17743" y="7833"/>
                  </a:cubicBezTo>
                  <a:cubicBezTo>
                    <a:pt x="17865" y="7965"/>
                    <a:pt x="18068" y="7938"/>
                    <a:pt x="18271" y="7886"/>
                  </a:cubicBezTo>
                  <a:cubicBezTo>
                    <a:pt x="19692" y="7543"/>
                    <a:pt x="21235" y="5459"/>
                    <a:pt x="20747" y="4536"/>
                  </a:cubicBezTo>
                  <a:cubicBezTo>
                    <a:pt x="20585" y="4220"/>
                    <a:pt x="20260" y="4062"/>
                    <a:pt x="19773" y="4088"/>
                  </a:cubicBezTo>
                  <a:cubicBezTo>
                    <a:pt x="19245" y="4114"/>
                    <a:pt x="19164" y="4325"/>
                    <a:pt x="19123" y="4615"/>
                  </a:cubicBezTo>
                  <a:cubicBezTo>
                    <a:pt x="18920" y="5723"/>
                    <a:pt x="17946" y="6488"/>
                    <a:pt x="16444" y="6989"/>
                  </a:cubicBezTo>
                  <a:cubicBezTo>
                    <a:pt x="16038" y="7121"/>
                    <a:pt x="15632" y="7279"/>
                    <a:pt x="15226" y="7437"/>
                  </a:cubicBezTo>
                  <a:cubicBezTo>
                    <a:pt x="15104" y="7490"/>
                    <a:pt x="14941" y="7569"/>
                    <a:pt x="15023" y="7701"/>
                  </a:cubicBezTo>
                  <a:cubicBezTo>
                    <a:pt x="15104" y="7833"/>
                    <a:pt x="15307" y="7833"/>
                    <a:pt x="15469" y="7780"/>
                  </a:cubicBezTo>
                  <a:cubicBezTo>
                    <a:pt x="16322" y="7596"/>
                    <a:pt x="17174" y="7437"/>
                    <a:pt x="17905" y="7042"/>
                  </a:cubicBezTo>
                  <a:cubicBezTo>
                    <a:pt x="18717" y="6567"/>
                    <a:pt x="19286" y="5960"/>
                    <a:pt x="20017" y="5169"/>
                  </a:cubicBezTo>
                  <a:close/>
                  <a:moveTo>
                    <a:pt x="10516" y="3165"/>
                  </a:moveTo>
                  <a:cubicBezTo>
                    <a:pt x="10475" y="3007"/>
                    <a:pt x="10556" y="2716"/>
                    <a:pt x="10110" y="2690"/>
                  </a:cubicBezTo>
                  <a:cubicBezTo>
                    <a:pt x="9744" y="2664"/>
                    <a:pt x="9785" y="2927"/>
                    <a:pt x="9785" y="3086"/>
                  </a:cubicBezTo>
                  <a:cubicBezTo>
                    <a:pt x="9826" y="3297"/>
                    <a:pt x="9704" y="3587"/>
                    <a:pt x="10150" y="3587"/>
                  </a:cubicBezTo>
                  <a:cubicBezTo>
                    <a:pt x="10516" y="3613"/>
                    <a:pt x="10475" y="3376"/>
                    <a:pt x="10516" y="316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C3E1377B-308C-7D35-EDA4-FE1DB35FCFBD}"/>
                </a:ext>
              </a:extLst>
            </p:cNvPr>
            <p:cNvSpPr/>
            <p:nvPr/>
          </p:nvSpPr>
          <p:spPr>
            <a:xfrm>
              <a:off x="9372599" y="1358899"/>
              <a:ext cx="5082" cy="12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10800" y="21600"/>
                    <a:pt x="10800" y="21600"/>
                  </a:cubicBezTo>
                  <a:cubicBezTo>
                    <a:pt x="10800" y="21600"/>
                    <a:pt x="0" y="21600"/>
                    <a:pt x="0" y="21600"/>
                  </a:cubicBezTo>
                  <a:cubicBezTo>
                    <a:pt x="10800" y="21600"/>
                    <a:pt x="16202" y="21600"/>
                    <a:pt x="21600" y="0"/>
                  </a:cubicBezTo>
                  <a:close/>
                </a:path>
              </a:pathLst>
            </a:custGeom>
            <a:solidFill>
              <a:srgbClr val="E7C6A1"/>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0DEA2ED9-4B44-FA97-A5D1-C6D731347240}"/>
                </a:ext>
              </a:extLst>
            </p:cNvPr>
            <p:cNvSpPr/>
            <p:nvPr/>
          </p:nvSpPr>
          <p:spPr>
            <a:xfrm>
              <a:off x="8420099" y="1231900"/>
              <a:ext cx="123881" cy="553826"/>
            </a:xfrm>
            <a:custGeom>
              <a:avLst/>
              <a:gdLst/>
              <a:ahLst/>
              <a:cxnLst>
                <a:cxn ang="0">
                  <a:pos x="wd2" y="hd2"/>
                </a:cxn>
                <a:cxn ang="5400000">
                  <a:pos x="wd2" y="hd2"/>
                </a:cxn>
                <a:cxn ang="10800000">
                  <a:pos x="wd2" y="hd2"/>
                </a:cxn>
                <a:cxn ang="16200000">
                  <a:pos x="wd2" y="hd2"/>
                </a:cxn>
              </a:cxnLst>
              <a:rect l="0" t="0" r="r" b="b"/>
              <a:pathLst>
                <a:path w="20861" h="21456" extrusionOk="0">
                  <a:moveTo>
                    <a:pt x="14115" y="0"/>
                  </a:moveTo>
                  <a:cubicBezTo>
                    <a:pt x="15398" y="3739"/>
                    <a:pt x="16895" y="7479"/>
                    <a:pt x="18178" y="11218"/>
                  </a:cubicBezTo>
                  <a:cubicBezTo>
                    <a:pt x="19248" y="14220"/>
                    <a:pt x="19889" y="17221"/>
                    <a:pt x="20531" y="20272"/>
                  </a:cubicBezTo>
                  <a:cubicBezTo>
                    <a:pt x="20531" y="20665"/>
                    <a:pt x="21600" y="21206"/>
                    <a:pt x="19889" y="21403"/>
                  </a:cubicBezTo>
                  <a:cubicBezTo>
                    <a:pt x="17964" y="21600"/>
                    <a:pt x="16253" y="21206"/>
                    <a:pt x="14756" y="20960"/>
                  </a:cubicBezTo>
                  <a:cubicBezTo>
                    <a:pt x="14115" y="20862"/>
                    <a:pt x="13687" y="20764"/>
                    <a:pt x="13046" y="20665"/>
                  </a:cubicBezTo>
                  <a:cubicBezTo>
                    <a:pt x="14970" y="20370"/>
                    <a:pt x="15184" y="20026"/>
                    <a:pt x="14543" y="19484"/>
                  </a:cubicBezTo>
                  <a:cubicBezTo>
                    <a:pt x="9838" y="14613"/>
                    <a:pt x="5988" y="9693"/>
                    <a:pt x="3208" y="4723"/>
                  </a:cubicBezTo>
                  <a:cubicBezTo>
                    <a:pt x="2566" y="3543"/>
                    <a:pt x="1069" y="2411"/>
                    <a:pt x="0" y="1279"/>
                  </a:cubicBezTo>
                  <a:cubicBezTo>
                    <a:pt x="5133" y="1082"/>
                    <a:pt x="9624" y="492"/>
                    <a:pt x="14115" y="0"/>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54D2F1E3-C2AF-EAAB-B011-F74A7F9F5AD2}"/>
                </a:ext>
              </a:extLst>
            </p:cNvPr>
            <p:cNvSpPr/>
            <p:nvPr/>
          </p:nvSpPr>
          <p:spPr>
            <a:xfrm>
              <a:off x="8064499" y="596900"/>
              <a:ext cx="976825" cy="2372504"/>
            </a:xfrm>
            <a:custGeom>
              <a:avLst/>
              <a:gdLst/>
              <a:ahLst/>
              <a:cxnLst>
                <a:cxn ang="0">
                  <a:pos x="wd2" y="hd2"/>
                </a:cxn>
                <a:cxn ang="5400000">
                  <a:pos x="wd2" y="hd2"/>
                </a:cxn>
                <a:cxn ang="10800000">
                  <a:pos x="wd2" y="hd2"/>
                </a:cxn>
                <a:cxn ang="16200000">
                  <a:pos x="wd2" y="hd2"/>
                </a:cxn>
              </a:cxnLst>
              <a:rect l="0" t="0" r="r" b="b"/>
              <a:pathLst>
                <a:path w="21030" h="21452" extrusionOk="0">
                  <a:moveTo>
                    <a:pt x="17849" y="13780"/>
                  </a:moveTo>
                  <a:cubicBezTo>
                    <a:pt x="19052" y="13953"/>
                    <a:pt x="19681" y="14355"/>
                    <a:pt x="20201" y="14802"/>
                  </a:cubicBezTo>
                  <a:cubicBezTo>
                    <a:pt x="20748" y="15296"/>
                    <a:pt x="21021" y="15813"/>
                    <a:pt x="21021" y="16353"/>
                  </a:cubicBezTo>
                  <a:cubicBezTo>
                    <a:pt x="21021" y="17467"/>
                    <a:pt x="21103" y="18569"/>
                    <a:pt x="20775" y="19671"/>
                  </a:cubicBezTo>
                  <a:cubicBezTo>
                    <a:pt x="20392" y="20946"/>
                    <a:pt x="19408" y="21118"/>
                    <a:pt x="16756" y="21348"/>
                  </a:cubicBezTo>
                  <a:cubicBezTo>
                    <a:pt x="14021" y="21589"/>
                    <a:pt x="11315" y="21371"/>
                    <a:pt x="8662" y="21107"/>
                  </a:cubicBezTo>
                  <a:cubicBezTo>
                    <a:pt x="8280" y="21072"/>
                    <a:pt x="8061" y="20957"/>
                    <a:pt x="7897" y="20808"/>
                  </a:cubicBezTo>
                  <a:cubicBezTo>
                    <a:pt x="7186" y="20222"/>
                    <a:pt x="6995" y="19591"/>
                    <a:pt x="6831" y="18948"/>
                  </a:cubicBezTo>
                  <a:cubicBezTo>
                    <a:pt x="6639" y="18018"/>
                    <a:pt x="6639" y="17076"/>
                    <a:pt x="6995" y="16146"/>
                  </a:cubicBezTo>
                  <a:cubicBezTo>
                    <a:pt x="7350" y="15193"/>
                    <a:pt x="8580" y="14492"/>
                    <a:pt x="10658" y="14067"/>
                  </a:cubicBezTo>
                  <a:cubicBezTo>
                    <a:pt x="10822" y="14079"/>
                    <a:pt x="10959" y="14090"/>
                    <a:pt x="11123" y="14102"/>
                  </a:cubicBezTo>
                  <a:cubicBezTo>
                    <a:pt x="11861" y="14136"/>
                    <a:pt x="12600" y="14286"/>
                    <a:pt x="13365" y="14182"/>
                  </a:cubicBezTo>
                  <a:cubicBezTo>
                    <a:pt x="13502" y="14182"/>
                    <a:pt x="13639" y="14182"/>
                    <a:pt x="13775" y="14182"/>
                  </a:cubicBezTo>
                  <a:cubicBezTo>
                    <a:pt x="13967" y="14274"/>
                    <a:pt x="14186" y="14240"/>
                    <a:pt x="14404" y="14240"/>
                  </a:cubicBezTo>
                  <a:cubicBezTo>
                    <a:pt x="15416" y="14251"/>
                    <a:pt x="16318" y="14090"/>
                    <a:pt x="17220" y="13941"/>
                  </a:cubicBezTo>
                  <a:cubicBezTo>
                    <a:pt x="17439" y="13895"/>
                    <a:pt x="17713" y="13872"/>
                    <a:pt x="17849" y="13780"/>
                  </a:cubicBezTo>
                  <a:close/>
                  <a:moveTo>
                    <a:pt x="18779" y="17145"/>
                  </a:moveTo>
                  <a:cubicBezTo>
                    <a:pt x="18888" y="16134"/>
                    <a:pt x="18533" y="15400"/>
                    <a:pt x="17795" y="14699"/>
                  </a:cubicBezTo>
                  <a:cubicBezTo>
                    <a:pt x="17713" y="14619"/>
                    <a:pt x="17576" y="14481"/>
                    <a:pt x="17357" y="14515"/>
                  </a:cubicBezTo>
                  <a:cubicBezTo>
                    <a:pt x="17056" y="14561"/>
                    <a:pt x="17275" y="14688"/>
                    <a:pt x="17357" y="14768"/>
                  </a:cubicBezTo>
                  <a:cubicBezTo>
                    <a:pt x="17740" y="15158"/>
                    <a:pt x="18013" y="15560"/>
                    <a:pt x="18150" y="15985"/>
                  </a:cubicBezTo>
                  <a:cubicBezTo>
                    <a:pt x="18478" y="16938"/>
                    <a:pt x="18123" y="17891"/>
                    <a:pt x="18068" y="18845"/>
                  </a:cubicBezTo>
                  <a:cubicBezTo>
                    <a:pt x="18041" y="19488"/>
                    <a:pt x="17904" y="20131"/>
                    <a:pt x="17111" y="20693"/>
                  </a:cubicBezTo>
                  <a:cubicBezTo>
                    <a:pt x="17029" y="20751"/>
                    <a:pt x="16974" y="20831"/>
                    <a:pt x="17138" y="20877"/>
                  </a:cubicBezTo>
                  <a:cubicBezTo>
                    <a:pt x="17302" y="20923"/>
                    <a:pt x="17439" y="20854"/>
                    <a:pt x="17521" y="20797"/>
                  </a:cubicBezTo>
                  <a:cubicBezTo>
                    <a:pt x="18013" y="20498"/>
                    <a:pt x="18287" y="20165"/>
                    <a:pt x="18424" y="19821"/>
                  </a:cubicBezTo>
                  <a:cubicBezTo>
                    <a:pt x="18779" y="18845"/>
                    <a:pt x="18642" y="17868"/>
                    <a:pt x="18779" y="17145"/>
                  </a:cubicBezTo>
                  <a:close/>
                  <a:moveTo>
                    <a:pt x="11151" y="14584"/>
                  </a:moveTo>
                  <a:cubicBezTo>
                    <a:pt x="10822" y="14665"/>
                    <a:pt x="10768" y="14825"/>
                    <a:pt x="10658" y="14963"/>
                  </a:cubicBezTo>
                  <a:cubicBezTo>
                    <a:pt x="9483" y="16525"/>
                    <a:pt x="9155" y="18144"/>
                    <a:pt x="9291" y="19775"/>
                  </a:cubicBezTo>
                  <a:cubicBezTo>
                    <a:pt x="9319" y="20062"/>
                    <a:pt x="9401" y="20372"/>
                    <a:pt x="9838" y="20624"/>
                  </a:cubicBezTo>
                  <a:cubicBezTo>
                    <a:pt x="9920" y="20682"/>
                    <a:pt x="10057" y="20739"/>
                    <a:pt x="10221" y="20716"/>
                  </a:cubicBezTo>
                  <a:cubicBezTo>
                    <a:pt x="10440" y="20682"/>
                    <a:pt x="10303" y="20601"/>
                    <a:pt x="10248" y="20544"/>
                  </a:cubicBezTo>
                  <a:cubicBezTo>
                    <a:pt x="10139" y="20372"/>
                    <a:pt x="9975" y="20200"/>
                    <a:pt x="9920" y="20016"/>
                  </a:cubicBezTo>
                  <a:cubicBezTo>
                    <a:pt x="9592" y="18971"/>
                    <a:pt x="9811" y="17937"/>
                    <a:pt x="10139" y="16904"/>
                  </a:cubicBezTo>
                  <a:cubicBezTo>
                    <a:pt x="10385" y="16180"/>
                    <a:pt x="10713" y="15457"/>
                    <a:pt x="11342" y="14768"/>
                  </a:cubicBezTo>
                  <a:cubicBezTo>
                    <a:pt x="11424" y="14676"/>
                    <a:pt x="11479" y="14596"/>
                    <a:pt x="11151" y="14584"/>
                  </a:cubicBezTo>
                  <a:close/>
                  <a:moveTo>
                    <a:pt x="15689" y="16582"/>
                  </a:moveTo>
                  <a:cubicBezTo>
                    <a:pt x="15689" y="16353"/>
                    <a:pt x="15689" y="16123"/>
                    <a:pt x="15689" y="15893"/>
                  </a:cubicBezTo>
                  <a:cubicBezTo>
                    <a:pt x="15689" y="15813"/>
                    <a:pt x="15771" y="15687"/>
                    <a:pt x="15471" y="15687"/>
                  </a:cubicBezTo>
                  <a:cubicBezTo>
                    <a:pt x="15170" y="15687"/>
                    <a:pt x="15279" y="15813"/>
                    <a:pt x="15252" y="15893"/>
                  </a:cubicBezTo>
                  <a:cubicBezTo>
                    <a:pt x="15142" y="16846"/>
                    <a:pt x="15033" y="17800"/>
                    <a:pt x="14732" y="18741"/>
                  </a:cubicBezTo>
                  <a:cubicBezTo>
                    <a:pt x="14650" y="19028"/>
                    <a:pt x="14568" y="19327"/>
                    <a:pt x="14514" y="19625"/>
                  </a:cubicBezTo>
                  <a:cubicBezTo>
                    <a:pt x="14486" y="19729"/>
                    <a:pt x="14486" y="19855"/>
                    <a:pt x="14842" y="19867"/>
                  </a:cubicBezTo>
                  <a:cubicBezTo>
                    <a:pt x="15115" y="19867"/>
                    <a:pt x="15088" y="19752"/>
                    <a:pt x="15115" y="19671"/>
                  </a:cubicBezTo>
                  <a:cubicBezTo>
                    <a:pt x="15361" y="18638"/>
                    <a:pt x="15662" y="17616"/>
                    <a:pt x="15689" y="16582"/>
                  </a:cubicBezTo>
                  <a:close/>
                  <a:moveTo>
                    <a:pt x="11397" y="17352"/>
                  </a:moveTo>
                  <a:cubicBezTo>
                    <a:pt x="11424" y="17639"/>
                    <a:pt x="11451" y="17926"/>
                    <a:pt x="11506" y="18213"/>
                  </a:cubicBezTo>
                  <a:cubicBezTo>
                    <a:pt x="11533" y="18293"/>
                    <a:pt x="11506" y="18443"/>
                    <a:pt x="11807" y="18431"/>
                  </a:cubicBezTo>
                  <a:cubicBezTo>
                    <a:pt x="12108" y="18420"/>
                    <a:pt x="11971" y="18270"/>
                    <a:pt x="11971" y="18190"/>
                  </a:cubicBezTo>
                  <a:cubicBezTo>
                    <a:pt x="11943" y="17662"/>
                    <a:pt x="11916" y="17145"/>
                    <a:pt x="12080" y="16617"/>
                  </a:cubicBezTo>
                  <a:cubicBezTo>
                    <a:pt x="12244" y="16066"/>
                    <a:pt x="12518" y="15526"/>
                    <a:pt x="12873" y="14998"/>
                  </a:cubicBezTo>
                  <a:cubicBezTo>
                    <a:pt x="12928" y="14917"/>
                    <a:pt x="13010" y="14814"/>
                    <a:pt x="12736" y="14779"/>
                  </a:cubicBezTo>
                  <a:cubicBezTo>
                    <a:pt x="12518" y="14756"/>
                    <a:pt x="12436" y="14848"/>
                    <a:pt x="12381" y="14917"/>
                  </a:cubicBezTo>
                  <a:cubicBezTo>
                    <a:pt x="12299" y="14986"/>
                    <a:pt x="12244" y="15055"/>
                    <a:pt x="12190" y="15124"/>
                  </a:cubicBezTo>
                  <a:cubicBezTo>
                    <a:pt x="11615" y="15847"/>
                    <a:pt x="11369" y="16594"/>
                    <a:pt x="11397" y="17352"/>
                  </a:cubicBezTo>
                  <a:close/>
                  <a:moveTo>
                    <a:pt x="11971" y="19511"/>
                  </a:moveTo>
                  <a:cubicBezTo>
                    <a:pt x="11861" y="19533"/>
                    <a:pt x="11807" y="19545"/>
                    <a:pt x="11752" y="19556"/>
                  </a:cubicBezTo>
                  <a:cubicBezTo>
                    <a:pt x="11533" y="19660"/>
                    <a:pt x="11779" y="20245"/>
                    <a:pt x="12080" y="20303"/>
                  </a:cubicBezTo>
                  <a:cubicBezTo>
                    <a:pt x="12162" y="20326"/>
                    <a:pt x="12299" y="20314"/>
                    <a:pt x="12408" y="20303"/>
                  </a:cubicBezTo>
                  <a:cubicBezTo>
                    <a:pt x="12463" y="20291"/>
                    <a:pt x="12518" y="20234"/>
                    <a:pt x="12490" y="20211"/>
                  </a:cubicBezTo>
                  <a:cubicBezTo>
                    <a:pt x="12354" y="20004"/>
                    <a:pt x="12217" y="19786"/>
                    <a:pt x="12080" y="19579"/>
                  </a:cubicBezTo>
                  <a:cubicBezTo>
                    <a:pt x="12053" y="19556"/>
                    <a:pt x="12026" y="19533"/>
                    <a:pt x="11971" y="19511"/>
                  </a:cubicBezTo>
                  <a:close/>
                  <a:moveTo>
                    <a:pt x="5081" y="4743"/>
                  </a:moveTo>
                  <a:cubicBezTo>
                    <a:pt x="4725" y="4755"/>
                    <a:pt x="4397" y="4755"/>
                    <a:pt x="4042" y="4766"/>
                  </a:cubicBezTo>
                  <a:cubicBezTo>
                    <a:pt x="3249" y="4433"/>
                    <a:pt x="2483" y="4089"/>
                    <a:pt x="2265" y="3606"/>
                  </a:cubicBezTo>
                  <a:cubicBezTo>
                    <a:pt x="2237" y="3549"/>
                    <a:pt x="2155" y="3491"/>
                    <a:pt x="1991" y="3514"/>
                  </a:cubicBezTo>
                  <a:cubicBezTo>
                    <a:pt x="1800" y="3537"/>
                    <a:pt x="1854" y="3606"/>
                    <a:pt x="1854" y="3664"/>
                  </a:cubicBezTo>
                  <a:cubicBezTo>
                    <a:pt x="1854" y="3733"/>
                    <a:pt x="1909" y="3790"/>
                    <a:pt x="1936" y="3859"/>
                  </a:cubicBezTo>
                  <a:cubicBezTo>
                    <a:pt x="2128" y="4249"/>
                    <a:pt x="2757" y="4513"/>
                    <a:pt x="3358" y="4778"/>
                  </a:cubicBezTo>
                  <a:cubicBezTo>
                    <a:pt x="3085" y="4892"/>
                    <a:pt x="2839" y="5007"/>
                    <a:pt x="2401" y="4996"/>
                  </a:cubicBezTo>
                  <a:cubicBezTo>
                    <a:pt x="-224" y="3675"/>
                    <a:pt x="-497" y="2182"/>
                    <a:pt x="624" y="598"/>
                  </a:cubicBezTo>
                  <a:cubicBezTo>
                    <a:pt x="925" y="196"/>
                    <a:pt x="1663" y="-11"/>
                    <a:pt x="2565" y="0"/>
                  </a:cubicBezTo>
                  <a:cubicBezTo>
                    <a:pt x="3413" y="12"/>
                    <a:pt x="3987" y="207"/>
                    <a:pt x="4260" y="632"/>
                  </a:cubicBezTo>
                  <a:cubicBezTo>
                    <a:pt x="4698" y="1264"/>
                    <a:pt x="4698" y="1930"/>
                    <a:pt x="4971" y="2584"/>
                  </a:cubicBezTo>
                  <a:cubicBezTo>
                    <a:pt x="5108" y="2929"/>
                    <a:pt x="5299" y="3285"/>
                    <a:pt x="5764" y="3583"/>
                  </a:cubicBezTo>
                  <a:cubicBezTo>
                    <a:pt x="6585" y="4111"/>
                    <a:pt x="7952" y="4261"/>
                    <a:pt x="9264" y="4445"/>
                  </a:cubicBezTo>
                  <a:cubicBezTo>
                    <a:pt x="9401" y="4881"/>
                    <a:pt x="9346" y="5317"/>
                    <a:pt x="9373" y="5742"/>
                  </a:cubicBezTo>
                  <a:cubicBezTo>
                    <a:pt x="8799" y="5857"/>
                    <a:pt x="8225" y="5995"/>
                    <a:pt x="7596" y="6041"/>
                  </a:cubicBezTo>
                  <a:cubicBezTo>
                    <a:pt x="7186" y="5639"/>
                    <a:pt x="6667" y="5271"/>
                    <a:pt x="6092" y="4927"/>
                  </a:cubicBezTo>
                  <a:cubicBezTo>
                    <a:pt x="6065" y="4800"/>
                    <a:pt x="5901" y="4720"/>
                    <a:pt x="5655" y="4663"/>
                  </a:cubicBezTo>
                  <a:cubicBezTo>
                    <a:pt x="5381" y="4594"/>
                    <a:pt x="5135" y="4525"/>
                    <a:pt x="5081" y="4743"/>
                  </a:cubicBezTo>
                  <a:close/>
                  <a:moveTo>
                    <a:pt x="1034" y="2148"/>
                  </a:moveTo>
                  <a:cubicBezTo>
                    <a:pt x="1007" y="2286"/>
                    <a:pt x="1116" y="2550"/>
                    <a:pt x="1280" y="2802"/>
                  </a:cubicBezTo>
                  <a:cubicBezTo>
                    <a:pt x="1335" y="2871"/>
                    <a:pt x="1362" y="2975"/>
                    <a:pt x="1608" y="2940"/>
                  </a:cubicBezTo>
                  <a:cubicBezTo>
                    <a:pt x="1800" y="2917"/>
                    <a:pt x="1690" y="2825"/>
                    <a:pt x="1663" y="2768"/>
                  </a:cubicBezTo>
                  <a:cubicBezTo>
                    <a:pt x="1390" y="2320"/>
                    <a:pt x="1390" y="1861"/>
                    <a:pt x="1581" y="1401"/>
                  </a:cubicBezTo>
                  <a:cubicBezTo>
                    <a:pt x="1663" y="1218"/>
                    <a:pt x="1772" y="1045"/>
                    <a:pt x="1854" y="873"/>
                  </a:cubicBezTo>
                  <a:cubicBezTo>
                    <a:pt x="1882" y="804"/>
                    <a:pt x="2018" y="678"/>
                    <a:pt x="1718" y="667"/>
                  </a:cubicBezTo>
                  <a:cubicBezTo>
                    <a:pt x="1499" y="655"/>
                    <a:pt x="1472" y="758"/>
                    <a:pt x="1444" y="827"/>
                  </a:cubicBezTo>
                  <a:cubicBezTo>
                    <a:pt x="1226" y="1206"/>
                    <a:pt x="1061" y="1608"/>
                    <a:pt x="1034" y="2148"/>
                  </a:cubicBezTo>
                  <a:close/>
                  <a:moveTo>
                    <a:pt x="2839" y="735"/>
                  </a:moveTo>
                  <a:cubicBezTo>
                    <a:pt x="2757" y="735"/>
                    <a:pt x="2702" y="735"/>
                    <a:pt x="2620" y="735"/>
                  </a:cubicBezTo>
                  <a:cubicBezTo>
                    <a:pt x="2620" y="1022"/>
                    <a:pt x="2647" y="1310"/>
                    <a:pt x="2620" y="1597"/>
                  </a:cubicBezTo>
                  <a:cubicBezTo>
                    <a:pt x="2565" y="2010"/>
                    <a:pt x="2429" y="2435"/>
                    <a:pt x="2319" y="2848"/>
                  </a:cubicBezTo>
                  <a:cubicBezTo>
                    <a:pt x="2292" y="2917"/>
                    <a:pt x="2319" y="2998"/>
                    <a:pt x="2511" y="3009"/>
                  </a:cubicBezTo>
                  <a:cubicBezTo>
                    <a:pt x="2702" y="3021"/>
                    <a:pt x="2675" y="2940"/>
                    <a:pt x="2702" y="2883"/>
                  </a:cubicBezTo>
                  <a:cubicBezTo>
                    <a:pt x="2866" y="2320"/>
                    <a:pt x="3139" y="1757"/>
                    <a:pt x="3085" y="1172"/>
                  </a:cubicBezTo>
                  <a:cubicBezTo>
                    <a:pt x="3085" y="1022"/>
                    <a:pt x="3085" y="862"/>
                    <a:pt x="2839" y="735"/>
                  </a:cubicBezTo>
                  <a:close/>
                  <a:moveTo>
                    <a:pt x="5217" y="3985"/>
                  </a:moveTo>
                  <a:cubicBezTo>
                    <a:pt x="5217" y="4364"/>
                    <a:pt x="5928" y="4536"/>
                    <a:pt x="6585" y="4720"/>
                  </a:cubicBezTo>
                  <a:cubicBezTo>
                    <a:pt x="7569" y="4984"/>
                    <a:pt x="8143" y="5019"/>
                    <a:pt x="8772" y="4858"/>
                  </a:cubicBezTo>
                  <a:cubicBezTo>
                    <a:pt x="7268" y="4755"/>
                    <a:pt x="6202" y="4410"/>
                    <a:pt x="5217" y="3985"/>
                  </a:cubicBezTo>
                  <a:close/>
                  <a:moveTo>
                    <a:pt x="3686" y="2148"/>
                  </a:moveTo>
                  <a:cubicBezTo>
                    <a:pt x="3386" y="2446"/>
                    <a:pt x="3550" y="2688"/>
                    <a:pt x="3686" y="2917"/>
                  </a:cubicBezTo>
                  <a:cubicBezTo>
                    <a:pt x="3714" y="2940"/>
                    <a:pt x="3823" y="2975"/>
                    <a:pt x="3878" y="2975"/>
                  </a:cubicBezTo>
                  <a:cubicBezTo>
                    <a:pt x="3987" y="2986"/>
                    <a:pt x="4042" y="2940"/>
                    <a:pt x="4014" y="2906"/>
                  </a:cubicBezTo>
                  <a:cubicBezTo>
                    <a:pt x="4042" y="2665"/>
                    <a:pt x="4014" y="2423"/>
                    <a:pt x="3686" y="2148"/>
                  </a:cubicBezTo>
                  <a:close/>
                  <a:moveTo>
                    <a:pt x="8198" y="5467"/>
                  </a:moveTo>
                  <a:cubicBezTo>
                    <a:pt x="8280" y="5467"/>
                    <a:pt x="8389" y="5467"/>
                    <a:pt x="8471" y="5455"/>
                  </a:cubicBezTo>
                  <a:cubicBezTo>
                    <a:pt x="8690" y="5444"/>
                    <a:pt x="8936" y="5432"/>
                    <a:pt x="8909" y="5329"/>
                  </a:cubicBezTo>
                  <a:cubicBezTo>
                    <a:pt x="8909" y="5202"/>
                    <a:pt x="8635" y="5237"/>
                    <a:pt x="8444" y="5225"/>
                  </a:cubicBezTo>
                  <a:cubicBezTo>
                    <a:pt x="8225" y="5214"/>
                    <a:pt x="7979" y="5202"/>
                    <a:pt x="7760" y="5191"/>
                  </a:cubicBezTo>
                  <a:cubicBezTo>
                    <a:pt x="7623" y="5179"/>
                    <a:pt x="7459" y="5156"/>
                    <a:pt x="7405" y="5214"/>
                  </a:cubicBezTo>
                  <a:cubicBezTo>
                    <a:pt x="7323" y="5283"/>
                    <a:pt x="7487" y="5340"/>
                    <a:pt x="7569" y="5386"/>
                  </a:cubicBezTo>
                  <a:cubicBezTo>
                    <a:pt x="7733" y="5467"/>
                    <a:pt x="7979" y="5455"/>
                    <a:pt x="8198" y="5467"/>
                  </a:cubicBezTo>
                  <a:close/>
                  <a:moveTo>
                    <a:pt x="3932" y="4778"/>
                  </a:moveTo>
                  <a:cubicBezTo>
                    <a:pt x="3878" y="4778"/>
                    <a:pt x="3823" y="4778"/>
                    <a:pt x="3768" y="4789"/>
                  </a:cubicBezTo>
                  <a:cubicBezTo>
                    <a:pt x="3823" y="4812"/>
                    <a:pt x="3878" y="4800"/>
                    <a:pt x="3932" y="4778"/>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F669F6EC-5E45-1531-86D0-3D2372F9EB67}"/>
                </a:ext>
              </a:extLst>
            </p:cNvPr>
            <p:cNvSpPr/>
            <p:nvPr/>
          </p:nvSpPr>
          <p:spPr>
            <a:xfrm>
              <a:off x="8102599" y="431800"/>
              <a:ext cx="1455894" cy="2468000"/>
            </a:xfrm>
            <a:custGeom>
              <a:avLst/>
              <a:gdLst/>
              <a:ahLst/>
              <a:cxnLst>
                <a:cxn ang="0">
                  <a:pos x="wd2" y="hd2"/>
                </a:cxn>
                <a:cxn ang="5400000">
                  <a:pos x="wd2" y="hd2"/>
                </a:cxn>
                <a:cxn ang="10800000">
                  <a:pos x="wd2" y="hd2"/>
                </a:cxn>
                <a:cxn ang="16200000">
                  <a:pos x="wd2" y="hd2"/>
                </a:cxn>
              </a:cxnLst>
              <a:rect l="0" t="0" r="r" b="b"/>
              <a:pathLst>
                <a:path w="21236" h="21570" extrusionOk="0">
                  <a:moveTo>
                    <a:pt x="6479" y="12920"/>
                  </a:moveTo>
                  <a:cubicBezTo>
                    <a:pt x="6628" y="13109"/>
                    <a:pt x="6498" y="13375"/>
                    <a:pt x="6498" y="13608"/>
                  </a:cubicBezTo>
                  <a:cubicBezTo>
                    <a:pt x="6535" y="13642"/>
                    <a:pt x="6591" y="13664"/>
                    <a:pt x="6628" y="13697"/>
                  </a:cubicBezTo>
                  <a:cubicBezTo>
                    <a:pt x="6850" y="13730"/>
                    <a:pt x="6905" y="13642"/>
                    <a:pt x="6905" y="13542"/>
                  </a:cubicBezTo>
                  <a:cubicBezTo>
                    <a:pt x="6924" y="13009"/>
                    <a:pt x="6998" y="12465"/>
                    <a:pt x="6924" y="11932"/>
                  </a:cubicBezTo>
                  <a:cubicBezTo>
                    <a:pt x="6720" y="10312"/>
                    <a:pt x="6683" y="8691"/>
                    <a:pt x="6424" y="7071"/>
                  </a:cubicBezTo>
                  <a:cubicBezTo>
                    <a:pt x="6202" y="5716"/>
                    <a:pt x="6350" y="4362"/>
                    <a:pt x="6350" y="2997"/>
                  </a:cubicBezTo>
                  <a:cubicBezTo>
                    <a:pt x="6350" y="2420"/>
                    <a:pt x="6498" y="1854"/>
                    <a:pt x="6924" y="1332"/>
                  </a:cubicBezTo>
                  <a:cubicBezTo>
                    <a:pt x="6998" y="1232"/>
                    <a:pt x="7072" y="1132"/>
                    <a:pt x="6980" y="1021"/>
                  </a:cubicBezTo>
                  <a:cubicBezTo>
                    <a:pt x="6757" y="999"/>
                    <a:pt x="6739" y="1121"/>
                    <a:pt x="6665" y="1188"/>
                  </a:cubicBezTo>
                  <a:cubicBezTo>
                    <a:pt x="6109" y="1743"/>
                    <a:pt x="6016" y="2375"/>
                    <a:pt x="5979" y="3008"/>
                  </a:cubicBezTo>
                  <a:cubicBezTo>
                    <a:pt x="5924" y="3907"/>
                    <a:pt x="5924" y="4795"/>
                    <a:pt x="5905" y="5694"/>
                  </a:cubicBezTo>
                  <a:cubicBezTo>
                    <a:pt x="5998" y="6116"/>
                    <a:pt x="5961" y="6538"/>
                    <a:pt x="5979" y="6948"/>
                  </a:cubicBezTo>
                  <a:cubicBezTo>
                    <a:pt x="6090" y="7792"/>
                    <a:pt x="6220" y="8636"/>
                    <a:pt x="6331" y="9479"/>
                  </a:cubicBezTo>
                  <a:cubicBezTo>
                    <a:pt x="6424" y="10156"/>
                    <a:pt x="6479" y="10833"/>
                    <a:pt x="6535" y="11521"/>
                  </a:cubicBezTo>
                  <a:cubicBezTo>
                    <a:pt x="6535" y="11610"/>
                    <a:pt x="6628" y="11732"/>
                    <a:pt x="6479" y="11777"/>
                  </a:cubicBezTo>
                  <a:cubicBezTo>
                    <a:pt x="6313" y="11821"/>
                    <a:pt x="6164" y="11732"/>
                    <a:pt x="6035" y="11677"/>
                  </a:cubicBezTo>
                  <a:cubicBezTo>
                    <a:pt x="5979" y="11655"/>
                    <a:pt x="5942" y="11632"/>
                    <a:pt x="5887" y="11610"/>
                  </a:cubicBezTo>
                  <a:cubicBezTo>
                    <a:pt x="5146" y="11344"/>
                    <a:pt x="4812" y="10911"/>
                    <a:pt x="4571" y="10445"/>
                  </a:cubicBezTo>
                  <a:cubicBezTo>
                    <a:pt x="4164" y="9657"/>
                    <a:pt x="3941" y="8846"/>
                    <a:pt x="3645" y="8047"/>
                  </a:cubicBezTo>
                  <a:cubicBezTo>
                    <a:pt x="3460" y="7526"/>
                    <a:pt x="3275" y="7004"/>
                    <a:pt x="2737" y="6571"/>
                  </a:cubicBezTo>
                  <a:cubicBezTo>
                    <a:pt x="2645" y="6493"/>
                    <a:pt x="2534" y="6405"/>
                    <a:pt x="2330" y="6438"/>
                  </a:cubicBezTo>
                  <a:cubicBezTo>
                    <a:pt x="2145" y="6471"/>
                    <a:pt x="2089" y="6571"/>
                    <a:pt x="2070" y="6671"/>
                  </a:cubicBezTo>
                  <a:cubicBezTo>
                    <a:pt x="1867" y="7415"/>
                    <a:pt x="1718" y="8147"/>
                    <a:pt x="1996" y="8902"/>
                  </a:cubicBezTo>
                  <a:cubicBezTo>
                    <a:pt x="2348" y="9890"/>
                    <a:pt x="2719" y="10867"/>
                    <a:pt x="3682" y="11721"/>
                  </a:cubicBezTo>
                  <a:cubicBezTo>
                    <a:pt x="4164" y="12143"/>
                    <a:pt x="4720" y="12487"/>
                    <a:pt x="5516" y="12709"/>
                  </a:cubicBezTo>
                  <a:cubicBezTo>
                    <a:pt x="5813" y="12798"/>
                    <a:pt x="6331" y="12720"/>
                    <a:pt x="6479" y="12920"/>
                  </a:cubicBezTo>
                  <a:close/>
                  <a:moveTo>
                    <a:pt x="3590" y="11266"/>
                  </a:moveTo>
                  <a:cubicBezTo>
                    <a:pt x="2608" y="10123"/>
                    <a:pt x="2108" y="8913"/>
                    <a:pt x="2163" y="7614"/>
                  </a:cubicBezTo>
                  <a:cubicBezTo>
                    <a:pt x="2182" y="7304"/>
                    <a:pt x="2348" y="7015"/>
                    <a:pt x="2385" y="6638"/>
                  </a:cubicBezTo>
                  <a:cubicBezTo>
                    <a:pt x="3089" y="7281"/>
                    <a:pt x="3256" y="7936"/>
                    <a:pt x="3441" y="8591"/>
                  </a:cubicBezTo>
                  <a:cubicBezTo>
                    <a:pt x="3645" y="9257"/>
                    <a:pt x="3867" y="9934"/>
                    <a:pt x="4201" y="10589"/>
                  </a:cubicBezTo>
                  <a:cubicBezTo>
                    <a:pt x="4553" y="11277"/>
                    <a:pt x="5164" y="11821"/>
                    <a:pt x="6350" y="12065"/>
                  </a:cubicBezTo>
                  <a:cubicBezTo>
                    <a:pt x="6757" y="12143"/>
                    <a:pt x="6572" y="12376"/>
                    <a:pt x="6554" y="12520"/>
                  </a:cubicBezTo>
                  <a:cubicBezTo>
                    <a:pt x="6516" y="12709"/>
                    <a:pt x="6257" y="12576"/>
                    <a:pt x="6109" y="12565"/>
                  </a:cubicBezTo>
                  <a:cubicBezTo>
                    <a:pt x="4923" y="12365"/>
                    <a:pt x="4127" y="11888"/>
                    <a:pt x="3590" y="11266"/>
                  </a:cubicBezTo>
                  <a:close/>
                  <a:moveTo>
                    <a:pt x="10907" y="6926"/>
                  </a:moveTo>
                  <a:cubicBezTo>
                    <a:pt x="11037" y="5938"/>
                    <a:pt x="11259" y="4962"/>
                    <a:pt x="11240" y="3963"/>
                  </a:cubicBezTo>
                  <a:cubicBezTo>
                    <a:pt x="11222" y="3064"/>
                    <a:pt x="10870" y="2231"/>
                    <a:pt x="9962" y="1498"/>
                  </a:cubicBezTo>
                  <a:cubicBezTo>
                    <a:pt x="10110" y="1332"/>
                    <a:pt x="10296" y="1365"/>
                    <a:pt x="10462" y="1487"/>
                  </a:cubicBezTo>
                  <a:cubicBezTo>
                    <a:pt x="10740" y="1676"/>
                    <a:pt x="10925" y="1898"/>
                    <a:pt x="11111" y="2153"/>
                  </a:cubicBezTo>
                  <a:cubicBezTo>
                    <a:pt x="11537" y="1987"/>
                    <a:pt x="11981" y="1820"/>
                    <a:pt x="12481" y="1632"/>
                  </a:cubicBezTo>
                  <a:cubicBezTo>
                    <a:pt x="12463" y="1887"/>
                    <a:pt x="12167" y="1976"/>
                    <a:pt x="11944" y="2042"/>
                  </a:cubicBezTo>
                  <a:cubicBezTo>
                    <a:pt x="11370" y="2220"/>
                    <a:pt x="11259" y="2442"/>
                    <a:pt x="11407" y="2830"/>
                  </a:cubicBezTo>
                  <a:cubicBezTo>
                    <a:pt x="11778" y="3707"/>
                    <a:pt x="11611" y="4595"/>
                    <a:pt x="11481" y="5483"/>
                  </a:cubicBezTo>
                  <a:cubicBezTo>
                    <a:pt x="11444" y="5727"/>
                    <a:pt x="11463" y="5894"/>
                    <a:pt x="11833" y="6038"/>
                  </a:cubicBezTo>
                  <a:cubicBezTo>
                    <a:pt x="12185" y="6171"/>
                    <a:pt x="12463" y="6371"/>
                    <a:pt x="12611" y="6704"/>
                  </a:cubicBezTo>
                  <a:cubicBezTo>
                    <a:pt x="12074" y="6549"/>
                    <a:pt x="11907" y="6249"/>
                    <a:pt x="11463" y="6116"/>
                  </a:cubicBezTo>
                  <a:cubicBezTo>
                    <a:pt x="11296" y="6493"/>
                    <a:pt x="11333" y="6882"/>
                    <a:pt x="11277" y="7259"/>
                  </a:cubicBezTo>
                  <a:cubicBezTo>
                    <a:pt x="11074" y="8658"/>
                    <a:pt x="11129" y="10045"/>
                    <a:pt x="11722" y="11410"/>
                  </a:cubicBezTo>
                  <a:cubicBezTo>
                    <a:pt x="11740" y="11444"/>
                    <a:pt x="11778" y="11477"/>
                    <a:pt x="11796" y="11510"/>
                  </a:cubicBezTo>
                  <a:cubicBezTo>
                    <a:pt x="12074" y="12532"/>
                    <a:pt x="12055" y="13564"/>
                    <a:pt x="11759" y="14585"/>
                  </a:cubicBezTo>
                  <a:cubicBezTo>
                    <a:pt x="11741" y="14629"/>
                    <a:pt x="11722" y="14663"/>
                    <a:pt x="11685" y="14707"/>
                  </a:cubicBezTo>
                  <a:cubicBezTo>
                    <a:pt x="11592" y="14796"/>
                    <a:pt x="11407" y="14818"/>
                    <a:pt x="11259" y="14862"/>
                  </a:cubicBezTo>
                  <a:cubicBezTo>
                    <a:pt x="11203" y="14785"/>
                    <a:pt x="11222" y="14696"/>
                    <a:pt x="11259" y="14618"/>
                  </a:cubicBezTo>
                  <a:cubicBezTo>
                    <a:pt x="11759" y="13475"/>
                    <a:pt x="11629" y="12332"/>
                    <a:pt x="11203" y="11188"/>
                  </a:cubicBezTo>
                  <a:cubicBezTo>
                    <a:pt x="10648" y="9790"/>
                    <a:pt x="10703" y="8358"/>
                    <a:pt x="10907" y="6926"/>
                  </a:cubicBezTo>
                  <a:close/>
                  <a:moveTo>
                    <a:pt x="9203" y="1421"/>
                  </a:moveTo>
                  <a:cubicBezTo>
                    <a:pt x="9128" y="1299"/>
                    <a:pt x="9184" y="1188"/>
                    <a:pt x="9203" y="1066"/>
                  </a:cubicBezTo>
                  <a:cubicBezTo>
                    <a:pt x="9740" y="1043"/>
                    <a:pt x="9703" y="1310"/>
                    <a:pt x="9832" y="1510"/>
                  </a:cubicBezTo>
                  <a:cubicBezTo>
                    <a:pt x="10147" y="2830"/>
                    <a:pt x="9925" y="4151"/>
                    <a:pt x="9925" y="5472"/>
                  </a:cubicBezTo>
                  <a:cubicBezTo>
                    <a:pt x="9944" y="7437"/>
                    <a:pt x="10203" y="9390"/>
                    <a:pt x="10203" y="11344"/>
                  </a:cubicBezTo>
                  <a:cubicBezTo>
                    <a:pt x="10203" y="12376"/>
                    <a:pt x="10203" y="13420"/>
                    <a:pt x="10184" y="14452"/>
                  </a:cubicBezTo>
                  <a:cubicBezTo>
                    <a:pt x="10184" y="14496"/>
                    <a:pt x="10184" y="14541"/>
                    <a:pt x="10184" y="14585"/>
                  </a:cubicBezTo>
                  <a:cubicBezTo>
                    <a:pt x="10166" y="14674"/>
                    <a:pt x="10110" y="14751"/>
                    <a:pt x="9944" y="14751"/>
                  </a:cubicBezTo>
                  <a:cubicBezTo>
                    <a:pt x="9795" y="14740"/>
                    <a:pt x="9758" y="14674"/>
                    <a:pt x="9758" y="14585"/>
                  </a:cubicBezTo>
                  <a:cubicBezTo>
                    <a:pt x="9758" y="14430"/>
                    <a:pt x="9758" y="14274"/>
                    <a:pt x="9777" y="14119"/>
                  </a:cubicBezTo>
                  <a:cubicBezTo>
                    <a:pt x="9962" y="12121"/>
                    <a:pt x="9832" y="10123"/>
                    <a:pt x="9703" y="8136"/>
                  </a:cubicBezTo>
                  <a:cubicBezTo>
                    <a:pt x="9610" y="6726"/>
                    <a:pt x="9462" y="5317"/>
                    <a:pt x="9629" y="3896"/>
                  </a:cubicBezTo>
                  <a:cubicBezTo>
                    <a:pt x="9740" y="3052"/>
                    <a:pt x="9666" y="2231"/>
                    <a:pt x="9203" y="1421"/>
                  </a:cubicBezTo>
                  <a:close/>
                  <a:moveTo>
                    <a:pt x="8462" y="2220"/>
                  </a:moveTo>
                  <a:cubicBezTo>
                    <a:pt x="8147" y="3607"/>
                    <a:pt x="8073" y="4995"/>
                    <a:pt x="8239" y="6393"/>
                  </a:cubicBezTo>
                  <a:cubicBezTo>
                    <a:pt x="8295" y="6904"/>
                    <a:pt x="8295" y="7426"/>
                    <a:pt x="8276" y="7947"/>
                  </a:cubicBezTo>
                  <a:cubicBezTo>
                    <a:pt x="8221" y="9890"/>
                    <a:pt x="8369" y="11821"/>
                    <a:pt x="8647" y="13764"/>
                  </a:cubicBezTo>
                  <a:cubicBezTo>
                    <a:pt x="8702" y="14208"/>
                    <a:pt x="8814" y="14663"/>
                    <a:pt x="8906" y="15107"/>
                  </a:cubicBezTo>
                  <a:cubicBezTo>
                    <a:pt x="8814" y="15107"/>
                    <a:pt x="8721" y="15107"/>
                    <a:pt x="8628" y="15107"/>
                  </a:cubicBezTo>
                  <a:cubicBezTo>
                    <a:pt x="8406" y="14574"/>
                    <a:pt x="8350" y="14030"/>
                    <a:pt x="8295" y="13486"/>
                  </a:cubicBezTo>
                  <a:cubicBezTo>
                    <a:pt x="8165" y="12376"/>
                    <a:pt x="8054" y="11277"/>
                    <a:pt x="8017" y="10167"/>
                  </a:cubicBezTo>
                  <a:cubicBezTo>
                    <a:pt x="7943" y="8136"/>
                    <a:pt x="7906" y="6105"/>
                    <a:pt x="7906" y="4062"/>
                  </a:cubicBezTo>
                  <a:cubicBezTo>
                    <a:pt x="7906" y="3119"/>
                    <a:pt x="8054" y="2176"/>
                    <a:pt x="8443" y="1265"/>
                  </a:cubicBezTo>
                  <a:cubicBezTo>
                    <a:pt x="8499" y="1121"/>
                    <a:pt x="8591" y="988"/>
                    <a:pt x="8647" y="844"/>
                  </a:cubicBezTo>
                  <a:cubicBezTo>
                    <a:pt x="8980" y="599"/>
                    <a:pt x="9073" y="266"/>
                    <a:pt x="9536" y="0"/>
                  </a:cubicBezTo>
                  <a:cubicBezTo>
                    <a:pt x="9518" y="377"/>
                    <a:pt x="9166" y="610"/>
                    <a:pt x="8999" y="888"/>
                  </a:cubicBezTo>
                  <a:cubicBezTo>
                    <a:pt x="8647" y="1310"/>
                    <a:pt x="8573" y="1776"/>
                    <a:pt x="8462" y="2220"/>
                  </a:cubicBezTo>
                  <a:close/>
                  <a:moveTo>
                    <a:pt x="1774" y="11288"/>
                  </a:moveTo>
                  <a:cubicBezTo>
                    <a:pt x="1885" y="11422"/>
                    <a:pt x="2033" y="11577"/>
                    <a:pt x="1607" y="11610"/>
                  </a:cubicBezTo>
                  <a:cubicBezTo>
                    <a:pt x="607" y="10423"/>
                    <a:pt x="-171" y="9202"/>
                    <a:pt x="33" y="7836"/>
                  </a:cubicBezTo>
                  <a:cubicBezTo>
                    <a:pt x="88" y="7448"/>
                    <a:pt x="255" y="7071"/>
                    <a:pt x="570" y="6726"/>
                  </a:cubicBezTo>
                  <a:cubicBezTo>
                    <a:pt x="663" y="6627"/>
                    <a:pt x="755" y="6471"/>
                    <a:pt x="1033" y="6516"/>
                  </a:cubicBezTo>
                  <a:cubicBezTo>
                    <a:pt x="1033" y="6593"/>
                    <a:pt x="1070" y="6671"/>
                    <a:pt x="996" y="6760"/>
                  </a:cubicBezTo>
                  <a:cubicBezTo>
                    <a:pt x="181" y="7703"/>
                    <a:pt x="255" y="8680"/>
                    <a:pt x="737" y="9657"/>
                  </a:cubicBezTo>
                  <a:cubicBezTo>
                    <a:pt x="1033" y="10223"/>
                    <a:pt x="1330" y="10767"/>
                    <a:pt x="1774" y="11288"/>
                  </a:cubicBezTo>
                  <a:close/>
                  <a:moveTo>
                    <a:pt x="17557" y="8169"/>
                  </a:moveTo>
                  <a:cubicBezTo>
                    <a:pt x="17372" y="8092"/>
                    <a:pt x="17372" y="8014"/>
                    <a:pt x="17520" y="7925"/>
                  </a:cubicBezTo>
                  <a:cubicBezTo>
                    <a:pt x="17891" y="8003"/>
                    <a:pt x="18261" y="8081"/>
                    <a:pt x="18669" y="8058"/>
                  </a:cubicBezTo>
                  <a:cubicBezTo>
                    <a:pt x="18669" y="8058"/>
                    <a:pt x="18706" y="8058"/>
                    <a:pt x="18706" y="8058"/>
                  </a:cubicBezTo>
                  <a:cubicBezTo>
                    <a:pt x="18706" y="8058"/>
                    <a:pt x="18743" y="8047"/>
                    <a:pt x="18743" y="8047"/>
                  </a:cubicBezTo>
                  <a:cubicBezTo>
                    <a:pt x="18817" y="8036"/>
                    <a:pt x="18891" y="8014"/>
                    <a:pt x="18965" y="8003"/>
                  </a:cubicBezTo>
                  <a:cubicBezTo>
                    <a:pt x="19299" y="8014"/>
                    <a:pt x="19447" y="7870"/>
                    <a:pt x="19614" y="7725"/>
                  </a:cubicBezTo>
                  <a:cubicBezTo>
                    <a:pt x="19725" y="7637"/>
                    <a:pt x="19891" y="7514"/>
                    <a:pt x="20058" y="7592"/>
                  </a:cubicBezTo>
                  <a:cubicBezTo>
                    <a:pt x="20262" y="7670"/>
                    <a:pt x="20058" y="7792"/>
                    <a:pt x="19984" y="7881"/>
                  </a:cubicBezTo>
                  <a:cubicBezTo>
                    <a:pt x="19539" y="8314"/>
                    <a:pt x="18280" y="8458"/>
                    <a:pt x="17557" y="8169"/>
                  </a:cubicBezTo>
                  <a:close/>
                  <a:moveTo>
                    <a:pt x="11648" y="15595"/>
                  </a:moveTo>
                  <a:cubicBezTo>
                    <a:pt x="12148" y="16272"/>
                    <a:pt x="12370" y="16983"/>
                    <a:pt x="12315" y="17959"/>
                  </a:cubicBezTo>
                  <a:cubicBezTo>
                    <a:pt x="12204" y="18659"/>
                    <a:pt x="12315" y="19602"/>
                    <a:pt x="12074" y="20534"/>
                  </a:cubicBezTo>
                  <a:cubicBezTo>
                    <a:pt x="11981" y="20879"/>
                    <a:pt x="11815" y="21200"/>
                    <a:pt x="11463" y="21478"/>
                  </a:cubicBezTo>
                  <a:cubicBezTo>
                    <a:pt x="11407" y="21533"/>
                    <a:pt x="11314" y="21600"/>
                    <a:pt x="11203" y="21556"/>
                  </a:cubicBezTo>
                  <a:cubicBezTo>
                    <a:pt x="11092" y="21511"/>
                    <a:pt x="11129" y="21434"/>
                    <a:pt x="11185" y="21378"/>
                  </a:cubicBezTo>
                  <a:cubicBezTo>
                    <a:pt x="11740" y="20823"/>
                    <a:pt x="11815" y="20201"/>
                    <a:pt x="11833" y="19591"/>
                  </a:cubicBezTo>
                  <a:cubicBezTo>
                    <a:pt x="11870" y="18670"/>
                    <a:pt x="12111" y="17748"/>
                    <a:pt x="11889" y="16827"/>
                  </a:cubicBezTo>
                  <a:cubicBezTo>
                    <a:pt x="11796" y="16428"/>
                    <a:pt x="11611" y="16039"/>
                    <a:pt x="11351" y="15651"/>
                  </a:cubicBezTo>
                  <a:cubicBezTo>
                    <a:pt x="11296" y="15573"/>
                    <a:pt x="11148" y="15451"/>
                    <a:pt x="11351" y="15406"/>
                  </a:cubicBezTo>
                  <a:cubicBezTo>
                    <a:pt x="11518" y="15384"/>
                    <a:pt x="11592" y="15517"/>
                    <a:pt x="11648" y="15595"/>
                  </a:cubicBezTo>
                  <a:close/>
                  <a:moveTo>
                    <a:pt x="6461" y="17726"/>
                  </a:moveTo>
                  <a:cubicBezTo>
                    <a:pt x="6239" y="18725"/>
                    <a:pt x="6090" y="19724"/>
                    <a:pt x="6313" y="20734"/>
                  </a:cubicBezTo>
                  <a:cubicBezTo>
                    <a:pt x="6350" y="20901"/>
                    <a:pt x="6461" y="21078"/>
                    <a:pt x="6535" y="21245"/>
                  </a:cubicBezTo>
                  <a:cubicBezTo>
                    <a:pt x="6554" y="21300"/>
                    <a:pt x="6665" y="21378"/>
                    <a:pt x="6516" y="21411"/>
                  </a:cubicBezTo>
                  <a:cubicBezTo>
                    <a:pt x="6405" y="21445"/>
                    <a:pt x="6313" y="21378"/>
                    <a:pt x="6257" y="21323"/>
                  </a:cubicBezTo>
                  <a:cubicBezTo>
                    <a:pt x="5979" y="21078"/>
                    <a:pt x="5905" y="20790"/>
                    <a:pt x="5887" y="20501"/>
                  </a:cubicBezTo>
                  <a:cubicBezTo>
                    <a:pt x="5794" y="18925"/>
                    <a:pt x="6016" y="17371"/>
                    <a:pt x="6813" y="15850"/>
                  </a:cubicBezTo>
                  <a:cubicBezTo>
                    <a:pt x="6887" y="15717"/>
                    <a:pt x="6924" y="15562"/>
                    <a:pt x="7146" y="15484"/>
                  </a:cubicBezTo>
                  <a:cubicBezTo>
                    <a:pt x="7369" y="15506"/>
                    <a:pt x="7332" y="15573"/>
                    <a:pt x="7276" y="15651"/>
                  </a:cubicBezTo>
                  <a:cubicBezTo>
                    <a:pt x="6850" y="16328"/>
                    <a:pt x="6609" y="17016"/>
                    <a:pt x="6461" y="17726"/>
                  </a:cubicBezTo>
                  <a:close/>
                  <a:moveTo>
                    <a:pt x="10221" y="16761"/>
                  </a:moveTo>
                  <a:cubicBezTo>
                    <a:pt x="10221" y="16983"/>
                    <a:pt x="10221" y="17205"/>
                    <a:pt x="10221" y="17427"/>
                  </a:cubicBezTo>
                  <a:cubicBezTo>
                    <a:pt x="10203" y="18425"/>
                    <a:pt x="9999" y="19413"/>
                    <a:pt x="9851" y="20401"/>
                  </a:cubicBezTo>
                  <a:cubicBezTo>
                    <a:pt x="9832" y="20479"/>
                    <a:pt x="9851" y="20590"/>
                    <a:pt x="9666" y="20590"/>
                  </a:cubicBezTo>
                  <a:cubicBezTo>
                    <a:pt x="9425" y="20590"/>
                    <a:pt x="9425" y="20457"/>
                    <a:pt x="9443" y="20357"/>
                  </a:cubicBezTo>
                  <a:cubicBezTo>
                    <a:pt x="9480" y="20068"/>
                    <a:pt x="9536" y="19791"/>
                    <a:pt x="9592" y="19502"/>
                  </a:cubicBezTo>
                  <a:cubicBezTo>
                    <a:pt x="9795" y="18592"/>
                    <a:pt x="9869" y="17671"/>
                    <a:pt x="9944" y="16749"/>
                  </a:cubicBezTo>
                  <a:cubicBezTo>
                    <a:pt x="9944" y="16672"/>
                    <a:pt x="9888" y="16550"/>
                    <a:pt x="10092" y="16550"/>
                  </a:cubicBezTo>
                  <a:cubicBezTo>
                    <a:pt x="10259" y="16572"/>
                    <a:pt x="10203" y="16694"/>
                    <a:pt x="10221" y="16761"/>
                  </a:cubicBezTo>
                  <a:close/>
                  <a:moveTo>
                    <a:pt x="8313" y="15884"/>
                  </a:moveTo>
                  <a:cubicBezTo>
                    <a:pt x="8054" y="16394"/>
                    <a:pt x="7887" y="16916"/>
                    <a:pt x="7776" y="17449"/>
                  </a:cubicBezTo>
                  <a:cubicBezTo>
                    <a:pt x="7665" y="17959"/>
                    <a:pt x="7702" y="18459"/>
                    <a:pt x="7702" y="18969"/>
                  </a:cubicBezTo>
                  <a:cubicBezTo>
                    <a:pt x="7702" y="19047"/>
                    <a:pt x="7795" y="19191"/>
                    <a:pt x="7591" y="19202"/>
                  </a:cubicBezTo>
                  <a:cubicBezTo>
                    <a:pt x="7387" y="19214"/>
                    <a:pt x="7406" y="19069"/>
                    <a:pt x="7387" y="18992"/>
                  </a:cubicBezTo>
                  <a:cubicBezTo>
                    <a:pt x="7350" y="18714"/>
                    <a:pt x="7332" y="18437"/>
                    <a:pt x="7313" y="18159"/>
                  </a:cubicBezTo>
                  <a:cubicBezTo>
                    <a:pt x="7295" y="17427"/>
                    <a:pt x="7461" y="16705"/>
                    <a:pt x="7850" y="16006"/>
                  </a:cubicBezTo>
                  <a:cubicBezTo>
                    <a:pt x="7887" y="15939"/>
                    <a:pt x="7924" y="15861"/>
                    <a:pt x="7980" y="15806"/>
                  </a:cubicBezTo>
                  <a:cubicBezTo>
                    <a:pt x="8036" y="15739"/>
                    <a:pt x="8073" y="15651"/>
                    <a:pt x="8221" y="15673"/>
                  </a:cubicBezTo>
                  <a:cubicBezTo>
                    <a:pt x="8425" y="15706"/>
                    <a:pt x="8350" y="15817"/>
                    <a:pt x="8313" y="15884"/>
                  </a:cubicBezTo>
                  <a:close/>
                  <a:moveTo>
                    <a:pt x="8054" y="20934"/>
                  </a:moveTo>
                  <a:cubicBezTo>
                    <a:pt x="8073" y="20956"/>
                    <a:pt x="8036" y="21012"/>
                    <a:pt x="7998" y="21023"/>
                  </a:cubicBezTo>
                  <a:cubicBezTo>
                    <a:pt x="7943" y="21034"/>
                    <a:pt x="7850" y="21045"/>
                    <a:pt x="7776" y="21023"/>
                  </a:cubicBezTo>
                  <a:cubicBezTo>
                    <a:pt x="7572" y="20956"/>
                    <a:pt x="7406" y="20401"/>
                    <a:pt x="7554" y="20301"/>
                  </a:cubicBezTo>
                  <a:cubicBezTo>
                    <a:pt x="7572" y="20279"/>
                    <a:pt x="7628" y="20279"/>
                    <a:pt x="7702" y="20257"/>
                  </a:cubicBezTo>
                  <a:cubicBezTo>
                    <a:pt x="7721" y="20279"/>
                    <a:pt x="7758" y="20301"/>
                    <a:pt x="7776" y="20324"/>
                  </a:cubicBezTo>
                  <a:cubicBezTo>
                    <a:pt x="7869" y="20534"/>
                    <a:pt x="7961" y="20734"/>
                    <a:pt x="8054" y="20934"/>
                  </a:cubicBezTo>
                  <a:close/>
                  <a:moveTo>
                    <a:pt x="12667" y="12532"/>
                  </a:moveTo>
                  <a:cubicBezTo>
                    <a:pt x="12871" y="12232"/>
                    <a:pt x="13056" y="11977"/>
                    <a:pt x="13241" y="11721"/>
                  </a:cubicBezTo>
                  <a:cubicBezTo>
                    <a:pt x="14149" y="10467"/>
                    <a:pt x="14649" y="9146"/>
                    <a:pt x="15019" y="7814"/>
                  </a:cubicBezTo>
                  <a:cubicBezTo>
                    <a:pt x="15149" y="7337"/>
                    <a:pt x="15112" y="6860"/>
                    <a:pt x="15131" y="6382"/>
                  </a:cubicBezTo>
                  <a:cubicBezTo>
                    <a:pt x="15131" y="6294"/>
                    <a:pt x="15093" y="6160"/>
                    <a:pt x="15297" y="6160"/>
                  </a:cubicBezTo>
                  <a:cubicBezTo>
                    <a:pt x="15538" y="6149"/>
                    <a:pt x="15501" y="6294"/>
                    <a:pt x="15501" y="6393"/>
                  </a:cubicBezTo>
                  <a:cubicBezTo>
                    <a:pt x="15557" y="7681"/>
                    <a:pt x="15168" y="8924"/>
                    <a:pt x="14593" y="10156"/>
                  </a:cubicBezTo>
                  <a:cubicBezTo>
                    <a:pt x="14241" y="10900"/>
                    <a:pt x="13778" y="11621"/>
                    <a:pt x="13111" y="12287"/>
                  </a:cubicBezTo>
                  <a:cubicBezTo>
                    <a:pt x="13000" y="12354"/>
                    <a:pt x="12945" y="12465"/>
                    <a:pt x="12667" y="12532"/>
                  </a:cubicBezTo>
                  <a:close/>
                  <a:moveTo>
                    <a:pt x="16353" y="8547"/>
                  </a:moveTo>
                  <a:cubicBezTo>
                    <a:pt x="16168" y="9224"/>
                    <a:pt x="15853" y="9912"/>
                    <a:pt x="15445" y="10578"/>
                  </a:cubicBezTo>
                  <a:cubicBezTo>
                    <a:pt x="15038" y="11233"/>
                    <a:pt x="14556" y="11854"/>
                    <a:pt x="13760" y="12376"/>
                  </a:cubicBezTo>
                  <a:cubicBezTo>
                    <a:pt x="13334" y="12665"/>
                    <a:pt x="13000" y="13009"/>
                    <a:pt x="12630" y="13320"/>
                  </a:cubicBezTo>
                  <a:cubicBezTo>
                    <a:pt x="12574" y="13375"/>
                    <a:pt x="12519" y="13486"/>
                    <a:pt x="12370" y="13420"/>
                  </a:cubicBezTo>
                  <a:cubicBezTo>
                    <a:pt x="12259" y="13375"/>
                    <a:pt x="12333" y="13286"/>
                    <a:pt x="12407" y="13220"/>
                  </a:cubicBezTo>
                  <a:cubicBezTo>
                    <a:pt x="12815" y="12865"/>
                    <a:pt x="13185" y="12487"/>
                    <a:pt x="13630" y="12154"/>
                  </a:cubicBezTo>
                  <a:cubicBezTo>
                    <a:pt x="14797" y="11299"/>
                    <a:pt x="15279" y="10289"/>
                    <a:pt x="15742" y="9257"/>
                  </a:cubicBezTo>
                  <a:cubicBezTo>
                    <a:pt x="15853" y="9013"/>
                    <a:pt x="15927" y="8758"/>
                    <a:pt x="16020" y="8502"/>
                  </a:cubicBezTo>
                  <a:cubicBezTo>
                    <a:pt x="16038" y="8425"/>
                    <a:pt x="16020" y="8303"/>
                    <a:pt x="16224" y="8314"/>
                  </a:cubicBezTo>
                  <a:cubicBezTo>
                    <a:pt x="16409" y="8325"/>
                    <a:pt x="16353" y="8436"/>
                    <a:pt x="16353" y="8547"/>
                  </a:cubicBezTo>
                  <a:close/>
                  <a:moveTo>
                    <a:pt x="20077" y="8813"/>
                  </a:moveTo>
                  <a:cubicBezTo>
                    <a:pt x="19984" y="8835"/>
                    <a:pt x="19891" y="8846"/>
                    <a:pt x="19836" y="8791"/>
                  </a:cubicBezTo>
                  <a:cubicBezTo>
                    <a:pt x="19743" y="8702"/>
                    <a:pt x="19910" y="8702"/>
                    <a:pt x="19966" y="8658"/>
                  </a:cubicBezTo>
                  <a:cubicBezTo>
                    <a:pt x="20429" y="8414"/>
                    <a:pt x="20781" y="8136"/>
                    <a:pt x="20873" y="7670"/>
                  </a:cubicBezTo>
                  <a:cubicBezTo>
                    <a:pt x="20540" y="7992"/>
                    <a:pt x="20299" y="8258"/>
                    <a:pt x="19891" y="8458"/>
                  </a:cubicBezTo>
                  <a:cubicBezTo>
                    <a:pt x="19558" y="8624"/>
                    <a:pt x="19169" y="8691"/>
                    <a:pt x="18780" y="8769"/>
                  </a:cubicBezTo>
                  <a:cubicBezTo>
                    <a:pt x="18706" y="8780"/>
                    <a:pt x="18613" y="8780"/>
                    <a:pt x="18576" y="8735"/>
                  </a:cubicBezTo>
                  <a:cubicBezTo>
                    <a:pt x="18539" y="8680"/>
                    <a:pt x="18613" y="8647"/>
                    <a:pt x="18669" y="8624"/>
                  </a:cubicBezTo>
                  <a:cubicBezTo>
                    <a:pt x="18854" y="8558"/>
                    <a:pt x="19039" y="8502"/>
                    <a:pt x="19225" y="8436"/>
                  </a:cubicBezTo>
                  <a:cubicBezTo>
                    <a:pt x="19910" y="8225"/>
                    <a:pt x="20355" y="7903"/>
                    <a:pt x="20447" y="7437"/>
                  </a:cubicBezTo>
                  <a:cubicBezTo>
                    <a:pt x="20466" y="7315"/>
                    <a:pt x="20503" y="7215"/>
                    <a:pt x="20744" y="7215"/>
                  </a:cubicBezTo>
                  <a:cubicBezTo>
                    <a:pt x="20966" y="7204"/>
                    <a:pt x="21114" y="7270"/>
                    <a:pt x="21188" y="7403"/>
                  </a:cubicBezTo>
                  <a:cubicBezTo>
                    <a:pt x="21429" y="7792"/>
                    <a:pt x="20725" y="8669"/>
                    <a:pt x="20077" y="8813"/>
                  </a:cubicBezTo>
                  <a:close/>
                  <a:moveTo>
                    <a:pt x="16538" y="6826"/>
                  </a:moveTo>
                  <a:cubicBezTo>
                    <a:pt x="16520" y="6915"/>
                    <a:pt x="16538" y="7015"/>
                    <a:pt x="16390" y="7004"/>
                  </a:cubicBezTo>
                  <a:cubicBezTo>
                    <a:pt x="16186" y="6993"/>
                    <a:pt x="16224" y="6871"/>
                    <a:pt x="16224" y="6793"/>
                  </a:cubicBezTo>
                  <a:cubicBezTo>
                    <a:pt x="16224" y="6726"/>
                    <a:pt x="16205" y="6615"/>
                    <a:pt x="16372" y="6627"/>
                  </a:cubicBezTo>
                  <a:cubicBezTo>
                    <a:pt x="16557" y="6638"/>
                    <a:pt x="16520" y="6760"/>
                    <a:pt x="16538" y="6826"/>
                  </a:cubicBezTo>
                  <a:close/>
                  <a:moveTo>
                    <a:pt x="7350" y="14374"/>
                  </a:moveTo>
                  <a:cubicBezTo>
                    <a:pt x="7350" y="14308"/>
                    <a:pt x="7387" y="14263"/>
                    <a:pt x="7498" y="14252"/>
                  </a:cubicBezTo>
                  <a:cubicBezTo>
                    <a:pt x="7609" y="14263"/>
                    <a:pt x="7702" y="14296"/>
                    <a:pt x="7721" y="14363"/>
                  </a:cubicBezTo>
                  <a:cubicBezTo>
                    <a:pt x="7739" y="14441"/>
                    <a:pt x="7684" y="14485"/>
                    <a:pt x="7554" y="14485"/>
                  </a:cubicBezTo>
                  <a:cubicBezTo>
                    <a:pt x="7406" y="14496"/>
                    <a:pt x="7350" y="14441"/>
                    <a:pt x="7350" y="14374"/>
                  </a:cubicBezTo>
                  <a:close/>
                  <a:moveTo>
                    <a:pt x="940" y="4784"/>
                  </a:moveTo>
                  <a:cubicBezTo>
                    <a:pt x="1052" y="4762"/>
                    <a:pt x="1107" y="4817"/>
                    <a:pt x="1126" y="4873"/>
                  </a:cubicBezTo>
                  <a:cubicBezTo>
                    <a:pt x="1274" y="5339"/>
                    <a:pt x="1793" y="5672"/>
                    <a:pt x="2330" y="5994"/>
                  </a:cubicBezTo>
                  <a:cubicBezTo>
                    <a:pt x="2311" y="5994"/>
                    <a:pt x="2274" y="6005"/>
                    <a:pt x="2256" y="6005"/>
                  </a:cubicBezTo>
                  <a:cubicBezTo>
                    <a:pt x="2219" y="6005"/>
                    <a:pt x="2182" y="6005"/>
                    <a:pt x="2145" y="6016"/>
                  </a:cubicBezTo>
                  <a:cubicBezTo>
                    <a:pt x="2052" y="6016"/>
                    <a:pt x="1978" y="6005"/>
                    <a:pt x="1885" y="6005"/>
                  </a:cubicBezTo>
                  <a:cubicBezTo>
                    <a:pt x="1478" y="5750"/>
                    <a:pt x="1052" y="5483"/>
                    <a:pt x="922" y="5117"/>
                  </a:cubicBezTo>
                  <a:cubicBezTo>
                    <a:pt x="903" y="5050"/>
                    <a:pt x="866" y="4995"/>
                    <a:pt x="866" y="4928"/>
                  </a:cubicBezTo>
                  <a:cubicBezTo>
                    <a:pt x="866" y="4873"/>
                    <a:pt x="829" y="4806"/>
                    <a:pt x="940" y="4784"/>
                  </a:cubicBezTo>
                  <a:close/>
                  <a:moveTo>
                    <a:pt x="3719" y="6160"/>
                  </a:moveTo>
                  <a:cubicBezTo>
                    <a:pt x="3497" y="6105"/>
                    <a:pt x="3256" y="6038"/>
                    <a:pt x="3034" y="5983"/>
                  </a:cubicBezTo>
                  <a:cubicBezTo>
                    <a:pt x="3071" y="5772"/>
                    <a:pt x="3238" y="5838"/>
                    <a:pt x="3423" y="5905"/>
                  </a:cubicBezTo>
                  <a:cubicBezTo>
                    <a:pt x="3590" y="5961"/>
                    <a:pt x="3701" y="6038"/>
                    <a:pt x="3719" y="6160"/>
                  </a:cubicBezTo>
                  <a:close/>
                  <a:moveTo>
                    <a:pt x="477" y="4107"/>
                  </a:moveTo>
                  <a:cubicBezTo>
                    <a:pt x="366" y="3852"/>
                    <a:pt x="292" y="3596"/>
                    <a:pt x="311" y="3474"/>
                  </a:cubicBezTo>
                  <a:cubicBezTo>
                    <a:pt x="329" y="2953"/>
                    <a:pt x="440" y="2575"/>
                    <a:pt x="589" y="2198"/>
                  </a:cubicBezTo>
                  <a:cubicBezTo>
                    <a:pt x="626" y="2131"/>
                    <a:pt x="626" y="2020"/>
                    <a:pt x="774" y="2042"/>
                  </a:cubicBezTo>
                  <a:cubicBezTo>
                    <a:pt x="978" y="2065"/>
                    <a:pt x="885" y="2176"/>
                    <a:pt x="866" y="2242"/>
                  </a:cubicBezTo>
                  <a:cubicBezTo>
                    <a:pt x="811" y="2420"/>
                    <a:pt x="737" y="2586"/>
                    <a:pt x="681" y="2753"/>
                  </a:cubicBezTo>
                  <a:cubicBezTo>
                    <a:pt x="551" y="3197"/>
                    <a:pt x="551" y="3641"/>
                    <a:pt x="737" y="4074"/>
                  </a:cubicBezTo>
                  <a:cubicBezTo>
                    <a:pt x="755" y="4129"/>
                    <a:pt x="829" y="4218"/>
                    <a:pt x="700" y="4240"/>
                  </a:cubicBezTo>
                  <a:cubicBezTo>
                    <a:pt x="533" y="4273"/>
                    <a:pt x="496" y="4173"/>
                    <a:pt x="477" y="4107"/>
                  </a:cubicBezTo>
                  <a:close/>
                  <a:moveTo>
                    <a:pt x="1163" y="4151"/>
                  </a:moveTo>
                  <a:cubicBezTo>
                    <a:pt x="1237" y="3752"/>
                    <a:pt x="1311" y="3341"/>
                    <a:pt x="1367" y="2941"/>
                  </a:cubicBezTo>
                  <a:cubicBezTo>
                    <a:pt x="1404" y="2664"/>
                    <a:pt x="1367" y="2386"/>
                    <a:pt x="1367" y="2109"/>
                  </a:cubicBezTo>
                  <a:cubicBezTo>
                    <a:pt x="1422" y="2109"/>
                    <a:pt x="1459" y="2109"/>
                    <a:pt x="1515" y="2109"/>
                  </a:cubicBezTo>
                  <a:cubicBezTo>
                    <a:pt x="1681" y="2231"/>
                    <a:pt x="1681" y="2386"/>
                    <a:pt x="1681" y="2531"/>
                  </a:cubicBezTo>
                  <a:cubicBezTo>
                    <a:pt x="1719" y="3086"/>
                    <a:pt x="1515" y="3630"/>
                    <a:pt x="1422" y="4185"/>
                  </a:cubicBezTo>
                  <a:cubicBezTo>
                    <a:pt x="1404" y="4240"/>
                    <a:pt x="1422" y="4318"/>
                    <a:pt x="1292" y="4307"/>
                  </a:cubicBezTo>
                  <a:cubicBezTo>
                    <a:pt x="1163" y="4296"/>
                    <a:pt x="1144" y="4218"/>
                    <a:pt x="1163" y="4151"/>
                  </a:cubicBezTo>
                  <a:close/>
                  <a:moveTo>
                    <a:pt x="3126" y="5250"/>
                  </a:moveTo>
                  <a:cubicBezTo>
                    <a:pt x="3793" y="5661"/>
                    <a:pt x="4516" y="5994"/>
                    <a:pt x="5516" y="6094"/>
                  </a:cubicBezTo>
                  <a:cubicBezTo>
                    <a:pt x="5109" y="6249"/>
                    <a:pt x="4701" y="6216"/>
                    <a:pt x="4034" y="5961"/>
                  </a:cubicBezTo>
                  <a:cubicBezTo>
                    <a:pt x="3608" y="5783"/>
                    <a:pt x="3145" y="5616"/>
                    <a:pt x="3126" y="5250"/>
                  </a:cubicBezTo>
                  <a:close/>
                  <a:moveTo>
                    <a:pt x="2089" y="4218"/>
                  </a:moveTo>
                  <a:cubicBezTo>
                    <a:pt x="1996" y="3996"/>
                    <a:pt x="1885" y="3763"/>
                    <a:pt x="2089" y="3474"/>
                  </a:cubicBezTo>
                  <a:cubicBezTo>
                    <a:pt x="2311" y="3741"/>
                    <a:pt x="2311" y="3974"/>
                    <a:pt x="2330" y="4207"/>
                  </a:cubicBezTo>
                  <a:cubicBezTo>
                    <a:pt x="2330" y="4251"/>
                    <a:pt x="2293" y="4284"/>
                    <a:pt x="2237" y="4273"/>
                  </a:cubicBezTo>
                  <a:cubicBezTo>
                    <a:pt x="2182" y="4273"/>
                    <a:pt x="2108" y="4240"/>
                    <a:pt x="2089" y="4218"/>
                  </a:cubicBezTo>
                  <a:close/>
                  <a:moveTo>
                    <a:pt x="5312" y="6449"/>
                  </a:moveTo>
                  <a:cubicBezTo>
                    <a:pt x="5442" y="6460"/>
                    <a:pt x="5627" y="6427"/>
                    <a:pt x="5627" y="6549"/>
                  </a:cubicBezTo>
                  <a:cubicBezTo>
                    <a:pt x="5627" y="6660"/>
                    <a:pt x="5461" y="6660"/>
                    <a:pt x="5331" y="6671"/>
                  </a:cubicBezTo>
                  <a:cubicBezTo>
                    <a:pt x="5275" y="6671"/>
                    <a:pt x="5201" y="6671"/>
                    <a:pt x="5146" y="6682"/>
                  </a:cubicBezTo>
                  <a:cubicBezTo>
                    <a:pt x="4997" y="6682"/>
                    <a:pt x="4831" y="6693"/>
                    <a:pt x="4720" y="6604"/>
                  </a:cubicBezTo>
                  <a:cubicBezTo>
                    <a:pt x="4645" y="6560"/>
                    <a:pt x="4553" y="6504"/>
                    <a:pt x="4608" y="6438"/>
                  </a:cubicBezTo>
                  <a:cubicBezTo>
                    <a:pt x="4664" y="6382"/>
                    <a:pt x="4775" y="6405"/>
                    <a:pt x="4849" y="6416"/>
                  </a:cubicBezTo>
                  <a:cubicBezTo>
                    <a:pt x="4997" y="6427"/>
                    <a:pt x="5164" y="6438"/>
                    <a:pt x="5312" y="644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0" name="Shape">
              <a:extLst>
                <a:ext uri="{FF2B5EF4-FFF2-40B4-BE49-F238E27FC236}">
                  <a16:creationId xmlns:a16="http://schemas.microsoft.com/office/drawing/2014/main" id="{DE3A2868-B71B-C3C7-E476-BFA7EF2EA5A0}"/>
                </a:ext>
              </a:extLst>
            </p:cNvPr>
            <p:cNvSpPr/>
            <p:nvPr/>
          </p:nvSpPr>
          <p:spPr>
            <a:xfrm>
              <a:off x="8128000" y="533399"/>
              <a:ext cx="767372" cy="1644974"/>
            </a:xfrm>
            <a:custGeom>
              <a:avLst/>
              <a:gdLst/>
              <a:ahLst/>
              <a:cxnLst>
                <a:cxn ang="0">
                  <a:pos x="wd2" y="hd2"/>
                </a:cxn>
                <a:cxn ang="5400000">
                  <a:pos x="wd2" y="hd2"/>
                </a:cxn>
                <a:cxn ang="10800000">
                  <a:pos x="wd2" y="hd2"/>
                </a:cxn>
                <a:cxn ang="16200000">
                  <a:pos x="wd2" y="hd2"/>
                </a:cxn>
              </a:cxnLst>
              <a:rect l="0" t="0" r="r" b="b"/>
              <a:pathLst>
                <a:path w="20882" h="21505" extrusionOk="0">
                  <a:moveTo>
                    <a:pt x="20300" y="21063"/>
                  </a:moveTo>
                  <a:cubicBezTo>
                    <a:pt x="19159" y="21263"/>
                    <a:pt x="17984" y="21495"/>
                    <a:pt x="16740" y="21495"/>
                  </a:cubicBezTo>
                  <a:cubicBezTo>
                    <a:pt x="16464" y="21495"/>
                    <a:pt x="16153" y="21545"/>
                    <a:pt x="15945" y="21412"/>
                  </a:cubicBezTo>
                  <a:cubicBezTo>
                    <a:pt x="15773" y="20748"/>
                    <a:pt x="15565" y="20067"/>
                    <a:pt x="15461" y="19403"/>
                  </a:cubicBezTo>
                  <a:cubicBezTo>
                    <a:pt x="14943" y="16514"/>
                    <a:pt x="14667" y="13609"/>
                    <a:pt x="14770" y="10703"/>
                  </a:cubicBezTo>
                  <a:cubicBezTo>
                    <a:pt x="14805" y="9923"/>
                    <a:pt x="14805" y="9159"/>
                    <a:pt x="14701" y="8379"/>
                  </a:cubicBezTo>
                  <a:cubicBezTo>
                    <a:pt x="14390" y="6287"/>
                    <a:pt x="14528" y="4212"/>
                    <a:pt x="15116" y="2136"/>
                  </a:cubicBezTo>
                  <a:cubicBezTo>
                    <a:pt x="15289" y="1456"/>
                    <a:pt x="15461" y="775"/>
                    <a:pt x="16118" y="144"/>
                  </a:cubicBezTo>
                  <a:cubicBezTo>
                    <a:pt x="16222" y="227"/>
                    <a:pt x="16256" y="343"/>
                    <a:pt x="16498" y="393"/>
                  </a:cubicBezTo>
                  <a:cubicBezTo>
                    <a:pt x="16464" y="576"/>
                    <a:pt x="16360" y="742"/>
                    <a:pt x="16498" y="924"/>
                  </a:cubicBezTo>
                  <a:cubicBezTo>
                    <a:pt x="17328" y="2120"/>
                    <a:pt x="17466" y="3365"/>
                    <a:pt x="17293" y="4610"/>
                  </a:cubicBezTo>
                  <a:cubicBezTo>
                    <a:pt x="16982" y="6735"/>
                    <a:pt x="17259" y="8844"/>
                    <a:pt x="17431" y="10952"/>
                  </a:cubicBezTo>
                  <a:cubicBezTo>
                    <a:pt x="17673" y="13941"/>
                    <a:pt x="17915" y="16913"/>
                    <a:pt x="17570" y="19901"/>
                  </a:cubicBezTo>
                  <a:cubicBezTo>
                    <a:pt x="17535" y="20134"/>
                    <a:pt x="17535" y="20366"/>
                    <a:pt x="17535" y="20598"/>
                  </a:cubicBezTo>
                  <a:cubicBezTo>
                    <a:pt x="17535" y="20715"/>
                    <a:pt x="17604" y="20831"/>
                    <a:pt x="17881" y="20847"/>
                  </a:cubicBezTo>
                  <a:cubicBezTo>
                    <a:pt x="18226" y="20864"/>
                    <a:pt x="18295" y="20731"/>
                    <a:pt x="18330" y="20598"/>
                  </a:cubicBezTo>
                  <a:cubicBezTo>
                    <a:pt x="18365" y="20532"/>
                    <a:pt x="18330" y="20466"/>
                    <a:pt x="18330" y="20399"/>
                  </a:cubicBezTo>
                  <a:cubicBezTo>
                    <a:pt x="18330" y="18855"/>
                    <a:pt x="18365" y="17295"/>
                    <a:pt x="18365" y="15750"/>
                  </a:cubicBezTo>
                  <a:cubicBezTo>
                    <a:pt x="18365" y="12812"/>
                    <a:pt x="17881" y="9890"/>
                    <a:pt x="17846" y="6968"/>
                  </a:cubicBezTo>
                  <a:cubicBezTo>
                    <a:pt x="17812" y="4992"/>
                    <a:pt x="18261" y="3016"/>
                    <a:pt x="17673" y="1041"/>
                  </a:cubicBezTo>
                  <a:cubicBezTo>
                    <a:pt x="17742" y="1041"/>
                    <a:pt x="17812" y="1041"/>
                    <a:pt x="17881" y="1041"/>
                  </a:cubicBezTo>
                  <a:cubicBezTo>
                    <a:pt x="19574" y="2136"/>
                    <a:pt x="20265" y="3382"/>
                    <a:pt x="20265" y="4726"/>
                  </a:cubicBezTo>
                  <a:cubicBezTo>
                    <a:pt x="20300" y="6204"/>
                    <a:pt x="19885" y="7682"/>
                    <a:pt x="19643" y="9159"/>
                  </a:cubicBezTo>
                  <a:cubicBezTo>
                    <a:pt x="19298" y="11301"/>
                    <a:pt x="19194" y="13443"/>
                    <a:pt x="20162" y="15551"/>
                  </a:cubicBezTo>
                  <a:cubicBezTo>
                    <a:pt x="20957" y="17245"/>
                    <a:pt x="21233" y="18971"/>
                    <a:pt x="20265" y="20681"/>
                  </a:cubicBezTo>
                  <a:cubicBezTo>
                    <a:pt x="20231" y="20814"/>
                    <a:pt x="20196" y="20947"/>
                    <a:pt x="20300" y="21063"/>
                  </a:cubicBezTo>
                  <a:close/>
                  <a:moveTo>
                    <a:pt x="14770" y="19005"/>
                  </a:moveTo>
                  <a:cubicBezTo>
                    <a:pt x="14528" y="17344"/>
                    <a:pt x="14321" y="15701"/>
                    <a:pt x="14252" y="14040"/>
                  </a:cubicBezTo>
                  <a:cubicBezTo>
                    <a:pt x="14114" y="11002"/>
                    <a:pt x="14045" y="7964"/>
                    <a:pt x="14045" y="4909"/>
                  </a:cubicBezTo>
                  <a:cubicBezTo>
                    <a:pt x="14045" y="3498"/>
                    <a:pt x="14321" y="2087"/>
                    <a:pt x="15047" y="725"/>
                  </a:cubicBezTo>
                  <a:cubicBezTo>
                    <a:pt x="15150" y="509"/>
                    <a:pt x="15323" y="310"/>
                    <a:pt x="15427" y="94"/>
                  </a:cubicBezTo>
                  <a:cubicBezTo>
                    <a:pt x="14978" y="-22"/>
                    <a:pt x="14494" y="-22"/>
                    <a:pt x="14010" y="44"/>
                  </a:cubicBezTo>
                  <a:cubicBezTo>
                    <a:pt x="13422" y="144"/>
                    <a:pt x="12835" y="244"/>
                    <a:pt x="12247" y="343"/>
                  </a:cubicBezTo>
                  <a:cubicBezTo>
                    <a:pt x="12420" y="509"/>
                    <a:pt x="12317" y="659"/>
                    <a:pt x="12144" y="808"/>
                  </a:cubicBezTo>
                  <a:cubicBezTo>
                    <a:pt x="11349" y="1605"/>
                    <a:pt x="11072" y="2452"/>
                    <a:pt x="11072" y="3299"/>
                  </a:cubicBezTo>
                  <a:cubicBezTo>
                    <a:pt x="11072" y="5324"/>
                    <a:pt x="10830" y="7366"/>
                    <a:pt x="11211" y="9392"/>
                  </a:cubicBezTo>
                  <a:cubicBezTo>
                    <a:pt x="11695" y="11816"/>
                    <a:pt x="11729" y="14240"/>
                    <a:pt x="12144" y="16664"/>
                  </a:cubicBezTo>
                  <a:cubicBezTo>
                    <a:pt x="12282" y="17461"/>
                    <a:pt x="12144" y="18257"/>
                    <a:pt x="12109" y="19071"/>
                  </a:cubicBezTo>
                  <a:cubicBezTo>
                    <a:pt x="12109" y="19220"/>
                    <a:pt x="12006" y="19353"/>
                    <a:pt x="11591" y="19303"/>
                  </a:cubicBezTo>
                  <a:cubicBezTo>
                    <a:pt x="11418" y="19968"/>
                    <a:pt x="11695" y="20615"/>
                    <a:pt x="11936" y="21263"/>
                  </a:cubicBezTo>
                  <a:cubicBezTo>
                    <a:pt x="12144" y="21279"/>
                    <a:pt x="12317" y="21296"/>
                    <a:pt x="12524" y="21312"/>
                  </a:cubicBezTo>
                  <a:cubicBezTo>
                    <a:pt x="13457" y="21362"/>
                    <a:pt x="14390" y="21578"/>
                    <a:pt x="15358" y="21429"/>
                  </a:cubicBezTo>
                  <a:cubicBezTo>
                    <a:pt x="14978" y="20632"/>
                    <a:pt x="14874" y="19802"/>
                    <a:pt x="14770" y="19005"/>
                  </a:cubicBezTo>
                  <a:close/>
                  <a:moveTo>
                    <a:pt x="13664" y="20300"/>
                  </a:moveTo>
                  <a:cubicBezTo>
                    <a:pt x="13699" y="20416"/>
                    <a:pt x="13595" y="20482"/>
                    <a:pt x="13353" y="20482"/>
                  </a:cubicBezTo>
                  <a:cubicBezTo>
                    <a:pt x="13111" y="20482"/>
                    <a:pt x="13008" y="20416"/>
                    <a:pt x="12973" y="20300"/>
                  </a:cubicBezTo>
                  <a:cubicBezTo>
                    <a:pt x="12973" y="20200"/>
                    <a:pt x="13042" y="20134"/>
                    <a:pt x="13250" y="20117"/>
                  </a:cubicBezTo>
                  <a:cubicBezTo>
                    <a:pt x="13457" y="20150"/>
                    <a:pt x="13630" y="20200"/>
                    <a:pt x="13664" y="20300"/>
                  </a:cubicBezTo>
                  <a:close/>
                  <a:moveTo>
                    <a:pt x="1154" y="8927"/>
                  </a:moveTo>
                  <a:cubicBezTo>
                    <a:pt x="-367" y="10338"/>
                    <a:pt x="-229" y="11799"/>
                    <a:pt x="670" y="13260"/>
                  </a:cubicBezTo>
                  <a:cubicBezTo>
                    <a:pt x="1188" y="14090"/>
                    <a:pt x="1776" y="14920"/>
                    <a:pt x="2571" y="15701"/>
                  </a:cubicBezTo>
                  <a:cubicBezTo>
                    <a:pt x="2778" y="15900"/>
                    <a:pt x="3054" y="16132"/>
                    <a:pt x="2260" y="16182"/>
                  </a:cubicBezTo>
                  <a:cubicBezTo>
                    <a:pt x="3400" y="17128"/>
                    <a:pt x="5024" y="17826"/>
                    <a:pt x="6994" y="18357"/>
                  </a:cubicBezTo>
                  <a:cubicBezTo>
                    <a:pt x="8377" y="18739"/>
                    <a:pt x="9932" y="18888"/>
                    <a:pt x="11418" y="19171"/>
                  </a:cubicBezTo>
                  <a:cubicBezTo>
                    <a:pt x="11418" y="18822"/>
                    <a:pt x="11660" y="18440"/>
                    <a:pt x="11383" y="18141"/>
                  </a:cubicBezTo>
                  <a:cubicBezTo>
                    <a:pt x="11107" y="17842"/>
                    <a:pt x="10139" y="17942"/>
                    <a:pt x="9483" y="17809"/>
                  </a:cubicBezTo>
                  <a:cubicBezTo>
                    <a:pt x="8031" y="17477"/>
                    <a:pt x="6960" y="16962"/>
                    <a:pt x="6061" y="16332"/>
                  </a:cubicBezTo>
                  <a:cubicBezTo>
                    <a:pt x="4264" y="15053"/>
                    <a:pt x="3607" y="13592"/>
                    <a:pt x="2916" y="12115"/>
                  </a:cubicBezTo>
                  <a:cubicBezTo>
                    <a:pt x="2398" y="11002"/>
                    <a:pt x="2709" y="9890"/>
                    <a:pt x="3054" y="8777"/>
                  </a:cubicBezTo>
                  <a:cubicBezTo>
                    <a:pt x="3124" y="8611"/>
                    <a:pt x="3193" y="8479"/>
                    <a:pt x="3538" y="8429"/>
                  </a:cubicBezTo>
                  <a:cubicBezTo>
                    <a:pt x="3918" y="8379"/>
                    <a:pt x="4126" y="8512"/>
                    <a:pt x="4299" y="8628"/>
                  </a:cubicBezTo>
                  <a:cubicBezTo>
                    <a:pt x="5301" y="9292"/>
                    <a:pt x="5646" y="10056"/>
                    <a:pt x="5992" y="10836"/>
                  </a:cubicBezTo>
                  <a:cubicBezTo>
                    <a:pt x="6545" y="12031"/>
                    <a:pt x="6960" y="13243"/>
                    <a:pt x="7720" y="14422"/>
                  </a:cubicBezTo>
                  <a:cubicBezTo>
                    <a:pt x="8169" y="15120"/>
                    <a:pt x="8791" y="15767"/>
                    <a:pt x="10174" y="16166"/>
                  </a:cubicBezTo>
                  <a:cubicBezTo>
                    <a:pt x="10485" y="16066"/>
                    <a:pt x="10519" y="15950"/>
                    <a:pt x="10416" y="15767"/>
                  </a:cubicBezTo>
                  <a:cubicBezTo>
                    <a:pt x="9655" y="14123"/>
                    <a:pt x="9033" y="12463"/>
                    <a:pt x="8584" y="10786"/>
                  </a:cubicBezTo>
                  <a:cubicBezTo>
                    <a:pt x="8480" y="10388"/>
                    <a:pt x="8238" y="10006"/>
                    <a:pt x="8066" y="9624"/>
                  </a:cubicBezTo>
                  <a:cubicBezTo>
                    <a:pt x="7547" y="9043"/>
                    <a:pt x="6891" y="8512"/>
                    <a:pt x="6165" y="8014"/>
                  </a:cubicBezTo>
                  <a:cubicBezTo>
                    <a:pt x="5750" y="7931"/>
                    <a:pt x="5301" y="7831"/>
                    <a:pt x="4886" y="7748"/>
                  </a:cubicBezTo>
                  <a:cubicBezTo>
                    <a:pt x="4437" y="7765"/>
                    <a:pt x="4022" y="7765"/>
                    <a:pt x="3573" y="7781"/>
                  </a:cubicBezTo>
                  <a:cubicBezTo>
                    <a:pt x="3538" y="7781"/>
                    <a:pt x="3469" y="7798"/>
                    <a:pt x="3435" y="7798"/>
                  </a:cubicBezTo>
                  <a:cubicBezTo>
                    <a:pt x="3365" y="7831"/>
                    <a:pt x="3331" y="7848"/>
                    <a:pt x="3227" y="7814"/>
                  </a:cubicBezTo>
                  <a:cubicBezTo>
                    <a:pt x="3054" y="7814"/>
                    <a:pt x="2916" y="7798"/>
                    <a:pt x="2743" y="7798"/>
                  </a:cubicBezTo>
                  <a:cubicBezTo>
                    <a:pt x="2398" y="7964"/>
                    <a:pt x="2087" y="8130"/>
                    <a:pt x="1534" y="8113"/>
                  </a:cubicBezTo>
                  <a:cubicBezTo>
                    <a:pt x="1396" y="8263"/>
                    <a:pt x="1257" y="8412"/>
                    <a:pt x="1154" y="8562"/>
                  </a:cubicBezTo>
                  <a:cubicBezTo>
                    <a:pt x="1223" y="8694"/>
                    <a:pt x="1292" y="8811"/>
                    <a:pt x="1154" y="8927"/>
                  </a:cubicBezTo>
                  <a:close/>
                  <a:moveTo>
                    <a:pt x="3331" y="10205"/>
                  </a:moveTo>
                  <a:cubicBezTo>
                    <a:pt x="3262" y="12131"/>
                    <a:pt x="4160" y="13957"/>
                    <a:pt x="5992" y="15667"/>
                  </a:cubicBezTo>
                  <a:cubicBezTo>
                    <a:pt x="6994" y="16597"/>
                    <a:pt x="8480" y="17328"/>
                    <a:pt x="10727" y="17593"/>
                  </a:cubicBezTo>
                  <a:cubicBezTo>
                    <a:pt x="10969" y="17627"/>
                    <a:pt x="11487" y="17809"/>
                    <a:pt x="11556" y="17527"/>
                  </a:cubicBezTo>
                  <a:cubicBezTo>
                    <a:pt x="11591" y="17311"/>
                    <a:pt x="11936" y="16962"/>
                    <a:pt x="11176" y="16846"/>
                  </a:cubicBezTo>
                  <a:cubicBezTo>
                    <a:pt x="8930" y="16481"/>
                    <a:pt x="7824" y="15651"/>
                    <a:pt x="7167" y="14638"/>
                  </a:cubicBezTo>
                  <a:cubicBezTo>
                    <a:pt x="6545" y="13659"/>
                    <a:pt x="6130" y="12662"/>
                    <a:pt x="5750" y="11650"/>
                  </a:cubicBezTo>
                  <a:cubicBezTo>
                    <a:pt x="5405" y="10670"/>
                    <a:pt x="5094" y="9691"/>
                    <a:pt x="3780" y="8728"/>
                  </a:cubicBezTo>
                  <a:cubicBezTo>
                    <a:pt x="3677" y="9309"/>
                    <a:pt x="3331" y="9740"/>
                    <a:pt x="3331" y="10205"/>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2186488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bg2"/>
        </a:soli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4708849" y="365125"/>
            <a:ext cx="6644950" cy="1325563"/>
          </a:xfrm>
          <a:prstGeom prst="rect">
            <a:avLst/>
          </a:prstGeom>
        </p:spPr>
        <p:txBody>
          <a:body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4708849" y="1825625"/>
            <a:ext cx="6644950" cy="4093394"/>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A8A3FA1-377F-4383-B7E8-14D9409AF64B}"/>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20" name="Footer Placeholder 4">
            <a:extLst>
              <a:ext uri="{FF2B5EF4-FFF2-40B4-BE49-F238E27FC236}">
                <a16:creationId xmlns:a16="http://schemas.microsoft.com/office/drawing/2014/main" id="{566F5CF8-699B-4A09-9AD0-718B0175E486}"/>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21" name="Slide Number Placeholder 5">
            <a:extLst>
              <a:ext uri="{FF2B5EF4-FFF2-40B4-BE49-F238E27FC236}">
                <a16:creationId xmlns:a16="http://schemas.microsoft.com/office/drawing/2014/main" id="{7C55771C-35B2-4842-A572-EEE14A727DBF}"/>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grpSp>
        <p:nvGrpSpPr>
          <p:cNvPr id="2" name="Group 1">
            <a:extLst>
              <a:ext uri="{FF2B5EF4-FFF2-40B4-BE49-F238E27FC236}">
                <a16:creationId xmlns:a16="http://schemas.microsoft.com/office/drawing/2014/main" id="{B05CA442-1340-D570-0758-4CADD1DBD361}"/>
              </a:ext>
            </a:extLst>
          </p:cNvPr>
          <p:cNvGrpSpPr/>
          <p:nvPr userDrawn="1"/>
        </p:nvGrpSpPr>
        <p:grpSpPr>
          <a:xfrm>
            <a:off x="196643" y="308532"/>
            <a:ext cx="3753465" cy="5907204"/>
            <a:chOff x="5829300" y="393699"/>
            <a:chExt cx="1747140" cy="2749649"/>
          </a:xfrm>
        </p:grpSpPr>
        <p:sp>
          <p:nvSpPr>
            <p:cNvPr id="3" name="Shape">
              <a:extLst>
                <a:ext uri="{FF2B5EF4-FFF2-40B4-BE49-F238E27FC236}">
                  <a16:creationId xmlns:a16="http://schemas.microsoft.com/office/drawing/2014/main" id="{13944F18-D107-7509-E34B-F73E08C84C15}"/>
                </a:ext>
              </a:extLst>
            </p:cNvPr>
            <p:cNvSpPr/>
            <p:nvPr/>
          </p:nvSpPr>
          <p:spPr>
            <a:xfrm>
              <a:off x="5829300" y="393699"/>
              <a:ext cx="1747140" cy="2749649"/>
            </a:xfrm>
            <a:custGeom>
              <a:avLst/>
              <a:gdLst/>
              <a:ahLst/>
              <a:cxnLst>
                <a:cxn ang="0">
                  <a:pos x="wd2" y="hd2"/>
                </a:cxn>
                <a:cxn ang="5400000">
                  <a:pos x="wd2" y="hd2"/>
                </a:cxn>
                <a:cxn ang="10800000">
                  <a:pos x="wd2" y="hd2"/>
                </a:cxn>
                <a:cxn ang="16200000">
                  <a:pos x="wd2" y="hd2"/>
                </a:cxn>
              </a:cxnLst>
              <a:rect l="0" t="0" r="r" b="b"/>
              <a:pathLst>
                <a:path w="21362" h="21306" extrusionOk="0">
                  <a:moveTo>
                    <a:pt x="4185" y="6903"/>
                  </a:moveTo>
                  <a:cubicBezTo>
                    <a:pt x="4356" y="7031"/>
                    <a:pt x="4542" y="7139"/>
                    <a:pt x="4760" y="7228"/>
                  </a:cubicBezTo>
                  <a:cubicBezTo>
                    <a:pt x="5148" y="7385"/>
                    <a:pt x="5397" y="7346"/>
                    <a:pt x="5583" y="7070"/>
                  </a:cubicBezTo>
                  <a:cubicBezTo>
                    <a:pt x="5754" y="6824"/>
                    <a:pt x="5800" y="6549"/>
                    <a:pt x="5893" y="6283"/>
                  </a:cubicBezTo>
                  <a:cubicBezTo>
                    <a:pt x="6313" y="4935"/>
                    <a:pt x="6779" y="3587"/>
                    <a:pt x="7524" y="2298"/>
                  </a:cubicBezTo>
                  <a:cubicBezTo>
                    <a:pt x="7990" y="1491"/>
                    <a:pt x="8657" y="743"/>
                    <a:pt x="9822" y="251"/>
                  </a:cubicBezTo>
                  <a:cubicBezTo>
                    <a:pt x="10847" y="-182"/>
                    <a:pt x="11422" y="-64"/>
                    <a:pt x="11856" y="674"/>
                  </a:cubicBezTo>
                  <a:cubicBezTo>
                    <a:pt x="12260" y="1353"/>
                    <a:pt x="12400" y="2071"/>
                    <a:pt x="12477" y="2790"/>
                  </a:cubicBezTo>
                  <a:cubicBezTo>
                    <a:pt x="12679" y="4443"/>
                    <a:pt x="12602" y="6096"/>
                    <a:pt x="12509" y="7759"/>
                  </a:cubicBezTo>
                  <a:cubicBezTo>
                    <a:pt x="12477" y="8232"/>
                    <a:pt x="12462" y="8714"/>
                    <a:pt x="12633" y="9176"/>
                  </a:cubicBezTo>
                  <a:cubicBezTo>
                    <a:pt x="12664" y="9255"/>
                    <a:pt x="12695" y="9334"/>
                    <a:pt x="12757" y="9413"/>
                  </a:cubicBezTo>
                  <a:cubicBezTo>
                    <a:pt x="12974" y="9708"/>
                    <a:pt x="13316" y="9777"/>
                    <a:pt x="13766" y="9590"/>
                  </a:cubicBezTo>
                  <a:cubicBezTo>
                    <a:pt x="13859" y="9550"/>
                    <a:pt x="13953" y="9501"/>
                    <a:pt x="14030" y="9452"/>
                  </a:cubicBezTo>
                  <a:cubicBezTo>
                    <a:pt x="14123" y="9393"/>
                    <a:pt x="14232" y="9334"/>
                    <a:pt x="14325" y="9275"/>
                  </a:cubicBezTo>
                  <a:cubicBezTo>
                    <a:pt x="15288" y="8684"/>
                    <a:pt x="15707" y="7927"/>
                    <a:pt x="15971" y="7120"/>
                  </a:cubicBezTo>
                  <a:cubicBezTo>
                    <a:pt x="16220" y="6352"/>
                    <a:pt x="16391" y="5575"/>
                    <a:pt x="16825" y="4837"/>
                  </a:cubicBezTo>
                  <a:cubicBezTo>
                    <a:pt x="17136" y="4305"/>
                    <a:pt x="17571" y="3833"/>
                    <a:pt x="18425" y="3567"/>
                  </a:cubicBezTo>
                  <a:cubicBezTo>
                    <a:pt x="18611" y="3508"/>
                    <a:pt x="18813" y="3538"/>
                    <a:pt x="18999" y="3518"/>
                  </a:cubicBezTo>
                  <a:cubicBezTo>
                    <a:pt x="19838" y="3479"/>
                    <a:pt x="20490" y="3715"/>
                    <a:pt x="20878" y="4207"/>
                  </a:cubicBezTo>
                  <a:cubicBezTo>
                    <a:pt x="21127" y="4522"/>
                    <a:pt x="21251" y="4866"/>
                    <a:pt x="21298" y="5220"/>
                  </a:cubicBezTo>
                  <a:cubicBezTo>
                    <a:pt x="21515" y="6933"/>
                    <a:pt x="21220" y="8596"/>
                    <a:pt x="19947" y="10141"/>
                  </a:cubicBezTo>
                  <a:cubicBezTo>
                    <a:pt x="19108" y="11164"/>
                    <a:pt x="17819" y="11902"/>
                    <a:pt x="16127" y="12345"/>
                  </a:cubicBezTo>
                  <a:cubicBezTo>
                    <a:pt x="15832" y="12424"/>
                    <a:pt x="15537" y="12502"/>
                    <a:pt x="15242" y="12591"/>
                  </a:cubicBezTo>
                  <a:cubicBezTo>
                    <a:pt x="13704" y="13044"/>
                    <a:pt x="12943" y="13831"/>
                    <a:pt x="12788" y="14894"/>
                  </a:cubicBezTo>
                  <a:cubicBezTo>
                    <a:pt x="12679" y="15642"/>
                    <a:pt x="12788" y="16389"/>
                    <a:pt x="12835" y="17128"/>
                  </a:cubicBezTo>
                  <a:cubicBezTo>
                    <a:pt x="12897" y="18072"/>
                    <a:pt x="12928" y="19017"/>
                    <a:pt x="12571" y="19942"/>
                  </a:cubicBezTo>
                  <a:cubicBezTo>
                    <a:pt x="12322" y="20601"/>
                    <a:pt x="11717" y="21054"/>
                    <a:pt x="10661" y="21231"/>
                  </a:cubicBezTo>
                  <a:cubicBezTo>
                    <a:pt x="9574" y="21418"/>
                    <a:pt x="8611" y="21251"/>
                    <a:pt x="7803" y="20749"/>
                  </a:cubicBezTo>
                  <a:cubicBezTo>
                    <a:pt x="7136" y="20336"/>
                    <a:pt x="6810" y="19814"/>
                    <a:pt x="6577" y="19263"/>
                  </a:cubicBezTo>
                  <a:cubicBezTo>
                    <a:pt x="6033" y="17993"/>
                    <a:pt x="5769" y="16695"/>
                    <a:pt x="5552" y="15396"/>
                  </a:cubicBezTo>
                  <a:cubicBezTo>
                    <a:pt x="5365" y="14244"/>
                    <a:pt x="5397" y="13083"/>
                    <a:pt x="5179" y="11942"/>
                  </a:cubicBezTo>
                  <a:cubicBezTo>
                    <a:pt x="5070" y="11351"/>
                    <a:pt x="4713" y="10869"/>
                    <a:pt x="3813" y="10613"/>
                  </a:cubicBezTo>
                  <a:cubicBezTo>
                    <a:pt x="3719" y="10584"/>
                    <a:pt x="3642" y="10544"/>
                    <a:pt x="3549" y="10515"/>
                  </a:cubicBezTo>
                  <a:cubicBezTo>
                    <a:pt x="1577" y="9875"/>
                    <a:pt x="490" y="8842"/>
                    <a:pt x="163" y="7474"/>
                  </a:cubicBezTo>
                  <a:cubicBezTo>
                    <a:pt x="-85" y="6480"/>
                    <a:pt x="-54" y="5496"/>
                    <a:pt x="288" y="4522"/>
                  </a:cubicBezTo>
                  <a:cubicBezTo>
                    <a:pt x="396" y="4207"/>
                    <a:pt x="583" y="3912"/>
                    <a:pt x="924" y="3666"/>
                  </a:cubicBezTo>
                  <a:cubicBezTo>
                    <a:pt x="1018" y="3636"/>
                    <a:pt x="1111" y="3597"/>
                    <a:pt x="1204" y="3567"/>
                  </a:cubicBezTo>
                  <a:cubicBezTo>
                    <a:pt x="1297" y="3557"/>
                    <a:pt x="1375" y="3548"/>
                    <a:pt x="1468" y="3538"/>
                  </a:cubicBezTo>
                  <a:cubicBezTo>
                    <a:pt x="1577" y="3538"/>
                    <a:pt x="1670" y="3538"/>
                    <a:pt x="1778" y="3538"/>
                  </a:cubicBezTo>
                  <a:cubicBezTo>
                    <a:pt x="2260" y="3675"/>
                    <a:pt x="2477" y="3931"/>
                    <a:pt x="2648" y="4217"/>
                  </a:cubicBezTo>
                  <a:cubicBezTo>
                    <a:pt x="2959" y="4699"/>
                    <a:pt x="3052" y="5211"/>
                    <a:pt x="3254" y="5703"/>
                  </a:cubicBezTo>
                  <a:cubicBezTo>
                    <a:pt x="3409" y="6067"/>
                    <a:pt x="3595" y="6421"/>
                    <a:pt x="3952" y="6726"/>
                  </a:cubicBezTo>
                  <a:cubicBezTo>
                    <a:pt x="3983" y="6795"/>
                    <a:pt x="4123" y="6834"/>
                    <a:pt x="4185" y="6903"/>
                  </a:cubicBezTo>
                  <a:close/>
                  <a:moveTo>
                    <a:pt x="8471" y="5998"/>
                  </a:moveTo>
                  <a:cubicBezTo>
                    <a:pt x="8285" y="5575"/>
                    <a:pt x="8471" y="5033"/>
                    <a:pt x="8720" y="4463"/>
                  </a:cubicBezTo>
                  <a:cubicBezTo>
                    <a:pt x="8984" y="3853"/>
                    <a:pt x="9185" y="3223"/>
                    <a:pt x="9418" y="2603"/>
                  </a:cubicBezTo>
                  <a:cubicBezTo>
                    <a:pt x="9574" y="2160"/>
                    <a:pt x="9667" y="1717"/>
                    <a:pt x="9729" y="1265"/>
                  </a:cubicBezTo>
                  <a:cubicBezTo>
                    <a:pt x="9744" y="1176"/>
                    <a:pt x="9760" y="1058"/>
                    <a:pt x="9558" y="1058"/>
                  </a:cubicBezTo>
                  <a:cubicBezTo>
                    <a:pt x="9403" y="1058"/>
                    <a:pt x="9403" y="1176"/>
                    <a:pt x="9387" y="1255"/>
                  </a:cubicBezTo>
                  <a:cubicBezTo>
                    <a:pt x="9356" y="1402"/>
                    <a:pt x="9341" y="1550"/>
                    <a:pt x="9310" y="1698"/>
                  </a:cubicBezTo>
                  <a:cubicBezTo>
                    <a:pt x="9030" y="2790"/>
                    <a:pt x="8626" y="3853"/>
                    <a:pt x="8130" y="4915"/>
                  </a:cubicBezTo>
                  <a:cubicBezTo>
                    <a:pt x="8036" y="5102"/>
                    <a:pt x="7959" y="5280"/>
                    <a:pt x="8036" y="5466"/>
                  </a:cubicBezTo>
                  <a:cubicBezTo>
                    <a:pt x="8238" y="6018"/>
                    <a:pt x="8145" y="6559"/>
                    <a:pt x="7928" y="7100"/>
                  </a:cubicBezTo>
                  <a:cubicBezTo>
                    <a:pt x="7710" y="7631"/>
                    <a:pt x="7633" y="8163"/>
                    <a:pt x="7757" y="8704"/>
                  </a:cubicBezTo>
                  <a:cubicBezTo>
                    <a:pt x="7866" y="9176"/>
                    <a:pt x="8005" y="9649"/>
                    <a:pt x="7819" y="10121"/>
                  </a:cubicBezTo>
                  <a:cubicBezTo>
                    <a:pt x="7695" y="10416"/>
                    <a:pt x="7633" y="10711"/>
                    <a:pt x="7710" y="11017"/>
                  </a:cubicBezTo>
                  <a:cubicBezTo>
                    <a:pt x="7819" y="11430"/>
                    <a:pt x="7881" y="11843"/>
                    <a:pt x="7741" y="12266"/>
                  </a:cubicBezTo>
                  <a:cubicBezTo>
                    <a:pt x="7664" y="12512"/>
                    <a:pt x="7695" y="12758"/>
                    <a:pt x="7710" y="13004"/>
                  </a:cubicBezTo>
                  <a:cubicBezTo>
                    <a:pt x="7881" y="14589"/>
                    <a:pt x="8036" y="16173"/>
                    <a:pt x="8285" y="17757"/>
                  </a:cubicBezTo>
                  <a:cubicBezTo>
                    <a:pt x="8394" y="18436"/>
                    <a:pt x="8595" y="19105"/>
                    <a:pt x="9015" y="19735"/>
                  </a:cubicBezTo>
                  <a:cubicBezTo>
                    <a:pt x="9046" y="19794"/>
                    <a:pt x="9061" y="19883"/>
                    <a:pt x="9201" y="19863"/>
                  </a:cubicBezTo>
                  <a:cubicBezTo>
                    <a:pt x="9356" y="19844"/>
                    <a:pt x="9325" y="19755"/>
                    <a:pt x="9310" y="19686"/>
                  </a:cubicBezTo>
                  <a:cubicBezTo>
                    <a:pt x="9294" y="19637"/>
                    <a:pt x="9279" y="19588"/>
                    <a:pt x="9248" y="19548"/>
                  </a:cubicBezTo>
                  <a:cubicBezTo>
                    <a:pt x="8657" y="18741"/>
                    <a:pt x="8611" y="17866"/>
                    <a:pt x="8487" y="17000"/>
                  </a:cubicBezTo>
                  <a:cubicBezTo>
                    <a:pt x="8347" y="15976"/>
                    <a:pt x="8223" y="14963"/>
                    <a:pt x="8114" y="13939"/>
                  </a:cubicBezTo>
                  <a:cubicBezTo>
                    <a:pt x="8052" y="13329"/>
                    <a:pt x="7912" y="12719"/>
                    <a:pt x="8067" y="12099"/>
                  </a:cubicBezTo>
                  <a:cubicBezTo>
                    <a:pt x="8145" y="11814"/>
                    <a:pt x="8114" y="11509"/>
                    <a:pt x="8052" y="11213"/>
                  </a:cubicBezTo>
                  <a:cubicBezTo>
                    <a:pt x="7974" y="10898"/>
                    <a:pt x="7959" y="10574"/>
                    <a:pt x="8083" y="10259"/>
                  </a:cubicBezTo>
                  <a:cubicBezTo>
                    <a:pt x="8254" y="9836"/>
                    <a:pt x="8207" y="9413"/>
                    <a:pt x="8114" y="8989"/>
                  </a:cubicBezTo>
                  <a:cubicBezTo>
                    <a:pt x="7974" y="8419"/>
                    <a:pt x="7912" y="7848"/>
                    <a:pt x="8176" y="7287"/>
                  </a:cubicBezTo>
                  <a:cubicBezTo>
                    <a:pt x="8378" y="6913"/>
                    <a:pt x="8456" y="6539"/>
                    <a:pt x="8471" y="5998"/>
                  </a:cubicBezTo>
                  <a:close/>
                  <a:moveTo>
                    <a:pt x="10008" y="15592"/>
                  </a:moveTo>
                  <a:cubicBezTo>
                    <a:pt x="9993" y="16763"/>
                    <a:pt x="10133" y="17836"/>
                    <a:pt x="10272" y="18899"/>
                  </a:cubicBezTo>
                  <a:cubicBezTo>
                    <a:pt x="10319" y="19292"/>
                    <a:pt x="10474" y="19676"/>
                    <a:pt x="10645" y="20050"/>
                  </a:cubicBezTo>
                  <a:cubicBezTo>
                    <a:pt x="10676" y="20119"/>
                    <a:pt x="10692" y="20217"/>
                    <a:pt x="10847" y="20188"/>
                  </a:cubicBezTo>
                  <a:cubicBezTo>
                    <a:pt x="11002" y="20158"/>
                    <a:pt x="10940" y="20070"/>
                    <a:pt x="10925" y="20001"/>
                  </a:cubicBezTo>
                  <a:cubicBezTo>
                    <a:pt x="10925" y="19981"/>
                    <a:pt x="10925" y="19971"/>
                    <a:pt x="10909" y="19952"/>
                  </a:cubicBezTo>
                  <a:cubicBezTo>
                    <a:pt x="10645" y="19342"/>
                    <a:pt x="10552" y="18712"/>
                    <a:pt x="10474" y="18082"/>
                  </a:cubicBezTo>
                  <a:cubicBezTo>
                    <a:pt x="10319" y="16744"/>
                    <a:pt x="10226" y="15396"/>
                    <a:pt x="10412" y="14057"/>
                  </a:cubicBezTo>
                  <a:cubicBezTo>
                    <a:pt x="10661" y="12335"/>
                    <a:pt x="10738" y="10613"/>
                    <a:pt x="10552" y="8881"/>
                  </a:cubicBezTo>
                  <a:cubicBezTo>
                    <a:pt x="10474" y="8143"/>
                    <a:pt x="10474" y="7405"/>
                    <a:pt x="10567" y="6667"/>
                  </a:cubicBezTo>
                  <a:cubicBezTo>
                    <a:pt x="10583" y="6559"/>
                    <a:pt x="10738" y="6352"/>
                    <a:pt x="10459" y="6332"/>
                  </a:cubicBezTo>
                  <a:cubicBezTo>
                    <a:pt x="10179" y="6323"/>
                    <a:pt x="10257" y="6539"/>
                    <a:pt x="10226" y="6667"/>
                  </a:cubicBezTo>
                  <a:cubicBezTo>
                    <a:pt x="10071" y="7710"/>
                    <a:pt x="10210" y="8743"/>
                    <a:pt x="10272" y="9786"/>
                  </a:cubicBezTo>
                  <a:cubicBezTo>
                    <a:pt x="10319" y="10643"/>
                    <a:pt x="10350" y="11489"/>
                    <a:pt x="10257" y="12345"/>
                  </a:cubicBezTo>
                  <a:cubicBezTo>
                    <a:pt x="10164" y="13467"/>
                    <a:pt x="9962" y="14569"/>
                    <a:pt x="10008" y="15592"/>
                  </a:cubicBezTo>
                  <a:close/>
                  <a:moveTo>
                    <a:pt x="13036" y="11607"/>
                  </a:moveTo>
                  <a:cubicBezTo>
                    <a:pt x="13192" y="11597"/>
                    <a:pt x="13316" y="11597"/>
                    <a:pt x="13440" y="11597"/>
                  </a:cubicBezTo>
                  <a:cubicBezTo>
                    <a:pt x="13502" y="11597"/>
                    <a:pt x="13564" y="11587"/>
                    <a:pt x="13627" y="11577"/>
                  </a:cubicBezTo>
                  <a:cubicBezTo>
                    <a:pt x="16142" y="11164"/>
                    <a:pt x="17773" y="10141"/>
                    <a:pt x="18689" y="8625"/>
                  </a:cubicBezTo>
                  <a:cubicBezTo>
                    <a:pt x="19217" y="7749"/>
                    <a:pt x="19325" y="6805"/>
                    <a:pt x="19543" y="5890"/>
                  </a:cubicBezTo>
                  <a:cubicBezTo>
                    <a:pt x="19605" y="5594"/>
                    <a:pt x="19683" y="5309"/>
                    <a:pt x="19760" y="5014"/>
                  </a:cubicBezTo>
                  <a:cubicBezTo>
                    <a:pt x="19776" y="4945"/>
                    <a:pt x="19776" y="4876"/>
                    <a:pt x="19652" y="4847"/>
                  </a:cubicBezTo>
                  <a:cubicBezTo>
                    <a:pt x="19512" y="4817"/>
                    <a:pt x="19465" y="4896"/>
                    <a:pt x="19450" y="4955"/>
                  </a:cubicBezTo>
                  <a:cubicBezTo>
                    <a:pt x="19403" y="5053"/>
                    <a:pt x="19372" y="5161"/>
                    <a:pt x="19341" y="5270"/>
                  </a:cubicBezTo>
                  <a:cubicBezTo>
                    <a:pt x="19124" y="6037"/>
                    <a:pt x="19030" y="6815"/>
                    <a:pt x="18798" y="7572"/>
                  </a:cubicBezTo>
                  <a:cubicBezTo>
                    <a:pt x="18456" y="8694"/>
                    <a:pt x="17726" y="9688"/>
                    <a:pt x="16329" y="10446"/>
                  </a:cubicBezTo>
                  <a:cubicBezTo>
                    <a:pt x="15381" y="10967"/>
                    <a:pt x="14325" y="11341"/>
                    <a:pt x="13052" y="11410"/>
                  </a:cubicBezTo>
                  <a:cubicBezTo>
                    <a:pt x="12850" y="11420"/>
                    <a:pt x="12477" y="11312"/>
                    <a:pt x="12477" y="11499"/>
                  </a:cubicBezTo>
                  <a:cubicBezTo>
                    <a:pt x="12462" y="11676"/>
                    <a:pt x="12850" y="11568"/>
                    <a:pt x="13036" y="11607"/>
                  </a:cubicBezTo>
                  <a:close/>
                  <a:moveTo>
                    <a:pt x="17757" y="5289"/>
                  </a:moveTo>
                  <a:cubicBezTo>
                    <a:pt x="17757" y="5270"/>
                    <a:pt x="17757" y="5240"/>
                    <a:pt x="17757" y="5220"/>
                  </a:cubicBezTo>
                  <a:cubicBezTo>
                    <a:pt x="17742" y="5122"/>
                    <a:pt x="17850" y="4965"/>
                    <a:pt x="17617" y="4955"/>
                  </a:cubicBezTo>
                  <a:cubicBezTo>
                    <a:pt x="17384" y="4945"/>
                    <a:pt x="17447" y="5122"/>
                    <a:pt x="17431" y="5211"/>
                  </a:cubicBezTo>
                  <a:cubicBezTo>
                    <a:pt x="17338" y="5673"/>
                    <a:pt x="17338" y="6145"/>
                    <a:pt x="17198" y="6598"/>
                  </a:cubicBezTo>
                  <a:cubicBezTo>
                    <a:pt x="16981" y="7316"/>
                    <a:pt x="16437" y="7946"/>
                    <a:pt x="16002" y="8615"/>
                  </a:cubicBezTo>
                  <a:cubicBezTo>
                    <a:pt x="15816" y="8911"/>
                    <a:pt x="15676" y="9235"/>
                    <a:pt x="15273" y="9442"/>
                  </a:cubicBezTo>
                  <a:cubicBezTo>
                    <a:pt x="14356" y="9905"/>
                    <a:pt x="13471" y="10406"/>
                    <a:pt x="12245" y="10515"/>
                  </a:cubicBezTo>
                  <a:cubicBezTo>
                    <a:pt x="12167" y="10525"/>
                    <a:pt x="12074" y="10515"/>
                    <a:pt x="12074" y="10584"/>
                  </a:cubicBezTo>
                  <a:cubicBezTo>
                    <a:pt x="12074" y="10643"/>
                    <a:pt x="12151" y="10662"/>
                    <a:pt x="12229" y="10672"/>
                  </a:cubicBezTo>
                  <a:cubicBezTo>
                    <a:pt x="12540" y="10711"/>
                    <a:pt x="12819" y="10672"/>
                    <a:pt x="13099" y="10593"/>
                  </a:cubicBezTo>
                  <a:cubicBezTo>
                    <a:pt x="13720" y="10416"/>
                    <a:pt x="14279" y="10151"/>
                    <a:pt x="14869" y="9924"/>
                  </a:cubicBezTo>
                  <a:cubicBezTo>
                    <a:pt x="15490" y="9688"/>
                    <a:pt x="15894" y="9334"/>
                    <a:pt x="16173" y="8921"/>
                  </a:cubicBezTo>
                  <a:cubicBezTo>
                    <a:pt x="16266" y="8783"/>
                    <a:pt x="16344" y="8645"/>
                    <a:pt x="16437" y="8517"/>
                  </a:cubicBezTo>
                  <a:cubicBezTo>
                    <a:pt x="17214" y="7494"/>
                    <a:pt x="17804" y="6441"/>
                    <a:pt x="17757" y="5289"/>
                  </a:cubicBezTo>
                  <a:close/>
                  <a:moveTo>
                    <a:pt x="2073" y="4522"/>
                  </a:moveTo>
                  <a:cubicBezTo>
                    <a:pt x="1980" y="4532"/>
                    <a:pt x="1934" y="4571"/>
                    <a:pt x="1934" y="4620"/>
                  </a:cubicBezTo>
                  <a:cubicBezTo>
                    <a:pt x="1934" y="4748"/>
                    <a:pt x="1872" y="4896"/>
                    <a:pt x="1949" y="5014"/>
                  </a:cubicBezTo>
                  <a:cubicBezTo>
                    <a:pt x="2182" y="5427"/>
                    <a:pt x="2151" y="5850"/>
                    <a:pt x="2182" y="6273"/>
                  </a:cubicBezTo>
                  <a:cubicBezTo>
                    <a:pt x="2213" y="6529"/>
                    <a:pt x="2306" y="6785"/>
                    <a:pt x="2648" y="6952"/>
                  </a:cubicBezTo>
                  <a:cubicBezTo>
                    <a:pt x="3052" y="7139"/>
                    <a:pt x="3331" y="7366"/>
                    <a:pt x="3471" y="7671"/>
                  </a:cubicBezTo>
                  <a:cubicBezTo>
                    <a:pt x="3502" y="7740"/>
                    <a:pt x="3580" y="7809"/>
                    <a:pt x="3673" y="7838"/>
                  </a:cubicBezTo>
                  <a:cubicBezTo>
                    <a:pt x="4092" y="8015"/>
                    <a:pt x="4403" y="8251"/>
                    <a:pt x="4651" y="8527"/>
                  </a:cubicBezTo>
                  <a:cubicBezTo>
                    <a:pt x="4698" y="8576"/>
                    <a:pt x="4744" y="8665"/>
                    <a:pt x="4884" y="8625"/>
                  </a:cubicBezTo>
                  <a:cubicBezTo>
                    <a:pt x="4993" y="8586"/>
                    <a:pt x="4962" y="8507"/>
                    <a:pt x="4915" y="8448"/>
                  </a:cubicBezTo>
                  <a:cubicBezTo>
                    <a:pt x="4775" y="8242"/>
                    <a:pt x="4589" y="8055"/>
                    <a:pt x="4310" y="7907"/>
                  </a:cubicBezTo>
                  <a:cubicBezTo>
                    <a:pt x="3968" y="7730"/>
                    <a:pt x="3657" y="7543"/>
                    <a:pt x="3549" y="7257"/>
                  </a:cubicBezTo>
                  <a:cubicBezTo>
                    <a:pt x="3502" y="7130"/>
                    <a:pt x="3316" y="7041"/>
                    <a:pt x="3145" y="6972"/>
                  </a:cubicBezTo>
                  <a:cubicBezTo>
                    <a:pt x="2632" y="6765"/>
                    <a:pt x="2415" y="6451"/>
                    <a:pt x="2446" y="6096"/>
                  </a:cubicBezTo>
                  <a:cubicBezTo>
                    <a:pt x="2493" y="5604"/>
                    <a:pt x="2213" y="5142"/>
                    <a:pt x="2182" y="4660"/>
                  </a:cubicBezTo>
                  <a:cubicBezTo>
                    <a:pt x="2213" y="4601"/>
                    <a:pt x="2198" y="4532"/>
                    <a:pt x="2073" y="4522"/>
                  </a:cubicBezTo>
                  <a:close/>
                  <a:moveTo>
                    <a:pt x="10552" y="4768"/>
                  </a:moveTo>
                  <a:cubicBezTo>
                    <a:pt x="10567" y="4827"/>
                    <a:pt x="10490" y="4925"/>
                    <a:pt x="10661" y="4935"/>
                  </a:cubicBezTo>
                  <a:cubicBezTo>
                    <a:pt x="10800" y="4945"/>
                    <a:pt x="10847" y="4856"/>
                    <a:pt x="10863" y="4787"/>
                  </a:cubicBezTo>
                  <a:cubicBezTo>
                    <a:pt x="10878" y="4728"/>
                    <a:pt x="10909" y="4660"/>
                    <a:pt x="10925" y="4591"/>
                  </a:cubicBezTo>
                  <a:cubicBezTo>
                    <a:pt x="11018" y="4246"/>
                    <a:pt x="11049" y="3882"/>
                    <a:pt x="10987" y="3538"/>
                  </a:cubicBezTo>
                  <a:cubicBezTo>
                    <a:pt x="10863" y="2790"/>
                    <a:pt x="10909" y="2052"/>
                    <a:pt x="11282" y="1333"/>
                  </a:cubicBezTo>
                  <a:cubicBezTo>
                    <a:pt x="11313" y="1265"/>
                    <a:pt x="11391" y="1156"/>
                    <a:pt x="11189" y="1127"/>
                  </a:cubicBezTo>
                  <a:cubicBezTo>
                    <a:pt x="11002" y="1097"/>
                    <a:pt x="10987" y="1206"/>
                    <a:pt x="10956" y="1274"/>
                  </a:cubicBezTo>
                  <a:cubicBezTo>
                    <a:pt x="10676" y="1806"/>
                    <a:pt x="10521" y="2357"/>
                    <a:pt x="10599" y="2918"/>
                  </a:cubicBezTo>
                  <a:cubicBezTo>
                    <a:pt x="10661" y="3538"/>
                    <a:pt x="10738" y="4148"/>
                    <a:pt x="10552" y="4768"/>
                  </a:cubicBezTo>
                  <a:close/>
                  <a:moveTo>
                    <a:pt x="660" y="6460"/>
                  </a:moveTo>
                  <a:cubicBezTo>
                    <a:pt x="474" y="6490"/>
                    <a:pt x="521" y="6588"/>
                    <a:pt x="552" y="6657"/>
                  </a:cubicBezTo>
                  <a:cubicBezTo>
                    <a:pt x="676" y="7011"/>
                    <a:pt x="816" y="7356"/>
                    <a:pt x="924" y="7710"/>
                  </a:cubicBezTo>
                  <a:cubicBezTo>
                    <a:pt x="1266" y="8714"/>
                    <a:pt x="2415" y="9216"/>
                    <a:pt x="3782" y="9600"/>
                  </a:cubicBezTo>
                  <a:cubicBezTo>
                    <a:pt x="3859" y="9619"/>
                    <a:pt x="3968" y="9649"/>
                    <a:pt x="4030" y="9590"/>
                  </a:cubicBezTo>
                  <a:cubicBezTo>
                    <a:pt x="4108" y="9511"/>
                    <a:pt x="4030" y="9472"/>
                    <a:pt x="3921" y="9432"/>
                  </a:cubicBezTo>
                  <a:cubicBezTo>
                    <a:pt x="3797" y="9393"/>
                    <a:pt x="3673" y="9344"/>
                    <a:pt x="3549" y="9304"/>
                  </a:cubicBezTo>
                  <a:cubicBezTo>
                    <a:pt x="2260" y="8940"/>
                    <a:pt x="1390" y="8360"/>
                    <a:pt x="1142" y="7454"/>
                  </a:cubicBezTo>
                  <a:cubicBezTo>
                    <a:pt x="1064" y="7179"/>
                    <a:pt x="955" y="6913"/>
                    <a:pt x="847" y="6637"/>
                  </a:cubicBezTo>
                  <a:cubicBezTo>
                    <a:pt x="816" y="6569"/>
                    <a:pt x="800" y="6490"/>
                    <a:pt x="660" y="6460"/>
                  </a:cubicBezTo>
                  <a:close/>
                  <a:moveTo>
                    <a:pt x="691" y="5063"/>
                  </a:moveTo>
                  <a:cubicBezTo>
                    <a:pt x="691" y="5250"/>
                    <a:pt x="738" y="5437"/>
                    <a:pt x="847" y="5614"/>
                  </a:cubicBezTo>
                  <a:cubicBezTo>
                    <a:pt x="878" y="5673"/>
                    <a:pt x="940" y="5712"/>
                    <a:pt x="1049" y="5703"/>
                  </a:cubicBezTo>
                  <a:cubicBezTo>
                    <a:pt x="1126" y="5693"/>
                    <a:pt x="1142" y="5644"/>
                    <a:pt x="1126" y="5604"/>
                  </a:cubicBezTo>
                  <a:cubicBezTo>
                    <a:pt x="1018" y="5329"/>
                    <a:pt x="1033" y="5053"/>
                    <a:pt x="1018" y="4778"/>
                  </a:cubicBezTo>
                  <a:cubicBezTo>
                    <a:pt x="1018" y="4728"/>
                    <a:pt x="986" y="4679"/>
                    <a:pt x="878" y="4679"/>
                  </a:cubicBezTo>
                  <a:cubicBezTo>
                    <a:pt x="769" y="4679"/>
                    <a:pt x="754" y="4728"/>
                    <a:pt x="738" y="4778"/>
                  </a:cubicBezTo>
                  <a:cubicBezTo>
                    <a:pt x="722" y="4866"/>
                    <a:pt x="707" y="4965"/>
                    <a:pt x="691" y="5063"/>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652D6C27-03A2-DB42-33FC-7D03FD1D631B}"/>
                </a:ext>
              </a:extLst>
            </p:cNvPr>
            <p:cNvSpPr/>
            <p:nvPr/>
          </p:nvSpPr>
          <p:spPr>
            <a:xfrm>
              <a:off x="5880100" y="685800"/>
              <a:ext cx="1510149" cy="919480"/>
            </a:xfrm>
            <a:custGeom>
              <a:avLst/>
              <a:gdLst/>
              <a:ahLst/>
              <a:cxnLst>
                <a:cxn ang="0">
                  <a:pos x="wd2" y="hd2"/>
                </a:cxn>
                <a:cxn ang="5400000">
                  <a:pos x="wd2" y="hd2"/>
                </a:cxn>
                <a:cxn ang="10800000">
                  <a:pos x="wd2" y="hd2"/>
                </a:cxn>
                <a:cxn ang="16200000">
                  <a:pos x="wd2" y="hd2"/>
                </a:cxn>
              </a:cxnLst>
              <a:rect l="0" t="0" r="r" b="b"/>
              <a:pathLst>
                <a:path w="21584" h="21600" extrusionOk="0">
                  <a:moveTo>
                    <a:pt x="1491" y="686"/>
                  </a:moveTo>
                  <a:cubicBezTo>
                    <a:pt x="1491" y="1671"/>
                    <a:pt x="1545" y="2655"/>
                    <a:pt x="1436" y="3640"/>
                  </a:cubicBezTo>
                  <a:cubicBezTo>
                    <a:pt x="1309" y="3640"/>
                    <a:pt x="1200" y="3640"/>
                    <a:pt x="1073" y="3640"/>
                  </a:cubicBezTo>
                  <a:cubicBezTo>
                    <a:pt x="1037" y="2655"/>
                    <a:pt x="1037" y="1671"/>
                    <a:pt x="1091" y="686"/>
                  </a:cubicBezTo>
                  <a:cubicBezTo>
                    <a:pt x="1109" y="388"/>
                    <a:pt x="1109" y="0"/>
                    <a:pt x="1345" y="30"/>
                  </a:cubicBezTo>
                  <a:cubicBezTo>
                    <a:pt x="1545" y="60"/>
                    <a:pt x="1491" y="448"/>
                    <a:pt x="1491" y="686"/>
                  </a:cubicBezTo>
                  <a:close/>
                  <a:moveTo>
                    <a:pt x="21221" y="3073"/>
                  </a:moveTo>
                  <a:cubicBezTo>
                    <a:pt x="21167" y="2238"/>
                    <a:pt x="21112" y="1402"/>
                    <a:pt x="21112" y="567"/>
                  </a:cubicBezTo>
                  <a:cubicBezTo>
                    <a:pt x="21112" y="328"/>
                    <a:pt x="21167" y="0"/>
                    <a:pt x="20949" y="0"/>
                  </a:cubicBezTo>
                  <a:cubicBezTo>
                    <a:pt x="20767" y="0"/>
                    <a:pt x="20767" y="298"/>
                    <a:pt x="20749" y="507"/>
                  </a:cubicBezTo>
                  <a:cubicBezTo>
                    <a:pt x="20622" y="1641"/>
                    <a:pt x="20695" y="2715"/>
                    <a:pt x="20912" y="3789"/>
                  </a:cubicBezTo>
                  <a:cubicBezTo>
                    <a:pt x="21130" y="3610"/>
                    <a:pt x="21366" y="3699"/>
                    <a:pt x="21584" y="3640"/>
                  </a:cubicBezTo>
                  <a:cubicBezTo>
                    <a:pt x="21348" y="3670"/>
                    <a:pt x="21257" y="3491"/>
                    <a:pt x="21221" y="3073"/>
                  </a:cubicBezTo>
                  <a:close/>
                  <a:moveTo>
                    <a:pt x="15739" y="17811"/>
                  </a:moveTo>
                  <a:cubicBezTo>
                    <a:pt x="15558" y="17841"/>
                    <a:pt x="15558" y="18169"/>
                    <a:pt x="15540" y="18408"/>
                  </a:cubicBezTo>
                  <a:cubicBezTo>
                    <a:pt x="15521" y="19482"/>
                    <a:pt x="15558" y="20586"/>
                    <a:pt x="15794" y="21600"/>
                  </a:cubicBezTo>
                  <a:cubicBezTo>
                    <a:pt x="15903" y="21421"/>
                    <a:pt x="16030" y="21242"/>
                    <a:pt x="16139" y="21063"/>
                  </a:cubicBezTo>
                  <a:cubicBezTo>
                    <a:pt x="15957" y="20198"/>
                    <a:pt x="16012" y="19273"/>
                    <a:pt x="15921" y="18378"/>
                  </a:cubicBezTo>
                  <a:cubicBezTo>
                    <a:pt x="15921" y="18169"/>
                    <a:pt x="15939" y="17811"/>
                    <a:pt x="15739" y="17811"/>
                  </a:cubicBezTo>
                  <a:close/>
                  <a:moveTo>
                    <a:pt x="202" y="567"/>
                  </a:moveTo>
                  <a:cubicBezTo>
                    <a:pt x="2" y="567"/>
                    <a:pt x="2" y="895"/>
                    <a:pt x="2" y="1134"/>
                  </a:cubicBezTo>
                  <a:cubicBezTo>
                    <a:pt x="-16" y="2178"/>
                    <a:pt x="111" y="3162"/>
                    <a:pt x="456" y="4028"/>
                  </a:cubicBezTo>
                  <a:cubicBezTo>
                    <a:pt x="565" y="3938"/>
                    <a:pt x="674" y="3819"/>
                    <a:pt x="783" y="3729"/>
                  </a:cubicBezTo>
                  <a:cubicBezTo>
                    <a:pt x="619" y="2864"/>
                    <a:pt x="420" y="1999"/>
                    <a:pt x="383" y="1074"/>
                  </a:cubicBezTo>
                  <a:cubicBezTo>
                    <a:pt x="365" y="865"/>
                    <a:pt x="383" y="567"/>
                    <a:pt x="202" y="567"/>
                  </a:cubicBezTo>
                  <a:close/>
                  <a:moveTo>
                    <a:pt x="4758" y="10710"/>
                  </a:moveTo>
                  <a:cubicBezTo>
                    <a:pt x="4594" y="10561"/>
                    <a:pt x="4504" y="10830"/>
                    <a:pt x="4449" y="11009"/>
                  </a:cubicBezTo>
                  <a:cubicBezTo>
                    <a:pt x="4231" y="11755"/>
                    <a:pt x="4068" y="12501"/>
                    <a:pt x="3995" y="13336"/>
                  </a:cubicBezTo>
                  <a:cubicBezTo>
                    <a:pt x="4032" y="13604"/>
                    <a:pt x="4195" y="13724"/>
                    <a:pt x="4268" y="13933"/>
                  </a:cubicBezTo>
                  <a:cubicBezTo>
                    <a:pt x="4522" y="13097"/>
                    <a:pt x="4631" y="12172"/>
                    <a:pt x="4794" y="11277"/>
                  </a:cubicBezTo>
                  <a:cubicBezTo>
                    <a:pt x="4830" y="11069"/>
                    <a:pt x="4903" y="10800"/>
                    <a:pt x="4758" y="10710"/>
                  </a:cubicBezTo>
                  <a:close/>
                </a:path>
              </a:pathLst>
            </a:custGeom>
            <a:solidFill>
              <a:srgbClr val="E3BC91"/>
            </a:solidFill>
            <a:ln w="12700">
              <a:miter lim="400000"/>
            </a:ln>
          </p:spPr>
          <p:txBody>
            <a:bodyPr lIns="38100" tIns="38100" rIns="38100" bIns="38100" anchor="ctr"/>
            <a:lstStyle/>
            <a:p>
              <a:pPr>
                <a:defRPr sz="3000">
                  <a:solidFill>
                    <a:srgbClr val="FFFFFF"/>
                  </a:solidFill>
                </a:defRPr>
              </a:pPr>
              <a:endParaRPr/>
            </a:p>
          </p:txBody>
        </p:sp>
      </p:grpSp>
      <p:grpSp>
        <p:nvGrpSpPr>
          <p:cNvPr id="5" name="Group 4">
            <a:extLst>
              <a:ext uri="{FF2B5EF4-FFF2-40B4-BE49-F238E27FC236}">
                <a16:creationId xmlns:a16="http://schemas.microsoft.com/office/drawing/2014/main" id="{EA77EEF7-250A-2827-8008-BD64C724DF62}"/>
              </a:ext>
            </a:extLst>
          </p:cNvPr>
          <p:cNvGrpSpPr/>
          <p:nvPr userDrawn="1"/>
        </p:nvGrpSpPr>
        <p:grpSpPr>
          <a:xfrm>
            <a:off x="2646945" y="3840747"/>
            <a:ext cx="1374867" cy="2296938"/>
            <a:chOff x="3301999" y="4508500"/>
            <a:chExt cx="1374867" cy="2296938"/>
          </a:xfrm>
        </p:grpSpPr>
        <p:sp>
          <p:nvSpPr>
            <p:cNvPr id="6" name="Shape">
              <a:extLst>
                <a:ext uri="{FF2B5EF4-FFF2-40B4-BE49-F238E27FC236}">
                  <a16:creationId xmlns:a16="http://schemas.microsoft.com/office/drawing/2014/main" id="{70EB4306-61EB-DD9E-D506-3FBDBFACD709}"/>
                </a:ext>
              </a:extLst>
            </p:cNvPr>
            <p:cNvSpPr/>
            <p:nvPr/>
          </p:nvSpPr>
          <p:spPr>
            <a:xfrm>
              <a:off x="3301999" y="4508500"/>
              <a:ext cx="1374867" cy="2158414"/>
            </a:xfrm>
            <a:custGeom>
              <a:avLst/>
              <a:gdLst/>
              <a:ahLst/>
              <a:cxnLst>
                <a:cxn ang="0">
                  <a:pos x="wd2" y="hd2"/>
                </a:cxn>
                <a:cxn ang="5400000">
                  <a:pos x="wd2" y="hd2"/>
                </a:cxn>
                <a:cxn ang="10800000">
                  <a:pos x="wd2" y="hd2"/>
                </a:cxn>
                <a:cxn ang="16200000">
                  <a:pos x="wd2" y="hd2"/>
                </a:cxn>
              </a:cxnLst>
              <a:rect l="0" t="0" r="r" b="b"/>
              <a:pathLst>
                <a:path w="21238" h="21281" extrusionOk="0">
                  <a:moveTo>
                    <a:pt x="7549" y="21017"/>
                  </a:moveTo>
                  <a:cubicBezTo>
                    <a:pt x="7529" y="21005"/>
                    <a:pt x="7490" y="20992"/>
                    <a:pt x="7470" y="20992"/>
                  </a:cubicBezTo>
                  <a:cubicBezTo>
                    <a:pt x="5175" y="20604"/>
                    <a:pt x="3860" y="19527"/>
                    <a:pt x="2801" y="18275"/>
                  </a:cubicBezTo>
                  <a:cubicBezTo>
                    <a:pt x="1526" y="16785"/>
                    <a:pt x="878" y="15157"/>
                    <a:pt x="427" y="13492"/>
                  </a:cubicBezTo>
                  <a:cubicBezTo>
                    <a:pt x="-181" y="11238"/>
                    <a:pt x="-24" y="8959"/>
                    <a:pt x="192" y="6693"/>
                  </a:cubicBezTo>
                  <a:cubicBezTo>
                    <a:pt x="251" y="6092"/>
                    <a:pt x="309" y="5490"/>
                    <a:pt x="525" y="4889"/>
                  </a:cubicBezTo>
                  <a:cubicBezTo>
                    <a:pt x="623" y="4576"/>
                    <a:pt x="800" y="4288"/>
                    <a:pt x="1133" y="4050"/>
                  </a:cubicBezTo>
                  <a:cubicBezTo>
                    <a:pt x="1859" y="3550"/>
                    <a:pt x="2938" y="3637"/>
                    <a:pt x="3468" y="4238"/>
                  </a:cubicBezTo>
                  <a:cubicBezTo>
                    <a:pt x="3802" y="4626"/>
                    <a:pt x="3900" y="5065"/>
                    <a:pt x="3959" y="5503"/>
                  </a:cubicBezTo>
                  <a:cubicBezTo>
                    <a:pt x="4115" y="6905"/>
                    <a:pt x="3959" y="8295"/>
                    <a:pt x="3802" y="9698"/>
                  </a:cubicBezTo>
                  <a:cubicBezTo>
                    <a:pt x="3586" y="11676"/>
                    <a:pt x="3802" y="13617"/>
                    <a:pt x="4841" y="15495"/>
                  </a:cubicBezTo>
                  <a:cubicBezTo>
                    <a:pt x="5273" y="16297"/>
                    <a:pt x="6097" y="16923"/>
                    <a:pt x="6980" y="17524"/>
                  </a:cubicBezTo>
                  <a:cubicBezTo>
                    <a:pt x="7019" y="17549"/>
                    <a:pt x="7058" y="17561"/>
                    <a:pt x="7097" y="17574"/>
                  </a:cubicBezTo>
                  <a:cubicBezTo>
                    <a:pt x="7176" y="17586"/>
                    <a:pt x="7254" y="17599"/>
                    <a:pt x="7333" y="17612"/>
                  </a:cubicBezTo>
                  <a:cubicBezTo>
                    <a:pt x="7451" y="17536"/>
                    <a:pt x="7392" y="17449"/>
                    <a:pt x="7392" y="17374"/>
                  </a:cubicBezTo>
                  <a:cubicBezTo>
                    <a:pt x="7411" y="14631"/>
                    <a:pt x="7392" y="11889"/>
                    <a:pt x="7411" y="9134"/>
                  </a:cubicBezTo>
                  <a:cubicBezTo>
                    <a:pt x="7431" y="6930"/>
                    <a:pt x="7549" y="4727"/>
                    <a:pt x="8157" y="2560"/>
                  </a:cubicBezTo>
                  <a:cubicBezTo>
                    <a:pt x="8333" y="1934"/>
                    <a:pt x="8549" y="1308"/>
                    <a:pt x="9059" y="757"/>
                  </a:cubicBezTo>
                  <a:cubicBezTo>
                    <a:pt x="9962" y="-207"/>
                    <a:pt x="11571" y="-257"/>
                    <a:pt x="12630" y="645"/>
                  </a:cubicBezTo>
                  <a:cubicBezTo>
                    <a:pt x="13297" y="1208"/>
                    <a:pt x="13552" y="1884"/>
                    <a:pt x="13748" y="2560"/>
                  </a:cubicBezTo>
                  <a:cubicBezTo>
                    <a:pt x="14141" y="3975"/>
                    <a:pt x="14219" y="5403"/>
                    <a:pt x="14317" y="6830"/>
                  </a:cubicBezTo>
                  <a:cubicBezTo>
                    <a:pt x="14494" y="9510"/>
                    <a:pt x="14494" y="12190"/>
                    <a:pt x="14337" y="14869"/>
                  </a:cubicBezTo>
                  <a:cubicBezTo>
                    <a:pt x="14278" y="15821"/>
                    <a:pt x="14180" y="16785"/>
                    <a:pt x="14101" y="17787"/>
                  </a:cubicBezTo>
                  <a:cubicBezTo>
                    <a:pt x="14670" y="17612"/>
                    <a:pt x="15121" y="17399"/>
                    <a:pt x="15455" y="17111"/>
                  </a:cubicBezTo>
                  <a:cubicBezTo>
                    <a:pt x="16004" y="16622"/>
                    <a:pt x="16240" y="16059"/>
                    <a:pt x="16318" y="15470"/>
                  </a:cubicBezTo>
                  <a:cubicBezTo>
                    <a:pt x="16416" y="14606"/>
                    <a:pt x="16338" y="13742"/>
                    <a:pt x="16279" y="12878"/>
                  </a:cubicBezTo>
                  <a:cubicBezTo>
                    <a:pt x="16181" y="11263"/>
                    <a:pt x="16122" y="9648"/>
                    <a:pt x="16730" y="8057"/>
                  </a:cubicBezTo>
                  <a:cubicBezTo>
                    <a:pt x="16926" y="7532"/>
                    <a:pt x="17240" y="7043"/>
                    <a:pt x="17888" y="6642"/>
                  </a:cubicBezTo>
                  <a:cubicBezTo>
                    <a:pt x="18672" y="6179"/>
                    <a:pt x="19751" y="6267"/>
                    <a:pt x="20262" y="6868"/>
                  </a:cubicBezTo>
                  <a:cubicBezTo>
                    <a:pt x="20811" y="7519"/>
                    <a:pt x="21027" y="8208"/>
                    <a:pt x="21125" y="8934"/>
                  </a:cubicBezTo>
                  <a:cubicBezTo>
                    <a:pt x="21419" y="11225"/>
                    <a:pt x="21144" y="13504"/>
                    <a:pt x="20262" y="15733"/>
                  </a:cubicBezTo>
                  <a:cubicBezTo>
                    <a:pt x="19693" y="17186"/>
                    <a:pt x="18653" y="18501"/>
                    <a:pt x="17181" y="19665"/>
                  </a:cubicBezTo>
                  <a:cubicBezTo>
                    <a:pt x="16357" y="20316"/>
                    <a:pt x="15278" y="20704"/>
                    <a:pt x="14062" y="20955"/>
                  </a:cubicBezTo>
                  <a:cubicBezTo>
                    <a:pt x="13885" y="20992"/>
                    <a:pt x="13709" y="21005"/>
                    <a:pt x="13572" y="21080"/>
                  </a:cubicBezTo>
                  <a:cubicBezTo>
                    <a:pt x="12826" y="21143"/>
                    <a:pt x="12100" y="21218"/>
                    <a:pt x="11355" y="21255"/>
                  </a:cubicBezTo>
                  <a:cubicBezTo>
                    <a:pt x="10060" y="21343"/>
                    <a:pt x="8785" y="21193"/>
                    <a:pt x="7549" y="21017"/>
                  </a:cubicBezTo>
                  <a:close/>
                  <a:moveTo>
                    <a:pt x="1585" y="10286"/>
                  </a:moveTo>
                  <a:cubicBezTo>
                    <a:pt x="1526" y="11889"/>
                    <a:pt x="1859" y="13079"/>
                    <a:pt x="2389" y="14243"/>
                  </a:cubicBezTo>
                  <a:cubicBezTo>
                    <a:pt x="3233" y="16159"/>
                    <a:pt x="4606" y="17874"/>
                    <a:pt x="6921" y="19227"/>
                  </a:cubicBezTo>
                  <a:cubicBezTo>
                    <a:pt x="7215" y="19402"/>
                    <a:pt x="7529" y="19577"/>
                    <a:pt x="7843" y="19740"/>
                  </a:cubicBezTo>
                  <a:cubicBezTo>
                    <a:pt x="7980" y="19815"/>
                    <a:pt x="8176" y="19928"/>
                    <a:pt x="8353" y="19790"/>
                  </a:cubicBezTo>
                  <a:cubicBezTo>
                    <a:pt x="8510" y="19665"/>
                    <a:pt x="8294" y="19590"/>
                    <a:pt x="8176" y="19515"/>
                  </a:cubicBezTo>
                  <a:cubicBezTo>
                    <a:pt x="8098" y="19465"/>
                    <a:pt x="8000" y="19427"/>
                    <a:pt x="7921" y="19377"/>
                  </a:cubicBezTo>
                  <a:cubicBezTo>
                    <a:pt x="7215" y="18976"/>
                    <a:pt x="6509" y="18576"/>
                    <a:pt x="5920" y="18087"/>
                  </a:cubicBezTo>
                  <a:cubicBezTo>
                    <a:pt x="2958" y="15646"/>
                    <a:pt x="1879" y="12853"/>
                    <a:pt x="2134" y="9823"/>
                  </a:cubicBezTo>
                  <a:cubicBezTo>
                    <a:pt x="2252" y="8408"/>
                    <a:pt x="2409" y="6993"/>
                    <a:pt x="2566" y="5578"/>
                  </a:cubicBezTo>
                  <a:cubicBezTo>
                    <a:pt x="2605" y="5240"/>
                    <a:pt x="2644" y="4889"/>
                    <a:pt x="2683" y="4551"/>
                  </a:cubicBezTo>
                  <a:cubicBezTo>
                    <a:pt x="2683" y="4451"/>
                    <a:pt x="2683" y="4351"/>
                    <a:pt x="2468" y="4351"/>
                  </a:cubicBezTo>
                  <a:cubicBezTo>
                    <a:pt x="2271" y="4351"/>
                    <a:pt x="2212" y="4439"/>
                    <a:pt x="2193" y="4526"/>
                  </a:cubicBezTo>
                  <a:cubicBezTo>
                    <a:pt x="2173" y="4576"/>
                    <a:pt x="2173" y="4626"/>
                    <a:pt x="2173" y="4677"/>
                  </a:cubicBezTo>
                  <a:cubicBezTo>
                    <a:pt x="2016" y="5365"/>
                    <a:pt x="1997" y="6066"/>
                    <a:pt x="1938" y="6768"/>
                  </a:cubicBezTo>
                  <a:cubicBezTo>
                    <a:pt x="1800" y="8070"/>
                    <a:pt x="1683" y="9372"/>
                    <a:pt x="1585" y="10286"/>
                  </a:cubicBezTo>
                  <a:close/>
                  <a:moveTo>
                    <a:pt x="18594" y="11476"/>
                  </a:moveTo>
                  <a:cubicBezTo>
                    <a:pt x="18574" y="12741"/>
                    <a:pt x="18496" y="13842"/>
                    <a:pt x="18182" y="14932"/>
                  </a:cubicBezTo>
                  <a:cubicBezTo>
                    <a:pt x="17574" y="17061"/>
                    <a:pt x="16004" y="18751"/>
                    <a:pt x="12944" y="19803"/>
                  </a:cubicBezTo>
                  <a:cubicBezTo>
                    <a:pt x="12826" y="19840"/>
                    <a:pt x="12728" y="19890"/>
                    <a:pt x="12610" y="19941"/>
                  </a:cubicBezTo>
                  <a:cubicBezTo>
                    <a:pt x="12512" y="19991"/>
                    <a:pt x="12453" y="20053"/>
                    <a:pt x="12532" y="20128"/>
                  </a:cubicBezTo>
                  <a:cubicBezTo>
                    <a:pt x="12610" y="20204"/>
                    <a:pt x="12708" y="20216"/>
                    <a:pt x="12826" y="20191"/>
                  </a:cubicBezTo>
                  <a:cubicBezTo>
                    <a:pt x="12924" y="20166"/>
                    <a:pt x="13003" y="20141"/>
                    <a:pt x="13101" y="20116"/>
                  </a:cubicBezTo>
                  <a:cubicBezTo>
                    <a:pt x="15867" y="19214"/>
                    <a:pt x="17554" y="17774"/>
                    <a:pt x="18378" y="15871"/>
                  </a:cubicBezTo>
                  <a:cubicBezTo>
                    <a:pt x="18751" y="14982"/>
                    <a:pt x="18967" y="14080"/>
                    <a:pt x="19026" y="13179"/>
                  </a:cubicBezTo>
                  <a:cubicBezTo>
                    <a:pt x="19084" y="12390"/>
                    <a:pt x="19202" y="11601"/>
                    <a:pt x="19104" y="10800"/>
                  </a:cubicBezTo>
                  <a:cubicBezTo>
                    <a:pt x="18967" y="9798"/>
                    <a:pt x="18829" y="8784"/>
                    <a:pt x="19045" y="7782"/>
                  </a:cubicBezTo>
                  <a:cubicBezTo>
                    <a:pt x="19104" y="7544"/>
                    <a:pt x="19124" y="7306"/>
                    <a:pt x="19163" y="7068"/>
                  </a:cubicBezTo>
                  <a:cubicBezTo>
                    <a:pt x="19182" y="6993"/>
                    <a:pt x="19143" y="6918"/>
                    <a:pt x="19026" y="6893"/>
                  </a:cubicBezTo>
                  <a:cubicBezTo>
                    <a:pt x="18869" y="6868"/>
                    <a:pt x="18790" y="6930"/>
                    <a:pt x="18751" y="7018"/>
                  </a:cubicBezTo>
                  <a:cubicBezTo>
                    <a:pt x="18712" y="7093"/>
                    <a:pt x="18692" y="7156"/>
                    <a:pt x="18672" y="7231"/>
                  </a:cubicBezTo>
                  <a:cubicBezTo>
                    <a:pt x="18476" y="7870"/>
                    <a:pt x="18437" y="8508"/>
                    <a:pt x="18457" y="9159"/>
                  </a:cubicBezTo>
                  <a:cubicBezTo>
                    <a:pt x="18457" y="9986"/>
                    <a:pt x="18653" y="10800"/>
                    <a:pt x="18594" y="11476"/>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64660B8A-6591-1479-2A1B-F8313C77E170}"/>
                </a:ext>
              </a:extLst>
            </p:cNvPr>
            <p:cNvSpPr/>
            <p:nvPr/>
          </p:nvSpPr>
          <p:spPr>
            <a:xfrm>
              <a:off x="3797299" y="6642099"/>
              <a:ext cx="389892" cy="163339"/>
            </a:xfrm>
            <a:custGeom>
              <a:avLst/>
              <a:gdLst/>
              <a:ahLst/>
              <a:cxnLst>
                <a:cxn ang="0">
                  <a:pos x="wd2" y="hd2"/>
                </a:cxn>
                <a:cxn ang="5400000">
                  <a:pos x="wd2" y="hd2"/>
                </a:cxn>
                <a:cxn ang="10800000">
                  <a:pos x="wd2" y="hd2"/>
                </a:cxn>
                <a:cxn ang="16200000">
                  <a:pos x="wd2" y="hd2"/>
                </a:cxn>
              </a:cxnLst>
              <a:rect l="0" t="0" r="r" b="b"/>
              <a:pathLst>
                <a:path w="21600" h="20887" extrusionOk="0">
                  <a:moveTo>
                    <a:pt x="0" y="0"/>
                  </a:moveTo>
                  <a:cubicBezTo>
                    <a:pt x="4503" y="2274"/>
                    <a:pt x="9006" y="4060"/>
                    <a:pt x="13650" y="3086"/>
                  </a:cubicBezTo>
                  <a:cubicBezTo>
                    <a:pt x="16323" y="2599"/>
                    <a:pt x="18926" y="1462"/>
                    <a:pt x="21600" y="812"/>
                  </a:cubicBezTo>
                  <a:cubicBezTo>
                    <a:pt x="21178" y="3898"/>
                    <a:pt x="21107" y="7146"/>
                    <a:pt x="20615" y="10069"/>
                  </a:cubicBezTo>
                  <a:cubicBezTo>
                    <a:pt x="19841" y="14454"/>
                    <a:pt x="18575" y="17377"/>
                    <a:pt x="16675" y="18514"/>
                  </a:cubicBezTo>
                  <a:cubicBezTo>
                    <a:pt x="12664" y="20626"/>
                    <a:pt x="8584" y="21600"/>
                    <a:pt x="4503" y="20301"/>
                  </a:cubicBezTo>
                  <a:cubicBezTo>
                    <a:pt x="1900" y="19489"/>
                    <a:pt x="844" y="16890"/>
                    <a:pt x="492" y="10881"/>
                  </a:cubicBezTo>
                  <a:cubicBezTo>
                    <a:pt x="141" y="7308"/>
                    <a:pt x="70" y="3735"/>
                    <a:pt x="0" y="0"/>
                  </a:cubicBezTo>
                  <a:close/>
                </a:path>
              </a:pathLst>
            </a:custGeom>
            <a:solidFill>
              <a:schemeClr val="accent3">
                <a:lumMod val="75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425803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5692462" y="728809"/>
            <a:ext cx="5661338" cy="2700191"/>
          </a:xfrm>
          <a:prstGeom prst="rect">
            <a:avLst/>
          </a:prstGeom>
        </p:spPr>
        <p:txBody>
          <a:bodyPr anchor="b"/>
          <a:lstStyle>
            <a:lvl1pPr algn="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7462684" y="3455988"/>
            <a:ext cx="3891116" cy="1154714"/>
          </a:xfrm>
          <a:prstGeom prst="rect">
            <a:avLst/>
          </a:prstGeom>
        </p:spPr>
        <p:txBody>
          <a:bodyPr/>
          <a:lstStyle>
            <a:lvl1pPr marL="0" indent="0" algn="r">
              <a:buNone/>
              <a:defRPr sz="2400">
                <a:solidFill>
                  <a:schemeClr val="accent5">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grpSp>
        <p:nvGrpSpPr>
          <p:cNvPr id="2" name="Group 1">
            <a:extLst>
              <a:ext uri="{FF2B5EF4-FFF2-40B4-BE49-F238E27FC236}">
                <a16:creationId xmlns:a16="http://schemas.microsoft.com/office/drawing/2014/main" id="{B85EF3BD-6985-CAD4-4A6B-657F707F4F61}"/>
              </a:ext>
            </a:extLst>
          </p:cNvPr>
          <p:cNvGrpSpPr/>
          <p:nvPr userDrawn="1"/>
        </p:nvGrpSpPr>
        <p:grpSpPr>
          <a:xfrm>
            <a:off x="714090" y="831236"/>
            <a:ext cx="2398253" cy="5393710"/>
            <a:chOff x="8712199" y="4279899"/>
            <a:chExt cx="1152403" cy="2591773"/>
          </a:xfrm>
        </p:grpSpPr>
        <p:sp>
          <p:nvSpPr>
            <p:cNvPr id="3" name="Shape">
              <a:extLst>
                <a:ext uri="{FF2B5EF4-FFF2-40B4-BE49-F238E27FC236}">
                  <a16:creationId xmlns:a16="http://schemas.microsoft.com/office/drawing/2014/main" id="{AD5F725C-C9FA-BF88-9B3E-5AA25D5A900A}"/>
                </a:ext>
              </a:extLst>
            </p:cNvPr>
            <p:cNvSpPr/>
            <p:nvPr/>
          </p:nvSpPr>
          <p:spPr>
            <a:xfrm>
              <a:off x="8737599" y="6261100"/>
              <a:ext cx="956082" cy="610572"/>
            </a:xfrm>
            <a:custGeom>
              <a:avLst/>
              <a:gdLst/>
              <a:ahLst/>
              <a:cxnLst>
                <a:cxn ang="0">
                  <a:pos x="wd2" y="hd2"/>
                </a:cxn>
                <a:cxn ang="5400000">
                  <a:pos x="wd2" y="hd2"/>
                </a:cxn>
                <a:cxn ang="10800000">
                  <a:pos x="wd2" y="hd2"/>
                </a:cxn>
                <a:cxn ang="16200000">
                  <a:pos x="wd2" y="hd2"/>
                </a:cxn>
              </a:cxnLst>
              <a:rect l="0" t="0" r="r" b="b"/>
              <a:pathLst>
                <a:path w="21256" h="21411" extrusionOk="0">
                  <a:moveTo>
                    <a:pt x="20595" y="0"/>
                  </a:moveTo>
                  <a:cubicBezTo>
                    <a:pt x="21018" y="802"/>
                    <a:pt x="20990" y="1781"/>
                    <a:pt x="21075" y="2717"/>
                  </a:cubicBezTo>
                  <a:cubicBezTo>
                    <a:pt x="21442" y="6903"/>
                    <a:pt x="21357" y="11000"/>
                    <a:pt x="19804" y="14697"/>
                  </a:cubicBezTo>
                  <a:cubicBezTo>
                    <a:pt x="18788" y="17191"/>
                    <a:pt x="17207" y="18393"/>
                    <a:pt x="15513" y="19329"/>
                  </a:cubicBezTo>
                  <a:cubicBezTo>
                    <a:pt x="13000" y="20709"/>
                    <a:pt x="10402" y="21600"/>
                    <a:pt x="7720" y="21377"/>
                  </a:cubicBezTo>
                  <a:cubicBezTo>
                    <a:pt x="5602" y="21199"/>
                    <a:pt x="3626" y="20308"/>
                    <a:pt x="2016" y="18037"/>
                  </a:cubicBezTo>
                  <a:cubicBezTo>
                    <a:pt x="887" y="16434"/>
                    <a:pt x="378" y="14296"/>
                    <a:pt x="124" y="11980"/>
                  </a:cubicBezTo>
                  <a:cubicBezTo>
                    <a:pt x="-158" y="9174"/>
                    <a:pt x="68" y="6458"/>
                    <a:pt x="520" y="3741"/>
                  </a:cubicBezTo>
                  <a:cubicBezTo>
                    <a:pt x="548" y="3563"/>
                    <a:pt x="604" y="3385"/>
                    <a:pt x="717" y="3340"/>
                  </a:cubicBezTo>
                  <a:cubicBezTo>
                    <a:pt x="1593" y="4275"/>
                    <a:pt x="2581" y="4810"/>
                    <a:pt x="3626" y="5166"/>
                  </a:cubicBezTo>
                  <a:cubicBezTo>
                    <a:pt x="7014" y="6369"/>
                    <a:pt x="10402" y="6369"/>
                    <a:pt x="13762" y="5300"/>
                  </a:cubicBezTo>
                  <a:cubicBezTo>
                    <a:pt x="16360" y="4498"/>
                    <a:pt x="18844" y="3385"/>
                    <a:pt x="20595" y="0"/>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59E59E93-C84B-25BA-07DF-B5363F97B94C}"/>
                </a:ext>
              </a:extLst>
            </p:cNvPr>
            <p:cNvSpPr/>
            <p:nvPr/>
          </p:nvSpPr>
          <p:spPr>
            <a:xfrm>
              <a:off x="8712199" y="4279899"/>
              <a:ext cx="1152403" cy="2153704"/>
            </a:xfrm>
            <a:custGeom>
              <a:avLst/>
              <a:gdLst/>
              <a:ahLst/>
              <a:cxnLst>
                <a:cxn ang="0">
                  <a:pos x="wd2" y="hd2"/>
                </a:cxn>
                <a:cxn ang="5400000">
                  <a:pos x="wd2" y="hd2"/>
                </a:cxn>
                <a:cxn ang="10800000">
                  <a:pos x="wd2" y="hd2"/>
                </a:cxn>
                <a:cxn ang="16200000">
                  <a:pos x="wd2" y="hd2"/>
                </a:cxn>
              </a:cxnLst>
              <a:rect l="0" t="0" r="r" b="b"/>
              <a:pathLst>
                <a:path w="21327" h="21496" extrusionOk="0">
                  <a:moveTo>
                    <a:pt x="21327" y="9928"/>
                  </a:moveTo>
                  <a:cubicBezTo>
                    <a:pt x="21350" y="10752"/>
                    <a:pt x="20903" y="11525"/>
                    <a:pt x="20175" y="12222"/>
                  </a:cubicBezTo>
                  <a:cubicBezTo>
                    <a:pt x="18788" y="13566"/>
                    <a:pt x="16814" y="14567"/>
                    <a:pt x="14017" y="15036"/>
                  </a:cubicBezTo>
                  <a:cubicBezTo>
                    <a:pt x="13876" y="15062"/>
                    <a:pt x="13711" y="15074"/>
                    <a:pt x="13570" y="15087"/>
                  </a:cubicBezTo>
                  <a:cubicBezTo>
                    <a:pt x="12583" y="15163"/>
                    <a:pt x="12583" y="15163"/>
                    <a:pt x="12536" y="15695"/>
                  </a:cubicBezTo>
                  <a:cubicBezTo>
                    <a:pt x="12442" y="16507"/>
                    <a:pt x="12348" y="17318"/>
                    <a:pt x="12254" y="18129"/>
                  </a:cubicBezTo>
                  <a:cubicBezTo>
                    <a:pt x="12113" y="18332"/>
                    <a:pt x="12160" y="18547"/>
                    <a:pt x="12136" y="18750"/>
                  </a:cubicBezTo>
                  <a:cubicBezTo>
                    <a:pt x="12066" y="19638"/>
                    <a:pt x="11525" y="19954"/>
                    <a:pt x="9880" y="20018"/>
                  </a:cubicBezTo>
                  <a:cubicBezTo>
                    <a:pt x="9692" y="20031"/>
                    <a:pt x="9481" y="20031"/>
                    <a:pt x="9293" y="20031"/>
                  </a:cubicBezTo>
                  <a:cubicBezTo>
                    <a:pt x="8423" y="20031"/>
                    <a:pt x="8023" y="19828"/>
                    <a:pt x="8023" y="19359"/>
                  </a:cubicBezTo>
                  <a:cubicBezTo>
                    <a:pt x="8023" y="18991"/>
                    <a:pt x="8047" y="18623"/>
                    <a:pt x="8047" y="18256"/>
                  </a:cubicBezTo>
                  <a:cubicBezTo>
                    <a:pt x="8211" y="17749"/>
                    <a:pt x="8188" y="17242"/>
                    <a:pt x="8211" y="16747"/>
                  </a:cubicBezTo>
                  <a:cubicBezTo>
                    <a:pt x="8376" y="14745"/>
                    <a:pt x="8587" y="12742"/>
                    <a:pt x="9152" y="10752"/>
                  </a:cubicBezTo>
                  <a:cubicBezTo>
                    <a:pt x="9222" y="10498"/>
                    <a:pt x="8916" y="10587"/>
                    <a:pt x="8728" y="10600"/>
                  </a:cubicBezTo>
                  <a:cubicBezTo>
                    <a:pt x="7577" y="10714"/>
                    <a:pt x="6425" y="10739"/>
                    <a:pt x="5297" y="10612"/>
                  </a:cubicBezTo>
                  <a:cubicBezTo>
                    <a:pt x="2664" y="10295"/>
                    <a:pt x="596" y="9091"/>
                    <a:pt x="150" y="7621"/>
                  </a:cubicBezTo>
                  <a:cubicBezTo>
                    <a:pt x="-250" y="6290"/>
                    <a:pt x="197" y="4997"/>
                    <a:pt x="949" y="3729"/>
                  </a:cubicBezTo>
                  <a:cubicBezTo>
                    <a:pt x="1207" y="3311"/>
                    <a:pt x="1795" y="3133"/>
                    <a:pt x="2476" y="3235"/>
                  </a:cubicBezTo>
                  <a:cubicBezTo>
                    <a:pt x="3111" y="3311"/>
                    <a:pt x="3511" y="3666"/>
                    <a:pt x="3393" y="4084"/>
                  </a:cubicBezTo>
                  <a:cubicBezTo>
                    <a:pt x="3229" y="4616"/>
                    <a:pt x="2994" y="5136"/>
                    <a:pt x="2900" y="5669"/>
                  </a:cubicBezTo>
                  <a:cubicBezTo>
                    <a:pt x="2782" y="6353"/>
                    <a:pt x="2806" y="7025"/>
                    <a:pt x="3346" y="7659"/>
                  </a:cubicBezTo>
                  <a:cubicBezTo>
                    <a:pt x="4404" y="8926"/>
                    <a:pt x="6731" y="9408"/>
                    <a:pt x="9269" y="8622"/>
                  </a:cubicBezTo>
                  <a:cubicBezTo>
                    <a:pt x="9857" y="8445"/>
                    <a:pt x="10045" y="8128"/>
                    <a:pt x="10139" y="7798"/>
                  </a:cubicBezTo>
                  <a:cubicBezTo>
                    <a:pt x="10656" y="5681"/>
                    <a:pt x="11173" y="3552"/>
                    <a:pt x="11690" y="1422"/>
                  </a:cubicBezTo>
                  <a:cubicBezTo>
                    <a:pt x="11760" y="1118"/>
                    <a:pt x="11831" y="814"/>
                    <a:pt x="12019" y="522"/>
                  </a:cubicBezTo>
                  <a:cubicBezTo>
                    <a:pt x="12254" y="154"/>
                    <a:pt x="12724" y="-23"/>
                    <a:pt x="13312" y="2"/>
                  </a:cubicBezTo>
                  <a:cubicBezTo>
                    <a:pt x="13899" y="28"/>
                    <a:pt x="14346" y="294"/>
                    <a:pt x="14416" y="674"/>
                  </a:cubicBezTo>
                  <a:cubicBezTo>
                    <a:pt x="14557" y="1447"/>
                    <a:pt x="14416" y="2221"/>
                    <a:pt x="14228" y="2981"/>
                  </a:cubicBezTo>
                  <a:cubicBezTo>
                    <a:pt x="13688" y="5136"/>
                    <a:pt x="13194" y="7291"/>
                    <a:pt x="13100" y="9471"/>
                  </a:cubicBezTo>
                  <a:cubicBezTo>
                    <a:pt x="13053" y="10422"/>
                    <a:pt x="12912" y="11373"/>
                    <a:pt x="12842" y="12323"/>
                  </a:cubicBezTo>
                  <a:cubicBezTo>
                    <a:pt x="12818" y="12514"/>
                    <a:pt x="12818" y="12704"/>
                    <a:pt x="12842" y="12894"/>
                  </a:cubicBezTo>
                  <a:cubicBezTo>
                    <a:pt x="12936" y="13300"/>
                    <a:pt x="13453" y="13477"/>
                    <a:pt x="14181" y="13338"/>
                  </a:cubicBezTo>
                  <a:cubicBezTo>
                    <a:pt x="14816" y="13211"/>
                    <a:pt x="15310" y="12970"/>
                    <a:pt x="15780" y="12704"/>
                  </a:cubicBezTo>
                  <a:cubicBezTo>
                    <a:pt x="17096" y="11969"/>
                    <a:pt x="17871" y="11081"/>
                    <a:pt x="18295" y="10105"/>
                  </a:cubicBezTo>
                  <a:cubicBezTo>
                    <a:pt x="18459" y="9738"/>
                    <a:pt x="18624" y="9370"/>
                    <a:pt x="19352" y="9205"/>
                  </a:cubicBezTo>
                  <a:cubicBezTo>
                    <a:pt x="20269" y="8990"/>
                    <a:pt x="21303" y="9345"/>
                    <a:pt x="21327" y="9928"/>
                  </a:cubicBezTo>
                  <a:close/>
                  <a:moveTo>
                    <a:pt x="15333" y="18269"/>
                  </a:moveTo>
                  <a:cubicBezTo>
                    <a:pt x="15286" y="18484"/>
                    <a:pt x="15239" y="18687"/>
                    <a:pt x="15216" y="18902"/>
                  </a:cubicBezTo>
                  <a:cubicBezTo>
                    <a:pt x="15121" y="19587"/>
                    <a:pt x="14463" y="20043"/>
                    <a:pt x="13288" y="20284"/>
                  </a:cubicBezTo>
                  <a:cubicBezTo>
                    <a:pt x="11220" y="20715"/>
                    <a:pt x="9081" y="20854"/>
                    <a:pt x="6895" y="20766"/>
                  </a:cubicBezTo>
                  <a:cubicBezTo>
                    <a:pt x="6519" y="20753"/>
                    <a:pt x="6167" y="20715"/>
                    <a:pt x="5790" y="20677"/>
                  </a:cubicBezTo>
                  <a:cubicBezTo>
                    <a:pt x="4404" y="20525"/>
                    <a:pt x="3981" y="20284"/>
                    <a:pt x="3793" y="19523"/>
                  </a:cubicBezTo>
                  <a:cubicBezTo>
                    <a:pt x="3722" y="19257"/>
                    <a:pt x="3699" y="18978"/>
                    <a:pt x="3652" y="18700"/>
                  </a:cubicBezTo>
                  <a:cubicBezTo>
                    <a:pt x="1912" y="18953"/>
                    <a:pt x="949" y="19764"/>
                    <a:pt x="1254" y="20715"/>
                  </a:cubicBezTo>
                  <a:cubicBezTo>
                    <a:pt x="1983" y="20981"/>
                    <a:pt x="2806" y="21133"/>
                    <a:pt x="3675" y="21235"/>
                  </a:cubicBezTo>
                  <a:cubicBezTo>
                    <a:pt x="6496" y="21577"/>
                    <a:pt x="9316" y="21577"/>
                    <a:pt x="12113" y="21273"/>
                  </a:cubicBezTo>
                  <a:cubicBezTo>
                    <a:pt x="14228" y="21045"/>
                    <a:pt x="16297" y="20728"/>
                    <a:pt x="17754" y="19764"/>
                  </a:cubicBezTo>
                  <a:cubicBezTo>
                    <a:pt x="17730" y="19004"/>
                    <a:pt x="16837" y="18446"/>
                    <a:pt x="15333" y="1826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3A58C004-F15E-5D57-FB04-3CA13A1794BA}"/>
                </a:ext>
              </a:extLst>
            </p:cNvPr>
            <p:cNvSpPr/>
            <p:nvPr/>
          </p:nvSpPr>
          <p:spPr>
            <a:xfrm>
              <a:off x="8902699" y="6095999"/>
              <a:ext cx="631192" cy="266710"/>
            </a:xfrm>
            <a:custGeom>
              <a:avLst/>
              <a:gdLst/>
              <a:ahLst/>
              <a:cxnLst>
                <a:cxn ang="0">
                  <a:pos x="wd2" y="hd2"/>
                </a:cxn>
                <a:cxn ang="5400000">
                  <a:pos x="wd2" y="hd2"/>
                </a:cxn>
                <a:cxn ang="10800000">
                  <a:pos x="wd2" y="hd2"/>
                </a:cxn>
                <a:cxn ang="16200000">
                  <a:pos x="wd2" y="hd2"/>
                </a:cxn>
              </a:cxnLst>
              <a:rect l="0" t="0" r="r" b="b"/>
              <a:pathLst>
                <a:path w="21600" h="21098" extrusionOk="0">
                  <a:moveTo>
                    <a:pt x="21600" y="1105"/>
                  </a:moveTo>
                  <a:cubicBezTo>
                    <a:pt x="21513" y="2813"/>
                    <a:pt x="21426" y="4420"/>
                    <a:pt x="21383" y="6128"/>
                  </a:cubicBezTo>
                  <a:cubicBezTo>
                    <a:pt x="21209" y="11554"/>
                    <a:pt x="19992" y="15170"/>
                    <a:pt x="17819" y="17079"/>
                  </a:cubicBezTo>
                  <a:cubicBezTo>
                    <a:pt x="13994" y="20495"/>
                    <a:pt x="10039" y="21600"/>
                    <a:pt x="5998" y="20897"/>
                  </a:cubicBezTo>
                  <a:cubicBezTo>
                    <a:pt x="5302" y="20796"/>
                    <a:pt x="4650" y="20495"/>
                    <a:pt x="3955" y="20193"/>
                  </a:cubicBezTo>
                  <a:cubicBezTo>
                    <a:pt x="1391" y="18988"/>
                    <a:pt x="608" y="17079"/>
                    <a:pt x="261" y="11051"/>
                  </a:cubicBezTo>
                  <a:cubicBezTo>
                    <a:pt x="130" y="8941"/>
                    <a:pt x="87" y="6731"/>
                    <a:pt x="0" y="4521"/>
                  </a:cubicBezTo>
                  <a:cubicBezTo>
                    <a:pt x="1087" y="3014"/>
                    <a:pt x="2347" y="3014"/>
                    <a:pt x="3520" y="2512"/>
                  </a:cubicBezTo>
                  <a:cubicBezTo>
                    <a:pt x="5041" y="1808"/>
                    <a:pt x="6563" y="1507"/>
                    <a:pt x="8084" y="1005"/>
                  </a:cubicBezTo>
                  <a:cubicBezTo>
                    <a:pt x="8084" y="3918"/>
                    <a:pt x="8040" y="6832"/>
                    <a:pt x="8040" y="9745"/>
                  </a:cubicBezTo>
                  <a:cubicBezTo>
                    <a:pt x="8040" y="13462"/>
                    <a:pt x="8779" y="15070"/>
                    <a:pt x="10387" y="15070"/>
                  </a:cubicBezTo>
                  <a:cubicBezTo>
                    <a:pt x="10735" y="15070"/>
                    <a:pt x="11126" y="15070"/>
                    <a:pt x="11474" y="14969"/>
                  </a:cubicBezTo>
                  <a:cubicBezTo>
                    <a:pt x="14559" y="14366"/>
                    <a:pt x="15559" y="11955"/>
                    <a:pt x="15646" y="4923"/>
                  </a:cubicBezTo>
                  <a:cubicBezTo>
                    <a:pt x="15689" y="3215"/>
                    <a:pt x="15602" y="1607"/>
                    <a:pt x="15863" y="0"/>
                  </a:cubicBezTo>
                  <a:cubicBezTo>
                    <a:pt x="17819" y="0"/>
                    <a:pt x="19731" y="201"/>
                    <a:pt x="21600" y="110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grpSp>
      <p:grpSp>
        <p:nvGrpSpPr>
          <p:cNvPr id="6" name="Group 5">
            <a:extLst>
              <a:ext uri="{FF2B5EF4-FFF2-40B4-BE49-F238E27FC236}">
                <a16:creationId xmlns:a16="http://schemas.microsoft.com/office/drawing/2014/main" id="{1AA4EFB5-1498-5389-88DA-549C21C23B74}"/>
              </a:ext>
            </a:extLst>
          </p:cNvPr>
          <p:cNvGrpSpPr/>
          <p:nvPr userDrawn="1"/>
        </p:nvGrpSpPr>
        <p:grpSpPr>
          <a:xfrm>
            <a:off x="5728514" y="3859028"/>
            <a:ext cx="1456937" cy="2270163"/>
            <a:chOff x="431800" y="2070100"/>
            <a:chExt cx="1456937" cy="2270163"/>
          </a:xfrm>
        </p:grpSpPr>
        <p:sp>
          <p:nvSpPr>
            <p:cNvPr id="7" name="Shape">
              <a:extLst>
                <a:ext uri="{FF2B5EF4-FFF2-40B4-BE49-F238E27FC236}">
                  <a16:creationId xmlns:a16="http://schemas.microsoft.com/office/drawing/2014/main" id="{1F3035AB-FA3E-EF0A-169E-24FD0B6D612A}"/>
                </a:ext>
              </a:extLst>
            </p:cNvPr>
            <p:cNvSpPr/>
            <p:nvPr/>
          </p:nvSpPr>
          <p:spPr>
            <a:xfrm>
              <a:off x="1079499" y="2070100"/>
              <a:ext cx="809238" cy="2270163"/>
            </a:xfrm>
            <a:custGeom>
              <a:avLst/>
              <a:gdLst/>
              <a:ahLst/>
              <a:cxnLst>
                <a:cxn ang="0">
                  <a:pos x="wd2" y="hd2"/>
                </a:cxn>
                <a:cxn ang="5400000">
                  <a:pos x="wd2" y="hd2"/>
                </a:cxn>
                <a:cxn ang="10800000">
                  <a:pos x="wd2" y="hd2"/>
                </a:cxn>
                <a:cxn ang="16200000">
                  <a:pos x="wd2" y="hd2"/>
                </a:cxn>
              </a:cxnLst>
              <a:rect l="0" t="0" r="r" b="b"/>
              <a:pathLst>
                <a:path w="21539" h="21498" extrusionOk="0">
                  <a:moveTo>
                    <a:pt x="678" y="16745"/>
                  </a:moveTo>
                  <a:cubicBezTo>
                    <a:pt x="982" y="16649"/>
                    <a:pt x="914" y="16529"/>
                    <a:pt x="914" y="16409"/>
                  </a:cubicBezTo>
                  <a:cubicBezTo>
                    <a:pt x="914" y="15122"/>
                    <a:pt x="948" y="13847"/>
                    <a:pt x="914" y="12560"/>
                  </a:cubicBezTo>
                  <a:cubicBezTo>
                    <a:pt x="847" y="10961"/>
                    <a:pt x="745" y="9361"/>
                    <a:pt x="576" y="7761"/>
                  </a:cubicBezTo>
                  <a:cubicBezTo>
                    <a:pt x="441" y="6487"/>
                    <a:pt x="69" y="5212"/>
                    <a:pt x="2" y="3937"/>
                  </a:cubicBezTo>
                  <a:cubicBezTo>
                    <a:pt x="-32" y="3095"/>
                    <a:pt x="306" y="2265"/>
                    <a:pt x="1219" y="1471"/>
                  </a:cubicBezTo>
                  <a:cubicBezTo>
                    <a:pt x="2334" y="497"/>
                    <a:pt x="4464" y="40"/>
                    <a:pt x="7303" y="4"/>
                  </a:cubicBezTo>
                  <a:cubicBezTo>
                    <a:pt x="12948" y="-80"/>
                    <a:pt x="16667" y="1014"/>
                    <a:pt x="18864" y="2855"/>
                  </a:cubicBezTo>
                  <a:cubicBezTo>
                    <a:pt x="20283" y="4033"/>
                    <a:pt x="20824" y="5260"/>
                    <a:pt x="21095" y="6523"/>
                  </a:cubicBezTo>
                  <a:cubicBezTo>
                    <a:pt x="21399" y="7846"/>
                    <a:pt x="21568" y="9181"/>
                    <a:pt x="21534" y="10504"/>
                  </a:cubicBezTo>
                  <a:cubicBezTo>
                    <a:pt x="21500" y="12295"/>
                    <a:pt x="21264" y="14075"/>
                    <a:pt x="20622" y="15855"/>
                  </a:cubicBezTo>
                  <a:cubicBezTo>
                    <a:pt x="20182" y="17082"/>
                    <a:pt x="19675" y="18309"/>
                    <a:pt x="18560" y="19487"/>
                  </a:cubicBezTo>
                  <a:cubicBezTo>
                    <a:pt x="17985" y="20113"/>
                    <a:pt x="17140" y="20678"/>
                    <a:pt x="15822" y="21159"/>
                  </a:cubicBezTo>
                  <a:cubicBezTo>
                    <a:pt x="15247" y="21364"/>
                    <a:pt x="14605" y="21472"/>
                    <a:pt x="13793" y="21460"/>
                  </a:cubicBezTo>
                  <a:cubicBezTo>
                    <a:pt x="12306" y="21436"/>
                    <a:pt x="10819" y="21412"/>
                    <a:pt x="9331" y="21400"/>
                  </a:cubicBezTo>
                  <a:cubicBezTo>
                    <a:pt x="7438" y="21376"/>
                    <a:pt x="5579" y="21460"/>
                    <a:pt x="3686" y="21496"/>
                  </a:cubicBezTo>
                  <a:cubicBezTo>
                    <a:pt x="1827" y="21520"/>
                    <a:pt x="745" y="21316"/>
                    <a:pt x="644" y="20426"/>
                  </a:cubicBezTo>
                  <a:cubicBezTo>
                    <a:pt x="576" y="19932"/>
                    <a:pt x="745" y="19451"/>
                    <a:pt x="745" y="18958"/>
                  </a:cubicBezTo>
                  <a:cubicBezTo>
                    <a:pt x="745" y="18850"/>
                    <a:pt x="847" y="18742"/>
                    <a:pt x="610" y="18646"/>
                  </a:cubicBezTo>
                  <a:cubicBezTo>
                    <a:pt x="610" y="17996"/>
                    <a:pt x="847" y="17371"/>
                    <a:pt x="678" y="16745"/>
                  </a:cubicBezTo>
                  <a:close/>
                  <a:moveTo>
                    <a:pt x="15483" y="7208"/>
                  </a:moveTo>
                  <a:cubicBezTo>
                    <a:pt x="15416" y="7016"/>
                    <a:pt x="15382" y="6835"/>
                    <a:pt x="15314" y="6643"/>
                  </a:cubicBezTo>
                  <a:cubicBezTo>
                    <a:pt x="15247" y="6499"/>
                    <a:pt x="15112" y="6318"/>
                    <a:pt x="14537" y="6354"/>
                  </a:cubicBezTo>
                  <a:cubicBezTo>
                    <a:pt x="13962" y="6390"/>
                    <a:pt x="13827" y="6571"/>
                    <a:pt x="13996" y="6727"/>
                  </a:cubicBezTo>
                  <a:cubicBezTo>
                    <a:pt x="14571" y="7316"/>
                    <a:pt x="14064" y="7942"/>
                    <a:pt x="14469" y="8543"/>
                  </a:cubicBezTo>
                  <a:cubicBezTo>
                    <a:pt x="14638" y="8784"/>
                    <a:pt x="14571" y="9012"/>
                    <a:pt x="14436" y="9253"/>
                  </a:cubicBezTo>
                  <a:cubicBezTo>
                    <a:pt x="14233" y="9529"/>
                    <a:pt x="14233" y="9806"/>
                    <a:pt x="14469" y="10083"/>
                  </a:cubicBezTo>
                  <a:cubicBezTo>
                    <a:pt x="14807" y="10504"/>
                    <a:pt x="15010" y="10924"/>
                    <a:pt x="14537" y="11345"/>
                  </a:cubicBezTo>
                  <a:cubicBezTo>
                    <a:pt x="14436" y="11418"/>
                    <a:pt x="14469" y="11526"/>
                    <a:pt x="14537" y="11610"/>
                  </a:cubicBezTo>
                  <a:cubicBezTo>
                    <a:pt x="14807" y="11923"/>
                    <a:pt x="14605" y="12223"/>
                    <a:pt x="14402" y="12524"/>
                  </a:cubicBezTo>
                  <a:cubicBezTo>
                    <a:pt x="14165" y="12849"/>
                    <a:pt x="13827" y="13198"/>
                    <a:pt x="14199" y="13522"/>
                  </a:cubicBezTo>
                  <a:cubicBezTo>
                    <a:pt x="14909" y="14124"/>
                    <a:pt x="14605" y="14689"/>
                    <a:pt x="13962" y="15266"/>
                  </a:cubicBezTo>
                  <a:cubicBezTo>
                    <a:pt x="13760" y="15447"/>
                    <a:pt x="13793" y="15639"/>
                    <a:pt x="13929" y="15819"/>
                  </a:cubicBezTo>
                  <a:cubicBezTo>
                    <a:pt x="14267" y="16228"/>
                    <a:pt x="14571" y="16649"/>
                    <a:pt x="14267" y="17058"/>
                  </a:cubicBezTo>
                  <a:cubicBezTo>
                    <a:pt x="13861" y="17647"/>
                    <a:pt x="13962" y="18273"/>
                    <a:pt x="13422" y="18850"/>
                  </a:cubicBezTo>
                  <a:cubicBezTo>
                    <a:pt x="13050" y="19271"/>
                    <a:pt x="12881" y="19704"/>
                    <a:pt x="12543" y="20125"/>
                  </a:cubicBezTo>
                  <a:cubicBezTo>
                    <a:pt x="12441" y="20245"/>
                    <a:pt x="12374" y="20402"/>
                    <a:pt x="12745" y="20426"/>
                  </a:cubicBezTo>
                  <a:cubicBezTo>
                    <a:pt x="13151" y="20462"/>
                    <a:pt x="13151" y="20281"/>
                    <a:pt x="13185" y="20185"/>
                  </a:cubicBezTo>
                  <a:cubicBezTo>
                    <a:pt x="13523" y="19475"/>
                    <a:pt x="14165" y="18790"/>
                    <a:pt x="14807" y="18104"/>
                  </a:cubicBezTo>
                  <a:cubicBezTo>
                    <a:pt x="15044" y="17852"/>
                    <a:pt x="15179" y="17599"/>
                    <a:pt x="15078" y="17335"/>
                  </a:cubicBezTo>
                  <a:cubicBezTo>
                    <a:pt x="14909" y="16818"/>
                    <a:pt x="14740" y="16300"/>
                    <a:pt x="14503" y="15795"/>
                  </a:cubicBezTo>
                  <a:cubicBezTo>
                    <a:pt x="14334" y="15447"/>
                    <a:pt x="14368" y="15122"/>
                    <a:pt x="14807" y="14809"/>
                  </a:cubicBezTo>
                  <a:cubicBezTo>
                    <a:pt x="15213" y="14520"/>
                    <a:pt x="15382" y="14232"/>
                    <a:pt x="15078" y="13907"/>
                  </a:cubicBezTo>
                  <a:cubicBezTo>
                    <a:pt x="14537" y="13342"/>
                    <a:pt x="14638" y="12789"/>
                    <a:pt x="15247" y="12235"/>
                  </a:cubicBezTo>
                  <a:cubicBezTo>
                    <a:pt x="15957" y="11598"/>
                    <a:pt x="16092" y="10949"/>
                    <a:pt x="15483" y="10275"/>
                  </a:cubicBezTo>
                  <a:cubicBezTo>
                    <a:pt x="15247" y="10010"/>
                    <a:pt x="15112" y="9734"/>
                    <a:pt x="15382" y="9457"/>
                  </a:cubicBezTo>
                  <a:cubicBezTo>
                    <a:pt x="15686" y="9144"/>
                    <a:pt x="15653" y="8832"/>
                    <a:pt x="15247" y="8519"/>
                  </a:cubicBezTo>
                  <a:cubicBezTo>
                    <a:pt x="14875" y="8230"/>
                    <a:pt x="14706" y="7942"/>
                    <a:pt x="15179" y="7629"/>
                  </a:cubicBezTo>
                  <a:cubicBezTo>
                    <a:pt x="15450" y="7533"/>
                    <a:pt x="15517" y="7365"/>
                    <a:pt x="15483" y="7208"/>
                  </a:cubicBezTo>
                  <a:close/>
                  <a:moveTo>
                    <a:pt x="8892" y="10804"/>
                  </a:moveTo>
                  <a:cubicBezTo>
                    <a:pt x="8892" y="10732"/>
                    <a:pt x="8892" y="10660"/>
                    <a:pt x="8892" y="10600"/>
                  </a:cubicBezTo>
                  <a:cubicBezTo>
                    <a:pt x="8926" y="10455"/>
                    <a:pt x="8791" y="10335"/>
                    <a:pt x="8385" y="10287"/>
                  </a:cubicBezTo>
                  <a:cubicBezTo>
                    <a:pt x="7945" y="10239"/>
                    <a:pt x="7607" y="10323"/>
                    <a:pt x="7337" y="10431"/>
                  </a:cubicBezTo>
                  <a:cubicBezTo>
                    <a:pt x="7067" y="10528"/>
                    <a:pt x="7134" y="10660"/>
                    <a:pt x="7202" y="10780"/>
                  </a:cubicBezTo>
                  <a:cubicBezTo>
                    <a:pt x="7472" y="11213"/>
                    <a:pt x="7337" y="11634"/>
                    <a:pt x="7067" y="12055"/>
                  </a:cubicBezTo>
                  <a:cubicBezTo>
                    <a:pt x="6695" y="12644"/>
                    <a:pt x="6289" y="13234"/>
                    <a:pt x="7337" y="13787"/>
                  </a:cubicBezTo>
                  <a:cubicBezTo>
                    <a:pt x="7540" y="13895"/>
                    <a:pt x="7506" y="14039"/>
                    <a:pt x="7540" y="14172"/>
                  </a:cubicBezTo>
                  <a:cubicBezTo>
                    <a:pt x="7641" y="14785"/>
                    <a:pt x="6796" y="15338"/>
                    <a:pt x="6492" y="15916"/>
                  </a:cubicBezTo>
                  <a:cubicBezTo>
                    <a:pt x="6255" y="16373"/>
                    <a:pt x="5850" y="16842"/>
                    <a:pt x="6323" y="17275"/>
                  </a:cubicBezTo>
                  <a:cubicBezTo>
                    <a:pt x="7100" y="17984"/>
                    <a:pt x="6830" y="18670"/>
                    <a:pt x="6458" y="19367"/>
                  </a:cubicBezTo>
                  <a:cubicBezTo>
                    <a:pt x="6255" y="19716"/>
                    <a:pt x="6120" y="20077"/>
                    <a:pt x="6154" y="20438"/>
                  </a:cubicBezTo>
                  <a:cubicBezTo>
                    <a:pt x="6154" y="20510"/>
                    <a:pt x="6120" y="20594"/>
                    <a:pt x="6391" y="20606"/>
                  </a:cubicBezTo>
                  <a:cubicBezTo>
                    <a:pt x="6661" y="20618"/>
                    <a:pt x="6627" y="20522"/>
                    <a:pt x="6661" y="20450"/>
                  </a:cubicBezTo>
                  <a:cubicBezTo>
                    <a:pt x="6796" y="20029"/>
                    <a:pt x="7033" y="19608"/>
                    <a:pt x="7269" y="19187"/>
                  </a:cubicBezTo>
                  <a:cubicBezTo>
                    <a:pt x="7574" y="18634"/>
                    <a:pt x="8081" y="18080"/>
                    <a:pt x="7743" y="17503"/>
                  </a:cubicBezTo>
                  <a:cubicBezTo>
                    <a:pt x="7540" y="17142"/>
                    <a:pt x="7438" y="16806"/>
                    <a:pt x="7743" y="16445"/>
                  </a:cubicBezTo>
                  <a:cubicBezTo>
                    <a:pt x="7912" y="16240"/>
                    <a:pt x="7912" y="16000"/>
                    <a:pt x="7776" y="15795"/>
                  </a:cubicBezTo>
                  <a:cubicBezTo>
                    <a:pt x="7472" y="15326"/>
                    <a:pt x="7743" y="14905"/>
                    <a:pt x="8317" y="14496"/>
                  </a:cubicBezTo>
                  <a:cubicBezTo>
                    <a:pt x="8689" y="14244"/>
                    <a:pt x="8824" y="13979"/>
                    <a:pt x="8453" y="13715"/>
                  </a:cubicBezTo>
                  <a:cubicBezTo>
                    <a:pt x="7776" y="13246"/>
                    <a:pt x="8047" y="12765"/>
                    <a:pt x="8216" y="12271"/>
                  </a:cubicBezTo>
                  <a:cubicBezTo>
                    <a:pt x="8453" y="11766"/>
                    <a:pt x="8824" y="11297"/>
                    <a:pt x="8892" y="10804"/>
                  </a:cubicBezTo>
                  <a:close/>
                  <a:moveTo>
                    <a:pt x="8723" y="1592"/>
                  </a:moveTo>
                  <a:cubicBezTo>
                    <a:pt x="8723" y="1267"/>
                    <a:pt x="8520" y="990"/>
                    <a:pt x="8283" y="714"/>
                  </a:cubicBezTo>
                  <a:cubicBezTo>
                    <a:pt x="8081" y="485"/>
                    <a:pt x="7709" y="473"/>
                    <a:pt x="7269" y="654"/>
                  </a:cubicBezTo>
                  <a:cubicBezTo>
                    <a:pt x="6864" y="834"/>
                    <a:pt x="6729" y="1038"/>
                    <a:pt x="6864" y="1243"/>
                  </a:cubicBezTo>
                  <a:cubicBezTo>
                    <a:pt x="7168" y="1676"/>
                    <a:pt x="6898" y="2073"/>
                    <a:pt x="6458" y="2470"/>
                  </a:cubicBezTo>
                  <a:cubicBezTo>
                    <a:pt x="6053" y="2842"/>
                    <a:pt x="6154" y="3191"/>
                    <a:pt x="6695" y="3528"/>
                  </a:cubicBezTo>
                  <a:cubicBezTo>
                    <a:pt x="6898" y="3660"/>
                    <a:pt x="7033" y="3805"/>
                    <a:pt x="7202" y="3937"/>
                  </a:cubicBezTo>
                  <a:cubicBezTo>
                    <a:pt x="7641" y="4334"/>
                    <a:pt x="7134" y="4707"/>
                    <a:pt x="6796" y="5067"/>
                  </a:cubicBezTo>
                  <a:cubicBezTo>
                    <a:pt x="6458" y="5464"/>
                    <a:pt x="6019" y="5849"/>
                    <a:pt x="6255" y="6270"/>
                  </a:cubicBezTo>
                  <a:cubicBezTo>
                    <a:pt x="6762" y="7160"/>
                    <a:pt x="6391" y="8038"/>
                    <a:pt x="6255" y="8928"/>
                  </a:cubicBezTo>
                  <a:cubicBezTo>
                    <a:pt x="6222" y="9072"/>
                    <a:pt x="5951" y="9277"/>
                    <a:pt x="6458" y="9313"/>
                  </a:cubicBezTo>
                  <a:cubicBezTo>
                    <a:pt x="6796" y="9337"/>
                    <a:pt x="6762" y="9096"/>
                    <a:pt x="6830" y="8964"/>
                  </a:cubicBezTo>
                  <a:cubicBezTo>
                    <a:pt x="7134" y="8303"/>
                    <a:pt x="7202" y="7629"/>
                    <a:pt x="7776" y="6992"/>
                  </a:cubicBezTo>
                  <a:cubicBezTo>
                    <a:pt x="8148" y="6571"/>
                    <a:pt x="8047" y="6186"/>
                    <a:pt x="7574" y="5801"/>
                  </a:cubicBezTo>
                  <a:cubicBezTo>
                    <a:pt x="7337" y="5609"/>
                    <a:pt x="7303" y="5440"/>
                    <a:pt x="7506" y="5248"/>
                  </a:cubicBezTo>
                  <a:cubicBezTo>
                    <a:pt x="8216" y="4586"/>
                    <a:pt x="8114" y="3937"/>
                    <a:pt x="7472" y="3263"/>
                  </a:cubicBezTo>
                  <a:cubicBezTo>
                    <a:pt x="7067" y="2842"/>
                    <a:pt x="7100" y="2373"/>
                    <a:pt x="8250" y="2025"/>
                  </a:cubicBezTo>
                  <a:cubicBezTo>
                    <a:pt x="8655" y="1904"/>
                    <a:pt x="8757" y="1736"/>
                    <a:pt x="8723" y="1592"/>
                  </a:cubicBezTo>
                  <a:close/>
                  <a:moveTo>
                    <a:pt x="2605" y="5981"/>
                  </a:moveTo>
                  <a:cubicBezTo>
                    <a:pt x="2605" y="5873"/>
                    <a:pt x="2605" y="5765"/>
                    <a:pt x="2605" y="5657"/>
                  </a:cubicBezTo>
                  <a:cubicBezTo>
                    <a:pt x="2571" y="5561"/>
                    <a:pt x="2740" y="5416"/>
                    <a:pt x="2267" y="5392"/>
                  </a:cubicBezTo>
                  <a:cubicBezTo>
                    <a:pt x="1793" y="5368"/>
                    <a:pt x="1557" y="5476"/>
                    <a:pt x="1489" y="5609"/>
                  </a:cubicBezTo>
                  <a:cubicBezTo>
                    <a:pt x="1219" y="6114"/>
                    <a:pt x="881" y="6631"/>
                    <a:pt x="1219" y="7148"/>
                  </a:cubicBezTo>
                  <a:cubicBezTo>
                    <a:pt x="1692" y="7882"/>
                    <a:pt x="1793" y="8603"/>
                    <a:pt x="1286" y="9337"/>
                  </a:cubicBezTo>
                  <a:cubicBezTo>
                    <a:pt x="982" y="9806"/>
                    <a:pt x="881" y="10287"/>
                    <a:pt x="914" y="10768"/>
                  </a:cubicBezTo>
                  <a:cubicBezTo>
                    <a:pt x="948" y="10936"/>
                    <a:pt x="1083" y="11069"/>
                    <a:pt x="1422" y="11201"/>
                  </a:cubicBezTo>
                  <a:cubicBezTo>
                    <a:pt x="1827" y="11345"/>
                    <a:pt x="2300" y="11430"/>
                    <a:pt x="2774" y="11297"/>
                  </a:cubicBezTo>
                  <a:cubicBezTo>
                    <a:pt x="3213" y="11177"/>
                    <a:pt x="2909" y="11009"/>
                    <a:pt x="2706" y="10864"/>
                  </a:cubicBezTo>
                  <a:cubicBezTo>
                    <a:pt x="2199" y="10540"/>
                    <a:pt x="2131" y="10191"/>
                    <a:pt x="2165" y="9818"/>
                  </a:cubicBezTo>
                  <a:cubicBezTo>
                    <a:pt x="2267" y="9181"/>
                    <a:pt x="2774" y="8555"/>
                    <a:pt x="2605" y="7918"/>
                  </a:cubicBezTo>
                  <a:cubicBezTo>
                    <a:pt x="2436" y="7268"/>
                    <a:pt x="2402" y="6631"/>
                    <a:pt x="2605" y="5981"/>
                  </a:cubicBezTo>
                  <a:close/>
                  <a:moveTo>
                    <a:pt x="1253" y="15711"/>
                  </a:moveTo>
                  <a:cubicBezTo>
                    <a:pt x="1185" y="16000"/>
                    <a:pt x="1253" y="16288"/>
                    <a:pt x="1726" y="16541"/>
                  </a:cubicBezTo>
                  <a:cubicBezTo>
                    <a:pt x="1962" y="16673"/>
                    <a:pt x="2300" y="16745"/>
                    <a:pt x="2706" y="16685"/>
                  </a:cubicBezTo>
                  <a:cubicBezTo>
                    <a:pt x="3112" y="16625"/>
                    <a:pt x="2943" y="16481"/>
                    <a:pt x="2875" y="16373"/>
                  </a:cubicBezTo>
                  <a:cubicBezTo>
                    <a:pt x="2402" y="15819"/>
                    <a:pt x="2605" y="15266"/>
                    <a:pt x="2875" y="14713"/>
                  </a:cubicBezTo>
                  <a:cubicBezTo>
                    <a:pt x="3247" y="13943"/>
                    <a:pt x="3382" y="13149"/>
                    <a:pt x="3619" y="12368"/>
                  </a:cubicBezTo>
                  <a:cubicBezTo>
                    <a:pt x="3653" y="12259"/>
                    <a:pt x="3720" y="12127"/>
                    <a:pt x="3314" y="12091"/>
                  </a:cubicBezTo>
                  <a:cubicBezTo>
                    <a:pt x="2909" y="12055"/>
                    <a:pt x="2706" y="12163"/>
                    <a:pt x="2605" y="12296"/>
                  </a:cubicBezTo>
                  <a:cubicBezTo>
                    <a:pt x="2368" y="12548"/>
                    <a:pt x="2199" y="12813"/>
                    <a:pt x="2064" y="13077"/>
                  </a:cubicBezTo>
                  <a:cubicBezTo>
                    <a:pt x="1827" y="13667"/>
                    <a:pt x="2098" y="14280"/>
                    <a:pt x="1557" y="14857"/>
                  </a:cubicBezTo>
                  <a:cubicBezTo>
                    <a:pt x="1320" y="15122"/>
                    <a:pt x="1219" y="15410"/>
                    <a:pt x="1253" y="15711"/>
                  </a:cubicBezTo>
                  <a:close/>
                  <a:moveTo>
                    <a:pt x="12610" y="2602"/>
                  </a:moveTo>
                  <a:cubicBezTo>
                    <a:pt x="12644" y="2398"/>
                    <a:pt x="12644" y="2181"/>
                    <a:pt x="12340" y="1989"/>
                  </a:cubicBezTo>
                  <a:cubicBezTo>
                    <a:pt x="12238" y="1916"/>
                    <a:pt x="12069" y="1856"/>
                    <a:pt x="11799" y="1856"/>
                  </a:cubicBezTo>
                  <a:cubicBezTo>
                    <a:pt x="11562" y="1856"/>
                    <a:pt x="11427" y="1916"/>
                    <a:pt x="11427" y="1989"/>
                  </a:cubicBezTo>
                  <a:cubicBezTo>
                    <a:pt x="11461" y="2337"/>
                    <a:pt x="11157" y="2698"/>
                    <a:pt x="11630" y="3023"/>
                  </a:cubicBezTo>
                  <a:cubicBezTo>
                    <a:pt x="12103" y="3312"/>
                    <a:pt x="12103" y="3624"/>
                    <a:pt x="12306" y="3925"/>
                  </a:cubicBezTo>
                  <a:cubicBezTo>
                    <a:pt x="12644" y="4430"/>
                    <a:pt x="12374" y="4911"/>
                    <a:pt x="12238" y="5404"/>
                  </a:cubicBezTo>
                  <a:cubicBezTo>
                    <a:pt x="12205" y="5488"/>
                    <a:pt x="12238" y="5561"/>
                    <a:pt x="12238" y="5645"/>
                  </a:cubicBezTo>
                  <a:cubicBezTo>
                    <a:pt x="12272" y="5753"/>
                    <a:pt x="12441" y="5765"/>
                    <a:pt x="12644" y="5693"/>
                  </a:cubicBezTo>
                  <a:cubicBezTo>
                    <a:pt x="13185" y="5488"/>
                    <a:pt x="13793" y="5296"/>
                    <a:pt x="13760" y="4971"/>
                  </a:cubicBezTo>
                  <a:cubicBezTo>
                    <a:pt x="13760" y="4851"/>
                    <a:pt x="13861" y="4731"/>
                    <a:pt x="13895" y="4622"/>
                  </a:cubicBezTo>
                  <a:cubicBezTo>
                    <a:pt x="13962" y="4214"/>
                    <a:pt x="14098" y="3793"/>
                    <a:pt x="13286" y="3444"/>
                  </a:cubicBezTo>
                  <a:cubicBezTo>
                    <a:pt x="12712" y="3179"/>
                    <a:pt x="12475" y="2915"/>
                    <a:pt x="12610" y="2602"/>
                  </a:cubicBezTo>
                  <a:close/>
                  <a:moveTo>
                    <a:pt x="3348" y="1363"/>
                  </a:moveTo>
                  <a:cubicBezTo>
                    <a:pt x="3247" y="1219"/>
                    <a:pt x="3483" y="1063"/>
                    <a:pt x="3044" y="1014"/>
                  </a:cubicBezTo>
                  <a:cubicBezTo>
                    <a:pt x="2605" y="966"/>
                    <a:pt x="2402" y="1099"/>
                    <a:pt x="2233" y="1219"/>
                  </a:cubicBezTo>
                  <a:cubicBezTo>
                    <a:pt x="2131" y="1291"/>
                    <a:pt x="1996" y="1363"/>
                    <a:pt x="1962" y="1435"/>
                  </a:cubicBezTo>
                  <a:cubicBezTo>
                    <a:pt x="1793" y="1868"/>
                    <a:pt x="1624" y="2301"/>
                    <a:pt x="1455" y="2734"/>
                  </a:cubicBezTo>
                  <a:cubicBezTo>
                    <a:pt x="1388" y="2915"/>
                    <a:pt x="1455" y="3095"/>
                    <a:pt x="1658" y="3263"/>
                  </a:cubicBezTo>
                  <a:cubicBezTo>
                    <a:pt x="1726" y="3324"/>
                    <a:pt x="1793" y="3408"/>
                    <a:pt x="2030" y="3396"/>
                  </a:cubicBezTo>
                  <a:cubicBezTo>
                    <a:pt x="2300" y="3384"/>
                    <a:pt x="2267" y="3300"/>
                    <a:pt x="2300" y="3239"/>
                  </a:cubicBezTo>
                  <a:cubicBezTo>
                    <a:pt x="2469" y="2891"/>
                    <a:pt x="2605" y="2554"/>
                    <a:pt x="2875" y="2217"/>
                  </a:cubicBezTo>
                  <a:cubicBezTo>
                    <a:pt x="3078" y="1916"/>
                    <a:pt x="3179" y="1628"/>
                    <a:pt x="3348" y="1363"/>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9EBEAB1A-72ED-EFA3-D2F6-8BE71FBFC695}"/>
                </a:ext>
              </a:extLst>
            </p:cNvPr>
            <p:cNvSpPr/>
            <p:nvPr/>
          </p:nvSpPr>
          <p:spPr>
            <a:xfrm>
              <a:off x="431800" y="3009900"/>
              <a:ext cx="672596" cy="1062818"/>
            </a:xfrm>
            <a:custGeom>
              <a:avLst/>
              <a:gdLst/>
              <a:ahLst/>
              <a:cxnLst>
                <a:cxn ang="0">
                  <a:pos x="wd2" y="hd2"/>
                </a:cxn>
                <a:cxn ang="5400000">
                  <a:pos x="wd2" y="hd2"/>
                </a:cxn>
                <a:cxn ang="10800000">
                  <a:pos x="wd2" y="hd2"/>
                </a:cxn>
                <a:cxn ang="16200000">
                  <a:pos x="wd2" y="hd2"/>
                </a:cxn>
              </a:cxnLst>
              <a:rect l="0" t="0" r="r" b="b"/>
              <a:pathLst>
                <a:path w="21422" h="21468" extrusionOk="0">
                  <a:moveTo>
                    <a:pt x="21367" y="16796"/>
                  </a:moveTo>
                  <a:cubicBezTo>
                    <a:pt x="21529" y="18130"/>
                    <a:pt x="21286" y="19490"/>
                    <a:pt x="21246" y="20824"/>
                  </a:cubicBezTo>
                  <a:cubicBezTo>
                    <a:pt x="20841" y="21363"/>
                    <a:pt x="20073" y="21491"/>
                    <a:pt x="19223" y="21465"/>
                  </a:cubicBezTo>
                  <a:cubicBezTo>
                    <a:pt x="13116" y="21234"/>
                    <a:pt x="8140" y="19618"/>
                    <a:pt x="4581" y="16437"/>
                  </a:cubicBezTo>
                  <a:cubicBezTo>
                    <a:pt x="1547" y="13718"/>
                    <a:pt x="333" y="10614"/>
                    <a:pt x="50" y="7330"/>
                  </a:cubicBezTo>
                  <a:cubicBezTo>
                    <a:pt x="-71" y="6125"/>
                    <a:pt x="50" y="4945"/>
                    <a:pt x="172" y="3739"/>
                  </a:cubicBezTo>
                  <a:cubicBezTo>
                    <a:pt x="414" y="1174"/>
                    <a:pt x="2760" y="250"/>
                    <a:pt x="6158" y="45"/>
                  </a:cubicBezTo>
                  <a:cubicBezTo>
                    <a:pt x="8707" y="-109"/>
                    <a:pt x="11214" y="148"/>
                    <a:pt x="13641" y="609"/>
                  </a:cubicBezTo>
                  <a:cubicBezTo>
                    <a:pt x="15098" y="866"/>
                    <a:pt x="15947" y="1481"/>
                    <a:pt x="16230" y="2456"/>
                  </a:cubicBezTo>
                  <a:cubicBezTo>
                    <a:pt x="16716" y="4098"/>
                    <a:pt x="16716" y="5766"/>
                    <a:pt x="16796" y="7433"/>
                  </a:cubicBezTo>
                  <a:cubicBezTo>
                    <a:pt x="16837" y="8921"/>
                    <a:pt x="16675" y="10434"/>
                    <a:pt x="16999" y="11922"/>
                  </a:cubicBezTo>
                  <a:cubicBezTo>
                    <a:pt x="17444" y="13898"/>
                    <a:pt x="18900" y="15514"/>
                    <a:pt x="21367" y="16796"/>
                  </a:cubicBezTo>
                  <a:close/>
                  <a:moveTo>
                    <a:pt x="11578" y="11101"/>
                  </a:moveTo>
                  <a:cubicBezTo>
                    <a:pt x="11214" y="11127"/>
                    <a:pt x="11053" y="11281"/>
                    <a:pt x="11133" y="11512"/>
                  </a:cubicBezTo>
                  <a:cubicBezTo>
                    <a:pt x="11214" y="11666"/>
                    <a:pt x="11376" y="11820"/>
                    <a:pt x="11498" y="11974"/>
                  </a:cubicBezTo>
                  <a:cubicBezTo>
                    <a:pt x="13520" y="14026"/>
                    <a:pt x="15502" y="16078"/>
                    <a:pt x="17848" y="17976"/>
                  </a:cubicBezTo>
                  <a:cubicBezTo>
                    <a:pt x="18050" y="18156"/>
                    <a:pt x="18212" y="18464"/>
                    <a:pt x="18698" y="18310"/>
                  </a:cubicBezTo>
                  <a:cubicBezTo>
                    <a:pt x="19223" y="18130"/>
                    <a:pt x="18900" y="17848"/>
                    <a:pt x="18657" y="17643"/>
                  </a:cubicBezTo>
                  <a:cubicBezTo>
                    <a:pt x="16513" y="15591"/>
                    <a:pt x="14329" y="13513"/>
                    <a:pt x="12145" y="11461"/>
                  </a:cubicBezTo>
                  <a:cubicBezTo>
                    <a:pt x="12023" y="11307"/>
                    <a:pt x="11902" y="11153"/>
                    <a:pt x="11578" y="11101"/>
                  </a:cubicBezTo>
                  <a:close/>
                  <a:moveTo>
                    <a:pt x="6118" y="4765"/>
                  </a:moveTo>
                  <a:cubicBezTo>
                    <a:pt x="6077" y="5791"/>
                    <a:pt x="6199" y="6510"/>
                    <a:pt x="6482" y="7228"/>
                  </a:cubicBezTo>
                  <a:cubicBezTo>
                    <a:pt x="6563" y="7433"/>
                    <a:pt x="6644" y="7613"/>
                    <a:pt x="7048" y="7587"/>
                  </a:cubicBezTo>
                  <a:cubicBezTo>
                    <a:pt x="7493" y="7536"/>
                    <a:pt x="7453" y="7305"/>
                    <a:pt x="7412" y="7074"/>
                  </a:cubicBezTo>
                  <a:cubicBezTo>
                    <a:pt x="6967" y="5432"/>
                    <a:pt x="7129" y="3816"/>
                    <a:pt x="7614" y="2174"/>
                  </a:cubicBezTo>
                  <a:cubicBezTo>
                    <a:pt x="7695" y="1943"/>
                    <a:pt x="7938" y="1584"/>
                    <a:pt x="7412" y="1507"/>
                  </a:cubicBezTo>
                  <a:cubicBezTo>
                    <a:pt x="6846" y="1405"/>
                    <a:pt x="6765" y="1764"/>
                    <a:pt x="6644" y="2046"/>
                  </a:cubicBezTo>
                  <a:cubicBezTo>
                    <a:pt x="6280" y="3021"/>
                    <a:pt x="6199" y="4021"/>
                    <a:pt x="6118" y="4765"/>
                  </a:cubicBezTo>
                  <a:close/>
                  <a:moveTo>
                    <a:pt x="3084" y="10973"/>
                  </a:moveTo>
                  <a:cubicBezTo>
                    <a:pt x="3569" y="12025"/>
                    <a:pt x="4338" y="13154"/>
                    <a:pt x="5592" y="14077"/>
                  </a:cubicBezTo>
                  <a:cubicBezTo>
                    <a:pt x="5794" y="14231"/>
                    <a:pt x="6118" y="14334"/>
                    <a:pt x="6401" y="14180"/>
                  </a:cubicBezTo>
                  <a:cubicBezTo>
                    <a:pt x="6725" y="14026"/>
                    <a:pt x="6522" y="13821"/>
                    <a:pt x="6360" y="13667"/>
                  </a:cubicBezTo>
                  <a:cubicBezTo>
                    <a:pt x="5349" y="12743"/>
                    <a:pt x="4581" y="11768"/>
                    <a:pt x="4055" y="10717"/>
                  </a:cubicBezTo>
                  <a:cubicBezTo>
                    <a:pt x="3974" y="10537"/>
                    <a:pt x="3812" y="10332"/>
                    <a:pt x="3408" y="10409"/>
                  </a:cubicBezTo>
                  <a:cubicBezTo>
                    <a:pt x="3044" y="10511"/>
                    <a:pt x="3044" y="10691"/>
                    <a:pt x="3084" y="10973"/>
                  </a:cubicBezTo>
                  <a:close/>
                </a:path>
              </a:pathLst>
            </a:custGeom>
            <a:solidFill>
              <a:schemeClr val="bg2">
                <a:lumMod val="75000"/>
              </a:schemeClr>
            </a:solidFill>
            <a:ln w="12700">
              <a:miter lim="400000"/>
            </a:ln>
          </p:spPr>
          <p:txBody>
            <a:bodyPr lIns="38100" tIns="38100" rIns="38100" bIns="38100" anchor="ctr"/>
            <a:lstStyle/>
            <a:p>
              <a:pPr>
                <a:defRPr sz="3000">
                  <a:solidFill>
                    <a:srgbClr val="FFFFFF"/>
                  </a:solidFill>
                </a:defRPr>
              </a:pPr>
              <a:endParaRPr/>
            </a:p>
          </p:txBody>
        </p:sp>
      </p:grpSp>
      <p:grpSp>
        <p:nvGrpSpPr>
          <p:cNvPr id="14" name="Group 13">
            <a:extLst>
              <a:ext uri="{FF2B5EF4-FFF2-40B4-BE49-F238E27FC236}">
                <a16:creationId xmlns:a16="http://schemas.microsoft.com/office/drawing/2014/main" id="{4A36F2E7-AE9E-D294-1E1F-54A1E6076ABC}"/>
              </a:ext>
            </a:extLst>
          </p:cNvPr>
          <p:cNvGrpSpPr/>
          <p:nvPr userDrawn="1"/>
        </p:nvGrpSpPr>
        <p:grpSpPr>
          <a:xfrm>
            <a:off x="3404341" y="2722639"/>
            <a:ext cx="2066836" cy="3502308"/>
            <a:chOff x="5181599" y="4521200"/>
            <a:chExt cx="1310335" cy="2220397"/>
          </a:xfrm>
        </p:grpSpPr>
        <p:sp>
          <p:nvSpPr>
            <p:cNvPr id="15" name="Shape">
              <a:extLst>
                <a:ext uri="{FF2B5EF4-FFF2-40B4-BE49-F238E27FC236}">
                  <a16:creationId xmlns:a16="http://schemas.microsoft.com/office/drawing/2014/main" id="{B299B89B-E404-485B-CC26-B3C14B9E6761}"/>
                </a:ext>
              </a:extLst>
            </p:cNvPr>
            <p:cNvSpPr/>
            <p:nvPr/>
          </p:nvSpPr>
          <p:spPr>
            <a:xfrm>
              <a:off x="5181599" y="6070599"/>
              <a:ext cx="1310335" cy="670998"/>
            </a:xfrm>
            <a:custGeom>
              <a:avLst/>
              <a:gdLst/>
              <a:ahLst/>
              <a:cxnLst>
                <a:cxn ang="0">
                  <a:pos x="wd2" y="hd2"/>
                </a:cxn>
                <a:cxn ang="5400000">
                  <a:pos x="wd2" y="hd2"/>
                </a:cxn>
                <a:cxn ang="10800000">
                  <a:pos x="wd2" y="hd2"/>
                </a:cxn>
                <a:cxn ang="16200000">
                  <a:pos x="wd2" y="hd2"/>
                </a:cxn>
              </a:cxnLst>
              <a:rect l="0" t="0" r="r" b="b"/>
              <a:pathLst>
                <a:path w="21532" h="20940" extrusionOk="0">
                  <a:moveTo>
                    <a:pt x="20287" y="2086"/>
                  </a:moveTo>
                  <a:cubicBezTo>
                    <a:pt x="20308" y="2086"/>
                    <a:pt x="20329" y="2086"/>
                    <a:pt x="20329" y="2086"/>
                  </a:cubicBezTo>
                  <a:cubicBezTo>
                    <a:pt x="21477" y="1809"/>
                    <a:pt x="21581" y="1928"/>
                    <a:pt x="21518" y="4227"/>
                  </a:cubicBezTo>
                  <a:cubicBezTo>
                    <a:pt x="21393" y="8111"/>
                    <a:pt x="20684" y="11638"/>
                    <a:pt x="19390" y="14650"/>
                  </a:cubicBezTo>
                  <a:cubicBezTo>
                    <a:pt x="18722" y="16235"/>
                    <a:pt x="17762" y="17107"/>
                    <a:pt x="16823" y="17979"/>
                  </a:cubicBezTo>
                  <a:cubicBezTo>
                    <a:pt x="14193" y="20318"/>
                    <a:pt x="11397" y="21348"/>
                    <a:pt x="8517" y="20793"/>
                  </a:cubicBezTo>
                  <a:cubicBezTo>
                    <a:pt x="4301" y="20040"/>
                    <a:pt x="1546" y="15403"/>
                    <a:pt x="440" y="7595"/>
                  </a:cubicBezTo>
                  <a:cubicBezTo>
                    <a:pt x="148" y="5495"/>
                    <a:pt x="-19" y="3394"/>
                    <a:pt x="2" y="1254"/>
                  </a:cubicBezTo>
                  <a:cubicBezTo>
                    <a:pt x="23" y="-54"/>
                    <a:pt x="190" y="-252"/>
                    <a:pt x="837" y="263"/>
                  </a:cubicBezTo>
                  <a:cubicBezTo>
                    <a:pt x="1254" y="620"/>
                    <a:pt x="1609" y="1254"/>
                    <a:pt x="2089" y="1413"/>
                  </a:cubicBezTo>
                  <a:cubicBezTo>
                    <a:pt x="2131" y="1690"/>
                    <a:pt x="2235" y="1730"/>
                    <a:pt x="2339" y="1849"/>
                  </a:cubicBezTo>
                  <a:cubicBezTo>
                    <a:pt x="3049" y="2483"/>
                    <a:pt x="3779" y="2958"/>
                    <a:pt x="4531" y="3394"/>
                  </a:cubicBezTo>
                  <a:cubicBezTo>
                    <a:pt x="6325" y="4425"/>
                    <a:pt x="8183" y="4861"/>
                    <a:pt x="10061" y="5059"/>
                  </a:cubicBezTo>
                  <a:cubicBezTo>
                    <a:pt x="13275" y="5376"/>
                    <a:pt x="16447" y="4980"/>
                    <a:pt x="19494" y="2879"/>
                  </a:cubicBezTo>
                  <a:cubicBezTo>
                    <a:pt x="19786" y="2681"/>
                    <a:pt x="20183" y="2839"/>
                    <a:pt x="20287" y="2086"/>
                  </a:cubicBezTo>
                  <a:close/>
                  <a:moveTo>
                    <a:pt x="4906" y="16632"/>
                  </a:moveTo>
                  <a:cubicBezTo>
                    <a:pt x="5011" y="16156"/>
                    <a:pt x="4823" y="15879"/>
                    <a:pt x="4718" y="15562"/>
                  </a:cubicBezTo>
                  <a:cubicBezTo>
                    <a:pt x="4218" y="14095"/>
                    <a:pt x="3696" y="12668"/>
                    <a:pt x="3174" y="11242"/>
                  </a:cubicBezTo>
                  <a:cubicBezTo>
                    <a:pt x="2444" y="9220"/>
                    <a:pt x="1943" y="7001"/>
                    <a:pt x="1797" y="4504"/>
                  </a:cubicBezTo>
                  <a:cubicBezTo>
                    <a:pt x="1776" y="4068"/>
                    <a:pt x="1776" y="3592"/>
                    <a:pt x="1546" y="3275"/>
                  </a:cubicBezTo>
                  <a:cubicBezTo>
                    <a:pt x="1024" y="5455"/>
                    <a:pt x="3466" y="15245"/>
                    <a:pt x="4906" y="16632"/>
                  </a:cubicBezTo>
                  <a:close/>
                  <a:moveTo>
                    <a:pt x="11814" y="17781"/>
                  </a:moveTo>
                  <a:cubicBezTo>
                    <a:pt x="11856" y="18058"/>
                    <a:pt x="11793" y="18336"/>
                    <a:pt x="11939" y="18375"/>
                  </a:cubicBezTo>
                  <a:cubicBezTo>
                    <a:pt x="12064" y="18415"/>
                    <a:pt x="12106" y="18177"/>
                    <a:pt x="12127" y="17979"/>
                  </a:cubicBezTo>
                  <a:cubicBezTo>
                    <a:pt x="12148" y="17860"/>
                    <a:pt x="12169" y="17741"/>
                    <a:pt x="12190" y="17583"/>
                  </a:cubicBezTo>
                  <a:cubicBezTo>
                    <a:pt x="12565" y="14452"/>
                    <a:pt x="13087" y="11440"/>
                    <a:pt x="13713" y="8467"/>
                  </a:cubicBezTo>
                  <a:cubicBezTo>
                    <a:pt x="13755" y="8229"/>
                    <a:pt x="13901" y="7912"/>
                    <a:pt x="13734" y="7793"/>
                  </a:cubicBezTo>
                  <a:cubicBezTo>
                    <a:pt x="13546" y="7635"/>
                    <a:pt x="13484" y="8031"/>
                    <a:pt x="13421" y="8309"/>
                  </a:cubicBezTo>
                  <a:cubicBezTo>
                    <a:pt x="13004" y="10092"/>
                    <a:pt x="12670" y="11915"/>
                    <a:pt x="12378" y="13778"/>
                  </a:cubicBezTo>
                  <a:cubicBezTo>
                    <a:pt x="12190" y="15165"/>
                    <a:pt x="12002" y="16513"/>
                    <a:pt x="11814" y="17781"/>
                  </a:cubicBezTo>
                  <a:close/>
                  <a:moveTo>
                    <a:pt x="7744" y="8665"/>
                  </a:moveTo>
                  <a:cubicBezTo>
                    <a:pt x="7765" y="9101"/>
                    <a:pt x="7744" y="9260"/>
                    <a:pt x="7786" y="9379"/>
                  </a:cubicBezTo>
                  <a:cubicBezTo>
                    <a:pt x="8558" y="12113"/>
                    <a:pt x="8871" y="15126"/>
                    <a:pt x="9184" y="18098"/>
                  </a:cubicBezTo>
                  <a:cubicBezTo>
                    <a:pt x="9205" y="18376"/>
                    <a:pt x="9184" y="18891"/>
                    <a:pt x="9435" y="18811"/>
                  </a:cubicBezTo>
                  <a:cubicBezTo>
                    <a:pt x="9664" y="18732"/>
                    <a:pt x="9560" y="18257"/>
                    <a:pt x="9539" y="17940"/>
                  </a:cubicBezTo>
                  <a:cubicBezTo>
                    <a:pt x="9310" y="15443"/>
                    <a:pt x="9038" y="12985"/>
                    <a:pt x="8475" y="10647"/>
                  </a:cubicBezTo>
                  <a:cubicBezTo>
                    <a:pt x="8308" y="10013"/>
                    <a:pt x="8183" y="9300"/>
                    <a:pt x="7744" y="8665"/>
                  </a:cubicBezTo>
                  <a:close/>
                  <a:moveTo>
                    <a:pt x="16572" y="8943"/>
                  </a:moveTo>
                  <a:cubicBezTo>
                    <a:pt x="16510" y="8982"/>
                    <a:pt x="16426" y="9022"/>
                    <a:pt x="16405" y="9101"/>
                  </a:cubicBezTo>
                  <a:cubicBezTo>
                    <a:pt x="15571" y="11678"/>
                    <a:pt x="14757" y="14254"/>
                    <a:pt x="13922" y="16869"/>
                  </a:cubicBezTo>
                  <a:cubicBezTo>
                    <a:pt x="13859" y="17068"/>
                    <a:pt x="13755" y="17385"/>
                    <a:pt x="13943" y="17543"/>
                  </a:cubicBezTo>
                  <a:cubicBezTo>
                    <a:pt x="14110" y="17662"/>
                    <a:pt x="14172" y="17305"/>
                    <a:pt x="14235" y="17107"/>
                  </a:cubicBezTo>
                  <a:cubicBezTo>
                    <a:pt x="14986" y="14690"/>
                    <a:pt x="15738" y="12312"/>
                    <a:pt x="16468" y="9894"/>
                  </a:cubicBezTo>
                  <a:cubicBezTo>
                    <a:pt x="16572" y="9617"/>
                    <a:pt x="16718" y="9379"/>
                    <a:pt x="16572" y="8943"/>
                  </a:cubicBezTo>
                  <a:close/>
                  <a:moveTo>
                    <a:pt x="18325" y="9101"/>
                  </a:moveTo>
                  <a:cubicBezTo>
                    <a:pt x="18263" y="8903"/>
                    <a:pt x="18409" y="8428"/>
                    <a:pt x="18179" y="8388"/>
                  </a:cubicBezTo>
                  <a:cubicBezTo>
                    <a:pt x="17950" y="8309"/>
                    <a:pt x="18012" y="8784"/>
                    <a:pt x="17991" y="9062"/>
                  </a:cubicBezTo>
                  <a:cubicBezTo>
                    <a:pt x="17887" y="10132"/>
                    <a:pt x="17720" y="11162"/>
                    <a:pt x="17428" y="12114"/>
                  </a:cubicBezTo>
                  <a:cubicBezTo>
                    <a:pt x="16990" y="13540"/>
                    <a:pt x="16468" y="14848"/>
                    <a:pt x="15863" y="16077"/>
                  </a:cubicBezTo>
                  <a:cubicBezTo>
                    <a:pt x="15800" y="16235"/>
                    <a:pt x="15633" y="16394"/>
                    <a:pt x="15758" y="16632"/>
                  </a:cubicBezTo>
                  <a:cubicBezTo>
                    <a:pt x="15863" y="16830"/>
                    <a:pt x="15988" y="16592"/>
                    <a:pt x="16071" y="16473"/>
                  </a:cubicBezTo>
                  <a:cubicBezTo>
                    <a:pt x="16468" y="15839"/>
                    <a:pt x="16781" y="15126"/>
                    <a:pt x="17073" y="14333"/>
                  </a:cubicBezTo>
                  <a:cubicBezTo>
                    <a:pt x="17658" y="12748"/>
                    <a:pt x="18179" y="11123"/>
                    <a:pt x="18325" y="9101"/>
                  </a:cubicBezTo>
                  <a:close/>
                  <a:moveTo>
                    <a:pt x="7703" y="19446"/>
                  </a:moveTo>
                  <a:cubicBezTo>
                    <a:pt x="7744" y="19446"/>
                    <a:pt x="7786" y="19406"/>
                    <a:pt x="7828" y="19406"/>
                  </a:cubicBezTo>
                  <a:cubicBezTo>
                    <a:pt x="7849" y="19247"/>
                    <a:pt x="7870" y="19089"/>
                    <a:pt x="7849" y="18970"/>
                  </a:cubicBezTo>
                  <a:cubicBezTo>
                    <a:pt x="7390" y="16077"/>
                    <a:pt x="6451" y="13778"/>
                    <a:pt x="5491" y="11479"/>
                  </a:cubicBezTo>
                  <a:cubicBezTo>
                    <a:pt x="5449" y="11360"/>
                    <a:pt x="5365" y="11321"/>
                    <a:pt x="5303" y="11400"/>
                  </a:cubicBezTo>
                  <a:cubicBezTo>
                    <a:pt x="5240" y="11479"/>
                    <a:pt x="5240" y="11638"/>
                    <a:pt x="5282" y="11757"/>
                  </a:cubicBezTo>
                  <a:cubicBezTo>
                    <a:pt x="5324" y="11915"/>
                    <a:pt x="5386" y="12113"/>
                    <a:pt x="5449" y="12272"/>
                  </a:cubicBezTo>
                  <a:cubicBezTo>
                    <a:pt x="6346" y="14491"/>
                    <a:pt x="7160" y="16830"/>
                    <a:pt x="7703" y="19446"/>
                  </a:cubicBezTo>
                  <a:close/>
                  <a:moveTo>
                    <a:pt x="15258" y="8150"/>
                  </a:moveTo>
                  <a:cubicBezTo>
                    <a:pt x="15278" y="7992"/>
                    <a:pt x="15278" y="7873"/>
                    <a:pt x="15195" y="7793"/>
                  </a:cubicBezTo>
                  <a:cubicBezTo>
                    <a:pt x="15070" y="7714"/>
                    <a:pt x="15007" y="7873"/>
                    <a:pt x="14965" y="8071"/>
                  </a:cubicBezTo>
                  <a:cubicBezTo>
                    <a:pt x="14652" y="9379"/>
                    <a:pt x="14360" y="10726"/>
                    <a:pt x="14151" y="12113"/>
                  </a:cubicBezTo>
                  <a:cubicBezTo>
                    <a:pt x="14131" y="12272"/>
                    <a:pt x="14110" y="12549"/>
                    <a:pt x="14235" y="12589"/>
                  </a:cubicBezTo>
                  <a:cubicBezTo>
                    <a:pt x="14360" y="12629"/>
                    <a:pt x="14423" y="12510"/>
                    <a:pt x="14464" y="12312"/>
                  </a:cubicBezTo>
                  <a:cubicBezTo>
                    <a:pt x="14736" y="10885"/>
                    <a:pt x="15007" y="9537"/>
                    <a:pt x="15258" y="8150"/>
                  </a:cubicBezTo>
                  <a:close/>
                  <a:moveTo>
                    <a:pt x="4447" y="8547"/>
                  </a:moveTo>
                  <a:cubicBezTo>
                    <a:pt x="4280" y="7595"/>
                    <a:pt x="4113" y="6604"/>
                    <a:pt x="3946" y="5653"/>
                  </a:cubicBezTo>
                  <a:cubicBezTo>
                    <a:pt x="3925" y="5495"/>
                    <a:pt x="3863" y="5336"/>
                    <a:pt x="3758" y="5455"/>
                  </a:cubicBezTo>
                  <a:cubicBezTo>
                    <a:pt x="3675" y="5534"/>
                    <a:pt x="3633" y="5693"/>
                    <a:pt x="3654" y="5851"/>
                  </a:cubicBezTo>
                  <a:cubicBezTo>
                    <a:pt x="3758" y="6842"/>
                    <a:pt x="3946" y="7793"/>
                    <a:pt x="4176" y="8745"/>
                  </a:cubicBezTo>
                  <a:cubicBezTo>
                    <a:pt x="4197" y="8824"/>
                    <a:pt x="4280" y="8943"/>
                    <a:pt x="4343" y="8943"/>
                  </a:cubicBezTo>
                  <a:cubicBezTo>
                    <a:pt x="4426" y="8903"/>
                    <a:pt x="4426" y="8745"/>
                    <a:pt x="4447" y="8547"/>
                  </a:cubicBezTo>
                  <a:close/>
                  <a:moveTo>
                    <a:pt x="18743" y="12946"/>
                  </a:moveTo>
                  <a:cubicBezTo>
                    <a:pt x="18722" y="12827"/>
                    <a:pt x="18722" y="12668"/>
                    <a:pt x="18659" y="12629"/>
                  </a:cubicBezTo>
                  <a:cubicBezTo>
                    <a:pt x="18618" y="12589"/>
                    <a:pt x="18513" y="12629"/>
                    <a:pt x="18471" y="12708"/>
                  </a:cubicBezTo>
                  <a:cubicBezTo>
                    <a:pt x="18242" y="13263"/>
                    <a:pt x="18054" y="13818"/>
                    <a:pt x="17971" y="14491"/>
                  </a:cubicBezTo>
                  <a:cubicBezTo>
                    <a:pt x="17950" y="14571"/>
                    <a:pt x="18012" y="14729"/>
                    <a:pt x="18033" y="14809"/>
                  </a:cubicBezTo>
                  <a:cubicBezTo>
                    <a:pt x="18054" y="14848"/>
                    <a:pt x="18138" y="14809"/>
                    <a:pt x="18158" y="14729"/>
                  </a:cubicBezTo>
                  <a:cubicBezTo>
                    <a:pt x="18430" y="14214"/>
                    <a:pt x="18597" y="13620"/>
                    <a:pt x="18743" y="12946"/>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63DAFD77-29E7-0063-6080-454BE5D730E9}"/>
                </a:ext>
              </a:extLst>
            </p:cNvPr>
            <p:cNvSpPr/>
            <p:nvPr/>
          </p:nvSpPr>
          <p:spPr>
            <a:xfrm>
              <a:off x="5308599" y="5994400"/>
              <a:ext cx="1106171" cy="241861"/>
            </a:xfrm>
            <a:custGeom>
              <a:avLst/>
              <a:gdLst/>
              <a:ahLst/>
              <a:cxnLst>
                <a:cxn ang="0">
                  <a:pos x="wd2" y="hd2"/>
                </a:cxn>
                <a:cxn ang="5400000">
                  <a:pos x="wd2" y="hd2"/>
                </a:cxn>
                <a:cxn ang="10800000">
                  <a:pos x="wd2" y="hd2"/>
                </a:cxn>
                <a:cxn ang="16200000">
                  <a:pos x="wd2" y="hd2"/>
                </a:cxn>
              </a:cxnLst>
              <a:rect l="0" t="0" r="r" b="b"/>
              <a:pathLst>
                <a:path w="21600" h="20987" extrusionOk="0">
                  <a:moveTo>
                    <a:pt x="21600" y="12453"/>
                  </a:moveTo>
                  <a:cubicBezTo>
                    <a:pt x="21476" y="14547"/>
                    <a:pt x="20980" y="14106"/>
                    <a:pt x="20682" y="14657"/>
                  </a:cubicBezTo>
                  <a:cubicBezTo>
                    <a:pt x="17062" y="20498"/>
                    <a:pt x="13292" y="21600"/>
                    <a:pt x="9473" y="20718"/>
                  </a:cubicBezTo>
                  <a:cubicBezTo>
                    <a:pt x="7241" y="20167"/>
                    <a:pt x="5034" y="18955"/>
                    <a:pt x="2901" y="16090"/>
                  </a:cubicBezTo>
                  <a:cubicBezTo>
                    <a:pt x="2009" y="14878"/>
                    <a:pt x="1141" y="13555"/>
                    <a:pt x="298" y="11792"/>
                  </a:cubicBezTo>
                  <a:cubicBezTo>
                    <a:pt x="174" y="11461"/>
                    <a:pt x="25" y="11351"/>
                    <a:pt x="0" y="10580"/>
                  </a:cubicBezTo>
                  <a:cubicBezTo>
                    <a:pt x="2158" y="4188"/>
                    <a:pt x="4513" y="441"/>
                    <a:pt x="7117" y="0"/>
                  </a:cubicBezTo>
                  <a:cubicBezTo>
                    <a:pt x="7316" y="1873"/>
                    <a:pt x="7737" y="1984"/>
                    <a:pt x="8109" y="2204"/>
                  </a:cubicBezTo>
                  <a:cubicBezTo>
                    <a:pt x="10068" y="3306"/>
                    <a:pt x="12028" y="2645"/>
                    <a:pt x="14011" y="2094"/>
                  </a:cubicBezTo>
                  <a:cubicBezTo>
                    <a:pt x="16665" y="3967"/>
                    <a:pt x="19194" y="7384"/>
                    <a:pt x="21600" y="12453"/>
                  </a:cubicBezTo>
                  <a:close/>
                </a:path>
              </a:pathLst>
            </a:custGeom>
            <a:solidFill>
              <a:schemeClr val="bg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198147AC-5C8D-A883-8E1E-4C970D1A98EC}"/>
                </a:ext>
              </a:extLst>
            </p:cNvPr>
            <p:cNvSpPr/>
            <p:nvPr/>
          </p:nvSpPr>
          <p:spPr>
            <a:xfrm>
              <a:off x="5257800" y="4521200"/>
              <a:ext cx="1221520" cy="580749"/>
            </a:xfrm>
            <a:custGeom>
              <a:avLst/>
              <a:gdLst/>
              <a:ahLst/>
              <a:cxnLst>
                <a:cxn ang="0">
                  <a:pos x="wd2" y="hd2"/>
                </a:cxn>
                <a:cxn ang="5400000">
                  <a:pos x="wd2" y="hd2"/>
                </a:cxn>
                <a:cxn ang="10800000">
                  <a:pos x="wd2" y="hd2"/>
                </a:cxn>
                <a:cxn ang="16200000">
                  <a:pos x="wd2" y="hd2"/>
                </a:cxn>
              </a:cxnLst>
              <a:rect l="0" t="0" r="r" b="b"/>
              <a:pathLst>
                <a:path w="21529" h="21519" extrusionOk="0">
                  <a:moveTo>
                    <a:pt x="5266" y="5095"/>
                  </a:moveTo>
                  <a:cubicBezTo>
                    <a:pt x="4729" y="5519"/>
                    <a:pt x="4237" y="5048"/>
                    <a:pt x="3722" y="4860"/>
                  </a:cubicBezTo>
                  <a:cubicBezTo>
                    <a:pt x="3543" y="4107"/>
                    <a:pt x="3207" y="3590"/>
                    <a:pt x="3185" y="2695"/>
                  </a:cubicBezTo>
                  <a:cubicBezTo>
                    <a:pt x="3162" y="2084"/>
                    <a:pt x="3028" y="1284"/>
                    <a:pt x="3364" y="1001"/>
                  </a:cubicBezTo>
                  <a:cubicBezTo>
                    <a:pt x="3722" y="672"/>
                    <a:pt x="3744" y="1613"/>
                    <a:pt x="3991" y="2084"/>
                  </a:cubicBezTo>
                  <a:cubicBezTo>
                    <a:pt x="4080" y="1613"/>
                    <a:pt x="4147" y="1143"/>
                    <a:pt x="4259" y="719"/>
                  </a:cubicBezTo>
                  <a:cubicBezTo>
                    <a:pt x="4349" y="343"/>
                    <a:pt x="4483" y="-81"/>
                    <a:pt x="4729" y="13"/>
                  </a:cubicBezTo>
                  <a:cubicBezTo>
                    <a:pt x="4953" y="60"/>
                    <a:pt x="5020" y="484"/>
                    <a:pt x="5065" y="860"/>
                  </a:cubicBezTo>
                  <a:cubicBezTo>
                    <a:pt x="5132" y="1284"/>
                    <a:pt x="5155" y="1707"/>
                    <a:pt x="5199" y="2131"/>
                  </a:cubicBezTo>
                  <a:cubicBezTo>
                    <a:pt x="5244" y="2084"/>
                    <a:pt x="5289" y="2084"/>
                    <a:pt x="5311" y="2084"/>
                  </a:cubicBezTo>
                  <a:cubicBezTo>
                    <a:pt x="5490" y="1707"/>
                    <a:pt x="5625" y="907"/>
                    <a:pt x="5960" y="1331"/>
                  </a:cubicBezTo>
                  <a:cubicBezTo>
                    <a:pt x="6229" y="1707"/>
                    <a:pt x="6095" y="2366"/>
                    <a:pt x="6028" y="2978"/>
                  </a:cubicBezTo>
                  <a:cubicBezTo>
                    <a:pt x="5871" y="3825"/>
                    <a:pt x="5513" y="4343"/>
                    <a:pt x="5266" y="5095"/>
                  </a:cubicBezTo>
                  <a:close/>
                  <a:moveTo>
                    <a:pt x="21383" y="5143"/>
                  </a:moveTo>
                  <a:cubicBezTo>
                    <a:pt x="21539" y="4719"/>
                    <a:pt x="21584" y="4154"/>
                    <a:pt x="21450" y="3731"/>
                  </a:cubicBezTo>
                  <a:cubicBezTo>
                    <a:pt x="21315" y="3260"/>
                    <a:pt x="21047" y="3448"/>
                    <a:pt x="20845" y="3590"/>
                  </a:cubicBezTo>
                  <a:cubicBezTo>
                    <a:pt x="20711" y="3684"/>
                    <a:pt x="20599" y="3966"/>
                    <a:pt x="20420" y="3825"/>
                  </a:cubicBezTo>
                  <a:cubicBezTo>
                    <a:pt x="20420" y="3684"/>
                    <a:pt x="20398" y="3543"/>
                    <a:pt x="20398" y="3401"/>
                  </a:cubicBezTo>
                  <a:cubicBezTo>
                    <a:pt x="20353" y="2743"/>
                    <a:pt x="20622" y="1707"/>
                    <a:pt x="20174" y="1472"/>
                  </a:cubicBezTo>
                  <a:cubicBezTo>
                    <a:pt x="19793" y="1284"/>
                    <a:pt x="19659" y="2319"/>
                    <a:pt x="19502" y="2931"/>
                  </a:cubicBezTo>
                  <a:cubicBezTo>
                    <a:pt x="19502" y="2978"/>
                    <a:pt x="19458" y="2978"/>
                    <a:pt x="19413" y="2978"/>
                  </a:cubicBezTo>
                  <a:cubicBezTo>
                    <a:pt x="19390" y="2837"/>
                    <a:pt x="19346" y="2695"/>
                    <a:pt x="19323" y="2554"/>
                  </a:cubicBezTo>
                  <a:cubicBezTo>
                    <a:pt x="19256" y="2131"/>
                    <a:pt x="19189" y="1519"/>
                    <a:pt x="18898" y="1707"/>
                  </a:cubicBezTo>
                  <a:cubicBezTo>
                    <a:pt x="18652" y="1848"/>
                    <a:pt x="18652" y="2413"/>
                    <a:pt x="18629" y="2884"/>
                  </a:cubicBezTo>
                  <a:cubicBezTo>
                    <a:pt x="18585" y="3637"/>
                    <a:pt x="18786" y="4296"/>
                    <a:pt x="18853" y="5048"/>
                  </a:cubicBezTo>
                  <a:cubicBezTo>
                    <a:pt x="19547" y="5848"/>
                    <a:pt x="20219" y="6743"/>
                    <a:pt x="21047" y="6272"/>
                  </a:cubicBezTo>
                  <a:cubicBezTo>
                    <a:pt x="21047" y="5754"/>
                    <a:pt x="21248" y="5472"/>
                    <a:pt x="21383" y="5143"/>
                  </a:cubicBezTo>
                  <a:close/>
                  <a:moveTo>
                    <a:pt x="1797" y="21331"/>
                  </a:moveTo>
                  <a:cubicBezTo>
                    <a:pt x="1797" y="21331"/>
                    <a:pt x="1797" y="21378"/>
                    <a:pt x="1797" y="21331"/>
                  </a:cubicBezTo>
                  <a:cubicBezTo>
                    <a:pt x="1730" y="21001"/>
                    <a:pt x="1887" y="20813"/>
                    <a:pt x="1954" y="20531"/>
                  </a:cubicBezTo>
                  <a:cubicBezTo>
                    <a:pt x="2133" y="19778"/>
                    <a:pt x="2200" y="18978"/>
                    <a:pt x="2088" y="18131"/>
                  </a:cubicBezTo>
                  <a:cubicBezTo>
                    <a:pt x="2021" y="17707"/>
                    <a:pt x="1909" y="17331"/>
                    <a:pt x="1663" y="17331"/>
                  </a:cubicBezTo>
                  <a:cubicBezTo>
                    <a:pt x="1417" y="17284"/>
                    <a:pt x="1305" y="17566"/>
                    <a:pt x="1215" y="18037"/>
                  </a:cubicBezTo>
                  <a:cubicBezTo>
                    <a:pt x="1148" y="18319"/>
                    <a:pt x="1193" y="18743"/>
                    <a:pt x="969" y="18884"/>
                  </a:cubicBezTo>
                  <a:cubicBezTo>
                    <a:pt x="924" y="18648"/>
                    <a:pt x="879" y="18460"/>
                    <a:pt x="835" y="18272"/>
                  </a:cubicBezTo>
                  <a:cubicBezTo>
                    <a:pt x="723" y="17848"/>
                    <a:pt x="633" y="17237"/>
                    <a:pt x="320" y="17425"/>
                  </a:cubicBezTo>
                  <a:cubicBezTo>
                    <a:pt x="51" y="17566"/>
                    <a:pt x="6" y="18131"/>
                    <a:pt x="6" y="18648"/>
                  </a:cubicBezTo>
                  <a:cubicBezTo>
                    <a:pt x="-16" y="19684"/>
                    <a:pt x="6" y="20672"/>
                    <a:pt x="365" y="21519"/>
                  </a:cubicBezTo>
                  <a:cubicBezTo>
                    <a:pt x="767" y="21472"/>
                    <a:pt x="1170" y="21425"/>
                    <a:pt x="1596" y="21378"/>
                  </a:cubicBezTo>
                  <a:cubicBezTo>
                    <a:pt x="1640" y="21378"/>
                    <a:pt x="1730" y="21378"/>
                    <a:pt x="1797" y="2133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4BE4A886-0499-D937-6441-3BA5F915A40A}"/>
                </a:ext>
              </a:extLst>
            </p:cNvPr>
            <p:cNvSpPr/>
            <p:nvPr/>
          </p:nvSpPr>
          <p:spPr>
            <a:xfrm>
              <a:off x="5257799" y="4660900"/>
              <a:ext cx="1204138" cy="2039619"/>
            </a:xfrm>
            <a:custGeom>
              <a:avLst/>
              <a:gdLst/>
              <a:ahLst/>
              <a:cxnLst>
                <a:cxn ang="0">
                  <a:pos x="wd2" y="hd2"/>
                </a:cxn>
                <a:cxn ang="5400000">
                  <a:pos x="wd2" y="hd2"/>
                </a:cxn>
                <a:cxn ang="10800000">
                  <a:pos x="wd2" y="hd2"/>
                </a:cxn>
                <a:cxn ang="16200000">
                  <a:pos x="wd2" y="hd2"/>
                </a:cxn>
              </a:cxnLst>
              <a:rect l="0" t="0" r="r" b="b"/>
              <a:pathLst>
                <a:path w="21245" h="21600" extrusionOk="0">
                  <a:moveTo>
                    <a:pt x="14934" y="11029"/>
                  </a:moveTo>
                  <a:cubicBezTo>
                    <a:pt x="15136" y="9173"/>
                    <a:pt x="15225" y="7317"/>
                    <a:pt x="14934" y="5461"/>
                  </a:cubicBezTo>
                  <a:cubicBezTo>
                    <a:pt x="14777" y="4358"/>
                    <a:pt x="14531" y="3255"/>
                    <a:pt x="13948" y="2206"/>
                  </a:cubicBezTo>
                  <a:cubicBezTo>
                    <a:pt x="13209" y="888"/>
                    <a:pt x="10498" y="592"/>
                    <a:pt x="8952" y="1614"/>
                  </a:cubicBezTo>
                  <a:cubicBezTo>
                    <a:pt x="8571" y="1869"/>
                    <a:pt x="8257" y="2138"/>
                    <a:pt x="7988" y="2434"/>
                  </a:cubicBezTo>
                  <a:cubicBezTo>
                    <a:pt x="7854" y="2582"/>
                    <a:pt x="7764" y="2582"/>
                    <a:pt x="7540" y="2488"/>
                  </a:cubicBezTo>
                  <a:cubicBezTo>
                    <a:pt x="6666" y="2125"/>
                    <a:pt x="6039" y="1708"/>
                    <a:pt x="6195" y="995"/>
                  </a:cubicBezTo>
                  <a:cubicBezTo>
                    <a:pt x="6285" y="605"/>
                    <a:pt x="6151" y="229"/>
                    <a:pt x="5411" y="67"/>
                  </a:cubicBezTo>
                  <a:cubicBezTo>
                    <a:pt x="4874" y="188"/>
                    <a:pt x="4381" y="54"/>
                    <a:pt x="3865" y="0"/>
                  </a:cubicBezTo>
                  <a:cubicBezTo>
                    <a:pt x="3171" y="175"/>
                    <a:pt x="2947" y="363"/>
                    <a:pt x="2969" y="820"/>
                  </a:cubicBezTo>
                  <a:cubicBezTo>
                    <a:pt x="2991" y="1358"/>
                    <a:pt x="3350" y="1816"/>
                    <a:pt x="3910" y="2219"/>
                  </a:cubicBezTo>
                  <a:cubicBezTo>
                    <a:pt x="4672" y="2798"/>
                    <a:pt x="5613" y="3255"/>
                    <a:pt x="6554" y="3699"/>
                  </a:cubicBezTo>
                  <a:cubicBezTo>
                    <a:pt x="6845" y="3833"/>
                    <a:pt x="6890" y="3941"/>
                    <a:pt x="6778" y="4142"/>
                  </a:cubicBezTo>
                  <a:cubicBezTo>
                    <a:pt x="6509" y="4586"/>
                    <a:pt x="6308" y="5030"/>
                    <a:pt x="6195" y="5501"/>
                  </a:cubicBezTo>
                  <a:cubicBezTo>
                    <a:pt x="6083" y="5918"/>
                    <a:pt x="5971" y="6321"/>
                    <a:pt x="5859" y="6752"/>
                  </a:cubicBezTo>
                  <a:cubicBezTo>
                    <a:pt x="4784" y="6550"/>
                    <a:pt x="3977" y="6214"/>
                    <a:pt x="3507" y="5622"/>
                  </a:cubicBezTo>
                  <a:cubicBezTo>
                    <a:pt x="3327" y="5407"/>
                    <a:pt x="3148" y="5205"/>
                    <a:pt x="2969" y="5003"/>
                  </a:cubicBezTo>
                  <a:cubicBezTo>
                    <a:pt x="2767" y="4775"/>
                    <a:pt x="2454" y="4654"/>
                    <a:pt x="2005" y="4734"/>
                  </a:cubicBezTo>
                  <a:lnTo>
                    <a:pt x="2005" y="4734"/>
                  </a:lnTo>
                  <a:cubicBezTo>
                    <a:pt x="1938" y="4828"/>
                    <a:pt x="1849" y="4815"/>
                    <a:pt x="1759" y="4748"/>
                  </a:cubicBezTo>
                  <a:cubicBezTo>
                    <a:pt x="1356" y="4761"/>
                    <a:pt x="952" y="4775"/>
                    <a:pt x="527" y="4788"/>
                  </a:cubicBezTo>
                  <a:cubicBezTo>
                    <a:pt x="-123" y="5272"/>
                    <a:pt x="-168" y="5541"/>
                    <a:pt x="370" y="6093"/>
                  </a:cubicBezTo>
                  <a:cubicBezTo>
                    <a:pt x="571" y="6294"/>
                    <a:pt x="795" y="6483"/>
                    <a:pt x="1064" y="6658"/>
                  </a:cubicBezTo>
                  <a:cubicBezTo>
                    <a:pt x="2274" y="7451"/>
                    <a:pt x="3753" y="7989"/>
                    <a:pt x="5366" y="8433"/>
                  </a:cubicBezTo>
                  <a:cubicBezTo>
                    <a:pt x="5725" y="8527"/>
                    <a:pt x="5882" y="8621"/>
                    <a:pt x="5882" y="8863"/>
                  </a:cubicBezTo>
                  <a:cubicBezTo>
                    <a:pt x="5927" y="9980"/>
                    <a:pt x="6173" y="11096"/>
                    <a:pt x="6599" y="12185"/>
                  </a:cubicBezTo>
                  <a:cubicBezTo>
                    <a:pt x="6868" y="12871"/>
                    <a:pt x="7204" y="13544"/>
                    <a:pt x="7495" y="14216"/>
                  </a:cubicBezTo>
                  <a:cubicBezTo>
                    <a:pt x="7674" y="14445"/>
                    <a:pt x="8055" y="14458"/>
                    <a:pt x="8391" y="14485"/>
                  </a:cubicBezTo>
                  <a:cubicBezTo>
                    <a:pt x="10161" y="14620"/>
                    <a:pt x="11932" y="14539"/>
                    <a:pt x="13724" y="14472"/>
                  </a:cubicBezTo>
                  <a:cubicBezTo>
                    <a:pt x="14396" y="13355"/>
                    <a:pt x="14800" y="12212"/>
                    <a:pt x="14934" y="11029"/>
                  </a:cubicBezTo>
                  <a:close/>
                  <a:moveTo>
                    <a:pt x="4403" y="1856"/>
                  </a:moveTo>
                  <a:cubicBezTo>
                    <a:pt x="4269" y="1896"/>
                    <a:pt x="4201" y="1789"/>
                    <a:pt x="4134" y="1722"/>
                  </a:cubicBezTo>
                  <a:cubicBezTo>
                    <a:pt x="3888" y="1426"/>
                    <a:pt x="3731" y="1130"/>
                    <a:pt x="3686" y="794"/>
                  </a:cubicBezTo>
                  <a:cubicBezTo>
                    <a:pt x="3664" y="659"/>
                    <a:pt x="3664" y="525"/>
                    <a:pt x="3955" y="457"/>
                  </a:cubicBezTo>
                  <a:cubicBezTo>
                    <a:pt x="3910" y="874"/>
                    <a:pt x="4201" y="1251"/>
                    <a:pt x="4403" y="1627"/>
                  </a:cubicBezTo>
                  <a:cubicBezTo>
                    <a:pt x="4425" y="1695"/>
                    <a:pt x="4627" y="1789"/>
                    <a:pt x="4403" y="1856"/>
                  </a:cubicBezTo>
                  <a:close/>
                  <a:moveTo>
                    <a:pt x="4806" y="740"/>
                  </a:moveTo>
                  <a:cubicBezTo>
                    <a:pt x="4649" y="686"/>
                    <a:pt x="4582" y="592"/>
                    <a:pt x="4582" y="484"/>
                  </a:cubicBezTo>
                  <a:cubicBezTo>
                    <a:pt x="4582" y="430"/>
                    <a:pt x="4605" y="363"/>
                    <a:pt x="4739" y="377"/>
                  </a:cubicBezTo>
                  <a:cubicBezTo>
                    <a:pt x="4918" y="430"/>
                    <a:pt x="4986" y="538"/>
                    <a:pt x="4963" y="659"/>
                  </a:cubicBezTo>
                  <a:cubicBezTo>
                    <a:pt x="4986" y="713"/>
                    <a:pt x="4941" y="767"/>
                    <a:pt x="4806" y="740"/>
                  </a:cubicBezTo>
                  <a:close/>
                  <a:moveTo>
                    <a:pt x="6308" y="2838"/>
                  </a:moveTo>
                  <a:cubicBezTo>
                    <a:pt x="6195" y="2892"/>
                    <a:pt x="6083" y="2838"/>
                    <a:pt x="6039" y="2784"/>
                  </a:cubicBezTo>
                  <a:cubicBezTo>
                    <a:pt x="5613" y="2461"/>
                    <a:pt x="5299" y="2085"/>
                    <a:pt x="5120" y="1695"/>
                  </a:cubicBezTo>
                  <a:cubicBezTo>
                    <a:pt x="5098" y="1641"/>
                    <a:pt x="5142" y="1587"/>
                    <a:pt x="5232" y="1560"/>
                  </a:cubicBezTo>
                  <a:cubicBezTo>
                    <a:pt x="5366" y="1547"/>
                    <a:pt x="5389" y="1600"/>
                    <a:pt x="5434" y="1654"/>
                  </a:cubicBezTo>
                  <a:cubicBezTo>
                    <a:pt x="5635" y="2017"/>
                    <a:pt x="5904" y="2354"/>
                    <a:pt x="6308" y="2650"/>
                  </a:cubicBezTo>
                  <a:cubicBezTo>
                    <a:pt x="6352" y="2703"/>
                    <a:pt x="6442" y="2771"/>
                    <a:pt x="6308" y="2838"/>
                  </a:cubicBezTo>
                  <a:close/>
                  <a:moveTo>
                    <a:pt x="2028" y="6752"/>
                  </a:moveTo>
                  <a:cubicBezTo>
                    <a:pt x="1400" y="6348"/>
                    <a:pt x="863" y="5904"/>
                    <a:pt x="728" y="5339"/>
                  </a:cubicBezTo>
                  <a:cubicBezTo>
                    <a:pt x="706" y="5286"/>
                    <a:pt x="728" y="5218"/>
                    <a:pt x="840" y="5205"/>
                  </a:cubicBezTo>
                  <a:cubicBezTo>
                    <a:pt x="952" y="5178"/>
                    <a:pt x="1020" y="5218"/>
                    <a:pt x="1042" y="5286"/>
                  </a:cubicBezTo>
                  <a:cubicBezTo>
                    <a:pt x="1176" y="5797"/>
                    <a:pt x="1692" y="6200"/>
                    <a:pt x="2140" y="6631"/>
                  </a:cubicBezTo>
                  <a:cubicBezTo>
                    <a:pt x="2162" y="6658"/>
                    <a:pt x="2162" y="6684"/>
                    <a:pt x="2162" y="6725"/>
                  </a:cubicBezTo>
                  <a:cubicBezTo>
                    <a:pt x="2095" y="6725"/>
                    <a:pt x="2050" y="6738"/>
                    <a:pt x="2028" y="6752"/>
                  </a:cubicBezTo>
                  <a:close/>
                  <a:moveTo>
                    <a:pt x="3977" y="7317"/>
                  </a:moveTo>
                  <a:cubicBezTo>
                    <a:pt x="2879" y="6752"/>
                    <a:pt x="2050" y="6079"/>
                    <a:pt x="1669" y="5232"/>
                  </a:cubicBezTo>
                  <a:cubicBezTo>
                    <a:pt x="1625" y="5151"/>
                    <a:pt x="1535" y="5044"/>
                    <a:pt x="1737" y="5003"/>
                  </a:cubicBezTo>
                  <a:cubicBezTo>
                    <a:pt x="1871" y="4976"/>
                    <a:pt x="1916" y="5057"/>
                    <a:pt x="1961" y="5111"/>
                  </a:cubicBezTo>
                  <a:cubicBezTo>
                    <a:pt x="2454" y="5972"/>
                    <a:pt x="3215" y="6725"/>
                    <a:pt x="4403" y="7303"/>
                  </a:cubicBezTo>
                  <a:cubicBezTo>
                    <a:pt x="4425" y="7317"/>
                    <a:pt x="4425" y="7357"/>
                    <a:pt x="4425" y="7397"/>
                  </a:cubicBezTo>
                  <a:cubicBezTo>
                    <a:pt x="4224" y="7465"/>
                    <a:pt x="4089" y="7384"/>
                    <a:pt x="3977" y="7317"/>
                  </a:cubicBezTo>
                  <a:close/>
                  <a:moveTo>
                    <a:pt x="8503" y="12898"/>
                  </a:moveTo>
                  <a:cubicBezTo>
                    <a:pt x="8481" y="12965"/>
                    <a:pt x="8459" y="13073"/>
                    <a:pt x="8279" y="13060"/>
                  </a:cubicBezTo>
                  <a:cubicBezTo>
                    <a:pt x="8145" y="13046"/>
                    <a:pt x="8122" y="12979"/>
                    <a:pt x="8122" y="12898"/>
                  </a:cubicBezTo>
                  <a:cubicBezTo>
                    <a:pt x="7898" y="10975"/>
                    <a:pt x="7047" y="9078"/>
                    <a:pt x="7159" y="6832"/>
                  </a:cubicBezTo>
                  <a:cubicBezTo>
                    <a:pt x="7181" y="6173"/>
                    <a:pt x="7450" y="5245"/>
                    <a:pt x="7786" y="4317"/>
                  </a:cubicBezTo>
                  <a:cubicBezTo>
                    <a:pt x="7831" y="4223"/>
                    <a:pt x="7876" y="4129"/>
                    <a:pt x="7943" y="4035"/>
                  </a:cubicBezTo>
                  <a:cubicBezTo>
                    <a:pt x="7988" y="3954"/>
                    <a:pt x="8010" y="3833"/>
                    <a:pt x="8212" y="3860"/>
                  </a:cubicBezTo>
                  <a:cubicBezTo>
                    <a:pt x="8436" y="3887"/>
                    <a:pt x="8347" y="3995"/>
                    <a:pt x="8347" y="4075"/>
                  </a:cubicBezTo>
                  <a:cubicBezTo>
                    <a:pt x="8302" y="4425"/>
                    <a:pt x="8257" y="4761"/>
                    <a:pt x="8212" y="5111"/>
                  </a:cubicBezTo>
                  <a:cubicBezTo>
                    <a:pt x="7988" y="6402"/>
                    <a:pt x="7898" y="7693"/>
                    <a:pt x="7988" y="8998"/>
                  </a:cubicBezTo>
                  <a:cubicBezTo>
                    <a:pt x="8078" y="10074"/>
                    <a:pt x="8302" y="11136"/>
                    <a:pt x="8503" y="12199"/>
                  </a:cubicBezTo>
                  <a:cubicBezTo>
                    <a:pt x="8548" y="12427"/>
                    <a:pt x="8548" y="12656"/>
                    <a:pt x="8503" y="12898"/>
                  </a:cubicBezTo>
                  <a:close/>
                  <a:moveTo>
                    <a:pt x="10542" y="12360"/>
                  </a:moveTo>
                  <a:cubicBezTo>
                    <a:pt x="10587" y="12616"/>
                    <a:pt x="10542" y="12871"/>
                    <a:pt x="10453" y="13127"/>
                  </a:cubicBezTo>
                  <a:cubicBezTo>
                    <a:pt x="10430" y="13221"/>
                    <a:pt x="10408" y="13355"/>
                    <a:pt x="10184" y="13342"/>
                  </a:cubicBezTo>
                  <a:cubicBezTo>
                    <a:pt x="9937" y="13329"/>
                    <a:pt x="10005" y="13194"/>
                    <a:pt x="10005" y="13100"/>
                  </a:cubicBezTo>
                  <a:cubicBezTo>
                    <a:pt x="10072" y="12333"/>
                    <a:pt x="9870" y="11580"/>
                    <a:pt x="9825" y="10827"/>
                  </a:cubicBezTo>
                  <a:cubicBezTo>
                    <a:pt x="9781" y="9321"/>
                    <a:pt x="9691" y="7801"/>
                    <a:pt x="9669" y="6294"/>
                  </a:cubicBezTo>
                  <a:cubicBezTo>
                    <a:pt x="9646" y="5326"/>
                    <a:pt x="9960" y="4385"/>
                    <a:pt x="10161" y="3430"/>
                  </a:cubicBezTo>
                  <a:cubicBezTo>
                    <a:pt x="10206" y="3147"/>
                    <a:pt x="10229" y="2878"/>
                    <a:pt x="10296" y="2596"/>
                  </a:cubicBezTo>
                  <a:cubicBezTo>
                    <a:pt x="10318" y="2515"/>
                    <a:pt x="10251" y="2381"/>
                    <a:pt x="10453" y="2381"/>
                  </a:cubicBezTo>
                  <a:cubicBezTo>
                    <a:pt x="10632" y="2381"/>
                    <a:pt x="10632" y="2502"/>
                    <a:pt x="10677" y="2582"/>
                  </a:cubicBezTo>
                  <a:cubicBezTo>
                    <a:pt x="10968" y="3067"/>
                    <a:pt x="10923" y="3578"/>
                    <a:pt x="10946" y="4156"/>
                  </a:cubicBezTo>
                  <a:cubicBezTo>
                    <a:pt x="10699" y="6173"/>
                    <a:pt x="10386" y="8258"/>
                    <a:pt x="10408" y="10356"/>
                  </a:cubicBezTo>
                  <a:cubicBezTo>
                    <a:pt x="10430" y="11015"/>
                    <a:pt x="10430" y="11688"/>
                    <a:pt x="10542" y="12360"/>
                  </a:cubicBezTo>
                  <a:close/>
                  <a:moveTo>
                    <a:pt x="13007" y="9078"/>
                  </a:moveTo>
                  <a:cubicBezTo>
                    <a:pt x="12917" y="10154"/>
                    <a:pt x="12828" y="11230"/>
                    <a:pt x="12850" y="12306"/>
                  </a:cubicBezTo>
                  <a:cubicBezTo>
                    <a:pt x="12850" y="12669"/>
                    <a:pt x="12850" y="13046"/>
                    <a:pt x="12716" y="13409"/>
                  </a:cubicBezTo>
                  <a:cubicBezTo>
                    <a:pt x="12671" y="13503"/>
                    <a:pt x="12649" y="13598"/>
                    <a:pt x="12469" y="13598"/>
                  </a:cubicBezTo>
                  <a:cubicBezTo>
                    <a:pt x="12268" y="13584"/>
                    <a:pt x="12290" y="13476"/>
                    <a:pt x="12290" y="13396"/>
                  </a:cubicBezTo>
                  <a:cubicBezTo>
                    <a:pt x="12380" y="10679"/>
                    <a:pt x="12156" y="7949"/>
                    <a:pt x="12447" y="5232"/>
                  </a:cubicBezTo>
                  <a:cubicBezTo>
                    <a:pt x="12514" y="4559"/>
                    <a:pt x="12492" y="3887"/>
                    <a:pt x="12402" y="3214"/>
                  </a:cubicBezTo>
                  <a:cubicBezTo>
                    <a:pt x="12380" y="3107"/>
                    <a:pt x="12335" y="2945"/>
                    <a:pt x="12559" y="2919"/>
                  </a:cubicBezTo>
                  <a:cubicBezTo>
                    <a:pt x="12805" y="2892"/>
                    <a:pt x="12805" y="3053"/>
                    <a:pt x="12850" y="3147"/>
                  </a:cubicBezTo>
                  <a:cubicBezTo>
                    <a:pt x="13366" y="3954"/>
                    <a:pt x="13410" y="4801"/>
                    <a:pt x="13410" y="5568"/>
                  </a:cubicBezTo>
                  <a:cubicBezTo>
                    <a:pt x="13388" y="6805"/>
                    <a:pt x="13097" y="7935"/>
                    <a:pt x="13007" y="9078"/>
                  </a:cubicBezTo>
                  <a:close/>
                  <a:moveTo>
                    <a:pt x="21186" y="417"/>
                  </a:moveTo>
                  <a:cubicBezTo>
                    <a:pt x="20334" y="551"/>
                    <a:pt x="19662" y="296"/>
                    <a:pt x="18990" y="67"/>
                  </a:cubicBezTo>
                  <a:cubicBezTo>
                    <a:pt x="18586" y="134"/>
                    <a:pt x="18317" y="282"/>
                    <a:pt x="18049" y="471"/>
                  </a:cubicBezTo>
                  <a:cubicBezTo>
                    <a:pt x="17466" y="901"/>
                    <a:pt x="17063" y="1372"/>
                    <a:pt x="16906" y="1910"/>
                  </a:cubicBezTo>
                  <a:cubicBezTo>
                    <a:pt x="16682" y="2663"/>
                    <a:pt x="16099" y="3322"/>
                    <a:pt x="15405" y="3941"/>
                  </a:cubicBezTo>
                  <a:cubicBezTo>
                    <a:pt x="15315" y="4021"/>
                    <a:pt x="15181" y="4102"/>
                    <a:pt x="15225" y="4210"/>
                  </a:cubicBezTo>
                  <a:cubicBezTo>
                    <a:pt x="15405" y="4869"/>
                    <a:pt x="15494" y="5528"/>
                    <a:pt x="15561" y="6214"/>
                  </a:cubicBezTo>
                  <a:cubicBezTo>
                    <a:pt x="16211" y="5837"/>
                    <a:pt x="16816" y="5487"/>
                    <a:pt x="17421" y="5124"/>
                  </a:cubicBezTo>
                  <a:cubicBezTo>
                    <a:pt x="18654" y="4385"/>
                    <a:pt x="19751" y="3578"/>
                    <a:pt x="20424" y="2596"/>
                  </a:cubicBezTo>
                  <a:cubicBezTo>
                    <a:pt x="20849" y="1910"/>
                    <a:pt x="21432" y="1210"/>
                    <a:pt x="21186" y="417"/>
                  </a:cubicBezTo>
                  <a:close/>
                  <a:moveTo>
                    <a:pt x="17444" y="2676"/>
                  </a:moveTo>
                  <a:cubicBezTo>
                    <a:pt x="17735" y="1964"/>
                    <a:pt x="18138" y="1251"/>
                    <a:pt x="18721" y="578"/>
                  </a:cubicBezTo>
                  <a:cubicBezTo>
                    <a:pt x="18788" y="511"/>
                    <a:pt x="18833" y="444"/>
                    <a:pt x="18967" y="498"/>
                  </a:cubicBezTo>
                  <a:cubicBezTo>
                    <a:pt x="19102" y="538"/>
                    <a:pt x="19012" y="619"/>
                    <a:pt x="18967" y="672"/>
                  </a:cubicBezTo>
                  <a:cubicBezTo>
                    <a:pt x="18497" y="1345"/>
                    <a:pt x="18071" y="2044"/>
                    <a:pt x="17735" y="2744"/>
                  </a:cubicBezTo>
                  <a:cubicBezTo>
                    <a:pt x="17713" y="2811"/>
                    <a:pt x="17668" y="2892"/>
                    <a:pt x="17533" y="2878"/>
                  </a:cubicBezTo>
                  <a:cubicBezTo>
                    <a:pt x="17399" y="2865"/>
                    <a:pt x="17421" y="2784"/>
                    <a:pt x="17444" y="2676"/>
                  </a:cubicBezTo>
                  <a:close/>
                  <a:moveTo>
                    <a:pt x="20088" y="1197"/>
                  </a:moveTo>
                  <a:cubicBezTo>
                    <a:pt x="19527" y="2138"/>
                    <a:pt x="18788" y="3040"/>
                    <a:pt x="17959" y="3914"/>
                  </a:cubicBezTo>
                  <a:cubicBezTo>
                    <a:pt x="17892" y="3981"/>
                    <a:pt x="17802" y="4048"/>
                    <a:pt x="17712" y="4102"/>
                  </a:cubicBezTo>
                  <a:cubicBezTo>
                    <a:pt x="17578" y="4169"/>
                    <a:pt x="17466" y="4344"/>
                    <a:pt x="17287" y="4250"/>
                  </a:cubicBezTo>
                  <a:cubicBezTo>
                    <a:pt x="17085" y="4156"/>
                    <a:pt x="17376" y="4062"/>
                    <a:pt x="17466" y="3981"/>
                  </a:cubicBezTo>
                  <a:cubicBezTo>
                    <a:pt x="18497" y="3080"/>
                    <a:pt x="19191" y="2071"/>
                    <a:pt x="19886" y="1049"/>
                  </a:cubicBezTo>
                  <a:cubicBezTo>
                    <a:pt x="19931" y="995"/>
                    <a:pt x="19976" y="928"/>
                    <a:pt x="20020" y="861"/>
                  </a:cubicBezTo>
                  <a:cubicBezTo>
                    <a:pt x="20289" y="995"/>
                    <a:pt x="20155" y="1103"/>
                    <a:pt x="20088" y="1197"/>
                  </a:cubicBezTo>
                  <a:close/>
                  <a:moveTo>
                    <a:pt x="3820" y="20295"/>
                  </a:moveTo>
                  <a:cubicBezTo>
                    <a:pt x="3932" y="20403"/>
                    <a:pt x="4134" y="20497"/>
                    <a:pt x="4022" y="20659"/>
                  </a:cubicBezTo>
                  <a:cubicBezTo>
                    <a:pt x="2476" y="20188"/>
                    <a:pt x="-168" y="16866"/>
                    <a:pt x="415" y="16126"/>
                  </a:cubicBezTo>
                  <a:cubicBezTo>
                    <a:pt x="661" y="16234"/>
                    <a:pt x="661" y="16395"/>
                    <a:pt x="683" y="16543"/>
                  </a:cubicBezTo>
                  <a:cubicBezTo>
                    <a:pt x="840" y="17390"/>
                    <a:pt x="1356" y="18143"/>
                    <a:pt x="2162" y="18829"/>
                  </a:cubicBezTo>
                  <a:cubicBezTo>
                    <a:pt x="2722" y="19300"/>
                    <a:pt x="3283" y="19798"/>
                    <a:pt x="3820" y="20295"/>
                  </a:cubicBezTo>
                  <a:close/>
                  <a:moveTo>
                    <a:pt x="13500" y="17888"/>
                  </a:moveTo>
                  <a:cubicBezTo>
                    <a:pt x="12850" y="18897"/>
                    <a:pt x="12290" y="19919"/>
                    <a:pt x="11864" y="20981"/>
                  </a:cubicBezTo>
                  <a:cubicBezTo>
                    <a:pt x="11842" y="21022"/>
                    <a:pt x="11820" y="21062"/>
                    <a:pt x="11797" y="21116"/>
                  </a:cubicBezTo>
                  <a:cubicBezTo>
                    <a:pt x="11752" y="21183"/>
                    <a:pt x="11708" y="21250"/>
                    <a:pt x="11595" y="21250"/>
                  </a:cubicBezTo>
                  <a:cubicBezTo>
                    <a:pt x="11439" y="21237"/>
                    <a:pt x="11506" y="21143"/>
                    <a:pt x="11461" y="21049"/>
                  </a:cubicBezTo>
                  <a:cubicBezTo>
                    <a:pt x="11663" y="20618"/>
                    <a:pt x="11864" y="20147"/>
                    <a:pt x="12088" y="19690"/>
                  </a:cubicBezTo>
                  <a:cubicBezTo>
                    <a:pt x="12402" y="19058"/>
                    <a:pt x="12761" y="18439"/>
                    <a:pt x="13209" y="17834"/>
                  </a:cubicBezTo>
                  <a:cubicBezTo>
                    <a:pt x="13276" y="17753"/>
                    <a:pt x="13343" y="17605"/>
                    <a:pt x="13545" y="17659"/>
                  </a:cubicBezTo>
                  <a:cubicBezTo>
                    <a:pt x="13702" y="17700"/>
                    <a:pt x="13545" y="17807"/>
                    <a:pt x="13500" y="17888"/>
                  </a:cubicBezTo>
                  <a:close/>
                  <a:moveTo>
                    <a:pt x="8974" y="21102"/>
                  </a:moveTo>
                  <a:cubicBezTo>
                    <a:pt x="8996" y="21197"/>
                    <a:pt x="9108" y="21358"/>
                    <a:pt x="8862" y="21398"/>
                  </a:cubicBezTo>
                  <a:cubicBezTo>
                    <a:pt x="8593" y="21425"/>
                    <a:pt x="8638" y="21250"/>
                    <a:pt x="8593" y="21156"/>
                  </a:cubicBezTo>
                  <a:cubicBezTo>
                    <a:pt x="8234" y="20134"/>
                    <a:pt x="7898" y="19125"/>
                    <a:pt x="7092" y="18197"/>
                  </a:cubicBezTo>
                  <a:cubicBezTo>
                    <a:pt x="7047" y="18157"/>
                    <a:pt x="7069" y="18090"/>
                    <a:pt x="7047" y="17955"/>
                  </a:cubicBezTo>
                  <a:cubicBezTo>
                    <a:pt x="7517" y="18170"/>
                    <a:pt x="7652" y="18412"/>
                    <a:pt x="7831" y="18641"/>
                  </a:cubicBezTo>
                  <a:cubicBezTo>
                    <a:pt x="8436" y="19408"/>
                    <a:pt x="8727" y="20255"/>
                    <a:pt x="8974" y="21102"/>
                  </a:cubicBezTo>
                  <a:close/>
                  <a:moveTo>
                    <a:pt x="16458" y="18359"/>
                  </a:moveTo>
                  <a:cubicBezTo>
                    <a:pt x="15651" y="19179"/>
                    <a:pt x="14867" y="20000"/>
                    <a:pt x="14060" y="20806"/>
                  </a:cubicBezTo>
                  <a:cubicBezTo>
                    <a:pt x="13993" y="20874"/>
                    <a:pt x="13926" y="20995"/>
                    <a:pt x="13747" y="20954"/>
                  </a:cubicBezTo>
                  <a:cubicBezTo>
                    <a:pt x="13522" y="20901"/>
                    <a:pt x="13657" y="20806"/>
                    <a:pt x="13724" y="20726"/>
                  </a:cubicBezTo>
                  <a:cubicBezTo>
                    <a:pt x="14598" y="19852"/>
                    <a:pt x="15494" y="18964"/>
                    <a:pt x="16391" y="18090"/>
                  </a:cubicBezTo>
                  <a:cubicBezTo>
                    <a:pt x="16413" y="18063"/>
                    <a:pt x="16503" y="18049"/>
                    <a:pt x="16570" y="18036"/>
                  </a:cubicBezTo>
                  <a:cubicBezTo>
                    <a:pt x="16704" y="18184"/>
                    <a:pt x="16547" y="18265"/>
                    <a:pt x="16458" y="18359"/>
                  </a:cubicBezTo>
                  <a:close/>
                  <a:moveTo>
                    <a:pt x="18430" y="18090"/>
                  </a:moveTo>
                  <a:cubicBezTo>
                    <a:pt x="18273" y="18762"/>
                    <a:pt x="17735" y="19327"/>
                    <a:pt x="17108" y="19852"/>
                  </a:cubicBezTo>
                  <a:cubicBezTo>
                    <a:pt x="16794" y="20121"/>
                    <a:pt x="16435" y="20363"/>
                    <a:pt x="16032" y="20578"/>
                  </a:cubicBezTo>
                  <a:cubicBezTo>
                    <a:pt x="15942" y="20632"/>
                    <a:pt x="15808" y="20712"/>
                    <a:pt x="15696" y="20632"/>
                  </a:cubicBezTo>
                  <a:cubicBezTo>
                    <a:pt x="15561" y="20551"/>
                    <a:pt x="15741" y="20497"/>
                    <a:pt x="15808" y="20443"/>
                  </a:cubicBezTo>
                  <a:cubicBezTo>
                    <a:pt x="16458" y="20040"/>
                    <a:pt x="17018" y="19596"/>
                    <a:pt x="17488" y="19098"/>
                  </a:cubicBezTo>
                  <a:cubicBezTo>
                    <a:pt x="17802" y="18776"/>
                    <a:pt x="17959" y="18426"/>
                    <a:pt x="18093" y="18063"/>
                  </a:cubicBezTo>
                  <a:cubicBezTo>
                    <a:pt x="18116" y="17982"/>
                    <a:pt x="18049" y="17821"/>
                    <a:pt x="18295" y="17834"/>
                  </a:cubicBezTo>
                  <a:cubicBezTo>
                    <a:pt x="18519" y="17874"/>
                    <a:pt x="18340" y="18022"/>
                    <a:pt x="18430" y="18090"/>
                  </a:cubicBezTo>
                  <a:close/>
                  <a:moveTo>
                    <a:pt x="7204" y="21439"/>
                  </a:moveTo>
                  <a:cubicBezTo>
                    <a:pt x="7226" y="21479"/>
                    <a:pt x="7181" y="21533"/>
                    <a:pt x="7181" y="21587"/>
                  </a:cubicBezTo>
                  <a:cubicBezTo>
                    <a:pt x="7137" y="21587"/>
                    <a:pt x="7092" y="21600"/>
                    <a:pt x="7047" y="21600"/>
                  </a:cubicBezTo>
                  <a:cubicBezTo>
                    <a:pt x="6464" y="20712"/>
                    <a:pt x="5591" y="19919"/>
                    <a:pt x="4627" y="19152"/>
                  </a:cubicBezTo>
                  <a:cubicBezTo>
                    <a:pt x="4560" y="19098"/>
                    <a:pt x="4493" y="19045"/>
                    <a:pt x="4448" y="18977"/>
                  </a:cubicBezTo>
                  <a:cubicBezTo>
                    <a:pt x="4425" y="18937"/>
                    <a:pt x="4403" y="18883"/>
                    <a:pt x="4470" y="18856"/>
                  </a:cubicBezTo>
                  <a:cubicBezTo>
                    <a:pt x="4537" y="18829"/>
                    <a:pt x="4627" y="18843"/>
                    <a:pt x="4672" y="18883"/>
                  </a:cubicBezTo>
                  <a:cubicBezTo>
                    <a:pt x="5703" y="19663"/>
                    <a:pt x="6711" y="20457"/>
                    <a:pt x="7204" y="21439"/>
                  </a:cubicBezTo>
                  <a:close/>
                  <a:moveTo>
                    <a:pt x="15069" y="17646"/>
                  </a:moveTo>
                  <a:cubicBezTo>
                    <a:pt x="15136" y="17659"/>
                    <a:pt x="15158" y="17713"/>
                    <a:pt x="15136" y="17767"/>
                  </a:cubicBezTo>
                  <a:cubicBezTo>
                    <a:pt x="14844" y="18238"/>
                    <a:pt x="14576" y="18708"/>
                    <a:pt x="14284" y="19179"/>
                  </a:cubicBezTo>
                  <a:cubicBezTo>
                    <a:pt x="14239" y="19246"/>
                    <a:pt x="14150" y="19300"/>
                    <a:pt x="14038" y="19273"/>
                  </a:cubicBezTo>
                  <a:cubicBezTo>
                    <a:pt x="13881" y="19246"/>
                    <a:pt x="13903" y="19166"/>
                    <a:pt x="13948" y="19112"/>
                  </a:cubicBezTo>
                  <a:cubicBezTo>
                    <a:pt x="14172" y="18641"/>
                    <a:pt x="14486" y="18197"/>
                    <a:pt x="14822" y="17740"/>
                  </a:cubicBezTo>
                  <a:cubicBezTo>
                    <a:pt x="14867" y="17673"/>
                    <a:pt x="14934" y="17619"/>
                    <a:pt x="15069" y="17646"/>
                  </a:cubicBezTo>
                  <a:close/>
                  <a:moveTo>
                    <a:pt x="3215" y="17969"/>
                  </a:moveTo>
                  <a:cubicBezTo>
                    <a:pt x="2991" y="17646"/>
                    <a:pt x="2790" y="17323"/>
                    <a:pt x="2655" y="16987"/>
                  </a:cubicBezTo>
                  <a:cubicBezTo>
                    <a:pt x="2633" y="16933"/>
                    <a:pt x="2655" y="16866"/>
                    <a:pt x="2767" y="16852"/>
                  </a:cubicBezTo>
                  <a:cubicBezTo>
                    <a:pt x="2879" y="16825"/>
                    <a:pt x="2947" y="16879"/>
                    <a:pt x="2969" y="16920"/>
                  </a:cubicBezTo>
                  <a:cubicBezTo>
                    <a:pt x="3148" y="17242"/>
                    <a:pt x="3327" y="17579"/>
                    <a:pt x="3507" y="17901"/>
                  </a:cubicBezTo>
                  <a:cubicBezTo>
                    <a:pt x="3507" y="17969"/>
                    <a:pt x="3507" y="18036"/>
                    <a:pt x="3372" y="18036"/>
                  </a:cubicBezTo>
                  <a:cubicBezTo>
                    <a:pt x="3327" y="18036"/>
                    <a:pt x="3238" y="17996"/>
                    <a:pt x="3215" y="17969"/>
                  </a:cubicBezTo>
                  <a:close/>
                  <a:moveTo>
                    <a:pt x="18810" y="19287"/>
                  </a:moveTo>
                  <a:cubicBezTo>
                    <a:pt x="18855" y="19300"/>
                    <a:pt x="18855" y="19367"/>
                    <a:pt x="18900" y="19394"/>
                  </a:cubicBezTo>
                  <a:cubicBezTo>
                    <a:pt x="18743" y="19623"/>
                    <a:pt x="18564" y="19825"/>
                    <a:pt x="18295" y="20000"/>
                  </a:cubicBezTo>
                  <a:cubicBezTo>
                    <a:pt x="18273" y="20026"/>
                    <a:pt x="18161" y="20040"/>
                    <a:pt x="18161" y="20026"/>
                  </a:cubicBezTo>
                  <a:cubicBezTo>
                    <a:pt x="18116" y="20000"/>
                    <a:pt x="18071" y="19946"/>
                    <a:pt x="18093" y="19919"/>
                  </a:cubicBezTo>
                  <a:cubicBezTo>
                    <a:pt x="18183" y="19690"/>
                    <a:pt x="18407" y="19488"/>
                    <a:pt x="18631" y="19314"/>
                  </a:cubicBezTo>
                  <a:cubicBezTo>
                    <a:pt x="18654" y="19287"/>
                    <a:pt x="18766" y="19273"/>
                    <a:pt x="18810" y="19287"/>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3088619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1" y="595443"/>
            <a:ext cx="6405448" cy="2956826"/>
          </a:xfrm>
          <a:prstGeom prst="rect">
            <a:avLst/>
          </a:prstGeo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1" y="3713201"/>
            <a:ext cx="4102138" cy="1494199"/>
          </a:xfrm>
          <a:prstGeom prst="rect">
            <a:avLst/>
          </a:prstGeom>
        </p:spPr>
        <p:txBody>
          <a:bodyPr/>
          <a:lstStyle>
            <a:lvl1pPr marL="0" indent="0" algn="l">
              <a:buNone/>
              <a:defRPr sz="2400">
                <a:solidFill>
                  <a:schemeClr val="accent5">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grpSp>
        <p:nvGrpSpPr>
          <p:cNvPr id="2" name="Group 1">
            <a:extLst>
              <a:ext uri="{FF2B5EF4-FFF2-40B4-BE49-F238E27FC236}">
                <a16:creationId xmlns:a16="http://schemas.microsoft.com/office/drawing/2014/main" id="{2F1D0946-0214-4666-C1B1-1CF6FCC44284}"/>
              </a:ext>
            </a:extLst>
          </p:cNvPr>
          <p:cNvGrpSpPr/>
          <p:nvPr userDrawn="1"/>
        </p:nvGrpSpPr>
        <p:grpSpPr>
          <a:xfrm>
            <a:off x="9378016" y="3638949"/>
            <a:ext cx="1231068" cy="2537493"/>
            <a:chOff x="4064000" y="596899"/>
            <a:chExt cx="1231068" cy="2537493"/>
          </a:xfrm>
        </p:grpSpPr>
        <p:sp>
          <p:nvSpPr>
            <p:cNvPr id="3" name="Shape">
              <a:extLst>
                <a:ext uri="{FF2B5EF4-FFF2-40B4-BE49-F238E27FC236}">
                  <a16:creationId xmlns:a16="http://schemas.microsoft.com/office/drawing/2014/main" id="{0D13F188-76DD-A83C-9310-62246091A9CF}"/>
                </a:ext>
              </a:extLst>
            </p:cNvPr>
            <p:cNvSpPr/>
            <p:nvPr/>
          </p:nvSpPr>
          <p:spPr>
            <a:xfrm>
              <a:off x="4064000" y="635000"/>
              <a:ext cx="1231068" cy="2491714"/>
            </a:xfrm>
            <a:custGeom>
              <a:avLst/>
              <a:gdLst/>
              <a:ahLst/>
              <a:cxnLst>
                <a:cxn ang="0">
                  <a:pos x="wd2" y="hd2"/>
                </a:cxn>
                <a:cxn ang="5400000">
                  <a:pos x="wd2" y="hd2"/>
                </a:cxn>
                <a:cxn ang="10800000">
                  <a:pos x="wd2" y="hd2"/>
                </a:cxn>
                <a:cxn ang="16200000">
                  <a:pos x="wd2" y="hd2"/>
                </a:cxn>
              </a:cxnLst>
              <a:rect l="0" t="0" r="r" b="b"/>
              <a:pathLst>
                <a:path w="21475" h="21447" extrusionOk="0">
                  <a:moveTo>
                    <a:pt x="9904" y="19259"/>
                  </a:moveTo>
                  <a:cubicBezTo>
                    <a:pt x="9616" y="18735"/>
                    <a:pt x="9505" y="18188"/>
                    <a:pt x="9394" y="17652"/>
                  </a:cubicBezTo>
                  <a:cubicBezTo>
                    <a:pt x="9172" y="16636"/>
                    <a:pt x="8929" y="15619"/>
                    <a:pt x="8707" y="14603"/>
                  </a:cubicBezTo>
                  <a:cubicBezTo>
                    <a:pt x="8419" y="13947"/>
                    <a:pt x="8176" y="13280"/>
                    <a:pt x="7865" y="12635"/>
                  </a:cubicBezTo>
                  <a:cubicBezTo>
                    <a:pt x="6603" y="10121"/>
                    <a:pt x="5584" y="7596"/>
                    <a:pt x="5451" y="5005"/>
                  </a:cubicBezTo>
                  <a:cubicBezTo>
                    <a:pt x="5451" y="4786"/>
                    <a:pt x="5428" y="4568"/>
                    <a:pt x="5406" y="4349"/>
                  </a:cubicBezTo>
                  <a:cubicBezTo>
                    <a:pt x="5406" y="4262"/>
                    <a:pt x="5362" y="4174"/>
                    <a:pt x="5163" y="4174"/>
                  </a:cubicBezTo>
                  <a:cubicBezTo>
                    <a:pt x="4941" y="4174"/>
                    <a:pt x="4919" y="4273"/>
                    <a:pt x="4919" y="4360"/>
                  </a:cubicBezTo>
                  <a:cubicBezTo>
                    <a:pt x="4919" y="4393"/>
                    <a:pt x="4919" y="4437"/>
                    <a:pt x="4919" y="4469"/>
                  </a:cubicBezTo>
                  <a:cubicBezTo>
                    <a:pt x="4875" y="6634"/>
                    <a:pt x="5517" y="8765"/>
                    <a:pt x="6470" y="10875"/>
                  </a:cubicBezTo>
                  <a:cubicBezTo>
                    <a:pt x="7090" y="12252"/>
                    <a:pt x="7821" y="13630"/>
                    <a:pt x="8242" y="15029"/>
                  </a:cubicBezTo>
                  <a:cubicBezTo>
                    <a:pt x="8264" y="15084"/>
                    <a:pt x="8264" y="15127"/>
                    <a:pt x="8286" y="15182"/>
                  </a:cubicBezTo>
                  <a:cubicBezTo>
                    <a:pt x="8264" y="15182"/>
                    <a:pt x="8242" y="15182"/>
                    <a:pt x="8242" y="15193"/>
                  </a:cubicBezTo>
                  <a:cubicBezTo>
                    <a:pt x="8220" y="15149"/>
                    <a:pt x="8176" y="15116"/>
                    <a:pt x="8153" y="15073"/>
                  </a:cubicBezTo>
                  <a:cubicBezTo>
                    <a:pt x="8065" y="14963"/>
                    <a:pt x="7954" y="14854"/>
                    <a:pt x="7888" y="14745"/>
                  </a:cubicBezTo>
                  <a:cubicBezTo>
                    <a:pt x="6802" y="13280"/>
                    <a:pt x="5849" y="11782"/>
                    <a:pt x="4919" y="10285"/>
                  </a:cubicBezTo>
                  <a:cubicBezTo>
                    <a:pt x="4077" y="8897"/>
                    <a:pt x="3280" y="7508"/>
                    <a:pt x="2947" y="6065"/>
                  </a:cubicBezTo>
                  <a:cubicBezTo>
                    <a:pt x="2881" y="5781"/>
                    <a:pt x="2836" y="5486"/>
                    <a:pt x="2792" y="5191"/>
                  </a:cubicBezTo>
                  <a:cubicBezTo>
                    <a:pt x="2770" y="5103"/>
                    <a:pt x="2726" y="5016"/>
                    <a:pt x="2526" y="5016"/>
                  </a:cubicBezTo>
                  <a:cubicBezTo>
                    <a:pt x="2305" y="5016"/>
                    <a:pt x="2305" y="5125"/>
                    <a:pt x="2305" y="5202"/>
                  </a:cubicBezTo>
                  <a:cubicBezTo>
                    <a:pt x="2305" y="5267"/>
                    <a:pt x="2305" y="5333"/>
                    <a:pt x="2327" y="5388"/>
                  </a:cubicBezTo>
                  <a:cubicBezTo>
                    <a:pt x="2349" y="5967"/>
                    <a:pt x="2593" y="6524"/>
                    <a:pt x="2704" y="7093"/>
                  </a:cubicBezTo>
                  <a:cubicBezTo>
                    <a:pt x="3235" y="8405"/>
                    <a:pt x="3944" y="9705"/>
                    <a:pt x="4786" y="10984"/>
                  </a:cubicBezTo>
                  <a:cubicBezTo>
                    <a:pt x="5716" y="12427"/>
                    <a:pt x="6580" y="13881"/>
                    <a:pt x="7777" y="15280"/>
                  </a:cubicBezTo>
                  <a:cubicBezTo>
                    <a:pt x="7910" y="15444"/>
                    <a:pt x="7954" y="15641"/>
                    <a:pt x="8397" y="15707"/>
                  </a:cubicBezTo>
                  <a:cubicBezTo>
                    <a:pt x="8530" y="15729"/>
                    <a:pt x="8530" y="15816"/>
                    <a:pt x="8530" y="15871"/>
                  </a:cubicBezTo>
                  <a:cubicBezTo>
                    <a:pt x="8641" y="16614"/>
                    <a:pt x="8907" y="17346"/>
                    <a:pt x="8907" y="18101"/>
                  </a:cubicBezTo>
                  <a:lnTo>
                    <a:pt x="8907" y="18101"/>
                  </a:lnTo>
                  <a:cubicBezTo>
                    <a:pt x="9062" y="18144"/>
                    <a:pt x="8995" y="18210"/>
                    <a:pt x="9017" y="18276"/>
                  </a:cubicBezTo>
                  <a:cubicBezTo>
                    <a:pt x="9217" y="18899"/>
                    <a:pt x="9571" y="19500"/>
                    <a:pt x="9660" y="20123"/>
                  </a:cubicBezTo>
                  <a:cubicBezTo>
                    <a:pt x="8973" y="19445"/>
                    <a:pt x="8308" y="18767"/>
                    <a:pt x="7821" y="18046"/>
                  </a:cubicBezTo>
                  <a:cubicBezTo>
                    <a:pt x="6780" y="16625"/>
                    <a:pt x="6204" y="15138"/>
                    <a:pt x="5584" y="13663"/>
                  </a:cubicBezTo>
                  <a:cubicBezTo>
                    <a:pt x="5340" y="13072"/>
                    <a:pt x="5074" y="12471"/>
                    <a:pt x="4808" y="11881"/>
                  </a:cubicBezTo>
                  <a:cubicBezTo>
                    <a:pt x="4764" y="11793"/>
                    <a:pt x="4742" y="11684"/>
                    <a:pt x="4476" y="11706"/>
                  </a:cubicBezTo>
                  <a:cubicBezTo>
                    <a:pt x="4232" y="11728"/>
                    <a:pt x="4210" y="11815"/>
                    <a:pt x="4254" y="11914"/>
                  </a:cubicBezTo>
                  <a:cubicBezTo>
                    <a:pt x="5052" y="13717"/>
                    <a:pt x="5694" y="15532"/>
                    <a:pt x="6736" y="17303"/>
                  </a:cubicBezTo>
                  <a:cubicBezTo>
                    <a:pt x="7422" y="18472"/>
                    <a:pt x="8486" y="19554"/>
                    <a:pt x="9571" y="20637"/>
                  </a:cubicBezTo>
                  <a:cubicBezTo>
                    <a:pt x="9682" y="20746"/>
                    <a:pt x="9793" y="20866"/>
                    <a:pt x="9881" y="20986"/>
                  </a:cubicBezTo>
                  <a:cubicBezTo>
                    <a:pt x="9904" y="21008"/>
                    <a:pt x="9881" y="21041"/>
                    <a:pt x="9881" y="21074"/>
                  </a:cubicBezTo>
                  <a:cubicBezTo>
                    <a:pt x="8198" y="20134"/>
                    <a:pt x="6979" y="19063"/>
                    <a:pt x="6027" y="17904"/>
                  </a:cubicBezTo>
                  <a:cubicBezTo>
                    <a:pt x="5473" y="17226"/>
                    <a:pt x="4919" y="16559"/>
                    <a:pt x="4409" y="15882"/>
                  </a:cubicBezTo>
                  <a:cubicBezTo>
                    <a:pt x="2925" y="13892"/>
                    <a:pt x="1751" y="11859"/>
                    <a:pt x="820" y="9782"/>
                  </a:cubicBezTo>
                  <a:cubicBezTo>
                    <a:pt x="820" y="9760"/>
                    <a:pt x="820" y="9749"/>
                    <a:pt x="820" y="9727"/>
                  </a:cubicBezTo>
                  <a:cubicBezTo>
                    <a:pt x="732" y="9487"/>
                    <a:pt x="621" y="9246"/>
                    <a:pt x="532" y="9006"/>
                  </a:cubicBezTo>
                  <a:cubicBezTo>
                    <a:pt x="488" y="8918"/>
                    <a:pt x="510" y="8776"/>
                    <a:pt x="222" y="8798"/>
                  </a:cubicBezTo>
                  <a:cubicBezTo>
                    <a:pt x="-110" y="8820"/>
                    <a:pt x="23" y="8951"/>
                    <a:pt x="45" y="9039"/>
                  </a:cubicBezTo>
                  <a:cubicBezTo>
                    <a:pt x="134" y="9399"/>
                    <a:pt x="267" y="9760"/>
                    <a:pt x="377" y="10110"/>
                  </a:cubicBezTo>
                  <a:cubicBezTo>
                    <a:pt x="400" y="10121"/>
                    <a:pt x="422" y="10132"/>
                    <a:pt x="422" y="10143"/>
                  </a:cubicBezTo>
                  <a:cubicBezTo>
                    <a:pt x="422" y="10143"/>
                    <a:pt x="422" y="10154"/>
                    <a:pt x="400" y="10165"/>
                  </a:cubicBezTo>
                  <a:cubicBezTo>
                    <a:pt x="422" y="10197"/>
                    <a:pt x="422" y="10230"/>
                    <a:pt x="444" y="10274"/>
                  </a:cubicBezTo>
                  <a:cubicBezTo>
                    <a:pt x="1020" y="11422"/>
                    <a:pt x="1618" y="12580"/>
                    <a:pt x="2327" y="13706"/>
                  </a:cubicBezTo>
                  <a:cubicBezTo>
                    <a:pt x="3545" y="15641"/>
                    <a:pt x="4897" y="17543"/>
                    <a:pt x="6780" y="19347"/>
                  </a:cubicBezTo>
                  <a:cubicBezTo>
                    <a:pt x="7555" y="20090"/>
                    <a:pt x="8641" y="20724"/>
                    <a:pt x="9660" y="21369"/>
                  </a:cubicBezTo>
                  <a:cubicBezTo>
                    <a:pt x="9815" y="21391"/>
                    <a:pt x="9970" y="21533"/>
                    <a:pt x="10125" y="21369"/>
                  </a:cubicBezTo>
                  <a:cubicBezTo>
                    <a:pt x="10812" y="21325"/>
                    <a:pt x="10679" y="21107"/>
                    <a:pt x="10590" y="20877"/>
                  </a:cubicBezTo>
                  <a:cubicBezTo>
                    <a:pt x="10302" y="20352"/>
                    <a:pt x="10103" y="19806"/>
                    <a:pt x="9904" y="19259"/>
                  </a:cubicBezTo>
                  <a:close/>
                  <a:moveTo>
                    <a:pt x="9660" y="20199"/>
                  </a:moveTo>
                  <a:cubicBezTo>
                    <a:pt x="9638" y="20178"/>
                    <a:pt x="9616" y="20145"/>
                    <a:pt x="9593" y="20123"/>
                  </a:cubicBezTo>
                  <a:cubicBezTo>
                    <a:pt x="9682" y="20112"/>
                    <a:pt x="9682" y="20145"/>
                    <a:pt x="9682" y="20178"/>
                  </a:cubicBezTo>
                  <a:cubicBezTo>
                    <a:pt x="9682" y="20178"/>
                    <a:pt x="9660" y="20188"/>
                    <a:pt x="9660" y="20199"/>
                  </a:cubicBezTo>
                  <a:close/>
                  <a:moveTo>
                    <a:pt x="15974" y="8798"/>
                  </a:moveTo>
                  <a:cubicBezTo>
                    <a:pt x="16262" y="7738"/>
                    <a:pt x="16993" y="6732"/>
                    <a:pt x="17524" y="5705"/>
                  </a:cubicBezTo>
                  <a:cubicBezTo>
                    <a:pt x="17923" y="4961"/>
                    <a:pt x="18233" y="4196"/>
                    <a:pt x="18411" y="3431"/>
                  </a:cubicBezTo>
                  <a:cubicBezTo>
                    <a:pt x="18455" y="3278"/>
                    <a:pt x="18544" y="3103"/>
                    <a:pt x="18012" y="3125"/>
                  </a:cubicBezTo>
                  <a:cubicBezTo>
                    <a:pt x="17923" y="3278"/>
                    <a:pt x="17857" y="3431"/>
                    <a:pt x="17768" y="3595"/>
                  </a:cubicBezTo>
                  <a:cubicBezTo>
                    <a:pt x="17591" y="4448"/>
                    <a:pt x="17192" y="5278"/>
                    <a:pt x="16727" y="6098"/>
                  </a:cubicBezTo>
                  <a:cubicBezTo>
                    <a:pt x="16151" y="7104"/>
                    <a:pt x="15508" y="8099"/>
                    <a:pt x="15265" y="9137"/>
                  </a:cubicBezTo>
                  <a:cubicBezTo>
                    <a:pt x="14822" y="11017"/>
                    <a:pt x="13869" y="12854"/>
                    <a:pt x="13271" y="14723"/>
                  </a:cubicBezTo>
                  <a:cubicBezTo>
                    <a:pt x="13204" y="14952"/>
                    <a:pt x="13160" y="15171"/>
                    <a:pt x="13116" y="15401"/>
                  </a:cubicBezTo>
                  <a:cubicBezTo>
                    <a:pt x="12850" y="17095"/>
                    <a:pt x="12784" y="18800"/>
                    <a:pt x="11720" y="20440"/>
                  </a:cubicBezTo>
                  <a:cubicBezTo>
                    <a:pt x="11698" y="20473"/>
                    <a:pt x="11698" y="20516"/>
                    <a:pt x="11698" y="20549"/>
                  </a:cubicBezTo>
                  <a:cubicBezTo>
                    <a:pt x="11654" y="20659"/>
                    <a:pt x="11609" y="20768"/>
                    <a:pt x="11565" y="20877"/>
                  </a:cubicBezTo>
                  <a:cubicBezTo>
                    <a:pt x="11476" y="20669"/>
                    <a:pt x="11432" y="20473"/>
                    <a:pt x="11587" y="20276"/>
                  </a:cubicBezTo>
                  <a:cubicBezTo>
                    <a:pt x="11897" y="18396"/>
                    <a:pt x="12208" y="16516"/>
                    <a:pt x="12540" y="14624"/>
                  </a:cubicBezTo>
                  <a:cubicBezTo>
                    <a:pt x="12540" y="14592"/>
                    <a:pt x="12540" y="14559"/>
                    <a:pt x="12562" y="14526"/>
                  </a:cubicBezTo>
                  <a:cubicBezTo>
                    <a:pt x="12540" y="14482"/>
                    <a:pt x="12540" y="14439"/>
                    <a:pt x="12606" y="14406"/>
                  </a:cubicBezTo>
                  <a:cubicBezTo>
                    <a:pt x="12761" y="12886"/>
                    <a:pt x="13360" y="11400"/>
                    <a:pt x="14002" y="9913"/>
                  </a:cubicBezTo>
                  <a:cubicBezTo>
                    <a:pt x="14246" y="9356"/>
                    <a:pt x="14512" y="8798"/>
                    <a:pt x="14777" y="8241"/>
                  </a:cubicBezTo>
                  <a:cubicBezTo>
                    <a:pt x="14844" y="8099"/>
                    <a:pt x="14910" y="7956"/>
                    <a:pt x="14800" y="7814"/>
                  </a:cubicBezTo>
                  <a:cubicBezTo>
                    <a:pt x="14379" y="7825"/>
                    <a:pt x="14334" y="7978"/>
                    <a:pt x="14268" y="8131"/>
                  </a:cubicBezTo>
                  <a:cubicBezTo>
                    <a:pt x="13736" y="9148"/>
                    <a:pt x="13315" y="10165"/>
                    <a:pt x="12850" y="11192"/>
                  </a:cubicBezTo>
                  <a:cubicBezTo>
                    <a:pt x="12695" y="11684"/>
                    <a:pt x="12540" y="12176"/>
                    <a:pt x="12385" y="12668"/>
                  </a:cubicBezTo>
                  <a:cubicBezTo>
                    <a:pt x="12385" y="12712"/>
                    <a:pt x="12363" y="12744"/>
                    <a:pt x="12363" y="12788"/>
                  </a:cubicBezTo>
                  <a:cubicBezTo>
                    <a:pt x="12274" y="12908"/>
                    <a:pt x="12385" y="13050"/>
                    <a:pt x="12185" y="13171"/>
                  </a:cubicBezTo>
                  <a:cubicBezTo>
                    <a:pt x="12185" y="13193"/>
                    <a:pt x="12163" y="13214"/>
                    <a:pt x="12163" y="13225"/>
                  </a:cubicBezTo>
                  <a:cubicBezTo>
                    <a:pt x="12230" y="13367"/>
                    <a:pt x="12185" y="13510"/>
                    <a:pt x="12141" y="13652"/>
                  </a:cubicBezTo>
                  <a:cubicBezTo>
                    <a:pt x="11942" y="14952"/>
                    <a:pt x="11742" y="16242"/>
                    <a:pt x="11543" y="17543"/>
                  </a:cubicBezTo>
                  <a:cubicBezTo>
                    <a:pt x="11454" y="18079"/>
                    <a:pt x="11388" y="18614"/>
                    <a:pt x="11188" y="19139"/>
                  </a:cubicBezTo>
                  <a:cubicBezTo>
                    <a:pt x="11188" y="19216"/>
                    <a:pt x="11188" y="19281"/>
                    <a:pt x="11166" y="19358"/>
                  </a:cubicBezTo>
                  <a:cubicBezTo>
                    <a:pt x="11100" y="19926"/>
                    <a:pt x="11033" y="20505"/>
                    <a:pt x="10945" y="21074"/>
                  </a:cubicBezTo>
                  <a:cubicBezTo>
                    <a:pt x="10923" y="21249"/>
                    <a:pt x="11100" y="21347"/>
                    <a:pt x="11432" y="21380"/>
                  </a:cubicBezTo>
                  <a:cubicBezTo>
                    <a:pt x="11720" y="21413"/>
                    <a:pt x="11875" y="21314"/>
                    <a:pt x="11942" y="21194"/>
                  </a:cubicBezTo>
                  <a:cubicBezTo>
                    <a:pt x="12473" y="20134"/>
                    <a:pt x="13116" y="19095"/>
                    <a:pt x="13293" y="18002"/>
                  </a:cubicBezTo>
                  <a:cubicBezTo>
                    <a:pt x="13492" y="16920"/>
                    <a:pt x="13515" y="15816"/>
                    <a:pt x="13869" y="14745"/>
                  </a:cubicBezTo>
                  <a:cubicBezTo>
                    <a:pt x="14534" y="12755"/>
                    <a:pt x="15398" y="10799"/>
                    <a:pt x="15974" y="8798"/>
                  </a:cubicBezTo>
                  <a:close/>
                  <a:moveTo>
                    <a:pt x="11432" y="21118"/>
                  </a:moveTo>
                  <a:cubicBezTo>
                    <a:pt x="11410" y="21096"/>
                    <a:pt x="11388" y="21085"/>
                    <a:pt x="11388" y="21063"/>
                  </a:cubicBezTo>
                  <a:cubicBezTo>
                    <a:pt x="11388" y="21052"/>
                    <a:pt x="11410" y="21041"/>
                    <a:pt x="11432" y="21030"/>
                  </a:cubicBezTo>
                  <a:cubicBezTo>
                    <a:pt x="11454" y="21041"/>
                    <a:pt x="11454" y="21063"/>
                    <a:pt x="11476" y="21074"/>
                  </a:cubicBezTo>
                  <a:cubicBezTo>
                    <a:pt x="11454" y="21085"/>
                    <a:pt x="11432" y="21107"/>
                    <a:pt x="11432" y="21118"/>
                  </a:cubicBezTo>
                  <a:close/>
                  <a:moveTo>
                    <a:pt x="21468" y="11717"/>
                  </a:moveTo>
                  <a:cubicBezTo>
                    <a:pt x="21424" y="12012"/>
                    <a:pt x="21357" y="12318"/>
                    <a:pt x="21313" y="12613"/>
                  </a:cubicBezTo>
                  <a:cubicBezTo>
                    <a:pt x="21003" y="13389"/>
                    <a:pt x="20737" y="14165"/>
                    <a:pt x="20205" y="14909"/>
                  </a:cubicBezTo>
                  <a:cubicBezTo>
                    <a:pt x="19319" y="16188"/>
                    <a:pt x="18322" y="17445"/>
                    <a:pt x="16528" y="18472"/>
                  </a:cubicBezTo>
                  <a:cubicBezTo>
                    <a:pt x="15619" y="18997"/>
                    <a:pt x="14689" y="19511"/>
                    <a:pt x="13958" y="20101"/>
                  </a:cubicBezTo>
                  <a:cubicBezTo>
                    <a:pt x="13891" y="20156"/>
                    <a:pt x="13780" y="20199"/>
                    <a:pt x="13714" y="20243"/>
                  </a:cubicBezTo>
                  <a:cubicBezTo>
                    <a:pt x="13625" y="20298"/>
                    <a:pt x="13492" y="20320"/>
                    <a:pt x="13382" y="20276"/>
                  </a:cubicBezTo>
                  <a:cubicBezTo>
                    <a:pt x="13249" y="20232"/>
                    <a:pt x="13271" y="20167"/>
                    <a:pt x="13337" y="20101"/>
                  </a:cubicBezTo>
                  <a:cubicBezTo>
                    <a:pt x="13470" y="20003"/>
                    <a:pt x="13603" y="19904"/>
                    <a:pt x="13736" y="19806"/>
                  </a:cubicBezTo>
                  <a:cubicBezTo>
                    <a:pt x="14622" y="19150"/>
                    <a:pt x="15398" y="18461"/>
                    <a:pt x="15929" y="17707"/>
                  </a:cubicBezTo>
                  <a:cubicBezTo>
                    <a:pt x="16816" y="16942"/>
                    <a:pt x="17037" y="16100"/>
                    <a:pt x="17236" y="15248"/>
                  </a:cubicBezTo>
                  <a:cubicBezTo>
                    <a:pt x="17857" y="12384"/>
                    <a:pt x="18832" y="9563"/>
                    <a:pt x="20759" y="6831"/>
                  </a:cubicBezTo>
                  <a:cubicBezTo>
                    <a:pt x="20781" y="6787"/>
                    <a:pt x="20803" y="6743"/>
                    <a:pt x="20848" y="6699"/>
                  </a:cubicBezTo>
                  <a:cubicBezTo>
                    <a:pt x="20914" y="6623"/>
                    <a:pt x="20980" y="6535"/>
                    <a:pt x="21202" y="6579"/>
                  </a:cubicBezTo>
                  <a:cubicBezTo>
                    <a:pt x="21379" y="6612"/>
                    <a:pt x="21379" y="6688"/>
                    <a:pt x="21335" y="6765"/>
                  </a:cubicBezTo>
                  <a:cubicBezTo>
                    <a:pt x="21291" y="6852"/>
                    <a:pt x="21224" y="6940"/>
                    <a:pt x="21180" y="7027"/>
                  </a:cubicBezTo>
                  <a:cubicBezTo>
                    <a:pt x="20338" y="8481"/>
                    <a:pt x="19363" y="9924"/>
                    <a:pt x="18876" y="11422"/>
                  </a:cubicBezTo>
                  <a:cubicBezTo>
                    <a:pt x="18433" y="12810"/>
                    <a:pt x="18078" y="14209"/>
                    <a:pt x="17724" y="15608"/>
                  </a:cubicBezTo>
                  <a:cubicBezTo>
                    <a:pt x="17657" y="15903"/>
                    <a:pt x="17569" y="16199"/>
                    <a:pt x="17480" y="16494"/>
                  </a:cubicBezTo>
                  <a:cubicBezTo>
                    <a:pt x="17325" y="16734"/>
                    <a:pt x="17192" y="16964"/>
                    <a:pt x="17037" y="17204"/>
                  </a:cubicBezTo>
                  <a:cubicBezTo>
                    <a:pt x="16749" y="17543"/>
                    <a:pt x="16439" y="17871"/>
                    <a:pt x="16151" y="18210"/>
                  </a:cubicBezTo>
                  <a:cubicBezTo>
                    <a:pt x="16749" y="17893"/>
                    <a:pt x="17369" y="17587"/>
                    <a:pt x="17635" y="17161"/>
                  </a:cubicBezTo>
                  <a:cubicBezTo>
                    <a:pt x="17680" y="17139"/>
                    <a:pt x="17746" y="17128"/>
                    <a:pt x="17768" y="17106"/>
                  </a:cubicBezTo>
                  <a:cubicBezTo>
                    <a:pt x="18743" y="16199"/>
                    <a:pt x="19518" y="15248"/>
                    <a:pt x="20028" y="14242"/>
                  </a:cubicBezTo>
                  <a:cubicBezTo>
                    <a:pt x="20560" y="13444"/>
                    <a:pt x="20781" y="12613"/>
                    <a:pt x="21025" y="11782"/>
                  </a:cubicBezTo>
                  <a:cubicBezTo>
                    <a:pt x="21025" y="11750"/>
                    <a:pt x="21025" y="11706"/>
                    <a:pt x="21047" y="11673"/>
                  </a:cubicBezTo>
                  <a:cubicBezTo>
                    <a:pt x="21069" y="11597"/>
                    <a:pt x="21113" y="11520"/>
                    <a:pt x="21291" y="11520"/>
                  </a:cubicBezTo>
                  <a:cubicBezTo>
                    <a:pt x="21468" y="11542"/>
                    <a:pt x="21490" y="11640"/>
                    <a:pt x="21468" y="11717"/>
                  </a:cubicBezTo>
                  <a:close/>
                  <a:moveTo>
                    <a:pt x="10923" y="16701"/>
                  </a:moveTo>
                  <a:cubicBezTo>
                    <a:pt x="10878" y="17488"/>
                    <a:pt x="10900" y="18286"/>
                    <a:pt x="10900" y="19073"/>
                  </a:cubicBezTo>
                  <a:cubicBezTo>
                    <a:pt x="10480" y="19117"/>
                    <a:pt x="10302" y="19063"/>
                    <a:pt x="10391" y="18833"/>
                  </a:cubicBezTo>
                  <a:cubicBezTo>
                    <a:pt x="10435" y="18746"/>
                    <a:pt x="10369" y="18636"/>
                    <a:pt x="10347" y="18538"/>
                  </a:cubicBezTo>
                  <a:cubicBezTo>
                    <a:pt x="10347" y="18330"/>
                    <a:pt x="10324" y="18133"/>
                    <a:pt x="10324" y="17926"/>
                  </a:cubicBezTo>
                  <a:cubicBezTo>
                    <a:pt x="10324" y="17784"/>
                    <a:pt x="10324" y="17642"/>
                    <a:pt x="10324" y="17488"/>
                  </a:cubicBezTo>
                  <a:cubicBezTo>
                    <a:pt x="10324" y="17379"/>
                    <a:pt x="10324" y="17270"/>
                    <a:pt x="10324" y="17161"/>
                  </a:cubicBezTo>
                  <a:cubicBezTo>
                    <a:pt x="10391" y="15433"/>
                    <a:pt x="10701" y="13717"/>
                    <a:pt x="11233" y="12001"/>
                  </a:cubicBezTo>
                  <a:cubicBezTo>
                    <a:pt x="11454" y="11236"/>
                    <a:pt x="11720" y="10482"/>
                    <a:pt x="12208" y="9738"/>
                  </a:cubicBezTo>
                  <a:cubicBezTo>
                    <a:pt x="13271" y="8525"/>
                    <a:pt x="13492" y="7224"/>
                    <a:pt x="13692" y="5934"/>
                  </a:cubicBezTo>
                  <a:cubicBezTo>
                    <a:pt x="13891" y="4557"/>
                    <a:pt x="14644" y="3256"/>
                    <a:pt x="15774" y="1999"/>
                  </a:cubicBezTo>
                  <a:cubicBezTo>
                    <a:pt x="15841" y="1912"/>
                    <a:pt x="15907" y="1780"/>
                    <a:pt x="16173" y="1846"/>
                  </a:cubicBezTo>
                  <a:cubicBezTo>
                    <a:pt x="16461" y="1912"/>
                    <a:pt x="16284" y="2021"/>
                    <a:pt x="16217" y="2108"/>
                  </a:cubicBezTo>
                  <a:cubicBezTo>
                    <a:pt x="15508" y="3005"/>
                    <a:pt x="14866" y="3912"/>
                    <a:pt x="14534" y="4863"/>
                  </a:cubicBezTo>
                  <a:cubicBezTo>
                    <a:pt x="14290" y="5552"/>
                    <a:pt x="14179" y="6251"/>
                    <a:pt x="14091" y="6951"/>
                  </a:cubicBezTo>
                  <a:cubicBezTo>
                    <a:pt x="13958" y="7946"/>
                    <a:pt x="13492" y="8907"/>
                    <a:pt x="12761" y="9837"/>
                  </a:cubicBezTo>
                  <a:cubicBezTo>
                    <a:pt x="12429" y="10263"/>
                    <a:pt x="12185" y="10700"/>
                    <a:pt x="12141" y="11159"/>
                  </a:cubicBezTo>
                  <a:cubicBezTo>
                    <a:pt x="11986" y="11498"/>
                    <a:pt x="11853" y="11848"/>
                    <a:pt x="11809" y="12198"/>
                  </a:cubicBezTo>
                  <a:lnTo>
                    <a:pt x="11809" y="12198"/>
                  </a:lnTo>
                  <a:cubicBezTo>
                    <a:pt x="11787" y="12231"/>
                    <a:pt x="11764" y="12263"/>
                    <a:pt x="11742" y="12296"/>
                  </a:cubicBezTo>
                  <a:cubicBezTo>
                    <a:pt x="11277" y="13750"/>
                    <a:pt x="10989" y="15226"/>
                    <a:pt x="10923" y="16701"/>
                  </a:cubicBezTo>
                  <a:close/>
                  <a:moveTo>
                    <a:pt x="7001" y="316"/>
                  </a:moveTo>
                  <a:cubicBezTo>
                    <a:pt x="7001" y="283"/>
                    <a:pt x="6957" y="250"/>
                    <a:pt x="6935" y="217"/>
                  </a:cubicBezTo>
                  <a:cubicBezTo>
                    <a:pt x="6935" y="152"/>
                    <a:pt x="6935" y="86"/>
                    <a:pt x="6935" y="31"/>
                  </a:cubicBezTo>
                  <a:cubicBezTo>
                    <a:pt x="7356" y="-67"/>
                    <a:pt x="7444" y="86"/>
                    <a:pt x="7511" y="239"/>
                  </a:cubicBezTo>
                  <a:cubicBezTo>
                    <a:pt x="7799" y="884"/>
                    <a:pt x="7910" y="1529"/>
                    <a:pt x="8043" y="2185"/>
                  </a:cubicBezTo>
                  <a:cubicBezTo>
                    <a:pt x="8552" y="4754"/>
                    <a:pt x="8840" y="7333"/>
                    <a:pt x="9305" y="9902"/>
                  </a:cubicBezTo>
                  <a:cubicBezTo>
                    <a:pt x="9549" y="11225"/>
                    <a:pt x="9926" y="12537"/>
                    <a:pt x="10192" y="13859"/>
                  </a:cubicBezTo>
                  <a:cubicBezTo>
                    <a:pt x="10302" y="14461"/>
                    <a:pt x="10302" y="15062"/>
                    <a:pt x="10347" y="15663"/>
                  </a:cubicBezTo>
                  <a:cubicBezTo>
                    <a:pt x="10347" y="15761"/>
                    <a:pt x="10413" y="15893"/>
                    <a:pt x="10081" y="15882"/>
                  </a:cubicBezTo>
                  <a:cubicBezTo>
                    <a:pt x="9793" y="15882"/>
                    <a:pt x="9815" y="15750"/>
                    <a:pt x="9815" y="15652"/>
                  </a:cubicBezTo>
                  <a:cubicBezTo>
                    <a:pt x="9771" y="15269"/>
                    <a:pt x="9726" y="14887"/>
                    <a:pt x="9704" y="14504"/>
                  </a:cubicBezTo>
                  <a:cubicBezTo>
                    <a:pt x="9616" y="13203"/>
                    <a:pt x="9128" y="11924"/>
                    <a:pt x="8862" y="10624"/>
                  </a:cubicBezTo>
                  <a:cubicBezTo>
                    <a:pt x="8619" y="9388"/>
                    <a:pt x="8441" y="8153"/>
                    <a:pt x="8242" y="6918"/>
                  </a:cubicBezTo>
                  <a:cubicBezTo>
                    <a:pt x="7910" y="4710"/>
                    <a:pt x="7644" y="2502"/>
                    <a:pt x="7001" y="316"/>
                  </a:cubicBezTo>
                  <a:close/>
                  <a:moveTo>
                    <a:pt x="11100" y="1879"/>
                  </a:moveTo>
                  <a:cubicBezTo>
                    <a:pt x="11100" y="1759"/>
                    <a:pt x="10923" y="1551"/>
                    <a:pt x="11277" y="1529"/>
                  </a:cubicBezTo>
                  <a:cubicBezTo>
                    <a:pt x="11742" y="1507"/>
                    <a:pt x="11565" y="1737"/>
                    <a:pt x="11587" y="1857"/>
                  </a:cubicBezTo>
                  <a:cubicBezTo>
                    <a:pt x="11764" y="3497"/>
                    <a:pt x="12119" y="5136"/>
                    <a:pt x="12429" y="6776"/>
                  </a:cubicBezTo>
                  <a:cubicBezTo>
                    <a:pt x="12584" y="7683"/>
                    <a:pt x="12628" y="8569"/>
                    <a:pt x="11897" y="9432"/>
                  </a:cubicBezTo>
                  <a:cubicBezTo>
                    <a:pt x="11565" y="9760"/>
                    <a:pt x="11543" y="10132"/>
                    <a:pt x="11476" y="10493"/>
                  </a:cubicBezTo>
                  <a:cubicBezTo>
                    <a:pt x="11454" y="10569"/>
                    <a:pt x="11476" y="10635"/>
                    <a:pt x="11454" y="10711"/>
                  </a:cubicBezTo>
                  <a:cubicBezTo>
                    <a:pt x="11432" y="10788"/>
                    <a:pt x="11410" y="10864"/>
                    <a:pt x="11211" y="10864"/>
                  </a:cubicBezTo>
                  <a:cubicBezTo>
                    <a:pt x="10989" y="10864"/>
                    <a:pt x="10945" y="10777"/>
                    <a:pt x="10923" y="10700"/>
                  </a:cubicBezTo>
                  <a:cubicBezTo>
                    <a:pt x="10878" y="10405"/>
                    <a:pt x="10967" y="10121"/>
                    <a:pt x="11078" y="9837"/>
                  </a:cubicBezTo>
                  <a:cubicBezTo>
                    <a:pt x="11144" y="9651"/>
                    <a:pt x="11255" y="9465"/>
                    <a:pt x="11344" y="9279"/>
                  </a:cubicBezTo>
                  <a:cubicBezTo>
                    <a:pt x="11942" y="8711"/>
                    <a:pt x="12052" y="8099"/>
                    <a:pt x="11964" y="7476"/>
                  </a:cubicBezTo>
                  <a:cubicBezTo>
                    <a:pt x="11698" y="5617"/>
                    <a:pt x="11211" y="3759"/>
                    <a:pt x="11100" y="1879"/>
                  </a:cubicBezTo>
                  <a:close/>
                  <a:moveTo>
                    <a:pt x="5894" y="19183"/>
                  </a:moveTo>
                  <a:cubicBezTo>
                    <a:pt x="6137" y="19292"/>
                    <a:pt x="6182" y="19390"/>
                    <a:pt x="5805" y="19467"/>
                  </a:cubicBezTo>
                  <a:cubicBezTo>
                    <a:pt x="4343" y="19030"/>
                    <a:pt x="3213" y="18450"/>
                    <a:pt x="2438" y="17696"/>
                  </a:cubicBezTo>
                  <a:cubicBezTo>
                    <a:pt x="1352" y="16647"/>
                    <a:pt x="665" y="15543"/>
                    <a:pt x="289" y="14395"/>
                  </a:cubicBezTo>
                  <a:cubicBezTo>
                    <a:pt x="244" y="14264"/>
                    <a:pt x="23" y="14012"/>
                    <a:pt x="466" y="13980"/>
                  </a:cubicBezTo>
                  <a:cubicBezTo>
                    <a:pt x="865" y="13958"/>
                    <a:pt x="754" y="14220"/>
                    <a:pt x="798" y="14351"/>
                  </a:cubicBezTo>
                  <a:cubicBezTo>
                    <a:pt x="1330" y="15739"/>
                    <a:pt x="2105" y="17073"/>
                    <a:pt x="3789" y="18243"/>
                  </a:cubicBezTo>
                  <a:cubicBezTo>
                    <a:pt x="4144" y="18483"/>
                    <a:pt x="4587" y="18702"/>
                    <a:pt x="5074" y="18888"/>
                  </a:cubicBezTo>
                  <a:cubicBezTo>
                    <a:pt x="5074" y="18888"/>
                    <a:pt x="5118" y="18866"/>
                    <a:pt x="5118" y="18866"/>
                  </a:cubicBezTo>
                  <a:cubicBezTo>
                    <a:pt x="5118" y="18910"/>
                    <a:pt x="5185" y="18920"/>
                    <a:pt x="5251" y="18931"/>
                  </a:cubicBezTo>
                  <a:cubicBezTo>
                    <a:pt x="5473" y="19019"/>
                    <a:pt x="5694" y="19095"/>
                    <a:pt x="5894" y="19183"/>
                  </a:cubicBezTo>
                  <a:close/>
                  <a:moveTo>
                    <a:pt x="9128" y="3978"/>
                  </a:moveTo>
                  <a:cubicBezTo>
                    <a:pt x="9084" y="3857"/>
                    <a:pt x="9017" y="3726"/>
                    <a:pt x="9128" y="3606"/>
                  </a:cubicBezTo>
                  <a:cubicBezTo>
                    <a:pt x="9505" y="3562"/>
                    <a:pt x="9549" y="3682"/>
                    <a:pt x="9593" y="3814"/>
                  </a:cubicBezTo>
                  <a:cubicBezTo>
                    <a:pt x="9904" y="4655"/>
                    <a:pt x="10125" y="5497"/>
                    <a:pt x="10324" y="6350"/>
                  </a:cubicBezTo>
                  <a:cubicBezTo>
                    <a:pt x="10546" y="7312"/>
                    <a:pt x="10723" y="8263"/>
                    <a:pt x="10923" y="9225"/>
                  </a:cubicBezTo>
                  <a:cubicBezTo>
                    <a:pt x="10923" y="9334"/>
                    <a:pt x="10923" y="9443"/>
                    <a:pt x="10923" y="9552"/>
                  </a:cubicBezTo>
                  <a:cubicBezTo>
                    <a:pt x="10923" y="9629"/>
                    <a:pt x="10923" y="9705"/>
                    <a:pt x="10701" y="9705"/>
                  </a:cubicBezTo>
                  <a:cubicBezTo>
                    <a:pt x="10524" y="9705"/>
                    <a:pt x="10435" y="9651"/>
                    <a:pt x="10413" y="9563"/>
                  </a:cubicBezTo>
                  <a:cubicBezTo>
                    <a:pt x="10347" y="9301"/>
                    <a:pt x="10280" y="9039"/>
                    <a:pt x="10236" y="8776"/>
                  </a:cubicBezTo>
                  <a:cubicBezTo>
                    <a:pt x="9948" y="7180"/>
                    <a:pt x="9682" y="5573"/>
                    <a:pt x="9128" y="3978"/>
                  </a:cubicBezTo>
                  <a:close/>
                  <a:moveTo>
                    <a:pt x="16660" y="12712"/>
                  </a:moveTo>
                  <a:cubicBezTo>
                    <a:pt x="16882" y="12733"/>
                    <a:pt x="16904" y="12832"/>
                    <a:pt x="16838" y="12930"/>
                  </a:cubicBezTo>
                  <a:cubicBezTo>
                    <a:pt x="16572" y="13411"/>
                    <a:pt x="16328" y="13892"/>
                    <a:pt x="16084" y="14373"/>
                  </a:cubicBezTo>
                  <a:cubicBezTo>
                    <a:pt x="16040" y="14439"/>
                    <a:pt x="16040" y="14515"/>
                    <a:pt x="15996" y="14581"/>
                  </a:cubicBezTo>
                  <a:cubicBezTo>
                    <a:pt x="15531" y="15412"/>
                    <a:pt x="15265" y="16264"/>
                    <a:pt x="14910" y="17106"/>
                  </a:cubicBezTo>
                  <a:cubicBezTo>
                    <a:pt x="14755" y="17467"/>
                    <a:pt x="14556" y="17827"/>
                    <a:pt x="14379" y="18188"/>
                  </a:cubicBezTo>
                  <a:cubicBezTo>
                    <a:pt x="14334" y="18286"/>
                    <a:pt x="14312" y="18407"/>
                    <a:pt x="14024" y="18374"/>
                  </a:cubicBezTo>
                  <a:cubicBezTo>
                    <a:pt x="13736" y="18341"/>
                    <a:pt x="13825" y="18221"/>
                    <a:pt x="13869" y="18122"/>
                  </a:cubicBezTo>
                  <a:cubicBezTo>
                    <a:pt x="14578" y="16647"/>
                    <a:pt x="15021" y="15149"/>
                    <a:pt x="15863" y="13684"/>
                  </a:cubicBezTo>
                  <a:cubicBezTo>
                    <a:pt x="15885" y="13641"/>
                    <a:pt x="15885" y="13597"/>
                    <a:pt x="15907" y="13553"/>
                  </a:cubicBezTo>
                  <a:cubicBezTo>
                    <a:pt x="16062" y="13324"/>
                    <a:pt x="16195" y="13094"/>
                    <a:pt x="16350" y="12854"/>
                  </a:cubicBezTo>
                  <a:cubicBezTo>
                    <a:pt x="16395" y="12777"/>
                    <a:pt x="16439" y="12690"/>
                    <a:pt x="16660" y="12712"/>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28A70FEB-6A3A-9952-268B-35E9A948172F}"/>
                </a:ext>
              </a:extLst>
            </p:cNvPr>
            <p:cNvSpPr/>
            <p:nvPr/>
          </p:nvSpPr>
          <p:spPr>
            <a:xfrm>
              <a:off x="4533900" y="2387600"/>
              <a:ext cx="7621" cy="19050"/>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cubicBezTo>
                    <a:pt x="18000" y="7200"/>
                    <a:pt x="18000" y="12960"/>
                    <a:pt x="21600" y="20160"/>
                  </a:cubicBezTo>
                  <a:cubicBezTo>
                    <a:pt x="18000" y="20160"/>
                    <a:pt x="14400" y="20160"/>
                    <a:pt x="14400" y="21600"/>
                  </a:cubicBezTo>
                  <a:cubicBezTo>
                    <a:pt x="10799" y="15840"/>
                    <a:pt x="3600" y="11520"/>
                    <a:pt x="0" y="5760"/>
                  </a:cubicBezTo>
                  <a:cubicBezTo>
                    <a:pt x="3599" y="4320"/>
                    <a:pt x="10799" y="2880"/>
                    <a:pt x="14400"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E795AC9B-5F2F-7121-CFA8-C9E123305FD5}"/>
                </a:ext>
              </a:extLst>
            </p:cNvPr>
            <p:cNvSpPr/>
            <p:nvPr/>
          </p:nvSpPr>
          <p:spPr>
            <a:xfrm>
              <a:off x="4724400" y="2997200"/>
              <a:ext cx="13375" cy="69850"/>
            </a:xfrm>
            <a:custGeom>
              <a:avLst/>
              <a:gdLst/>
              <a:ahLst/>
              <a:cxnLst>
                <a:cxn ang="0">
                  <a:pos x="wd2" y="hd2"/>
                </a:cxn>
                <a:cxn ang="5400000">
                  <a:pos x="wd2" y="hd2"/>
                </a:cxn>
                <a:cxn ang="10800000">
                  <a:pos x="wd2" y="hd2"/>
                </a:cxn>
                <a:cxn ang="16200000">
                  <a:pos x="wd2" y="hd2"/>
                </a:cxn>
              </a:cxnLst>
              <a:rect l="0" t="0" r="r" b="b"/>
              <a:pathLst>
                <a:path w="17498" h="21600" extrusionOk="0">
                  <a:moveTo>
                    <a:pt x="7529" y="0"/>
                  </a:moveTo>
                  <a:cubicBezTo>
                    <a:pt x="12513" y="3142"/>
                    <a:pt x="-779" y="7069"/>
                    <a:pt x="17498" y="9818"/>
                  </a:cubicBezTo>
                  <a:cubicBezTo>
                    <a:pt x="14175" y="13745"/>
                    <a:pt x="10852" y="17673"/>
                    <a:pt x="7529" y="21600"/>
                  </a:cubicBezTo>
                  <a:cubicBezTo>
                    <a:pt x="-779" y="14531"/>
                    <a:pt x="-4102" y="7069"/>
                    <a:pt x="7529"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6" name="Shape">
              <a:extLst>
                <a:ext uri="{FF2B5EF4-FFF2-40B4-BE49-F238E27FC236}">
                  <a16:creationId xmlns:a16="http://schemas.microsoft.com/office/drawing/2014/main" id="{2130F2BA-5551-2FD2-AFDD-16CE8746198C}"/>
                </a:ext>
              </a:extLst>
            </p:cNvPr>
            <p:cNvSpPr/>
            <p:nvPr/>
          </p:nvSpPr>
          <p:spPr>
            <a:xfrm>
              <a:off x="4711699" y="3086099"/>
              <a:ext cx="5082" cy="1016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6200" y="13500"/>
                    <a:pt x="16200" y="18900"/>
                    <a:pt x="10800" y="21600"/>
                  </a:cubicBezTo>
                  <a:cubicBezTo>
                    <a:pt x="5400" y="16200"/>
                    <a:pt x="0" y="13500"/>
                    <a:pt x="0" y="8100"/>
                  </a:cubicBezTo>
                  <a:cubicBezTo>
                    <a:pt x="0" y="5400"/>
                    <a:pt x="5400" y="2700"/>
                    <a:pt x="10800" y="0"/>
                  </a:cubicBezTo>
                  <a:cubicBezTo>
                    <a:pt x="16202" y="2700"/>
                    <a:pt x="21600" y="8100"/>
                    <a:pt x="21600" y="108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7" name="Shape">
              <a:extLst>
                <a:ext uri="{FF2B5EF4-FFF2-40B4-BE49-F238E27FC236}">
                  <a16:creationId xmlns:a16="http://schemas.microsoft.com/office/drawing/2014/main" id="{DA3ECEB1-BCFB-69D0-8312-BAD5A66ED7D3}"/>
                </a:ext>
              </a:extLst>
            </p:cNvPr>
            <p:cNvSpPr/>
            <p:nvPr/>
          </p:nvSpPr>
          <p:spPr>
            <a:xfrm>
              <a:off x="4737099" y="1930399"/>
              <a:ext cx="58421" cy="178316"/>
            </a:xfrm>
            <a:custGeom>
              <a:avLst/>
              <a:gdLst/>
              <a:ahLst/>
              <a:cxnLst>
                <a:cxn ang="0">
                  <a:pos x="wd2" y="hd2"/>
                </a:cxn>
                <a:cxn ang="5400000">
                  <a:pos x="wd2" y="hd2"/>
                </a:cxn>
                <a:cxn ang="10800000">
                  <a:pos x="wd2" y="hd2"/>
                </a:cxn>
                <a:cxn ang="16200000">
                  <a:pos x="wd2" y="hd2"/>
                </a:cxn>
              </a:cxnLst>
              <a:rect l="0" t="0" r="r" b="b"/>
              <a:pathLst>
                <a:path w="21600" h="21357" extrusionOk="0">
                  <a:moveTo>
                    <a:pt x="0" y="14664"/>
                  </a:moveTo>
                  <a:cubicBezTo>
                    <a:pt x="5635" y="12839"/>
                    <a:pt x="7983" y="13751"/>
                    <a:pt x="9391" y="15729"/>
                  </a:cubicBezTo>
                  <a:cubicBezTo>
                    <a:pt x="10800" y="17554"/>
                    <a:pt x="7513" y="19684"/>
                    <a:pt x="11739" y="21357"/>
                  </a:cubicBezTo>
                  <a:cubicBezTo>
                    <a:pt x="15026" y="14512"/>
                    <a:pt x="18313" y="7667"/>
                    <a:pt x="21600" y="822"/>
                  </a:cubicBezTo>
                  <a:cubicBezTo>
                    <a:pt x="16904" y="670"/>
                    <a:pt x="12209" y="-243"/>
                    <a:pt x="7043" y="61"/>
                  </a:cubicBezTo>
                  <a:cubicBezTo>
                    <a:pt x="3757" y="5081"/>
                    <a:pt x="939" y="9796"/>
                    <a:pt x="0" y="14664"/>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EFE15E5D-02F8-68B8-6781-535CF752A5FD}"/>
                </a:ext>
              </a:extLst>
            </p:cNvPr>
            <p:cNvSpPr/>
            <p:nvPr/>
          </p:nvSpPr>
          <p:spPr>
            <a:xfrm>
              <a:off x="4749800" y="2171699"/>
              <a:ext cx="8000" cy="49532"/>
            </a:xfrm>
            <a:custGeom>
              <a:avLst/>
              <a:gdLst/>
              <a:ahLst/>
              <a:cxnLst>
                <a:cxn ang="0">
                  <a:pos x="wd2" y="hd2"/>
                </a:cxn>
                <a:cxn ang="5400000">
                  <a:pos x="wd2" y="hd2"/>
                </a:cxn>
                <a:cxn ang="10800000">
                  <a:pos x="wd2" y="hd2"/>
                </a:cxn>
                <a:cxn ang="16200000">
                  <a:pos x="wd2" y="hd2"/>
                </a:cxn>
              </a:cxnLst>
              <a:rect l="0" t="0" r="r" b="b"/>
              <a:pathLst>
                <a:path w="13606" h="21600" extrusionOk="0">
                  <a:moveTo>
                    <a:pt x="8640" y="21600"/>
                  </a:moveTo>
                  <a:cubicBezTo>
                    <a:pt x="10800" y="14400"/>
                    <a:pt x="17280" y="7200"/>
                    <a:pt x="10800" y="0"/>
                  </a:cubicBezTo>
                  <a:cubicBezTo>
                    <a:pt x="-4320" y="7200"/>
                    <a:pt x="-2160" y="14400"/>
                    <a:pt x="864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E7A0A821-B998-F2B9-6112-4A278F0E3101}"/>
                </a:ext>
              </a:extLst>
            </p:cNvPr>
            <p:cNvSpPr/>
            <p:nvPr/>
          </p:nvSpPr>
          <p:spPr>
            <a:xfrm>
              <a:off x="4457700" y="596899"/>
              <a:ext cx="310197" cy="2118918"/>
            </a:xfrm>
            <a:custGeom>
              <a:avLst/>
              <a:gdLst/>
              <a:ahLst/>
              <a:cxnLst>
                <a:cxn ang="0">
                  <a:pos x="wd2" y="hd2"/>
                </a:cxn>
                <a:cxn ang="5400000">
                  <a:pos x="wd2" y="hd2"/>
                </a:cxn>
                <a:cxn ang="10800000">
                  <a:pos x="wd2" y="hd2"/>
                </a:cxn>
                <a:cxn ang="16200000">
                  <a:pos x="wd2" y="hd2"/>
                </a:cxn>
              </a:cxnLst>
              <a:rect l="0" t="0" r="r" b="b"/>
              <a:pathLst>
                <a:path w="21360" h="21567" extrusionOk="0">
                  <a:moveTo>
                    <a:pt x="1771" y="7257"/>
                  </a:moveTo>
                  <a:cubicBezTo>
                    <a:pt x="2209" y="8020"/>
                    <a:pt x="2733" y="8770"/>
                    <a:pt x="3345" y="9520"/>
                  </a:cubicBezTo>
                  <a:cubicBezTo>
                    <a:pt x="4307" y="10644"/>
                    <a:pt x="5444" y="11769"/>
                    <a:pt x="6581" y="12893"/>
                  </a:cubicBezTo>
                  <a:cubicBezTo>
                    <a:pt x="7456" y="13811"/>
                    <a:pt x="8592" y="14729"/>
                    <a:pt x="9030" y="15660"/>
                  </a:cubicBezTo>
                  <a:cubicBezTo>
                    <a:pt x="9292" y="16254"/>
                    <a:pt x="9554" y="16862"/>
                    <a:pt x="8855" y="17456"/>
                  </a:cubicBezTo>
                  <a:cubicBezTo>
                    <a:pt x="8680" y="17586"/>
                    <a:pt x="8417" y="17650"/>
                    <a:pt x="7455" y="17637"/>
                  </a:cubicBezTo>
                  <a:cubicBezTo>
                    <a:pt x="8330" y="18840"/>
                    <a:pt x="9292" y="20042"/>
                    <a:pt x="10166" y="21244"/>
                  </a:cubicBezTo>
                  <a:cubicBezTo>
                    <a:pt x="10604" y="21166"/>
                    <a:pt x="10779" y="21063"/>
                    <a:pt x="11653" y="21037"/>
                  </a:cubicBezTo>
                  <a:cubicBezTo>
                    <a:pt x="12703" y="20998"/>
                    <a:pt x="13052" y="21011"/>
                    <a:pt x="13227" y="21179"/>
                  </a:cubicBezTo>
                  <a:cubicBezTo>
                    <a:pt x="13315" y="21308"/>
                    <a:pt x="12615" y="21489"/>
                    <a:pt x="13927" y="21567"/>
                  </a:cubicBezTo>
                  <a:cubicBezTo>
                    <a:pt x="13927" y="21399"/>
                    <a:pt x="13927" y="21231"/>
                    <a:pt x="13927" y="21050"/>
                  </a:cubicBezTo>
                  <a:cubicBezTo>
                    <a:pt x="13490" y="20921"/>
                    <a:pt x="13490" y="20791"/>
                    <a:pt x="13927" y="20662"/>
                  </a:cubicBezTo>
                  <a:cubicBezTo>
                    <a:pt x="14189" y="18620"/>
                    <a:pt x="15413" y="16590"/>
                    <a:pt x="17512" y="14561"/>
                  </a:cubicBezTo>
                  <a:cubicBezTo>
                    <a:pt x="18387" y="13656"/>
                    <a:pt x="19436" y="12764"/>
                    <a:pt x="21360" y="11885"/>
                  </a:cubicBezTo>
                  <a:cubicBezTo>
                    <a:pt x="20486" y="11808"/>
                    <a:pt x="20486" y="11652"/>
                    <a:pt x="20223" y="11523"/>
                  </a:cubicBezTo>
                  <a:cubicBezTo>
                    <a:pt x="18911" y="11911"/>
                    <a:pt x="18824" y="12350"/>
                    <a:pt x="18562" y="12777"/>
                  </a:cubicBezTo>
                  <a:cubicBezTo>
                    <a:pt x="18474" y="12868"/>
                    <a:pt x="18562" y="12945"/>
                    <a:pt x="18474" y="13036"/>
                  </a:cubicBezTo>
                  <a:cubicBezTo>
                    <a:pt x="18387" y="13126"/>
                    <a:pt x="18299" y="13217"/>
                    <a:pt x="17512" y="13217"/>
                  </a:cubicBezTo>
                  <a:cubicBezTo>
                    <a:pt x="16638" y="13217"/>
                    <a:pt x="16463" y="13113"/>
                    <a:pt x="16375" y="13023"/>
                  </a:cubicBezTo>
                  <a:cubicBezTo>
                    <a:pt x="16200" y="12674"/>
                    <a:pt x="16550" y="12338"/>
                    <a:pt x="16988" y="12001"/>
                  </a:cubicBezTo>
                  <a:cubicBezTo>
                    <a:pt x="17250" y="11782"/>
                    <a:pt x="17687" y="11562"/>
                    <a:pt x="18037" y="11342"/>
                  </a:cubicBezTo>
                  <a:cubicBezTo>
                    <a:pt x="17512" y="11316"/>
                    <a:pt x="16988" y="11291"/>
                    <a:pt x="16463" y="11278"/>
                  </a:cubicBezTo>
                  <a:cubicBezTo>
                    <a:pt x="16463" y="11407"/>
                    <a:pt x="16463" y="11536"/>
                    <a:pt x="16463" y="11665"/>
                  </a:cubicBezTo>
                  <a:cubicBezTo>
                    <a:pt x="16463" y="11756"/>
                    <a:pt x="16463" y="11846"/>
                    <a:pt x="15588" y="11846"/>
                  </a:cubicBezTo>
                  <a:cubicBezTo>
                    <a:pt x="14889" y="11846"/>
                    <a:pt x="14539" y="11782"/>
                    <a:pt x="14452" y="11678"/>
                  </a:cubicBezTo>
                  <a:cubicBezTo>
                    <a:pt x="14189" y="11368"/>
                    <a:pt x="13927" y="11058"/>
                    <a:pt x="13752" y="10748"/>
                  </a:cubicBezTo>
                  <a:cubicBezTo>
                    <a:pt x="12440" y="8847"/>
                    <a:pt x="11391" y="6947"/>
                    <a:pt x="9292" y="5060"/>
                  </a:cubicBezTo>
                  <a:cubicBezTo>
                    <a:pt x="9117" y="4918"/>
                    <a:pt x="8855" y="4763"/>
                    <a:pt x="9292" y="4620"/>
                  </a:cubicBezTo>
                  <a:cubicBezTo>
                    <a:pt x="9117" y="4569"/>
                    <a:pt x="8942" y="4530"/>
                    <a:pt x="8855" y="4478"/>
                  </a:cubicBezTo>
                  <a:cubicBezTo>
                    <a:pt x="7980" y="3651"/>
                    <a:pt x="7193" y="2824"/>
                    <a:pt x="6231" y="2009"/>
                  </a:cubicBezTo>
                  <a:cubicBezTo>
                    <a:pt x="5532" y="1428"/>
                    <a:pt x="5269" y="833"/>
                    <a:pt x="3783" y="277"/>
                  </a:cubicBezTo>
                  <a:cubicBezTo>
                    <a:pt x="3433" y="135"/>
                    <a:pt x="2821" y="-33"/>
                    <a:pt x="1684" y="6"/>
                  </a:cubicBezTo>
                  <a:cubicBezTo>
                    <a:pt x="460" y="45"/>
                    <a:pt x="460" y="226"/>
                    <a:pt x="634" y="381"/>
                  </a:cubicBezTo>
                  <a:cubicBezTo>
                    <a:pt x="2296" y="264"/>
                    <a:pt x="2646" y="445"/>
                    <a:pt x="2908" y="626"/>
                  </a:cubicBezTo>
                  <a:cubicBezTo>
                    <a:pt x="4045" y="1389"/>
                    <a:pt x="4482" y="2152"/>
                    <a:pt x="5007" y="2927"/>
                  </a:cubicBezTo>
                  <a:cubicBezTo>
                    <a:pt x="7018" y="5965"/>
                    <a:pt x="8155" y="9015"/>
                    <a:pt x="9992" y="12053"/>
                  </a:cubicBezTo>
                  <a:cubicBezTo>
                    <a:pt x="10954" y="13617"/>
                    <a:pt x="12440" y="15168"/>
                    <a:pt x="13490" y="16733"/>
                  </a:cubicBezTo>
                  <a:cubicBezTo>
                    <a:pt x="13927" y="17443"/>
                    <a:pt x="13927" y="18154"/>
                    <a:pt x="14102" y="18865"/>
                  </a:cubicBezTo>
                  <a:cubicBezTo>
                    <a:pt x="14102" y="18982"/>
                    <a:pt x="14364" y="19137"/>
                    <a:pt x="13052" y="19124"/>
                  </a:cubicBezTo>
                  <a:cubicBezTo>
                    <a:pt x="11916" y="19124"/>
                    <a:pt x="12003" y="18969"/>
                    <a:pt x="12003" y="18852"/>
                  </a:cubicBezTo>
                  <a:cubicBezTo>
                    <a:pt x="11828" y="18400"/>
                    <a:pt x="11653" y="17948"/>
                    <a:pt x="11566" y="17495"/>
                  </a:cubicBezTo>
                  <a:cubicBezTo>
                    <a:pt x="11216" y="15957"/>
                    <a:pt x="9292" y="14445"/>
                    <a:pt x="8243" y="12906"/>
                  </a:cubicBezTo>
                  <a:cubicBezTo>
                    <a:pt x="7281" y="11446"/>
                    <a:pt x="6581" y="9985"/>
                    <a:pt x="5794" y="8524"/>
                  </a:cubicBezTo>
                  <a:cubicBezTo>
                    <a:pt x="4482" y="5913"/>
                    <a:pt x="3345" y="3302"/>
                    <a:pt x="897" y="717"/>
                  </a:cubicBezTo>
                  <a:cubicBezTo>
                    <a:pt x="897" y="678"/>
                    <a:pt x="722" y="639"/>
                    <a:pt x="634" y="600"/>
                  </a:cubicBezTo>
                  <a:cubicBezTo>
                    <a:pt x="634" y="768"/>
                    <a:pt x="634" y="949"/>
                    <a:pt x="460" y="1117"/>
                  </a:cubicBezTo>
                  <a:cubicBezTo>
                    <a:pt x="-240" y="1919"/>
                    <a:pt x="22" y="2733"/>
                    <a:pt x="197" y="3535"/>
                  </a:cubicBezTo>
                  <a:cubicBezTo>
                    <a:pt x="372" y="4801"/>
                    <a:pt x="1072" y="6029"/>
                    <a:pt x="1771" y="7257"/>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75CA3A72-892F-1B09-8006-17668FD62BA9}"/>
                </a:ext>
              </a:extLst>
            </p:cNvPr>
            <p:cNvSpPr/>
            <p:nvPr/>
          </p:nvSpPr>
          <p:spPr>
            <a:xfrm>
              <a:off x="5041900" y="2298699"/>
              <a:ext cx="171451" cy="344233"/>
            </a:xfrm>
            <a:custGeom>
              <a:avLst/>
              <a:gdLst/>
              <a:ahLst/>
              <a:cxnLst>
                <a:cxn ang="0">
                  <a:pos x="wd2" y="hd2"/>
                </a:cxn>
                <a:cxn ang="5400000">
                  <a:pos x="wd2" y="hd2"/>
                </a:cxn>
                <a:cxn ang="10800000">
                  <a:pos x="wd2" y="hd2"/>
                </a:cxn>
                <a:cxn ang="16200000">
                  <a:pos x="wd2" y="hd2"/>
                </a:cxn>
              </a:cxnLst>
              <a:rect l="0" t="0" r="r" b="b"/>
              <a:pathLst>
                <a:path w="21600" h="21524" extrusionOk="0">
                  <a:moveTo>
                    <a:pt x="3200" y="16359"/>
                  </a:moveTo>
                  <a:cubicBezTo>
                    <a:pt x="2080" y="18106"/>
                    <a:pt x="1120" y="19774"/>
                    <a:pt x="0" y="21521"/>
                  </a:cubicBezTo>
                  <a:cubicBezTo>
                    <a:pt x="1440" y="21600"/>
                    <a:pt x="2560" y="20409"/>
                    <a:pt x="4320" y="21203"/>
                  </a:cubicBezTo>
                  <a:cubicBezTo>
                    <a:pt x="4640" y="21044"/>
                    <a:pt x="5120" y="20965"/>
                    <a:pt x="5280" y="20806"/>
                  </a:cubicBezTo>
                  <a:cubicBezTo>
                    <a:pt x="12320" y="14215"/>
                    <a:pt x="17920" y="7306"/>
                    <a:pt x="21600" y="0"/>
                  </a:cubicBezTo>
                  <a:cubicBezTo>
                    <a:pt x="19680" y="318"/>
                    <a:pt x="19200" y="1191"/>
                    <a:pt x="18720" y="1985"/>
                  </a:cubicBezTo>
                  <a:cubicBezTo>
                    <a:pt x="16640" y="6194"/>
                    <a:pt x="12960" y="10006"/>
                    <a:pt x="9280" y="13897"/>
                  </a:cubicBezTo>
                  <a:cubicBezTo>
                    <a:pt x="8160" y="15247"/>
                    <a:pt x="6400" y="16200"/>
                    <a:pt x="3200" y="16359"/>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63EBC930-666D-82CE-B88F-C78F2C4C0728}"/>
                </a:ext>
              </a:extLst>
            </p:cNvPr>
            <p:cNvSpPr/>
            <p:nvPr/>
          </p:nvSpPr>
          <p:spPr>
            <a:xfrm>
              <a:off x="4775200" y="1054100"/>
              <a:ext cx="300991" cy="1371601"/>
            </a:xfrm>
            <a:custGeom>
              <a:avLst/>
              <a:gdLst/>
              <a:ahLst/>
              <a:cxnLst>
                <a:cxn ang="0">
                  <a:pos x="wd2" y="hd2"/>
                </a:cxn>
                <a:cxn ang="5400000">
                  <a:pos x="wd2" y="hd2"/>
                </a:cxn>
                <a:cxn ang="10800000">
                  <a:pos x="wd2" y="hd2"/>
                </a:cxn>
                <a:cxn ang="16200000">
                  <a:pos x="wd2" y="hd2"/>
                </a:cxn>
              </a:cxnLst>
              <a:rect l="0" t="0" r="r" b="b"/>
              <a:pathLst>
                <a:path w="21600" h="21600" extrusionOk="0">
                  <a:moveTo>
                    <a:pt x="91" y="20020"/>
                  </a:moveTo>
                  <a:cubicBezTo>
                    <a:pt x="91" y="20080"/>
                    <a:pt x="91" y="20140"/>
                    <a:pt x="0" y="20200"/>
                  </a:cubicBezTo>
                  <a:cubicBezTo>
                    <a:pt x="1732" y="20280"/>
                    <a:pt x="2825" y="20400"/>
                    <a:pt x="2187" y="20880"/>
                  </a:cubicBezTo>
                  <a:cubicBezTo>
                    <a:pt x="1914" y="21100"/>
                    <a:pt x="1732" y="21360"/>
                    <a:pt x="2461" y="21600"/>
                  </a:cubicBezTo>
                  <a:cubicBezTo>
                    <a:pt x="2643" y="21180"/>
                    <a:pt x="2825" y="20780"/>
                    <a:pt x="3099" y="20360"/>
                  </a:cubicBezTo>
                  <a:cubicBezTo>
                    <a:pt x="5559" y="16940"/>
                    <a:pt x="9478" y="13580"/>
                    <a:pt x="11301" y="10140"/>
                  </a:cubicBezTo>
                  <a:cubicBezTo>
                    <a:pt x="12304" y="8240"/>
                    <a:pt x="14947" y="6420"/>
                    <a:pt x="17316" y="4580"/>
                  </a:cubicBezTo>
                  <a:cubicBezTo>
                    <a:pt x="19230" y="3080"/>
                    <a:pt x="20962" y="1560"/>
                    <a:pt x="21600" y="0"/>
                  </a:cubicBezTo>
                  <a:cubicBezTo>
                    <a:pt x="21144" y="20"/>
                    <a:pt x="20871" y="100"/>
                    <a:pt x="20780" y="200"/>
                  </a:cubicBezTo>
                  <a:cubicBezTo>
                    <a:pt x="19504" y="1240"/>
                    <a:pt x="17863" y="2260"/>
                    <a:pt x="16223" y="3280"/>
                  </a:cubicBezTo>
                  <a:cubicBezTo>
                    <a:pt x="13853" y="4760"/>
                    <a:pt x="11575" y="6240"/>
                    <a:pt x="9296" y="7740"/>
                  </a:cubicBezTo>
                  <a:cubicBezTo>
                    <a:pt x="9752" y="8000"/>
                    <a:pt x="9478" y="8260"/>
                    <a:pt x="9205" y="8520"/>
                  </a:cubicBezTo>
                  <a:cubicBezTo>
                    <a:pt x="8111" y="9540"/>
                    <a:pt x="7018" y="10560"/>
                    <a:pt x="6015" y="11580"/>
                  </a:cubicBezTo>
                  <a:cubicBezTo>
                    <a:pt x="3372" y="14300"/>
                    <a:pt x="820" y="17020"/>
                    <a:pt x="273" y="19800"/>
                  </a:cubicBezTo>
                  <a:cubicBezTo>
                    <a:pt x="365" y="19880"/>
                    <a:pt x="365" y="19960"/>
                    <a:pt x="91" y="2002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74D587A4-2AAC-C1A3-04F1-3EEC2B20C5A0}"/>
                </a:ext>
              </a:extLst>
            </p:cNvPr>
            <p:cNvSpPr/>
            <p:nvPr/>
          </p:nvSpPr>
          <p:spPr>
            <a:xfrm>
              <a:off x="4762499" y="2120899"/>
              <a:ext cx="11347" cy="44452"/>
            </a:xfrm>
            <a:custGeom>
              <a:avLst/>
              <a:gdLst/>
              <a:ahLst/>
              <a:cxnLst>
                <a:cxn ang="0">
                  <a:pos x="wd2" y="hd2"/>
                </a:cxn>
                <a:cxn ang="5400000">
                  <a:pos x="wd2" y="hd2"/>
                </a:cxn>
                <a:cxn ang="10800000">
                  <a:pos x="wd2" y="hd2"/>
                </a:cxn>
                <a:cxn ang="16200000">
                  <a:pos x="wd2" y="hd2"/>
                </a:cxn>
              </a:cxnLst>
              <a:rect l="0" t="0" r="r" b="b"/>
              <a:pathLst>
                <a:path w="12060" h="21600" extrusionOk="0">
                  <a:moveTo>
                    <a:pt x="1260" y="21600"/>
                  </a:moveTo>
                  <a:cubicBezTo>
                    <a:pt x="12060" y="15429"/>
                    <a:pt x="6660" y="7406"/>
                    <a:pt x="12060" y="0"/>
                  </a:cubicBezTo>
                  <a:cubicBezTo>
                    <a:pt x="-9540" y="4937"/>
                    <a:pt x="5310" y="14194"/>
                    <a:pt x="126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0EA111A5-B627-2056-D590-C65A84258CE1}"/>
                </a:ext>
              </a:extLst>
            </p:cNvPr>
            <p:cNvSpPr/>
            <p:nvPr/>
          </p:nvSpPr>
          <p:spPr>
            <a:xfrm>
              <a:off x="4572000" y="2743199"/>
              <a:ext cx="7584" cy="20322"/>
            </a:xfrm>
            <a:custGeom>
              <a:avLst/>
              <a:gdLst/>
              <a:ahLst/>
              <a:cxnLst>
                <a:cxn ang="0">
                  <a:pos x="wd2" y="hd2"/>
                </a:cxn>
                <a:cxn ang="5400000">
                  <a:pos x="wd2" y="hd2"/>
                </a:cxn>
                <a:cxn ang="10800000">
                  <a:pos x="wd2" y="hd2"/>
                </a:cxn>
                <a:cxn ang="16200000">
                  <a:pos x="wd2" y="hd2"/>
                </a:cxn>
              </a:cxnLst>
              <a:rect l="0" t="0" r="r" b="b"/>
              <a:pathLst>
                <a:path w="14332" h="21600" extrusionOk="0">
                  <a:moveTo>
                    <a:pt x="13697" y="21600"/>
                  </a:moveTo>
                  <a:cubicBezTo>
                    <a:pt x="13697" y="13500"/>
                    <a:pt x="18497" y="5400"/>
                    <a:pt x="1697" y="0"/>
                  </a:cubicBezTo>
                  <a:cubicBezTo>
                    <a:pt x="-704" y="8100"/>
                    <a:pt x="-3103" y="16200"/>
                    <a:pt x="13697"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B5650EA3-E66A-4523-D421-7B00D9523827}"/>
                </a:ext>
              </a:extLst>
            </p:cNvPr>
            <p:cNvSpPr/>
            <p:nvPr/>
          </p:nvSpPr>
          <p:spPr>
            <a:xfrm>
              <a:off x="4635500" y="889000"/>
              <a:ext cx="651604" cy="2245392"/>
            </a:xfrm>
            <a:custGeom>
              <a:avLst/>
              <a:gdLst/>
              <a:ahLst/>
              <a:cxnLst>
                <a:cxn ang="0">
                  <a:pos x="wd2" y="hd2"/>
                </a:cxn>
                <a:cxn ang="5400000">
                  <a:pos x="wd2" y="hd2"/>
                </a:cxn>
                <a:cxn ang="10800000">
                  <a:pos x="wd2" y="hd2"/>
                </a:cxn>
                <a:cxn ang="16200000">
                  <a:pos x="wd2" y="hd2"/>
                </a:cxn>
              </a:cxnLst>
              <a:rect l="0" t="0" r="r" b="b"/>
              <a:pathLst>
                <a:path w="21395" h="21515" extrusionOk="0">
                  <a:moveTo>
                    <a:pt x="21350" y="11613"/>
                  </a:moveTo>
                  <a:cubicBezTo>
                    <a:pt x="20766" y="12477"/>
                    <a:pt x="20266" y="13341"/>
                    <a:pt x="19265" y="14168"/>
                  </a:cubicBezTo>
                  <a:cubicBezTo>
                    <a:pt x="17597" y="15592"/>
                    <a:pt x="15720" y="16991"/>
                    <a:pt x="12343" y="18135"/>
                  </a:cubicBezTo>
                  <a:cubicBezTo>
                    <a:pt x="10633" y="18719"/>
                    <a:pt x="8882" y="19291"/>
                    <a:pt x="7506" y="19948"/>
                  </a:cubicBezTo>
                  <a:cubicBezTo>
                    <a:pt x="7381" y="20009"/>
                    <a:pt x="7172" y="20058"/>
                    <a:pt x="7047" y="20107"/>
                  </a:cubicBezTo>
                  <a:cubicBezTo>
                    <a:pt x="6880" y="20167"/>
                    <a:pt x="6630" y="20192"/>
                    <a:pt x="6422" y="20143"/>
                  </a:cubicBezTo>
                  <a:cubicBezTo>
                    <a:pt x="6171" y="20094"/>
                    <a:pt x="6213" y="20021"/>
                    <a:pt x="6338" y="19948"/>
                  </a:cubicBezTo>
                  <a:cubicBezTo>
                    <a:pt x="6588" y="19839"/>
                    <a:pt x="6839" y="19729"/>
                    <a:pt x="7089" y="19620"/>
                  </a:cubicBezTo>
                  <a:cubicBezTo>
                    <a:pt x="8757" y="18890"/>
                    <a:pt x="10216" y="18123"/>
                    <a:pt x="11217" y="17283"/>
                  </a:cubicBezTo>
                  <a:cubicBezTo>
                    <a:pt x="10925" y="17271"/>
                    <a:pt x="10842" y="17222"/>
                    <a:pt x="10758" y="17149"/>
                  </a:cubicBezTo>
                  <a:cubicBezTo>
                    <a:pt x="10508" y="16857"/>
                    <a:pt x="10550" y="16553"/>
                    <a:pt x="10675" y="16249"/>
                  </a:cubicBezTo>
                  <a:cubicBezTo>
                    <a:pt x="10967" y="15434"/>
                    <a:pt x="11425" y="14618"/>
                    <a:pt x="11384" y="13791"/>
                  </a:cubicBezTo>
                  <a:cubicBezTo>
                    <a:pt x="10508" y="14716"/>
                    <a:pt x="10008" y="15665"/>
                    <a:pt x="9341" y="16602"/>
                  </a:cubicBezTo>
                  <a:cubicBezTo>
                    <a:pt x="9049" y="17003"/>
                    <a:pt x="8673" y="17405"/>
                    <a:pt x="8340" y="17807"/>
                  </a:cubicBezTo>
                  <a:cubicBezTo>
                    <a:pt x="8256" y="17916"/>
                    <a:pt x="8215" y="18050"/>
                    <a:pt x="7673" y="18013"/>
                  </a:cubicBezTo>
                  <a:cubicBezTo>
                    <a:pt x="7130" y="17977"/>
                    <a:pt x="7297" y="17843"/>
                    <a:pt x="7381" y="17734"/>
                  </a:cubicBezTo>
                  <a:cubicBezTo>
                    <a:pt x="8715" y="16091"/>
                    <a:pt x="9549" y="14424"/>
                    <a:pt x="11134" y="12793"/>
                  </a:cubicBezTo>
                  <a:cubicBezTo>
                    <a:pt x="11175" y="12744"/>
                    <a:pt x="11175" y="12696"/>
                    <a:pt x="11217" y="12647"/>
                  </a:cubicBezTo>
                  <a:cubicBezTo>
                    <a:pt x="10925" y="12550"/>
                    <a:pt x="11050" y="12440"/>
                    <a:pt x="11050" y="12331"/>
                  </a:cubicBezTo>
                  <a:cubicBezTo>
                    <a:pt x="11134" y="11381"/>
                    <a:pt x="11509" y="10444"/>
                    <a:pt x="11842" y="9495"/>
                  </a:cubicBezTo>
                  <a:cubicBezTo>
                    <a:pt x="12218" y="8473"/>
                    <a:pt x="12593" y="7451"/>
                    <a:pt x="13177" y="6441"/>
                  </a:cubicBezTo>
                  <a:cubicBezTo>
                    <a:pt x="14011" y="5005"/>
                    <a:pt x="15220" y="3593"/>
                    <a:pt x="16388" y="2194"/>
                  </a:cubicBezTo>
                  <a:cubicBezTo>
                    <a:pt x="16888" y="1573"/>
                    <a:pt x="17555" y="940"/>
                    <a:pt x="17514" y="295"/>
                  </a:cubicBezTo>
                  <a:cubicBezTo>
                    <a:pt x="17514" y="174"/>
                    <a:pt x="17555" y="40"/>
                    <a:pt x="16971" y="3"/>
                  </a:cubicBezTo>
                  <a:cubicBezTo>
                    <a:pt x="16471" y="-21"/>
                    <a:pt x="16179" y="76"/>
                    <a:pt x="16012" y="186"/>
                  </a:cubicBezTo>
                  <a:cubicBezTo>
                    <a:pt x="15637" y="466"/>
                    <a:pt x="15095" y="733"/>
                    <a:pt x="15220" y="1050"/>
                  </a:cubicBezTo>
                  <a:cubicBezTo>
                    <a:pt x="16221" y="1026"/>
                    <a:pt x="16012" y="1232"/>
                    <a:pt x="15971" y="1391"/>
                  </a:cubicBezTo>
                  <a:cubicBezTo>
                    <a:pt x="15637" y="2242"/>
                    <a:pt x="15012" y="3082"/>
                    <a:pt x="14303" y="3922"/>
                  </a:cubicBezTo>
                  <a:cubicBezTo>
                    <a:pt x="13302" y="5066"/>
                    <a:pt x="11926" y="6185"/>
                    <a:pt x="11384" y="7366"/>
                  </a:cubicBezTo>
                  <a:cubicBezTo>
                    <a:pt x="10341" y="9580"/>
                    <a:pt x="8673" y="11771"/>
                    <a:pt x="7422" y="13986"/>
                  </a:cubicBezTo>
                  <a:cubicBezTo>
                    <a:pt x="6714" y="15190"/>
                    <a:pt x="6714" y="16407"/>
                    <a:pt x="6338" y="17612"/>
                  </a:cubicBezTo>
                  <a:cubicBezTo>
                    <a:pt x="5963" y="18829"/>
                    <a:pt x="4795" y="19997"/>
                    <a:pt x="3795" y="21165"/>
                  </a:cubicBezTo>
                  <a:cubicBezTo>
                    <a:pt x="3670" y="21311"/>
                    <a:pt x="3378" y="21409"/>
                    <a:pt x="2836" y="21372"/>
                  </a:cubicBezTo>
                  <a:cubicBezTo>
                    <a:pt x="2210" y="21336"/>
                    <a:pt x="1876" y="21226"/>
                    <a:pt x="1918" y="21031"/>
                  </a:cubicBezTo>
                  <a:cubicBezTo>
                    <a:pt x="2085" y="20399"/>
                    <a:pt x="2210" y="19754"/>
                    <a:pt x="2335" y="19121"/>
                  </a:cubicBezTo>
                  <a:cubicBezTo>
                    <a:pt x="2335" y="19036"/>
                    <a:pt x="2377" y="18963"/>
                    <a:pt x="2377" y="18877"/>
                  </a:cubicBezTo>
                  <a:cubicBezTo>
                    <a:pt x="2335" y="18780"/>
                    <a:pt x="2168" y="18768"/>
                    <a:pt x="1876" y="18804"/>
                  </a:cubicBezTo>
                  <a:cubicBezTo>
                    <a:pt x="1084" y="18853"/>
                    <a:pt x="751" y="18792"/>
                    <a:pt x="917" y="18537"/>
                  </a:cubicBezTo>
                  <a:cubicBezTo>
                    <a:pt x="1001" y="18439"/>
                    <a:pt x="876" y="18318"/>
                    <a:pt x="834" y="18208"/>
                  </a:cubicBezTo>
                  <a:cubicBezTo>
                    <a:pt x="625" y="18488"/>
                    <a:pt x="584" y="18768"/>
                    <a:pt x="0" y="19011"/>
                  </a:cubicBezTo>
                  <a:cubicBezTo>
                    <a:pt x="375" y="19620"/>
                    <a:pt x="751" y="20228"/>
                    <a:pt x="1168" y="20825"/>
                  </a:cubicBezTo>
                  <a:cubicBezTo>
                    <a:pt x="1334" y="21068"/>
                    <a:pt x="1626" y="21323"/>
                    <a:pt x="292" y="21372"/>
                  </a:cubicBezTo>
                  <a:cubicBezTo>
                    <a:pt x="2252" y="21579"/>
                    <a:pt x="4170" y="21579"/>
                    <a:pt x="5963" y="21250"/>
                  </a:cubicBezTo>
                  <a:cubicBezTo>
                    <a:pt x="8632" y="20752"/>
                    <a:pt x="10675" y="20058"/>
                    <a:pt x="12635" y="19352"/>
                  </a:cubicBezTo>
                  <a:cubicBezTo>
                    <a:pt x="15887" y="18184"/>
                    <a:pt x="18306" y="16870"/>
                    <a:pt x="19724" y="15409"/>
                  </a:cubicBezTo>
                  <a:cubicBezTo>
                    <a:pt x="20766" y="14156"/>
                    <a:pt x="21600" y="12915"/>
                    <a:pt x="21350" y="11613"/>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CF0A5390-371E-E306-ADCE-D54E8B95ADE1}"/>
                </a:ext>
              </a:extLst>
            </p:cNvPr>
            <p:cNvSpPr/>
            <p:nvPr/>
          </p:nvSpPr>
          <p:spPr>
            <a:xfrm>
              <a:off x="4114799" y="1460500"/>
              <a:ext cx="520560" cy="1623061"/>
            </a:xfrm>
            <a:custGeom>
              <a:avLst/>
              <a:gdLst/>
              <a:ahLst/>
              <a:cxnLst>
                <a:cxn ang="0">
                  <a:pos x="wd2" y="hd2"/>
                </a:cxn>
                <a:cxn ang="5400000">
                  <a:pos x="wd2" y="hd2"/>
                </a:cxn>
                <a:cxn ang="10800000">
                  <a:pos x="wd2" y="hd2"/>
                </a:cxn>
                <a:cxn ang="16200000">
                  <a:pos x="wd2" y="hd2"/>
                </a:cxn>
              </a:cxnLst>
              <a:rect l="0" t="0" r="r" b="b"/>
              <a:pathLst>
                <a:path w="21542" h="21600" extrusionOk="0">
                  <a:moveTo>
                    <a:pt x="20678" y="20941"/>
                  </a:moveTo>
                  <a:cubicBezTo>
                    <a:pt x="18102" y="19268"/>
                    <a:pt x="15580" y="17594"/>
                    <a:pt x="13951" y="15786"/>
                  </a:cubicBezTo>
                  <a:cubicBezTo>
                    <a:pt x="11480" y="13048"/>
                    <a:pt x="10009" y="10225"/>
                    <a:pt x="8064" y="7454"/>
                  </a:cubicBezTo>
                  <a:cubicBezTo>
                    <a:pt x="7959" y="7301"/>
                    <a:pt x="8012" y="7166"/>
                    <a:pt x="8590" y="7132"/>
                  </a:cubicBezTo>
                  <a:cubicBezTo>
                    <a:pt x="9221" y="7099"/>
                    <a:pt x="9273" y="7268"/>
                    <a:pt x="9378" y="7403"/>
                  </a:cubicBezTo>
                  <a:cubicBezTo>
                    <a:pt x="10009" y="8315"/>
                    <a:pt x="10587" y="9245"/>
                    <a:pt x="11218" y="10158"/>
                  </a:cubicBezTo>
                  <a:cubicBezTo>
                    <a:pt x="12689" y="12439"/>
                    <a:pt x="14108" y="14738"/>
                    <a:pt x="16526" y="16935"/>
                  </a:cubicBezTo>
                  <a:cubicBezTo>
                    <a:pt x="17419" y="16817"/>
                    <a:pt x="18155" y="17155"/>
                    <a:pt x="19101" y="17020"/>
                  </a:cubicBezTo>
                  <a:cubicBezTo>
                    <a:pt x="19101" y="15870"/>
                    <a:pt x="18470" y="14721"/>
                    <a:pt x="18207" y="13572"/>
                  </a:cubicBezTo>
                  <a:cubicBezTo>
                    <a:pt x="18207" y="13487"/>
                    <a:pt x="18207" y="13352"/>
                    <a:pt x="17892" y="13318"/>
                  </a:cubicBezTo>
                  <a:cubicBezTo>
                    <a:pt x="16841" y="13217"/>
                    <a:pt x="16736" y="12913"/>
                    <a:pt x="16421" y="12659"/>
                  </a:cubicBezTo>
                  <a:cubicBezTo>
                    <a:pt x="13635" y="10496"/>
                    <a:pt x="11533" y="8248"/>
                    <a:pt x="9326" y="6017"/>
                  </a:cubicBezTo>
                  <a:cubicBezTo>
                    <a:pt x="7381" y="4039"/>
                    <a:pt x="5647" y="2045"/>
                    <a:pt x="4386" y="0"/>
                  </a:cubicBezTo>
                  <a:cubicBezTo>
                    <a:pt x="4386" y="287"/>
                    <a:pt x="4280" y="558"/>
                    <a:pt x="4438" y="845"/>
                  </a:cubicBezTo>
                  <a:cubicBezTo>
                    <a:pt x="4911" y="1977"/>
                    <a:pt x="5384" y="3127"/>
                    <a:pt x="5962" y="4242"/>
                  </a:cubicBezTo>
                  <a:cubicBezTo>
                    <a:pt x="6961" y="6152"/>
                    <a:pt x="7959" y="8045"/>
                    <a:pt x="9168" y="9938"/>
                  </a:cubicBezTo>
                  <a:cubicBezTo>
                    <a:pt x="10061" y="11324"/>
                    <a:pt x="10797" y="12710"/>
                    <a:pt x="12164" y="14062"/>
                  </a:cubicBezTo>
                  <a:cubicBezTo>
                    <a:pt x="12374" y="14248"/>
                    <a:pt x="12584" y="14501"/>
                    <a:pt x="11796" y="14620"/>
                  </a:cubicBezTo>
                  <a:cubicBezTo>
                    <a:pt x="11007" y="14721"/>
                    <a:pt x="10482" y="14552"/>
                    <a:pt x="10061" y="14349"/>
                  </a:cubicBezTo>
                  <a:cubicBezTo>
                    <a:pt x="9904" y="14265"/>
                    <a:pt x="9746" y="14180"/>
                    <a:pt x="9641" y="14079"/>
                  </a:cubicBezTo>
                  <a:cubicBezTo>
                    <a:pt x="7224" y="12203"/>
                    <a:pt x="5489" y="10276"/>
                    <a:pt x="3702" y="8332"/>
                  </a:cubicBezTo>
                  <a:cubicBezTo>
                    <a:pt x="2494" y="7031"/>
                    <a:pt x="1653" y="5696"/>
                    <a:pt x="602" y="4394"/>
                  </a:cubicBezTo>
                  <a:cubicBezTo>
                    <a:pt x="497" y="4276"/>
                    <a:pt x="654" y="4090"/>
                    <a:pt x="24" y="4056"/>
                  </a:cubicBezTo>
                  <a:cubicBezTo>
                    <a:pt x="24" y="4090"/>
                    <a:pt x="-29" y="4107"/>
                    <a:pt x="24" y="4141"/>
                  </a:cubicBezTo>
                  <a:cubicBezTo>
                    <a:pt x="2231" y="7352"/>
                    <a:pt x="4964" y="10496"/>
                    <a:pt x="8537" y="13572"/>
                  </a:cubicBezTo>
                  <a:cubicBezTo>
                    <a:pt x="9746" y="14620"/>
                    <a:pt x="11060" y="15668"/>
                    <a:pt x="12374" y="16699"/>
                  </a:cubicBezTo>
                  <a:cubicBezTo>
                    <a:pt x="14634" y="18473"/>
                    <a:pt x="17524" y="20130"/>
                    <a:pt x="21518" y="21600"/>
                  </a:cubicBezTo>
                  <a:cubicBezTo>
                    <a:pt x="21518" y="21532"/>
                    <a:pt x="21571" y="21499"/>
                    <a:pt x="21518" y="21465"/>
                  </a:cubicBezTo>
                  <a:cubicBezTo>
                    <a:pt x="21203" y="21296"/>
                    <a:pt x="20993" y="21110"/>
                    <a:pt x="20678" y="20941"/>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3AB97926-1840-FF7E-5315-C76D3E027769}"/>
                </a:ext>
              </a:extLst>
            </p:cNvPr>
            <p:cNvSpPr/>
            <p:nvPr/>
          </p:nvSpPr>
          <p:spPr>
            <a:xfrm>
              <a:off x="4076699" y="1828800"/>
              <a:ext cx="535798" cy="1290321"/>
            </a:xfrm>
            <a:custGeom>
              <a:avLst/>
              <a:gdLst/>
              <a:ahLst/>
              <a:cxnLst>
                <a:cxn ang="0">
                  <a:pos x="wd2" y="hd2"/>
                </a:cxn>
                <a:cxn ang="5400000">
                  <a:pos x="wd2" y="hd2"/>
                </a:cxn>
                <a:cxn ang="10800000">
                  <a:pos x="wd2" y="hd2"/>
                </a:cxn>
                <a:cxn ang="16200000">
                  <a:pos x="wd2" y="hd2"/>
                </a:cxn>
              </a:cxnLst>
              <a:rect l="0" t="0" r="r" b="b"/>
              <a:pathLst>
                <a:path w="21492" h="21600" extrusionOk="0">
                  <a:moveTo>
                    <a:pt x="4579" y="6676"/>
                  </a:moveTo>
                  <a:cubicBezTo>
                    <a:pt x="2949" y="4465"/>
                    <a:pt x="1573" y="2232"/>
                    <a:pt x="249" y="0"/>
                  </a:cubicBezTo>
                  <a:cubicBezTo>
                    <a:pt x="-108" y="191"/>
                    <a:pt x="-6" y="425"/>
                    <a:pt x="96" y="617"/>
                  </a:cubicBezTo>
                  <a:cubicBezTo>
                    <a:pt x="452" y="1467"/>
                    <a:pt x="707" y="2317"/>
                    <a:pt x="1217" y="3168"/>
                  </a:cubicBezTo>
                  <a:cubicBezTo>
                    <a:pt x="2592" y="5506"/>
                    <a:pt x="4222" y="7824"/>
                    <a:pt x="5903" y="10120"/>
                  </a:cubicBezTo>
                  <a:cubicBezTo>
                    <a:pt x="7279" y="12012"/>
                    <a:pt x="8858" y="13861"/>
                    <a:pt x="10539" y="15711"/>
                  </a:cubicBezTo>
                  <a:cubicBezTo>
                    <a:pt x="10845" y="16030"/>
                    <a:pt x="11558" y="16349"/>
                    <a:pt x="11151" y="16753"/>
                  </a:cubicBezTo>
                  <a:lnTo>
                    <a:pt x="11252" y="16710"/>
                  </a:lnTo>
                  <a:cubicBezTo>
                    <a:pt x="11354" y="16753"/>
                    <a:pt x="11456" y="16795"/>
                    <a:pt x="11558" y="16838"/>
                  </a:cubicBezTo>
                  <a:cubicBezTo>
                    <a:pt x="12067" y="17008"/>
                    <a:pt x="12577" y="17157"/>
                    <a:pt x="13035" y="17327"/>
                  </a:cubicBezTo>
                  <a:cubicBezTo>
                    <a:pt x="13596" y="17539"/>
                    <a:pt x="13698" y="17731"/>
                    <a:pt x="12832" y="17880"/>
                  </a:cubicBezTo>
                  <a:cubicBezTo>
                    <a:pt x="14564" y="19028"/>
                    <a:pt x="16449" y="20112"/>
                    <a:pt x="18996" y="20962"/>
                  </a:cubicBezTo>
                  <a:cubicBezTo>
                    <a:pt x="19760" y="21217"/>
                    <a:pt x="20371" y="21579"/>
                    <a:pt x="21492" y="21600"/>
                  </a:cubicBezTo>
                  <a:cubicBezTo>
                    <a:pt x="19098" y="20346"/>
                    <a:pt x="16601" y="19113"/>
                    <a:pt x="14869" y="17667"/>
                  </a:cubicBezTo>
                  <a:cubicBezTo>
                    <a:pt x="10488" y="14159"/>
                    <a:pt x="7381" y="10439"/>
                    <a:pt x="4579" y="6676"/>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E34A73B4-7CD7-4832-D0C2-ADD0E8C126AE}"/>
                </a:ext>
              </a:extLst>
            </p:cNvPr>
            <p:cNvSpPr/>
            <p:nvPr/>
          </p:nvSpPr>
          <p:spPr>
            <a:xfrm>
              <a:off x="4076699" y="1816100"/>
              <a:ext cx="2542" cy="6350"/>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cubicBezTo>
                    <a:pt x="10800" y="8640"/>
                    <a:pt x="10800" y="4320"/>
                    <a:pt x="0" y="0"/>
                  </a:cubicBezTo>
                  <a:cubicBezTo>
                    <a:pt x="10800" y="8640"/>
                    <a:pt x="10800" y="12960"/>
                    <a:pt x="21600" y="21600"/>
                  </a:cubicBezTo>
                  <a:cubicBezTo>
                    <a:pt x="10800" y="17280"/>
                    <a:pt x="21600" y="17280"/>
                    <a:pt x="21600" y="1296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F652F4EC-D087-1053-78F3-0D2F542F039A}"/>
                </a:ext>
              </a:extLst>
            </p:cNvPr>
            <p:cNvSpPr/>
            <p:nvPr/>
          </p:nvSpPr>
          <p:spPr>
            <a:xfrm>
              <a:off x="4356100" y="2832100"/>
              <a:ext cx="7621" cy="762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0801" y="18000"/>
                    <a:pt x="0" y="14400"/>
                    <a:pt x="0" y="0"/>
                  </a:cubicBezTo>
                  <a:cubicBezTo>
                    <a:pt x="7200" y="7200"/>
                    <a:pt x="14401" y="14400"/>
                    <a:pt x="2160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4" name="Group 23">
            <a:extLst>
              <a:ext uri="{FF2B5EF4-FFF2-40B4-BE49-F238E27FC236}">
                <a16:creationId xmlns:a16="http://schemas.microsoft.com/office/drawing/2014/main" id="{03870759-AC50-32A3-A46A-0BE2BB2C9426}"/>
              </a:ext>
            </a:extLst>
          </p:cNvPr>
          <p:cNvGrpSpPr/>
          <p:nvPr userDrawn="1"/>
        </p:nvGrpSpPr>
        <p:grpSpPr>
          <a:xfrm>
            <a:off x="7228659" y="285159"/>
            <a:ext cx="3555376" cy="5977398"/>
            <a:chOff x="8064499" y="431800"/>
            <a:chExt cx="1509375" cy="2537604"/>
          </a:xfrm>
        </p:grpSpPr>
        <p:sp>
          <p:nvSpPr>
            <p:cNvPr id="25" name="Shape">
              <a:extLst>
                <a:ext uri="{FF2B5EF4-FFF2-40B4-BE49-F238E27FC236}">
                  <a16:creationId xmlns:a16="http://schemas.microsoft.com/office/drawing/2014/main" id="{4152F6B0-3E47-6EF6-8AF5-849E15497071}"/>
                </a:ext>
              </a:extLst>
            </p:cNvPr>
            <p:cNvSpPr/>
            <p:nvPr/>
          </p:nvSpPr>
          <p:spPr>
            <a:xfrm>
              <a:off x="8902700" y="1066800"/>
              <a:ext cx="671174" cy="1040131"/>
            </a:xfrm>
            <a:custGeom>
              <a:avLst/>
              <a:gdLst/>
              <a:ahLst/>
              <a:cxnLst>
                <a:cxn ang="0">
                  <a:pos x="wd2" y="hd2"/>
                </a:cxn>
                <a:cxn ang="5400000">
                  <a:pos x="wd2" y="hd2"/>
                </a:cxn>
                <a:cxn ang="10800000">
                  <a:pos x="wd2" y="hd2"/>
                </a:cxn>
                <a:cxn ang="16200000">
                  <a:pos x="wd2" y="hd2"/>
                </a:cxn>
              </a:cxnLst>
              <a:rect l="0" t="0" r="r" b="b"/>
              <a:pathLst>
                <a:path w="21457" h="21600" extrusionOk="0">
                  <a:moveTo>
                    <a:pt x="122" y="14321"/>
                  </a:moveTo>
                  <a:cubicBezTo>
                    <a:pt x="1543" y="10840"/>
                    <a:pt x="2964" y="7358"/>
                    <a:pt x="4385" y="3877"/>
                  </a:cubicBezTo>
                  <a:cubicBezTo>
                    <a:pt x="4710" y="3059"/>
                    <a:pt x="5075" y="2215"/>
                    <a:pt x="5684" y="1451"/>
                  </a:cubicBezTo>
                  <a:cubicBezTo>
                    <a:pt x="6293" y="659"/>
                    <a:pt x="7105" y="0"/>
                    <a:pt x="8689" y="0"/>
                  </a:cubicBezTo>
                  <a:cubicBezTo>
                    <a:pt x="10232" y="26"/>
                    <a:pt x="11165" y="633"/>
                    <a:pt x="11774" y="1477"/>
                  </a:cubicBezTo>
                  <a:cubicBezTo>
                    <a:pt x="12586" y="2611"/>
                    <a:pt x="12749" y="3851"/>
                    <a:pt x="12708" y="5090"/>
                  </a:cubicBezTo>
                  <a:cubicBezTo>
                    <a:pt x="12708" y="5301"/>
                    <a:pt x="12708" y="5538"/>
                    <a:pt x="12708" y="5749"/>
                  </a:cubicBezTo>
                  <a:cubicBezTo>
                    <a:pt x="12383" y="5960"/>
                    <a:pt x="12383" y="6171"/>
                    <a:pt x="12789" y="6330"/>
                  </a:cubicBezTo>
                  <a:cubicBezTo>
                    <a:pt x="14373" y="7015"/>
                    <a:pt x="17174" y="6673"/>
                    <a:pt x="18108" y="5618"/>
                  </a:cubicBezTo>
                  <a:cubicBezTo>
                    <a:pt x="18311" y="5407"/>
                    <a:pt x="18717" y="5116"/>
                    <a:pt x="18271" y="4932"/>
                  </a:cubicBezTo>
                  <a:cubicBezTo>
                    <a:pt x="17905" y="4774"/>
                    <a:pt x="17540" y="5037"/>
                    <a:pt x="17296" y="5248"/>
                  </a:cubicBezTo>
                  <a:cubicBezTo>
                    <a:pt x="16931" y="5565"/>
                    <a:pt x="16606" y="5908"/>
                    <a:pt x="15875" y="5908"/>
                  </a:cubicBezTo>
                  <a:cubicBezTo>
                    <a:pt x="16484" y="5538"/>
                    <a:pt x="16971" y="5090"/>
                    <a:pt x="17418" y="4642"/>
                  </a:cubicBezTo>
                  <a:cubicBezTo>
                    <a:pt x="17743" y="4325"/>
                    <a:pt x="18149" y="4009"/>
                    <a:pt x="18555" y="3745"/>
                  </a:cubicBezTo>
                  <a:cubicBezTo>
                    <a:pt x="19042" y="3455"/>
                    <a:pt x="19651" y="3270"/>
                    <a:pt x="20301" y="3455"/>
                  </a:cubicBezTo>
                  <a:cubicBezTo>
                    <a:pt x="20950" y="3640"/>
                    <a:pt x="21275" y="3982"/>
                    <a:pt x="21316" y="4431"/>
                  </a:cubicBezTo>
                  <a:cubicBezTo>
                    <a:pt x="21356" y="4747"/>
                    <a:pt x="21316" y="5037"/>
                    <a:pt x="21275" y="5354"/>
                  </a:cubicBezTo>
                  <a:cubicBezTo>
                    <a:pt x="21235" y="5644"/>
                    <a:pt x="20829" y="5960"/>
                    <a:pt x="21397" y="6251"/>
                  </a:cubicBezTo>
                  <a:cubicBezTo>
                    <a:pt x="21600" y="6356"/>
                    <a:pt x="21235" y="6567"/>
                    <a:pt x="21113" y="6673"/>
                  </a:cubicBezTo>
                  <a:cubicBezTo>
                    <a:pt x="19083" y="8413"/>
                    <a:pt x="16322" y="8730"/>
                    <a:pt x="13236" y="8229"/>
                  </a:cubicBezTo>
                  <a:cubicBezTo>
                    <a:pt x="12302" y="8070"/>
                    <a:pt x="12018" y="8255"/>
                    <a:pt x="11774" y="8809"/>
                  </a:cubicBezTo>
                  <a:cubicBezTo>
                    <a:pt x="10678" y="11262"/>
                    <a:pt x="9541" y="13741"/>
                    <a:pt x="7958" y="16088"/>
                  </a:cubicBezTo>
                  <a:cubicBezTo>
                    <a:pt x="6334" y="18541"/>
                    <a:pt x="3817" y="20492"/>
                    <a:pt x="0" y="21600"/>
                  </a:cubicBezTo>
                  <a:cubicBezTo>
                    <a:pt x="690" y="19200"/>
                    <a:pt x="731" y="16774"/>
                    <a:pt x="122" y="14321"/>
                  </a:cubicBezTo>
                  <a:close/>
                  <a:moveTo>
                    <a:pt x="2030" y="16721"/>
                  </a:moveTo>
                  <a:cubicBezTo>
                    <a:pt x="2639" y="16563"/>
                    <a:pt x="2761" y="16299"/>
                    <a:pt x="2964" y="16088"/>
                  </a:cubicBezTo>
                  <a:cubicBezTo>
                    <a:pt x="4426" y="14505"/>
                    <a:pt x="5481" y="12791"/>
                    <a:pt x="6212" y="11024"/>
                  </a:cubicBezTo>
                  <a:cubicBezTo>
                    <a:pt x="7471" y="8097"/>
                    <a:pt x="8364" y="5143"/>
                    <a:pt x="8202" y="2084"/>
                  </a:cubicBezTo>
                  <a:cubicBezTo>
                    <a:pt x="8202" y="1846"/>
                    <a:pt x="8283" y="1530"/>
                    <a:pt x="7755" y="1530"/>
                  </a:cubicBezTo>
                  <a:cubicBezTo>
                    <a:pt x="7308" y="1556"/>
                    <a:pt x="7430" y="1873"/>
                    <a:pt x="7390" y="2057"/>
                  </a:cubicBezTo>
                  <a:cubicBezTo>
                    <a:pt x="7349" y="3191"/>
                    <a:pt x="7430" y="4325"/>
                    <a:pt x="7146" y="5459"/>
                  </a:cubicBezTo>
                  <a:cubicBezTo>
                    <a:pt x="6334" y="8651"/>
                    <a:pt x="5278" y="11789"/>
                    <a:pt x="3248" y="14743"/>
                  </a:cubicBezTo>
                  <a:cubicBezTo>
                    <a:pt x="2883" y="15402"/>
                    <a:pt x="2517" y="16009"/>
                    <a:pt x="2030" y="16721"/>
                  </a:cubicBezTo>
                  <a:close/>
                  <a:moveTo>
                    <a:pt x="10110" y="7253"/>
                  </a:moveTo>
                  <a:cubicBezTo>
                    <a:pt x="10110" y="6989"/>
                    <a:pt x="10191" y="6725"/>
                    <a:pt x="9785" y="6699"/>
                  </a:cubicBezTo>
                  <a:cubicBezTo>
                    <a:pt x="9379" y="6673"/>
                    <a:pt x="9420" y="6963"/>
                    <a:pt x="9338" y="7147"/>
                  </a:cubicBezTo>
                  <a:cubicBezTo>
                    <a:pt x="9135" y="7754"/>
                    <a:pt x="8973" y="8360"/>
                    <a:pt x="8729" y="8941"/>
                  </a:cubicBezTo>
                  <a:cubicBezTo>
                    <a:pt x="7714" y="11393"/>
                    <a:pt x="6659" y="13793"/>
                    <a:pt x="4101" y="15824"/>
                  </a:cubicBezTo>
                  <a:cubicBezTo>
                    <a:pt x="3126" y="16615"/>
                    <a:pt x="2314" y="17512"/>
                    <a:pt x="1421" y="18356"/>
                  </a:cubicBezTo>
                  <a:cubicBezTo>
                    <a:pt x="1259" y="18514"/>
                    <a:pt x="1096" y="18725"/>
                    <a:pt x="1340" y="18831"/>
                  </a:cubicBezTo>
                  <a:cubicBezTo>
                    <a:pt x="1665" y="18989"/>
                    <a:pt x="1786" y="18725"/>
                    <a:pt x="1908" y="18593"/>
                  </a:cubicBezTo>
                  <a:cubicBezTo>
                    <a:pt x="2720" y="17855"/>
                    <a:pt x="3451" y="17037"/>
                    <a:pt x="4385" y="16352"/>
                  </a:cubicBezTo>
                  <a:cubicBezTo>
                    <a:pt x="6131" y="15112"/>
                    <a:pt x="7187" y="13609"/>
                    <a:pt x="8080" y="12079"/>
                  </a:cubicBezTo>
                  <a:cubicBezTo>
                    <a:pt x="9014" y="10470"/>
                    <a:pt x="9704" y="8862"/>
                    <a:pt x="10110" y="7253"/>
                  </a:cubicBezTo>
                  <a:close/>
                  <a:moveTo>
                    <a:pt x="20017" y="5169"/>
                  </a:moveTo>
                  <a:cubicBezTo>
                    <a:pt x="19854" y="6277"/>
                    <a:pt x="19083" y="6936"/>
                    <a:pt x="18027" y="7516"/>
                  </a:cubicBezTo>
                  <a:cubicBezTo>
                    <a:pt x="17865" y="7596"/>
                    <a:pt x="17499" y="7596"/>
                    <a:pt x="17743" y="7833"/>
                  </a:cubicBezTo>
                  <a:cubicBezTo>
                    <a:pt x="17865" y="7965"/>
                    <a:pt x="18068" y="7938"/>
                    <a:pt x="18271" y="7886"/>
                  </a:cubicBezTo>
                  <a:cubicBezTo>
                    <a:pt x="19692" y="7543"/>
                    <a:pt x="21235" y="5459"/>
                    <a:pt x="20747" y="4536"/>
                  </a:cubicBezTo>
                  <a:cubicBezTo>
                    <a:pt x="20585" y="4220"/>
                    <a:pt x="20260" y="4062"/>
                    <a:pt x="19773" y="4088"/>
                  </a:cubicBezTo>
                  <a:cubicBezTo>
                    <a:pt x="19245" y="4114"/>
                    <a:pt x="19164" y="4325"/>
                    <a:pt x="19123" y="4615"/>
                  </a:cubicBezTo>
                  <a:cubicBezTo>
                    <a:pt x="18920" y="5723"/>
                    <a:pt x="17946" y="6488"/>
                    <a:pt x="16444" y="6989"/>
                  </a:cubicBezTo>
                  <a:cubicBezTo>
                    <a:pt x="16038" y="7121"/>
                    <a:pt x="15632" y="7279"/>
                    <a:pt x="15226" y="7437"/>
                  </a:cubicBezTo>
                  <a:cubicBezTo>
                    <a:pt x="15104" y="7490"/>
                    <a:pt x="14941" y="7569"/>
                    <a:pt x="15023" y="7701"/>
                  </a:cubicBezTo>
                  <a:cubicBezTo>
                    <a:pt x="15104" y="7833"/>
                    <a:pt x="15307" y="7833"/>
                    <a:pt x="15469" y="7780"/>
                  </a:cubicBezTo>
                  <a:cubicBezTo>
                    <a:pt x="16322" y="7596"/>
                    <a:pt x="17174" y="7437"/>
                    <a:pt x="17905" y="7042"/>
                  </a:cubicBezTo>
                  <a:cubicBezTo>
                    <a:pt x="18717" y="6567"/>
                    <a:pt x="19286" y="5960"/>
                    <a:pt x="20017" y="5169"/>
                  </a:cubicBezTo>
                  <a:close/>
                  <a:moveTo>
                    <a:pt x="10516" y="3165"/>
                  </a:moveTo>
                  <a:cubicBezTo>
                    <a:pt x="10475" y="3007"/>
                    <a:pt x="10556" y="2716"/>
                    <a:pt x="10110" y="2690"/>
                  </a:cubicBezTo>
                  <a:cubicBezTo>
                    <a:pt x="9744" y="2664"/>
                    <a:pt x="9785" y="2927"/>
                    <a:pt x="9785" y="3086"/>
                  </a:cubicBezTo>
                  <a:cubicBezTo>
                    <a:pt x="9826" y="3297"/>
                    <a:pt x="9704" y="3587"/>
                    <a:pt x="10150" y="3587"/>
                  </a:cubicBezTo>
                  <a:cubicBezTo>
                    <a:pt x="10516" y="3613"/>
                    <a:pt x="10475" y="3376"/>
                    <a:pt x="10516" y="3165"/>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BD788FC7-A301-9BE5-FD86-774554979B82}"/>
                </a:ext>
              </a:extLst>
            </p:cNvPr>
            <p:cNvSpPr/>
            <p:nvPr/>
          </p:nvSpPr>
          <p:spPr>
            <a:xfrm>
              <a:off x="9372599" y="1358899"/>
              <a:ext cx="5082" cy="12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10800" y="21600"/>
                    <a:pt x="10800" y="21600"/>
                  </a:cubicBezTo>
                  <a:cubicBezTo>
                    <a:pt x="10800" y="21600"/>
                    <a:pt x="0" y="21600"/>
                    <a:pt x="0" y="21600"/>
                  </a:cubicBezTo>
                  <a:cubicBezTo>
                    <a:pt x="10800" y="21600"/>
                    <a:pt x="16202" y="21600"/>
                    <a:pt x="21600" y="0"/>
                  </a:cubicBezTo>
                  <a:close/>
                </a:path>
              </a:pathLst>
            </a:custGeom>
            <a:solidFill>
              <a:srgbClr val="E7C6A1"/>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965CA62F-515C-5C09-0672-B6DEC4B2D505}"/>
                </a:ext>
              </a:extLst>
            </p:cNvPr>
            <p:cNvSpPr/>
            <p:nvPr/>
          </p:nvSpPr>
          <p:spPr>
            <a:xfrm>
              <a:off x="8420099" y="1231900"/>
              <a:ext cx="123881" cy="553826"/>
            </a:xfrm>
            <a:custGeom>
              <a:avLst/>
              <a:gdLst/>
              <a:ahLst/>
              <a:cxnLst>
                <a:cxn ang="0">
                  <a:pos x="wd2" y="hd2"/>
                </a:cxn>
                <a:cxn ang="5400000">
                  <a:pos x="wd2" y="hd2"/>
                </a:cxn>
                <a:cxn ang="10800000">
                  <a:pos x="wd2" y="hd2"/>
                </a:cxn>
                <a:cxn ang="16200000">
                  <a:pos x="wd2" y="hd2"/>
                </a:cxn>
              </a:cxnLst>
              <a:rect l="0" t="0" r="r" b="b"/>
              <a:pathLst>
                <a:path w="20861" h="21456" extrusionOk="0">
                  <a:moveTo>
                    <a:pt x="14115" y="0"/>
                  </a:moveTo>
                  <a:cubicBezTo>
                    <a:pt x="15398" y="3739"/>
                    <a:pt x="16895" y="7479"/>
                    <a:pt x="18178" y="11218"/>
                  </a:cubicBezTo>
                  <a:cubicBezTo>
                    <a:pt x="19248" y="14220"/>
                    <a:pt x="19889" y="17221"/>
                    <a:pt x="20531" y="20272"/>
                  </a:cubicBezTo>
                  <a:cubicBezTo>
                    <a:pt x="20531" y="20665"/>
                    <a:pt x="21600" y="21206"/>
                    <a:pt x="19889" y="21403"/>
                  </a:cubicBezTo>
                  <a:cubicBezTo>
                    <a:pt x="17964" y="21600"/>
                    <a:pt x="16253" y="21206"/>
                    <a:pt x="14756" y="20960"/>
                  </a:cubicBezTo>
                  <a:cubicBezTo>
                    <a:pt x="14115" y="20862"/>
                    <a:pt x="13687" y="20764"/>
                    <a:pt x="13046" y="20665"/>
                  </a:cubicBezTo>
                  <a:cubicBezTo>
                    <a:pt x="14970" y="20370"/>
                    <a:pt x="15184" y="20026"/>
                    <a:pt x="14543" y="19484"/>
                  </a:cubicBezTo>
                  <a:cubicBezTo>
                    <a:pt x="9838" y="14613"/>
                    <a:pt x="5988" y="9693"/>
                    <a:pt x="3208" y="4723"/>
                  </a:cubicBezTo>
                  <a:cubicBezTo>
                    <a:pt x="2566" y="3543"/>
                    <a:pt x="1069" y="2411"/>
                    <a:pt x="0" y="1279"/>
                  </a:cubicBezTo>
                  <a:cubicBezTo>
                    <a:pt x="5133" y="1082"/>
                    <a:pt x="9624" y="492"/>
                    <a:pt x="14115" y="0"/>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28" name="Shape">
              <a:extLst>
                <a:ext uri="{FF2B5EF4-FFF2-40B4-BE49-F238E27FC236}">
                  <a16:creationId xmlns:a16="http://schemas.microsoft.com/office/drawing/2014/main" id="{951C6CCF-0D00-D402-5165-B0F1C292FEA8}"/>
                </a:ext>
              </a:extLst>
            </p:cNvPr>
            <p:cNvSpPr/>
            <p:nvPr/>
          </p:nvSpPr>
          <p:spPr>
            <a:xfrm>
              <a:off x="8064499" y="596900"/>
              <a:ext cx="976825" cy="2372504"/>
            </a:xfrm>
            <a:custGeom>
              <a:avLst/>
              <a:gdLst/>
              <a:ahLst/>
              <a:cxnLst>
                <a:cxn ang="0">
                  <a:pos x="wd2" y="hd2"/>
                </a:cxn>
                <a:cxn ang="5400000">
                  <a:pos x="wd2" y="hd2"/>
                </a:cxn>
                <a:cxn ang="10800000">
                  <a:pos x="wd2" y="hd2"/>
                </a:cxn>
                <a:cxn ang="16200000">
                  <a:pos x="wd2" y="hd2"/>
                </a:cxn>
              </a:cxnLst>
              <a:rect l="0" t="0" r="r" b="b"/>
              <a:pathLst>
                <a:path w="21030" h="21452" extrusionOk="0">
                  <a:moveTo>
                    <a:pt x="17849" y="13780"/>
                  </a:moveTo>
                  <a:cubicBezTo>
                    <a:pt x="19052" y="13953"/>
                    <a:pt x="19681" y="14355"/>
                    <a:pt x="20201" y="14802"/>
                  </a:cubicBezTo>
                  <a:cubicBezTo>
                    <a:pt x="20748" y="15296"/>
                    <a:pt x="21021" y="15813"/>
                    <a:pt x="21021" y="16353"/>
                  </a:cubicBezTo>
                  <a:cubicBezTo>
                    <a:pt x="21021" y="17467"/>
                    <a:pt x="21103" y="18569"/>
                    <a:pt x="20775" y="19671"/>
                  </a:cubicBezTo>
                  <a:cubicBezTo>
                    <a:pt x="20392" y="20946"/>
                    <a:pt x="19408" y="21118"/>
                    <a:pt x="16756" y="21348"/>
                  </a:cubicBezTo>
                  <a:cubicBezTo>
                    <a:pt x="14021" y="21589"/>
                    <a:pt x="11315" y="21371"/>
                    <a:pt x="8662" y="21107"/>
                  </a:cubicBezTo>
                  <a:cubicBezTo>
                    <a:pt x="8280" y="21072"/>
                    <a:pt x="8061" y="20957"/>
                    <a:pt x="7897" y="20808"/>
                  </a:cubicBezTo>
                  <a:cubicBezTo>
                    <a:pt x="7186" y="20222"/>
                    <a:pt x="6995" y="19591"/>
                    <a:pt x="6831" y="18948"/>
                  </a:cubicBezTo>
                  <a:cubicBezTo>
                    <a:pt x="6639" y="18018"/>
                    <a:pt x="6639" y="17076"/>
                    <a:pt x="6995" y="16146"/>
                  </a:cubicBezTo>
                  <a:cubicBezTo>
                    <a:pt x="7350" y="15193"/>
                    <a:pt x="8580" y="14492"/>
                    <a:pt x="10658" y="14067"/>
                  </a:cubicBezTo>
                  <a:cubicBezTo>
                    <a:pt x="10822" y="14079"/>
                    <a:pt x="10959" y="14090"/>
                    <a:pt x="11123" y="14102"/>
                  </a:cubicBezTo>
                  <a:cubicBezTo>
                    <a:pt x="11861" y="14136"/>
                    <a:pt x="12600" y="14286"/>
                    <a:pt x="13365" y="14182"/>
                  </a:cubicBezTo>
                  <a:cubicBezTo>
                    <a:pt x="13502" y="14182"/>
                    <a:pt x="13639" y="14182"/>
                    <a:pt x="13775" y="14182"/>
                  </a:cubicBezTo>
                  <a:cubicBezTo>
                    <a:pt x="13967" y="14274"/>
                    <a:pt x="14186" y="14240"/>
                    <a:pt x="14404" y="14240"/>
                  </a:cubicBezTo>
                  <a:cubicBezTo>
                    <a:pt x="15416" y="14251"/>
                    <a:pt x="16318" y="14090"/>
                    <a:pt x="17220" y="13941"/>
                  </a:cubicBezTo>
                  <a:cubicBezTo>
                    <a:pt x="17439" y="13895"/>
                    <a:pt x="17713" y="13872"/>
                    <a:pt x="17849" y="13780"/>
                  </a:cubicBezTo>
                  <a:close/>
                  <a:moveTo>
                    <a:pt x="18779" y="17145"/>
                  </a:moveTo>
                  <a:cubicBezTo>
                    <a:pt x="18888" y="16134"/>
                    <a:pt x="18533" y="15400"/>
                    <a:pt x="17795" y="14699"/>
                  </a:cubicBezTo>
                  <a:cubicBezTo>
                    <a:pt x="17713" y="14619"/>
                    <a:pt x="17576" y="14481"/>
                    <a:pt x="17357" y="14515"/>
                  </a:cubicBezTo>
                  <a:cubicBezTo>
                    <a:pt x="17056" y="14561"/>
                    <a:pt x="17275" y="14688"/>
                    <a:pt x="17357" y="14768"/>
                  </a:cubicBezTo>
                  <a:cubicBezTo>
                    <a:pt x="17740" y="15158"/>
                    <a:pt x="18013" y="15560"/>
                    <a:pt x="18150" y="15985"/>
                  </a:cubicBezTo>
                  <a:cubicBezTo>
                    <a:pt x="18478" y="16938"/>
                    <a:pt x="18123" y="17891"/>
                    <a:pt x="18068" y="18845"/>
                  </a:cubicBezTo>
                  <a:cubicBezTo>
                    <a:pt x="18041" y="19488"/>
                    <a:pt x="17904" y="20131"/>
                    <a:pt x="17111" y="20693"/>
                  </a:cubicBezTo>
                  <a:cubicBezTo>
                    <a:pt x="17029" y="20751"/>
                    <a:pt x="16974" y="20831"/>
                    <a:pt x="17138" y="20877"/>
                  </a:cubicBezTo>
                  <a:cubicBezTo>
                    <a:pt x="17302" y="20923"/>
                    <a:pt x="17439" y="20854"/>
                    <a:pt x="17521" y="20797"/>
                  </a:cubicBezTo>
                  <a:cubicBezTo>
                    <a:pt x="18013" y="20498"/>
                    <a:pt x="18287" y="20165"/>
                    <a:pt x="18424" y="19821"/>
                  </a:cubicBezTo>
                  <a:cubicBezTo>
                    <a:pt x="18779" y="18845"/>
                    <a:pt x="18642" y="17868"/>
                    <a:pt x="18779" y="17145"/>
                  </a:cubicBezTo>
                  <a:close/>
                  <a:moveTo>
                    <a:pt x="11151" y="14584"/>
                  </a:moveTo>
                  <a:cubicBezTo>
                    <a:pt x="10822" y="14665"/>
                    <a:pt x="10768" y="14825"/>
                    <a:pt x="10658" y="14963"/>
                  </a:cubicBezTo>
                  <a:cubicBezTo>
                    <a:pt x="9483" y="16525"/>
                    <a:pt x="9155" y="18144"/>
                    <a:pt x="9291" y="19775"/>
                  </a:cubicBezTo>
                  <a:cubicBezTo>
                    <a:pt x="9319" y="20062"/>
                    <a:pt x="9401" y="20372"/>
                    <a:pt x="9838" y="20624"/>
                  </a:cubicBezTo>
                  <a:cubicBezTo>
                    <a:pt x="9920" y="20682"/>
                    <a:pt x="10057" y="20739"/>
                    <a:pt x="10221" y="20716"/>
                  </a:cubicBezTo>
                  <a:cubicBezTo>
                    <a:pt x="10440" y="20682"/>
                    <a:pt x="10303" y="20601"/>
                    <a:pt x="10248" y="20544"/>
                  </a:cubicBezTo>
                  <a:cubicBezTo>
                    <a:pt x="10139" y="20372"/>
                    <a:pt x="9975" y="20200"/>
                    <a:pt x="9920" y="20016"/>
                  </a:cubicBezTo>
                  <a:cubicBezTo>
                    <a:pt x="9592" y="18971"/>
                    <a:pt x="9811" y="17937"/>
                    <a:pt x="10139" y="16904"/>
                  </a:cubicBezTo>
                  <a:cubicBezTo>
                    <a:pt x="10385" y="16180"/>
                    <a:pt x="10713" y="15457"/>
                    <a:pt x="11342" y="14768"/>
                  </a:cubicBezTo>
                  <a:cubicBezTo>
                    <a:pt x="11424" y="14676"/>
                    <a:pt x="11479" y="14596"/>
                    <a:pt x="11151" y="14584"/>
                  </a:cubicBezTo>
                  <a:close/>
                  <a:moveTo>
                    <a:pt x="15689" y="16582"/>
                  </a:moveTo>
                  <a:cubicBezTo>
                    <a:pt x="15689" y="16353"/>
                    <a:pt x="15689" y="16123"/>
                    <a:pt x="15689" y="15893"/>
                  </a:cubicBezTo>
                  <a:cubicBezTo>
                    <a:pt x="15689" y="15813"/>
                    <a:pt x="15771" y="15687"/>
                    <a:pt x="15471" y="15687"/>
                  </a:cubicBezTo>
                  <a:cubicBezTo>
                    <a:pt x="15170" y="15687"/>
                    <a:pt x="15279" y="15813"/>
                    <a:pt x="15252" y="15893"/>
                  </a:cubicBezTo>
                  <a:cubicBezTo>
                    <a:pt x="15142" y="16846"/>
                    <a:pt x="15033" y="17800"/>
                    <a:pt x="14732" y="18741"/>
                  </a:cubicBezTo>
                  <a:cubicBezTo>
                    <a:pt x="14650" y="19028"/>
                    <a:pt x="14568" y="19327"/>
                    <a:pt x="14514" y="19625"/>
                  </a:cubicBezTo>
                  <a:cubicBezTo>
                    <a:pt x="14486" y="19729"/>
                    <a:pt x="14486" y="19855"/>
                    <a:pt x="14842" y="19867"/>
                  </a:cubicBezTo>
                  <a:cubicBezTo>
                    <a:pt x="15115" y="19867"/>
                    <a:pt x="15088" y="19752"/>
                    <a:pt x="15115" y="19671"/>
                  </a:cubicBezTo>
                  <a:cubicBezTo>
                    <a:pt x="15361" y="18638"/>
                    <a:pt x="15662" y="17616"/>
                    <a:pt x="15689" y="16582"/>
                  </a:cubicBezTo>
                  <a:close/>
                  <a:moveTo>
                    <a:pt x="11397" y="17352"/>
                  </a:moveTo>
                  <a:cubicBezTo>
                    <a:pt x="11424" y="17639"/>
                    <a:pt x="11451" y="17926"/>
                    <a:pt x="11506" y="18213"/>
                  </a:cubicBezTo>
                  <a:cubicBezTo>
                    <a:pt x="11533" y="18293"/>
                    <a:pt x="11506" y="18443"/>
                    <a:pt x="11807" y="18431"/>
                  </a:cubicBezTo>
                  <a:cubicBezTo>
                    <a:pt x="12108" y="18420"/>
                    <a:pt x="11971" y="18270"/>
                    <a:pt x="11971" y="18190"/>
                  </a:cubicBezTo>
                  <a:cubicBezTo>
                    <a:pt x="11943" y="17662"/>
                    <a:pt x="11916" y="17145"/>
                    <a:pt x="12080" y="16617"/>
                  </a:cubicBezTo>
                  <a:cubicBezTo>
                    <a:pt x="12244" y="16066"/>
                    <a:pt x="12518" y="15526"/>
                    <a:pt x="12873" y="14998"/>
                  </a:cubicBezTo>
                  <a:cubicBezTo>
                    <a:pt x="12928" y="14917"/>
                    <a:pt x="13010" y="14814"/>
                    <a:pt x="12736" y="14779"/>
                  </a:cubicBezTo>
                  <a:cubicBezTo>
                    <a:pt x="12518" y="14756"/>
                    <a:pt x="12436" y="14848"/>
                    <a:pt x="12381" y="14917"/>
                  </a:cubicBezTo>
                  <a:cubicBezTo>
                    <a:pt x="12299" y="14986"/>
                    <a:pt x="12244" y="15055"/>
                    <a:pt x="12190" y="15124"/>
                  </a:cubicBezTo>
                  <a:cubicBezTo>
                    <a:pt x="11615" y="15847"/>
                    <a:pt x="11369" y="16594"/>
                    <a:pt x="11397" y="17352"/>
                  </a:cubicBezTo>
                  <a:close/>
                  <a:moveTo>
                    <a:pt x="11971" y="19511"/>
                  </a:moveTo>
                  <a:cubicBezTo>
                    <a:pt x="11861" y="19533"/>
                    <a:pt x="11807" y="19545"/>
                    <a:pt x="11752" y="19556"/>
                  </a:cubicBezTo>
                  <a:cubicBezTo>
                    <a:pt x="11533" y="19660"/>
                    <a:pt x="11779" y="20245"/>
                    <a:pt x="12080" y="20303"/>
                  </a:cubicBezTo>
                  <a:cubicBezTo>
                    <a:pt x="12162" y="20326"/>
                    <a:pt x="12299" y="20314"/>
                    <a:pt x="12408" y="20303"/>
                  </a:cubicBezTo>
                  <a:cubicBezTo>
                    <a:pt x="12463" y="20291"/>
                    <a:pt x="12518" y="20234"/>
                    <a:pt x="12490" y="20211"/>
                  </a:cubicBezTo>
                  <a:cubicBezTo>
                    <a:pt x="12354" y="20004"/>
                    <a:pt x="12217" y="19786"/>
                    <a:pt x="12080" y="19579"/>
                  </a:cubicBezTo>
                  <a:cubicBezTo>
                    <a:pt x="12053" y="19556"/>
                    <a:pt x="12026" y="19533"/>
                    <a:pt x="11971" y="19511"/>
                  </a:cubicBezTo>
                  <a:close/>
                  <a:moveTo>
                    <a:pt x="5081" y="4743"/>
                  </a:moveTo>
                  <a:cubicBezTo>
                    <a:pt x="4725" y="4755"/>
                    <a:pt x="4397" y="4755"/>
                    <a:pt x="4042" y="4766"/>
                  </a:cubicBezTo>
                  <a:cubicBezTo>
                    <a:pt x="3249" y="4433"/>
                    <a:pt x="2483" y="4089"/>
                    <a:pt x="2265" y="3606"/>
                  </a:cubicBezTo>
                  <a:cubicBezTo>
                    <a:pt x="2237" y="3549"/>
                    <a:pt x="2155" y="3491"/>
                    <a:pt x="1991" y="3514"/>
                  </a:cubicBezTo>
                  <a:cubicBezTo>
                    <a:pt x="1800" y="3537"/>
                    <a:pt x="1854" y="3606"/>
                    <a:pt x="1854" y="3664"/>
                  </a:cubicBezTo>
                  <a:cubicBezTo>
                    <a:pt x="1854" y="3733"/>
                    <a:pt x="1909" y="3790"/>
                    <a:pt x="1936" y="3859"/>
                  </a:cubicBezTo>
                  <a:cubicBezTo>
                    <a:pt x="2128" y="4249"/>
                    <a:pt x="2757" y="4513"/>
                    <a:pt x="3358" y="4778"/>
                  </a:cubicBezTo>
                  <a:cubicBezTo>
                    <a:pt x="3085" y="4892"/>
                    <a:pt x="2839" y="5007"/>
                    <a:pt x="2401" y="4996"/>
                  </a:cubicBezTo>
                  <a:cubicBezTo>
                    <a:pt x="-224" y="3675"/>
                    <a:pt x="-497" y="2182"/>
                    <a:pt x="624" y="598"/>
                  </a:cubicBezTo>
                  <a:cubicBezTo>
                    <a:pt x="925" y="196"/>
                    <a:pt x="1663" y="-11"/>
                    <a:pt x="2565" y="0"/>
                  </a:cubicBezTo>
                  <a:cubicBezTo>
                    <a:pt x="3413" y="12"/>
                    <a:pt x="3987" y="207"/>
                    <a:pt x="4260" y="632"/>
                  </a:cubicBezTo>
                  <a:cubicBezTo>
                    <a:pt x="4698" y="1264"/>
                    <a:pt x="4698" y="1930"/>
                    <a:pt x="4971" y="2584"/>
                  </a:cubicBezTo>
                  <a:cubicBezTo>
                    <a:pt x="5108" y="2929"/>
                    <a:pt x="5299" y="3285"/>
                    <a:pt x="5764" y="3583"/>
                  </a:cubicBezTo>
                  <a:cubicBezTo>
                    <a:pt x="6585" y="4111"/>
                    <a:pt x="7952" y="4261"/>
                    <a:pt x="9264" y="4445"/>
                  </a:cubicBezTo>
                  <a:cubicBezTo>
                    <a:pt x="9401" y="4881"/>
                    <a:pt x="9346" y="5317"/>
                    <a:pt x="9373" y="5742"/>
                  </a:cubicBezTo>
                  <a:cubicBezTo>
                    <a:pt x="8799" y="5857"/>
                    <a:pt x="8225" y="5995"/>
                    <a:pt x="7596" y="6041"/>
                  </a:cubicBezTo>
                  <a:cubicBezTo>
                    <a:pt x="7186" y="5639"/>
                    <a:pt x="6667" y="5271"/>
                    <a:pt x="6092" y="4927"/>
                  </a:cubicBezTo>
                  <a:cubicBezTo>
                    <a:pt x="6065" y="4800"/>
                    <a:pt x="5901" y="4720"/>
                    <a:pt x="5655" y="4663"/>
                  </a:cubicBezTo>
                  <a:cubicBezTo>
                    <a:pt x="5381" y="4594"/>
                    <a:pt x="5135" y="4525"/>
                    <a:pt x="5081" y="4743"/>
                  </a:cubicBezTo>
                  <a:close/>
                  <a:moveTo>
                    <a:pt x="1034" y="2148"/>
                  </a:moveTo>
                  <a:cubicBezTo>
                    <a:pt x="1007" y="2286"/>
                    <a:pt x="1116" y="2550"/>
                    <a:pt x="1280" y="2802"/>
                  </a:cubicBezTo>
                  <a:cubicBezTo>
                    <a:pt x="1335" y="2871"/>
                    <a:pt x="1362" y="2975"/>
                    <a:pt x="1608" y="2940"/>
                  </a:cubicBezTo>
                  <a:cubicBezTo>
                    <a:pt x="1800" y="2917"/>
                    <a:pt x="1690" y="2825"/>
                    <a:pt x="1663" y="2768"/>
                  </a:cubicBezTo>
                  <a:cubicBezTo>
                    <a:pt x="1390" y="2320"/>
                    <a:pt x="1390" y="1861"/>
                    <a:pt x="1581" y="1401"/>
                  </a:cubicBezTo>
                  <a:cubicBezTo>
                    <a:pt x="1663" y="1218"/>
                    <a:pt x="1772" y="1045"/>
                    <a:pt x="1854" y="873"/>
                  </a:cubicBezTo>
                  <a:cubicBezTo>
                    <a:pt x="1882" y="804"/>
                    <a:pt x="2018" y="678"/>
                    <a:pt x="1718" y="667"/>
                  </a:cubicBezTo>
                  <a:cubicBezTo>
                    <a:pt x="1499" y="655"/>
                    <a:pt x="1472" y="758"/>
                    <a:pt x="1444" y="827"/>
                  </a:cubicBezTo>
                  <a:cubicBezTo>
                    <a:pt x="1226" y="1206"/>
                    <a:pt x="1061" y="1608"/>
                    <a:pt x="1034" y="2148"/>
                  </a:cubicBezTo>
                  <a:close/>
                  <a:moveTo>
                    <a:pt x="2839" y="735"/>
                  </a:moveTo>
                  <a:cubicBezTo>
                    <a:pt x="2757" y="735"/>
                    <a:pt x="2702" y="735"/>
                    <a:pt x="2620" y="735"/>
                  </a:cubicBezTo>
                  <a:cubicBezTo>
                    <a:pt x="2620" y="1022"/>
                    <a:pt x="2647" y="1310"/>
                    <a:pt x="2620" y="1597"/>
                  </a:cubicBezTo>
                  <a:cubicBezTo>
                    <a:pt x="2565" y="2010"/>
                    <a:pt x="2429" y="2435"/>
                    <a:pt x="2319" y="2848"/>
                  </a:cubicBezTo>
                  <a:cubicBezTo>
                    <a:pt x="2292" y="2917"/>
                    <a:pt x="2319" y="2998"/>
                    <a:pt x="2511" y="3009"/>
                  </a:cubicBezTo>
                  <a:cubicBezTo>
                    <a:pt x="2702" y="3021"/>
                    <a:pt x="2675" y="2940"/>
                    <a:pt x="2702" y="2883"/>
                  </a:cubicBezTo>
                  <a:cubicBezTo>
                    <a:pt x="2866" y="2320"/>
                    <a:pt x="3139" y="1757"/>
                    <a:pt x="3085" y="1172"/>
                  </a:cubicBezTo>
                  <a:cubicBezTo>
                    <a:pt x="3085" y="1022"/>
                    <a:pt x="3085" y="862"/>
                    <a:pt x="2839" y="735"/>
                  </a:cubicBezTo>
                  <a:close/>
                  <a:moveTo>
                    <a:pt x="5217" y="3985"/>
                  </a:moveTo>
                  <a:cubicBezTo>
                    <a:pt x="5217" y="4364"/>
                    <a:pt x="5928" y="4536"/>
                    <a:pt x="6585" y="4720"/>
                  </a:cubicBezTo>
                  <a:cubicBezTo>
                    <a:pt x="7569" y="4984"/>
                    <a:pt x="8143" y="5019"/>
                    <a:pt x="8772" y="4858"/>
                  </a:cubicBezTo>
                  <a:cubicBezTo>
                    <a:pt x="7268" y="4755"/>
                    <a:pt x="6202" y="4410"/>
                    <a:pt x="5217" y="3985"/>
                  </a:cubicBezTo>
                  <a:close/>
                  <a:moveTo>
                    <a:pt x="3686" y="2148"/>
                  </a:moveTo>
                  <a:cubicBezTo>
                    <a:pt x="3386" y="2446"/>
                    <a:pt x="3550" y="2688"/>
                    <a:pt x="3686" y="2917"/>
                  </a:cubicBezTo>
                  <a:cubicBezTo>
                    <a:pt x="3714" y="2940"/>
                    <a:pt x="3823" y="2975"/>
                    <a:pt x="3878" y="2975"/>
                  </a:cubicBezTo>
                  <a:cubicBezTo>
                    <a:pt x="3987" y="2986"/>
                    <a:pt x="4042" y="2940"/>
                    <a:pt x="4014" y="2906"/>
                  </a:cubicBezTo>
                  <a:cubicBezTo>
                    <a:pt x="4042" y="2665"/>
                    <a:pt x="4014" y="2423"/>
                    <a:pt x="3686" y="2148"/>
                  </a:cubicBezTo>
                  <a:close/>
                  <a:moveTo>
                    <a:pt x="8198" y="5467"/>
                  </a:moveTo>
                  <a:cubicBezTo>
                    <a:pt x="8280" y="5467"/>
                    <a:pt x="8389" y="5467"/>
                    <a:pt x="8471" y="5455"/>
                  </a:cubicBezTo>
                  <a:cubicBezTo>
                    <a:pt x="8690" y="5444"/>
                    <a:pt x="8936" y="5432"/>
                    <a:pt x="8909" y="5329"/>
                  </a:cubicBezTo>
                  <a:cubicBezTo>
                    <a:pt x="8909" y="5202"/>
                    <a:pt x="8635" y="5237"/>
                    <a:pt x="8444" y="5225"/>
                  </a:cubicBezTo>
                  <a:cubicBezTo>
                    <a:pt x="8225" y="5214"/>
                    <a:pt x="7979" y="5202"/>
                    <a:pt x="7760" y="5191"/>
                  </a:cubicBezTo>
                  <a:cubicBezTo>
                    <a:pt x="7623" y="5179"/>
                    <a:pt x="7459" y="5156"/>
                    <a:pt x="7405" y="5214"/>
                  </a:cubicBezTo>
                  <a:cubicBezTo>
                    <a:pt x="7323" y="5283"/>
                    <a:pt x="7487" y="5340"/>
                    <a:pt x="7569" y="5386"/>
                  </a:cubicBezTo>
                  <a:cubicBezTo>
                    <a:pt x="7733" y="5467"/>
                    <a:pt x="7979" y="5455"/>
                    <a:pt x="8198" y="5467"/>
                  </a:cubicBezTo>
                  <a:close/>
                  <a:moveTo>
                    <a:pt x="3932" y="4778"/>
                  </a:moveTo>
                  <a:cubicBezTo>
                    <a:pt x="3878" y="4778"/>
                    <a:pt x="3823" y="4778"/>
                    <a:pt x="3768" y="4789"/>
                  </a:cubicBezTo>
                  <a:cubicBezTo>
                    <a:pt x="3823" y="4812"/>
                    <a:pt x="3878" y="4800"/>
                    <a:pt x="3932" y="4778"/>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9" name="Shape">
              <a:extLst>
                <a:ext uri="{FF2B5EF4-FFF2-40B4-BE49-F238E27FC236}">
                  <a16:creationId xmlns:a16="http://schemas.microsoft.com/office/drawing/2014/main" id="{C5C4DB2E-56EF-90FE-DE78-DD2EF0CBDFA9}"/>
                </a:ext>
              </a:extLst>
            </p:cNvPr>
            <p:cNvSpPr/>
            <p:nvPr/>
          </p:nvSpPr>
          <p:spPr>
            <a:xfrm>
              <a:off x="8102599" y="431800"/>
              <a:ext cx="1455894" cy="2468000"/>
            </a:xfrm>
            <a:custGeom>
              <a:avLst/>
              <a:gdLst/>
              <a:ahLst/>
              <a:cxnLst>
                <a:cxn ang="0">
                  <a:pos x="wd2" y="hd2"/>
                </a:cxn>
                <a:cxn ang="5400000">
                  <a:pos x="wd2" y="hd2"/>
                </a:cxn>
                <a:cxn ang="10800000">
                  <a:pos x="wd2" y="hd2"/>
                </a:cxn>
                <a:cxn ang="16200000">
                  <a:pos x="wd2" y="hd2"/>
                </a:cxn>
              </a:cxnLst>
              <a:rect l="0" t="0" r="r" b="b"/>
              <a:pathLst>
                <a:path w="21236" h="21570" extrusionOk="0">
                  <a:moveTo>
                    <a:pt x="6479" y="12920"/>
                  </a:moveTo>
                  <a:cubicBezTo>
                    <a:pt x="6628" y="13109"/>
                    <a:pt x="6498" y="13375"/>
                    <a:pt x="6498" y="13608"/>
                  </a:cubicBezTo>
                  <a:cubicBezTo>
                    <a:pt x="6535" y="13642"/>
                    <a:pt x="6591" y="13664"/>
                    <a:pt x="6628" y="13697"/>
                  </a:cubicBezTo>
                  <a:cubicBezTo>
                    <a:pt x="6850" y="13730"/>
                    <a:pt x="6905" y="13642"/>
                    <a:pt x="6905" y="13542"/>
                  </a:cubicBezTo>
                  <a:cubicBezTo>
                    <a:pt x="6924" y="13009"/>
                    <a:pt x="6998" y="12465"/>
                    <a:pt x="6924" y="11932"/>
                  </a:cubicBezTo>
                  <a:cubicBezTo>
                    <a:pt x="6720" y="10312"/>
                    <a:pt x="6683" y="8691"/>
                    <a:pt x="6424" y="7071"/>
                  </a:cubicBezTo>
                  <a:cubicBezTo>
                    <a:pt x="6202" y="5716"/>
                    <a:pt x="6350" y="4362"/>
                    <a:pt x="6350" y="2997"/>
                  </a:cubicBezTo>
                  <a:cubicBezTo>
                    <a:pt x="6350" y="2420"/>
                    <a:pt x="6498" y="1854"/>
                    <a:pt x="6924" y="1332"/>
                  </a:cubicBezTo>
                  <a:cubicBezTo>
                    <a:pt x="6998" y="1232"/>
                    <a:pt x="7072" y="1132"/>
                    <a:pt x="6980" y="1021"/>
                  </a:cubicBezTo>
                  <a:cubicBezTo>
                    <a:pt x="6757" y="999"/>
                    <a:pt x="6739" y="1121"/>
                    <a:pt x="6665" y="1188"/>
                  </a:cubicBezTo>
                  <a:cubicBezTo>
                    <a:pt x="6109" y="1743"/>
                    <a:pt x="6016" y="2375"/>
                    <a:pt x="5979" y="3008"/>
                  </a:cubicBezTo>
                  <a:cubicBezTo>
                    <a:pt x="5924" y="3907"/>
                    <a:pt x="5924" y="4795"/>
                    <a:pt x="5905" y="5694"/>
                  </a:cubicBezTo>
                  <a:cubicBezTo>
                    <a:pt x="5998" y="6116"/>
                    <a:pt x="5961" y="6538"/>
                    <a:pt x="5979" y="6948"/>
                  </a:cubicBezTo>
                  <a:cubicBezTo>
                    <a:pt x="6090" y="7792"/>
                    <a:pt x="6220" y="8636"/>
                    <a:pt x="6331" y="9479"/>
                  </a:cubicBezTo>
                  <a:cubicBezTo>
                    <a:pt x="6424" y="10156"/>
                    <a:pt x="6479" y="10833"/>
                    <a:pt x="6535" y="11521"/>
                  </a:cubicBezTo>
                  <a:cubicBezTo>
                    <a:pt x="6535" y="11610"/>
                    <a:pt x="6628" y="11732"/>
                    <a:pt x="6479" y="11777"/>
                  </a:cubicBezTo>
                  <a:cubicBezTo>
                    <a:pt x="6313" y="11821"/>
                    <a:pt x="6164" y="11732"/>
                    <a:pt x="6035" y="11677"/>
                  </a:cubicBezTo>
                  <a:cubicBezTo>
                    <a:pt x="5979" y="11655"/>
                    <a:pt x="5942" y="11632"/>
                    <a:pt x="5887" y="11610"/>
                  </a:cubicBezTo>
                  <a:cubicBezTo>
                    <a:pt x="5146" y="11344"/>
                    <a:pt x="4812" y="10911"/>
                    <a:pt x="4571" y="10445"/>
                  </a:cubicBezTo>
                  <a:cubicBezTo>
                    <a:pt x="4164" y="9657"/>
                    <a:pt x="3941" y="8846"/>
                    <a:pt x="3645" y="8047"/>
                  </a:cubicBezTo>
                  <a:cubicBezTo>
                    <a:pt x="3460" y="7526"/>
                    <a:pt x="3275" y="7004"/>
                    <a:pt x="2737" y="6571"/>
                  </a:cubicBezTo>
                  <a:cubicBezTo>
                    <a:pt x="2645" y="6493"/>
                    <a:pt x="2534" y="6405"/>
                    <a:pt x="2330" y="6438"/>
                  </a:cubicBezTo>
                  <a:cubicBezTo>
                    <a:pt x="2145" y="6471"/>
                    <a:pt x="2089" y="6571"/>
                    <a:pt x="2070" y="6671"/>
                  </a:cubicBezTo>
                  <a:cubicBezTo>
                    <a:pt x="1867" y="7415"/>
                    <a:pt x="1718" y="8147"/>
                    <a:pt x="1996" y="8902"/>
                  </a:cubicBezTo>
                  <a:cubicBezTo>
                    <a:pt x="2348" y="9890"/>
                    <a:pt x="2719" y="10867"/>
                    <a:pt x="3682" y="11721"/>
                  </a:cubicBezTo>
                  <a:cubicBezTo>
                    <a:pt x="4164" y="12143"/>
                    <a:pt x="4720" y="12487"/>
                    <a:pt x="5516" y="12709"/>
                  </a:cubicBezTo>
                  <a:cubicBezTo>
                    <a:pt x="5813" y="12798"/>
                    <a:pt x="6331" y="12720"/>
                    <a:pt x="6479" y="12920"/>
                  </a:cubicBezTo>
                  <a:close/>
                  <a:moveTo>
                    <a:pt x="3590" y="11266"/>
                  </a:moveTo>
                  <a:cubicBezTo>
                    <a:pt x="2608" y="10123"/>
                    <a:pt x="2108" y="8913"/>
                    <a:pt x="2163" y="7614"/>
                  </a:cubicBezTo>
                  <a:cubicBezTo>
                    <a:pt x="2182" y="7304"/>
                    <a:pt x="2348" y="7015"/>
                    <a:pt x="2385" y="6638"/>
                  </a:cubicBezTo>
                  <a:cubicBezTo>
                    <a:pt x="3089" y="7281"/>
                    <a:pt x="3256" y="7936"/>
                    <a:pt x="3441" y="8591"/>
                  </a:cubicBezTo>
                  <a:cubicBezTo>
                    <a:pt x="3645" y="9257"/>
                    <a:pt x="3867" y="9934"/>
                    <a:pt x="4201" y="10589"/>
                  </a:cubicBezTo>
                  <a:cubicBezTo>
                    <a:pt x="4553" y="11277"/>
                    <a:pt x="5164" y="11821"/>
                    <a:pt x="6350" y="12065"/>
                  </a:cubicBezTo>
                  <a:cubicBezTo>
                    <a:pt x="6757" y="12143"/>
                    <a:pt x="6572" y="12376"/>
                    <a:pt x="6554" y="12520"/>
                  </a:cubicBezTo>
                  <a:cubicBezTo>
                    <a:pt x="6516" y="12709"/>
                    <a:pt x="6257" y="12576"/>
                    <a:pt x="6109" y="12565"/>
                  </a:cubicBezTo>
                  <a:cubicBezTo>
                    <a:pt x="4923" y="12365"/>
                    <a:pt x="4127" y="11888"/>
                    <a:pt x="3590" y="11266"/>
                  </a:cubicBezTo>
                  <a:close/>
                  <a:moveTo>
                    <a:pt x="10907" y="6926"/>
                  </a:moveTo>
                  <a:cubicBezTo>
                    <a:pt x="11037" y="5938"/>
                    <a:pt x="11259" y="4962"/>
                    <a:pt x="11240" y="3963"/>
                  </a:cubicBezTo>
                  <a:cubicBezTo>
                    <a:pt x="11222" y="3064"/>
                    <a:pt x="10870" y="2231"/>
                    <a:pt x="9962" y="1498"/>
                  </a:cubicBezTo>
                  <a:cubicBezTo>
                    <a:pt x="10110" y="1332"/>
                    <a:pt x="10296" y="1365"/>
                    <a:pt x="10462" y="1487"/>
                  </a:cubicBezTo>
                  <a:cubicBezTo>
                    <a:pt x="10740" y="1676"/>
                    <a:pt x="10925" y="1898"/>
                    <a:pt x="11111" y="2153"/>
                  </a:cubicBezTo>
                  <a:cubicBezTo>
                    <a:pt x="11537" y="1987"/>
                    <a:pt x="11981" y="1820"/>
                    <a:pt x="12481" y="1632"/>
                  </a:cubicBezTo>
                  <a:cubicBezTo>
                    <a:pt x="12463" y="1887"/>
                    <a:pt x="12167" y="1976"/>
                    <a:pt x="11944" y="2042"/>
                  </a:cubicBezTo>
                  <a:cubicBezTo>
                    <a:pt x="11370" y="2220"/>
                    <a:pt x="11259" y="2442"/>
                    <a:pt x="11407" y="2830"/>
                  </a:cubicBezTo>
                  <a:cubicBezTo>
                    <a:pt x="11778" y="3707"/>
                    <a:pt x="11611" y="4595"/>
                    <a:pt x="11481" y="5483"/>
                  </a:cubicBezTo>
                  <a:cubicBezTo>
                    <a:pt x="11444" y="5727"/>
                    <a:pt x="11463" y="5894"/>
                    <a:pt x="11833" y="6038"/>
                  </a:cubicBezTo>
                  <a:cubicBezTo>
                    <a:pt x="12185" y="6171"/>
                    <a:pt x="12463" y="6371"/>
                    <a:pt x="12611" y="6704"/>
                  </a:cubicBezTo>
                  <a:cubicBezTo>
                    <a:pt x="12074" y="6549"/>
                    <a:pt x="11907" y="6249"/>
                    <a:pt x="11463" y="6116"/>
                  </a:cubicBezTo>
                  <a:cubicBezTo>
                    <a:pt x="11296" y="6493"/>
                    <a:pt x="11333" y="6882"/>
                    <a:pt x="11277" y="7259"/>
                  </a:cubicBezTo>
                  <a:cubicBezTo>
                    <a:pt x="11074" y="8658"/>
                    <a:pt x="11129" y="10045"/>
                    <a:pt x="11722" y="11410"/>
                  </a:cubicBezTo>
                  <a:cubicBezTo>
                    <a:pt x="11740" y="11444"/>
                    <a:pt x="11778" y="11477"/>
                    <a:pt x="11796" y="11510"/>
                  </a:cubicBezTo>
                  <a:cubicBezTo>
                    <a:pt x="12074" y="12532"/>
                    <a:pt x="12055" y="13564"/>
                    <a:pt x="11759" y="14585"/>
                  </a:cubicBezTo>
                  <a:cubicBezTo>
                    <a:pt x="11741" y="14629"/>
                    <a:pt x="11722" y="14663"/>
                    <a:pt x="11685" y="14707"/>
                  </a:cubicBezTo>
                  <a:cubicBezTo>
                    <a:pt x="11592" y="14796"/>
                    <a:pt x="11407" y="14818"/>
                    <a:pt x="11259" y="14862"/>
                  </a:cubicBezTo>
                  <a:cubicBezTo>
                    <a:pt x="11203" y="14785"/>
                    <a:pt x="11222" y="14696"/>
                    <a:pt x="11259" y="14618"/>
                  </a:cubicBezTo>
                  <a:cubicBezTo>
                    <a:pt x="11759" y="13475"/>
                    <a:pt x="11629" y="12332"/>
                    <a:pt x="11203" y="11188"/>
                  </a:cubicBezTo>
                  <a:cubicBezTo>
                    <a:pt x="10648" y="9790"/>
                    <a:pt x="10703" y="8358"/>
                    <a:pt x="10907" y="6926"/>
                  </a:cubicBezTo>
                  <a:close/>
                  <a:moveTo>
                    <a:pt x="9203" y="1421"/>
                  </a:moveTo>
                  <a:cubicBezTo>
                    <a:pt x="9128" y="1299"/>
                    <a:pt x="9184" y="1188"/>
                    <a:pt x="9203" y="1066"/>
                  </a:cubicBezTo>
                  <a:cubicBezTo>
                    <a:pt x="9740" y="1043"/>
                    <a:pt x="9703" y="1310"/>
                    <a:pt x="9832" y="1510"/>
                  </a:cubicBezTo>
                  <a:cubicBezTo>
                    <a:pt x="10147" y="2830"/>
                    <a:pt x="9925" y="4151"/>
                    <a:pt x="9925" y="5472"/>
                  </a:cubicBezTo>
                  <a:cubicBezTo>
                    <a:pt x="9944" y="7437"/>
                    <a:pt x="10203" y="9390"/>
                    <a:pt x="10203" y="11344"/>
                  </a:cubicBezTo>
                  <a:cubicBezTo>
                    <a:pt x="10203" y="12376"/>
                    <a:pt x="10203" y="13420"/>
                    <a:pt x="10184" y="14452"/>
                  </a:cubicBezTo>
                  <a:cubicBezTo>
                    <a:pt x="10184" y="14496"/>
                    <a:pt x="10184" y="14541"/>
                    <a:pt x="10184" y="14585"/>
                  </a:cubicBezTo>
                  <a:cubicBezTo>
                    <a:pt x="10166" y="14674"/>
                    <a:pt x="10110" y="14751"/>
                    <a:pt x="9944" y="14751"/>
                  </a:cubicBezTo>
                  <a:cubicBezTo>
                    <a:pt x="9795" y="14740"/>
                    <a:pt x="9758" y="14674"/>
                    <a:pt x="9758" y="14585"/>
                  </a:cubicBezTo>
                  <a:cubicBezTo>
                    <a:pt x="9758" y="14430"/>
                    <a:pt x="9758" y="14274"/>
                    <a:pt x="9777" y="14119"/>
                  </a:cubicBezTo>
                  <a:cubicBezTo>
                    <a:pt x="9962" y="12121"/>
                    <a:pt x="9832" y="10123"/>
                    <a:pt x="9703" y="8136"/>
                  </a:cubicBezTo>
                  <a:cubicBezTo>
                    <a:pt x="9610" y="6726"/>
                    <a:pt x="9462" y="5317"/>
                    <a:pt x="9629" y="3896"/>
                  </a:cubicBezTo>
                  <a:cubicBezTo>
                    <a:pt x="9740" y="3052"/>
                    <a:pt x="9666" y="2231"/>
                    <a:pt x="9203" y="1421"/>
                  </a:cubicBezTo>
                  <a:close/>
                  <a:moveTo>
                    <a:pt x="8462" y="2220"/>
                  </a:moveTo>
                  <a:cubicBezTo>
                    <a:pt x="8147" y="3607"/>
                    <a:pt x="8073" y="4995"/>
                    <a:pt x="8239" y="6393"/>
                  </a:cubicBezTo>
                  <a:cubicBezTo>
                    <a:pt x="8295" y="6904"/>
                    <a:pt x="8295" y="7426"/>
                    <a:pt x="8276" y="7947"/>
                  </a:cubicBezTo>
                  <a:cubicBezTo>
                    <a:pt x="8221" y="9890"/>
                    <a:pt x="8369" y="11821"/>
                    <a:pt x="8647" y="13764"/>
                  </a:cubicBezTo>
                  <a:cubicBezTo>
                    <a:pt x="8702" y="14208"/>
                    <a:pt x="8814" y="14663"/>
                    <a:pt x="8906" y="15107"/>
                  </a:cubicBezTo>
                  <a:cubicBezTo>
                    <a:pt x="8814" y="15107"/>
                    <a:pt x="8721" y="15107"/>
                    <a:pt x="8628" y="15107"/>
                  </a:cubicBezTo>
                  <a:cubicBezTo>
                    <a:pt x="8406" y="14574"/>
                    <a:pt x="8350" y="14030"/>
                    <a:pt x="8295" y="13486"/>
                  </a:cubicBezTo>
                  <a:cubicBezTo>
                    <a:pt x="8165" y="12376"/>
                    <a:pt x="8054" y="11277"/>
                    <a:pt x="8017" y="10167"/>
                  </a:cubicBezTo>
                  <a:cubicBezTo>
                    <a:pt x="7943" y="8136"/>
                    <a:pt x="7906" y="6105"/>
                    <a:pt x="7906" y="4062"/>
                  </a:cubicBezTo>
                  <a:cubicBezTo>
                    <a:pt x="7906" y="3119"/>
                    <a:pt x="8054" y="2176"/>
                    <a:pt x="8443" y="1265"/>
                  </a:cubicBezTo>
                  <a:cubicBezTo>
                    <a:pt x="8499" y="1121"/>
                    <a:pt x="8591" y="988"/>
                    <a:pt x="8647" y="844"/>
                  </a:cubicBezTo>
                  <a:cubicBezTo>
                    <a:pt x="8980" y="599"/>
                    <a:pt x="9073" y="266"/>
                    <a:pt x="9536" y="0"/>
                  </a:cubicBezTo>
                  <a:cubicBezTo>
                    <a:pt x="9518" y="377"/>
                    <a:pt x="9166" y="610"/>
                    <a:pt x="8999" y="888"/>
                  </a:cubicBezTo>
                  <a:cubicBezTo>
                    <a:pt x="8647" y="1310"/>
                    <a:pt x="8573" y="1776"/>
                    <a:pt x="8462" y="2220"/>
                  </a:cubicBezTo>
                  <a:close/>
                  <a:moveTo>
                    <a:pt x="1774" y="11288"/>
                  </a:moveTo>
                  <a:cubicBezTo>
                    <a:pt x="1885" y="11422"/>
                    <a:pt x="2033" y="11577"/>
                    <a:pt x="1607" y="11610"/>
                  </a:cubicBezTo>
                  <a:cubicBezTo>
                    <a:pt x="607" y="10423"/>
                    <a:pt x="-171" y="9202"/>
                    <a:pt x="33" y="7836"/>
                  </a:cubicBezTo>
                  <a:cubicBezTo>
                    <a:pt x="88" y="7448"/>
                    <a:pt x="255" y="7071"/>
                    <a:pt x="570" y="6726"/>
                  </a:cubicBezTo>
                  <a:cubicBezTo>
                    <a:pt x="663" y="6627"/>
                    <a:pt x="755" y="6471"/>
                    <a:pt x="1033" y="6516"/>
                  </a:cubicBezTo>
                  <a:cubicBezTo>
                    <a:pt x="1033" y="6593"/>
                    <a:pt x="1070" y="6671"/>
                    <a:pt x="996" y="6760"/>
                  </a:cubicBezTo>
                  <a:cubicBezTo>
                    <a:pt x="181" y="7703"/>
                    <a:pt x="255" y="8680"/>
                    <a:pt x="737" y="9657"/>
                  </a:cubicBezTo>
                  <a:cubicBezTo>
                    <a:pt x="1033" y="10223"/>
                    <a:pt x="1330" y="10767"/>
                    <a:pt x="1774" y="11288"/>
                  </a:cubicBezTo>
                  <a:close/>
                  <a:moveTo>
                    <a:pt x="17557" y="8169"/>
                  </a:moveTo>
                  <a:cubicBezTo>
                    <a:pt x="17372" y="8092"/>
                    <a:pt x="17372" y="8014"/>
                    <a:pt x="17520" y="7925"/>
                  </a:cubicBezTo>
                  <a:cubicBezTo>
                    <a:pt x="17891" y="8003"/>
                    <a:pt x="18261" y="8081"/>
                    <a:pt x="18669" y="8058"/>
                  </a:cubicBezTo>
                  <a:cubicBezTo>
                    <a:pt x="18669" y="8058"/>
                    <a:pt x="18706" y="8058"/>
                    <a:pt x="18706" y="8058"/>
                  </a:cubicBezTo>
                  <a:cubicBezTo>
                    <a:pt x="18706" y="8058"/>
                    <a:pt x="18743" y="8047"/>
                    <a:pt x="18743" y="8047"/>
                  </a:cubicBezTo>
                  <a:cubicBezTo>
                    <a:pt x="18817" y="8036"/>
                    <a:pt x="18891" y="8014"/>
                    <a:pt x="18965" y="8003"/>
                  </a:cubicBezTo>
                  <a:cubicBezTo>
                    <a:pt x="19299" y="8014"/>
                    <a:pt x="19447" y="7870"/>
                    <a:pt x="19614" y="7725"/>
                  </a:cubicBezTo>
                  <a:cubicBezTo>
                    <a:pt x="19725" y="7637"/>
                    <a:pt x="19891" y="7514"/>
                    <a:pt x="20058" y="7592"/>
                  </a:cubicBezTo>
                  <a:cubicBezTo>
                    <a:pt x="20262" y="7670"/>
                    <a:pt x="20058" y="7792"/>
                    <a:pt x="19984" y="7881"/>
                  </a:cubicBezTo>
                  <a:cubicBezTo>
                    <a:pt x="19539" y="8314"/>
                    <a:pt x="18280" y="8458"/>
                    <a:pt x="17557" y="8169"/>
                  </a:cubicBezTo>
                  <a:close/>
                  <a:moveTo>
                    <a:pt x="11648" y="15595"/>
                  </a:moveTo>
                  <a:cubicBezTo>
                    <a:pt x="12148" y="16272"/>
                    <a:pt x="12370" y="16983"/>
                    <a:pt x="12315" y="17959"/>
                  </a:cubicBezTo>
                  <a:cubicBezTo>
                    <a:pt x="12204" y="18659"/>
                    <a:pt x="12315" y="19602"/>
                    <a:pt x="12074" y="20534"/>
                  </a:cubicBezTo>
                  <a:cubicBezTo>
                    <a:pt x="11981" y="20879"/>
                    <a:pt x="11815" y="21200"/>
                    <a:pt x="11463" y="21478"/>
                  </a:cubicBezTo>
                  <a:cubicBezTo>
                    <a:pt x="11407" y="21533"/>
                    <a:pt x="11314" y="21600"/>
                    <a:pt x="11203" y="21556"/>
                  </a:cubicBezTo>
                  <a:cubicBezTo>
                    <a:pt x="11092" y="21511"/>
                    <a:pt x="11129" y="21434"/>
                    <a:pt x="11185" y="21378"/>
                  </a:cubicBezTo>
                  <a:cubicBezTo>
                    <a:pt x="11740" y="20823"/>
                    <a:pt x="11815" y="20201"/>
                    <a:pt x="11833" y="19591"/>
                  </a:cubicBezTo>
                  <a:cubicBezTo>
                    <a:pt x="11870" y="18670"/>
                    <a:pt x="12111" y="17748"/>
                    <a:pt x="11889" y="16827"/>
                  </a:cubicBezTo>
                  <a:cubicBezTo>
                    <a:pt x="11796" y="16428"/>
                    <a:pt x="11611" y="16039"/>
                    <a:pt x="11351" y="15651"/>
                  </a:cubicBezTo>
                  <a:cubicBezTo>
                    <a:pt x="11296" y="15573"/>
                    <a:pt x="11148" y="15451"/>
                    <a:pt x="11351" y="15406"/>
                  </a:cubicBezTo>
                  <a:cubicBezTo>
                    <a:pt x="11518" y="15384"/>
                    <a:pt x="11592" y="15517"/>
                    <a:pt x="11648" y="15595"/>
                  </a:cubicBezTo>
                  <a:close/>
                  <a:moveTo>
                    <a:pt x="6461" y="17726"/>
                  </a:moveTo>
                  <a:cubicBezTo>
                    <a:pt x="6239" y="18725"/>
                    <a:pt x="6090" y="19724"/>
                    <a:pt x="6313" y="20734"/>
                  </a:cubicBezTo>
                  <a:cubicBezTo>
                    <a:pt x="6350" y="20901"/>
                    <a:pt x="6461" y="21078"/>
                    <a:pt x="6535" y="21245"/>
                  </a:cubicBezTo>
                  <a:cubicBezTo>
                    <a:pt x="6554" y="21300"/>
                    <a:pt x="6665" y="21378"/>
                    <a:pt x="6516" y="21411"/>
                  </a:cubicBezTo>
                  <a:cubicBezTo>
                    <a:pt x="6405" y="21445"/>
                    <a:pt x="6313" y="21378"/>
                    <a:pt x="6257" y="21323"/>
                  </a:cubicBezTo>
                  <a:cubicBezTo>
                    <a:pt x="5979" y="21078"/>
                    <a:pt x="5905" y="20790"/>
                    <a:pt x="5887" y="20501"/>
                  </a:cubicBezTo>
                  <a:cubicBezTo>
                    <a:pt x="5794" y="18925"/>
                    <a:pt x="6016" y="17371"/>
                    <a:pt x="6813" y="15850"/>
                  </a:cubicBezTo>
                  <a:cubicBezTo>
                    <a:pt x="6887" y="15717"/>
                    <a:pt x="6924" y="15562"/>
                    <a:pt x="7146" y="15484"/>
                  </a:cubicBezTo>
                  <a:cubicBezTo>
                    <a:pt x="7369" y="15506"/>
                    <a:pt x="7332" y="15573"/>
                    <a:pt x="7276" y="15651"/>
                  </a:cubicBezTo>
                  <a:cubicBezTo>
                    <a:pt x="6850" y="16328"/>
                    <a:pt x="6609" y="17016"/>
                    <a:pt x="6461" y="17726"/>
                  </a:cubicBezTo>
                  <a:close/>
                  <a:moveTo>
                    <a:pt x="10221" y="16761"/>
                  </a:moveTo>
                  <a:cubicBezTo>
                    <a:pt x="10221" y="16983"/>
                    <a:pt x="10221" y="17205"/>
                    <a:pt x="10221" y="17427"/>
                  </a:cubicBezTo>
                  <a:cubicBezTo>
                    <a:pt x="10203" y="18425"/>
                    <a:pt x="9999" y="19413"/>
                    <a:pt x="9851" y="20401"/>
                  </a:cubicBezTo>
                  <a:cubicBezTo>
                    <a:pt x="9832" y="20479"/>
                    <a:pt x="9851" y="20590"/>
                    <a:pt x="9666" y="20590"/>
                  </a:cubicBezTo>
                  <a:cubicBezTo>
                    <a:pt x="9425" y="20590"/>
                    <a:pt x="9425" y="20457"/>
                    <a:pt x="9443" y="20357"/>
                  </a:cubicBezTo>
                  <a:cubicBezTo>
                    <a:pt x="9480" y="20068"/>
                    <a:pt x="9536" y="19791"/>
                    <a:pt x="9592" y="19502"/>
                  </a:cubicBezTo>
                  <a:cubicBezTo>
                    <a:pt x="9795" y="18592"/>
                    <a:pt x="9869" y="17671"/>
                    <a:pt x="9944" y="16749"/>
                  </a:cubicBezTo>
                  <a:cubicBezTo>
                    <a:pt x="9944" y="16672"/>
                    <a:pt x="9888" y="16550"/>
                    <a:pt x="10092" y="16550"/>
                  </a:cubicBezTo>
                  <a:cubicBezTo>
                    <a:pt x="10259" y="16572"/>
                    <a:pt x="10203" y="16694"/>
                    <a:pt x="10221" y="16761"/>
                  </a:cubicBezTo>
                  <a:close/>
                  <a:moveTo>
                    <a:pt x="8313" y="15884"/>
                  </a:moveTo>
                  <a:cubicBezTo>
                    <a:pt x="8054" y="16394"/>
                    <a:pt x="7887" y="16916"/>
                    <a:pt x="7776" y="17449"/>
                  </a:cubicBezTo>
                  <a:cubicBezTo>
                    <a:pt x="7665" y="17959"/>
                    <a:pt x="7702" y="18459"/>
                    <a:pt x="7702" y="18969"/>
                  </a:cubicBezTo>
                  <a:cubicBezTo>
                    <a:pt x="7702" y="19047"/>
                    <a:pt x="7795" y="19191"/>
                    <a:pt x="7591" y="19202"/>
                  </a:cubicBezTo>
                  <a:cubicBezTo>
                    <a:pt x="7387" y="19214"/>
                    <a:pt x="7406" y="19069"/>
                    <a:pt x="7387" y="18992"/>
                  </a:cubicBezTo>
                  <a:cubicBezTo>
                    <a:pt x="7350" y="18714"/>
                    <a:pt x="7332" y="18437"/>
                    <a:pt x="7313" y="18159"/>
                  </a:cubicBezTo>
                  <a:cubicBezTo>
                    <a:pt x="7295" y="17427"/>
                    <a:pt x="7461" y="16705"/>
                    <a:pt x="7850" y="16006"/>
                  </a:cubicBezTo>
                  <a:cubicBezTo>
                    <a:pt x="7887" y="15939"/>
                    <a:pt x="7924" y="15861"/>
                    <a:pt x="7980" y="15806"/>
                  </a:cubicBezTo>
                  <a:cubicBezTo>
                    <a:pt x="8036" y="15739"/>
                    <a:pt x="8073" y="15651"/>
                    <a:pt x="8221" y="15673"/>
                  </a:cubicBezTo>
                  <a:cubicBezTo>
                    <a:pt x="8425" y="15706"/>
                    <a:pt x="8350" y="15817"/>
                    <a:pt x="8313" y="15884"/>
                  </a:cubicBezTo>
                  <a:close/>
                  <a:moveTo>
                    <a:pt x="8054" y="20934"/>
                  </a:moveTo>
                  <a:cubicBezTo>
                    <a:pt x="8073" y="20956"/>
                    <a:pt x="8036" y="21012"/>
                    <a:pt x="7998" y="21023"/>
                  </a:cubicBezTo>
                  <a:cubicBezTo>
                    <a:pt x="7943" y="21034"/>
                    <a:pt x="7850" y="21045"/>
                    <a:pt x="7776" y="21023"/>
                  </a:cubicBezTo>
                  <a:cubicBezTo>
                    <a:pt x="7572" y="20956"/>
                    <a:pt x="7406" y="20401"/>
                    <a:pt x="7554" y="20301"/>
                  </a:cubicBezTo>
                  <a:cubicBezTo>
                    <a:pt x="7572" y="20279"/>
                    <a:pt x="7628" y="20279"/>
                    <a:pt x="7702" y="20257"/>
                  </a:cubicBezTo>
                  <a:cubicBezTo>
                    <a:pt x="7721" y="20279"/>
                    <a:pt x="7758" y="20301"/>
                    <a:pt x="7776" y="20324"/>
                  </a:cubicBezTo>
                  <a:cubicBezTo>
                    <a:pt x="7869" y="20534"/>
                    <a:pt x="7961" y="20734"/>
                    <a:pt x="8054" y="20934"/>
                  </a:cubicBezTo>
                  <a:close/>
                  <a:moveTo>
                    <a:pt x="12667" y="12532"/>
                  </a:moveTo>
                  <a:cubicBezTo>
                    <a:pt x="12871" y="12232"/>
                    <a:pt x="13056" y="11977"/>
                    <a:pt x="13241" y="11721"/>
                  </a:cubicBezTo>
                  <a:cubicBezTo>
                    <a:pt x="14149" y="10467"/>
                    <a:pt x="14649" y="9146"/>
                    <a:pt x="15019" y="7814"/>
                  </a:cubicBezTo>
                  <a:cubicBezTo>
                    <a:pt x="15149" y="7337"/>
                    <a:pt x="15112" y="6860"/>
                    <a:pt x="15131" y="6382"/>
                  </a:cubicBezTo>
                  <a:cubicBezTo>
                    <a:pt x="15131" y="6294"/>
                    <a:pt x="15093" y="6160"/>
                    <a:pt x="15297" y="6160"/>
                  </a:cubicBezTo>
                  <a:cubicBezTo>
                    <a:pt x="15538" y="6149"/>
                    <a:pt x="15501" y="6294"/>
                    <a:pt x="15501" y="6393"/>
                  </a:cubicBezTo>
                  <a:cubicBezTo>
                    <a:pt x="15557" y="7681"/>
                    <a:pt x="15168" y="8924"/>
                    <a:pt x="14593" y="10156"/>
                  </a:cubicBezTo>
                  <a:cubicBezTo>
                    <a:pt x="14241" y="10900"/>
                    <a:pt x="13778" y="11621"/>
                    <a:pt x="13111" y="12287"/>
                  </a:cubicBezTo>
                  <a:cubicBezTo>
                    <a:pt x="13000" y="12354"/>
                    <a:pt x="12945" y="12465"/>
                    <a:pt x="12667" y="12532"/>
                  </a:cubicBezTo>
                  <a:close/>
                  <a:moveTo>
                    <a:pt x="16353" y="8547"/>
                  </a:moveTo>
                  <a:cubicBezTo>
                    <a:pt x="16168" y="9224"/>
                    <a:pt x="15853" y="9912"/>
                    <a:pt x="15445" y="10578"/>
                  </a:cubicBezTo>
                  <a:cubicBezTo>
                    <a:pt x="15038" y="11233"/>
                    <a:pt x="14556" y="11854"/>
                    <a:pt x="13760" y="12376"/>
                  </a:cubicBezTo>
                  <a:cubicBezTo>
                    <a:pt x="13334" y="12665"/>
                    <a:pt x="13000" y="13009"/>
                    <a:pt x="12630" y="13320"/>
                  </a:cubicBezTo>
                  <a:cubicBezTo>
                    <a:pt x="12574" y="13375"/>
                    <a:pt x="12519" y="13486"/>
                    <a:pt x="12370" y="13420"/>
                  </a:cubicBezTo>
                  <a:cubicBezTo>
                    <a:pt x="12259" y="13375"/>
                    <a:pt x="12333" y="13286"/>
                    <a:pt x="12407" y="13220"/>
                  </a:cubicBezTo>
                  <a:cubicBezTo>
                    <a:pt x="12815" y="12865"/>
                    <a:pt x="13185" y="12487"/>
                    <a:pt x="13630" y="12154"/>
                  </a:cubicBezTo>
                  <a:cubicBezTo>
                    <a:pt x="14797" y="11299"/>
                    <a:pt x="15279" y="10289"/>
                    <a:pt x="15742" y="9257"/>
                  </a:cubicBezTo>
                  <a:cubicBezTo>
                    <a:pt x="15853" y="9013"/>
                    <a:pt x="15927" y="8758"/>
                    <a:pt x="16020" y="8502"/>
                  </a:cubicBezTo>
                  <a:cubicBezTo>
                    <a:pt x="16038" y="8425"/>
                    <a:pt x="16020" y="8303"/>
                    <a:pt x="16224" y="8314"/>
                  </a:cubicBezTo>
                  <a:cubicBezTo>
                    <a:pt x="16409" y="8325"/>
                    <a:pt x="16353" y="8436"/>
                    <a:pt x="16353" y="8547"/>
                  </a:cubicBezTo>
                  <a:close/>
                  <a:moveTo>
                    <a:pt x="20077" y="8813"/>
                  </a:moveTo>
                  <a:cubicBezTo>
                    <a:pt x="19984" y="8835"/>
                    <a:pt x="19891" y="8846"/>
                    <a:pt x="19836" y="8791"/>
                  </a:cubicBezTo>
                  <a:cubicBezTo>
                    <a:pt x="19743" y="8702"/>
                    <a:pt x="19910" y="8702"/>
                    <a:pt x="19966" y="8658"/>
                  </a:cubicBezTo>
                  <a:cubicBezTo>
                    <a:pt x="20429" y="8414"/>
                    <a:pt x="20781" y="8136"/>
                    <a:pt x="20873" y="7670"/>
                  </a:cubicBezTo>
                  <a:cubicBezTo>
                    <a:pt x="20540" y="7992"/>
                    <a:pt x="20299" y="8258"/>
                    <a:pt x="19891" y="8458"/>
                  </a:cubicBezTo>
                  <a:cubicBezTo>
                    <a:pt x="19558" y="8624"/>
                    <a:pt x="19169" y="8691"/>
                    <a:pt x="18780" y="8769"/>
                  </a:cubicBezTo>
                  <a:cubicBezTo>
                    <a:pt x="18706" y="8780"/>
                    <a:pt x="18613" y="8780"/>
                    <a:pt x="18576" y="8735"/>
                  </a:cubicBezTo>
                  <a:cubicBezTo>
                    <a:pt x="18539" y="8680"/>
                    <a:pt x="18613" y="8647"/>
                    <a:pt x="18669" y="8624"/>
                  </a:cubicBezTo>
                  <a:cubicBezTo>
                    <a:pt x="18854" y="8558"/>
                    <a:pt x="19039" y="8502"/>
                    <a:pt x="19225" y="8436"/>
                  </a:cubicBezTo>
                  <a:cubicBezTo>
                    <a:pt x="19910" y="8225"/>
                    <a:pt x="20355" y="7903"/>
                    <a:pt x="20447" y="7437"/>
                  </a:cubicBezTo>
                  <a:cubicBezTo>
                    <a:pt x="20466" y="7315"/>
                    <a:pt x="20503" y="7215"/>
                    <a:pt x="20744" y="7215"/>
                  </a:cubicBezTo>
                  <a:cubicBezTo>
                    <a:pt x="20966" y="7204"/>
                    <a:pt x="21114" y="7270"/>
                    <a:pt x="21188" y="7403"/>
                  </a:cubicBezTo>
                  <a:cubicBezTo>
                    <a:pt x="21429" y="7792"/>
                    <a:pt x="20725" y="8669"/>
                    <a:pt x="20077" y="8813"/>
                  </a:cubicBezTo>
                  <a:close/>
                  <a:moveTo>
                    <a:pt x="16538" y="6826"/>
                  </a:moveTo>
                  <a:cubicBezTo>
                    <a:pt x="16520" y="6915"/>
                    <a:pt x="16538" y="7015"/>
                    <a:pt x="16390" y="7004"/>
                  </a:cubicBezTo>
                  <a:cubicBezTo>
                    <a:pt x="16186" y="6993"/>
                    <a:pt x="16224" y="6871"/>
                    <a:pt x="16224" y="6793"/>
                  </a:cubicBezTo>
                  <a:cubicBezTo>
                    <a:pt x="16224" y="6726"/>
                    <a:pt x="16205" y="6615"/>
                    <a:pt x="16372" y="6627"/>
                  </a:cubicBezTo>
                  <a:cubicBezTo>
                    <a:pt x="16557" y="6638"/>
                    <a:pt x="16520" y="6760"/>
                    <a:pt x="16538" y="6826"/>
                  </a:cubicBezTo>
                  <a:close/>
                  <a:moveTo>
                    <a:pt x="7350" y="14374"/>
                  </a:moveTo>
                  <a:cubicBezTo>
                    <a:pt x="7350" y="14308"/>
                    <a:pt x="7387" y="14263"/>
                    <a:pt x="7498" y="14252"/>
                  </a:cubicBezTo>
                  <a:cubicBezTo>
                    <a:pt x="7609" y="14263"/>
                    <a:pt x="7702" y="14296"/>
                    <a:pt x="7721" y="14363"/>
                  </a:cubicBezTo>
                  <a:cubicBezTo>
                    <a:pt x="7739" y="14441"/>
                    <a:pt x="7684" y="14485"/>
                    <a:pt x="7554" y="14485"/>
                  </a:cubicBezTo>
                  <a:cubicBezTo>
                    <a:pt x="7406" y="14496"/>
                    <a:pt x="7350" y="14441"/>
                    <a:pt x="7350" y="14374"/>
                  </a:cubicBezTo>
                  <a:close/>
                  <a:moveTo>
                    <a:pt x="940" y="4784"/>
                  </a:moveTo>
                  <a:cubicBezTo>
                    <a:pt x="1052" y="4762"/>
                    <a:pt x="1107" y="4817"/>
                    <a:pt x="1126" y="4873"/>
                  </a:cubicBezTo>
                  <a:cubicBezTo>
                    <a:pt x="1274" y="5339"/>
                    <a:pt x="1793" y="5672"/>
                    <a:pt x="2330" y="5994"/>
                  </a:cubicBezTo>
                  <a:cubicBezTo>
                    <a:pt x="2311" y="5994"/>
                    <a:pt x="2274" y="6005"/>
                    <a:pt x="2256" y="6005"/>
                  </a:cubicBezTo>
                  <a:cubicBezTo>
                    <a:pt x="2219" y="6005"/>
                    <a:pt x="2182" y="6005"/>
                    <a:pt x="2145" y="6016"/>
                  </a:cubicBezTo>
                  <a:cubicBezTo>
                    <a:pt x="2052" y="6016"/>
                    <a:pt x="1978" y="6005"/>
                    <a:pt x="1885" y="6005"/>
                  </a:cubicBezTo>
                  <a:cubicBezTo>
                    <a:pt x="1478" y="5750"/>
                    <a:pt x="1052" y="5483"/>
                    <a:pt x="922" y="5117"/>
                  </a:cubicBezTo>
                  <a:cubicBezTo>
                    <a:pt x="903" y="5050"/>
                    <a:pt x="866" y="4995"/>
                    <a:pt x="866" y="4928"/>
                  </a:cubicBezTo>
                  <a:cubicBezTo>
                    <a:pt x="866" y="4873"/>
                    <a:pt x="829" y="4806"/>
                    <a:pt x="940" y="4784"/>
                  </a:cubicBezTo>
                  <a:close/>
                  <a:moveTo>
                    <a:pt x="3719" y="6160"/>
                  </a:moveTo>
                  <a:cubicBezTo>
                    <a:pt x="3497" y="6105"/>
                    <a:pt x="3256" y="6038"/>
                    <a:pt x="3034" y="5983"/>
                  </a:cubicBezTo>
                  <a:cubicBezTo>
                    <a:pt x="3071" y="5772"/>
                    <a:pt x="3238" y="5838"/>
                    <a:pt x="3423" y="5905"/>
                  </a:cubicBezTo>
                  <a:cubicBezTo>
                    <a:pt x="3590" y="5961"/>
                    <a:pt x="3701" y="6038"/>
                    <a:pt x="3719" y="6160"/>
                  </a:cubicBezTo>
                  <a:close/>
                  <a:moveTo>
                    <a:pt x="477" y="4107"/>
                  </a:moveTo>
                  <a:cubicBezTo>
                    <a:pt x="366" y="3852"/>
                    <a:pt x="292" y="3596"/>
                    <a:pt x="311" y="3474"/>
                  </a:cubicBezTo>
                  <a:cubicBezTo>
                    <a:pt x="329" y="2953"/>
                    <a:pt x="440" y="2575"/>
                    <a:pt x="589" y="2198"/>
                  </a:cubicBezTo>
                  <a:cubicBezTo>
                    <a:pt x="626" y="2131"/>
                    <a:pt x="626" y="2020"/>
                    <a:pt x="774" y="2042"/>
                  </a:cubicBezTo>
                  <a:cubicBezTo>
                    <a:pt x="978" y="2065"/>
                    <a:pt x="885" y="2176"/>
                    <a:pt x="866" y="2242"/>
                  </a:cubicBezTo>
                  <a:cubicBezTo>
                    <a:pt x="811" y="2420"/>
                    <a:pt x="737" y="2586"/>
                    <a:pt x="681" y="2753"/>
                  </a:cubicBezTo>
                  <a:cubicBezTo>
                    <a:pt x="551" y="3197"/>
                    <a:pt x="551" y="3641"/>
                    <a:pt x="737" y="4074"/>
                  </a:cubicBezTo>
                  <a:cubicBezTo>
                    <a:pt x="755" y="4129"/>
                    <a:pt x="829" y="4218"/>
                    <a:pt x="700" y="4240"/>
                  </a:cubicBezTo>
                  <a:cubicBezTo>
                    <a:pt x="533" y="4273"/>
                    <a:pt x="496" y="4173"/>
                    <a:pt x="477" y="4107"/>
                  </a:cubicBezTo>
                  <a:close/>
                  <a:moveTo>
                    <a:pt x="1163" y="4151"/>
                  </a:moveTo>
                  <a:cubicBezTo>
                    <a:pt x="1237" y="3752"/>
                    <a:pt x="1311" y="3341"/>
                    <a:pt x="1367" y="2941"/>
                  </a:cubicBezTo>
                  <a:cubicBezTo>
                    <a:pt x="1404" y="2664"/>
                    <a:pt x="1367" y="2386"/>
                    <a:pt x="1367" y="2109"/>
                  </a:cubicBezTo>
                  <a:cubicBezTo>
                    <a:pt x="1422" y="2109"/>
                    <a:pt x="1459" y="2109"/>
                    <a:pt x="1515" y="2109"/>
                  </a:cubicBezTo>
                  <a:cubicBezTo>
                    <a:pt x="1681" y="2231"/>
                    <a:pt x="1681" y="2386"/>
                    <a:pt x="1681" y="2531"/>
                  </a:cubicBezTo>
                  <a:cubicBezTo>
                    <a:pt x="1719" y="3086"/>
                    <a:pt x="1515" y="3630"/>
                    <a:pt x="1422" y="4185"/>
                  </a:cubicBezTo>
                  <a:cubicBezTo>
                    <a:pt x="1404" y="4240"/>
                    <a:pt x="1422" y="4318"/>
                    <a:pt x="1292" y="4307"/>
                  </a:cubicBezTo>
                  <a:cubicBezTo>
                    <a:pt x="1163" y="4296"/>
                    <a:pt x="1144" y="4218"/>
                    <a:pt x="1163" y="4151"/>
                  </a:cubicBezTo>
                  <a:close/>
                  <a:moveTo>
                    <a:pt x="3126" y="5250"/>
                  </a:moveTo>
                  <a:cubicBezTo>
                    <a:pt x="3793" y="5661"/>
                    <a:pt x="4516" y="5994"/>
                    <a:pt x="5516" y="6094"/>
                  </a:cubicBezTo>
                  <a:cubicBezTo>
                    <a:pt x="5109" y="6249"/>
                    <a:pt x="4701" y="6216"/>
                    <a:pt x="4034" y="5961"/>
                  </a:cubicBezTo>
                  <a:cubicBezTo>
                    <a:pt x="3608" y="5783"/>
                    <a:pt x="3145" y="5616"/>
                    <a:pt x="3126" y="5250"/>
                  </a:cubicBezTo>
                  <a:close/>
                  <a:moveTo>
                    <a:pt x="2089" y="4218"/>
                  </a:moveTo>
                  <a:cubicBezTo>
                    <a:pt x="1996" y="3996"/>
                    <a:pt x="1885" y="3763"/>
                    <a:pt x="2089" y="3474"/>
                  </a:cubicBezTo>
                  <a:cubicBezTo>
                    <a:pt x="2311" y="3741"/>
                    <a:pt x="2311" y="3974"/>
                    <a:pt x="2330" y="4207"/>
                  </a:cubicBezTo>
                  <a:cubicBezTo>
                    <a:pt x="2330" y="4251"/>
                    <a:pt x="2293" y="4284"/>
                    <a:pt x="2237" y="4273"/>
                  </a:cubicBezTo>
                  <a:cubicBezTo>
                    <a:pt x="2182" y="4273"/>
                    <a:pt x="2108" y="4240"/>
                    <a:pt x="2089" y="4218"/>
                  </a:cubicBezTo>
                  <a:close/>
                  <a:moveTo>
                    <a:pt x="5312" y="6449"/>
                  </a:moveTo>
                  <a:cubicBezTo>
                    <a:pt x="5442" y="6460"/>
                    <a:pt x="5627" y="6427"/>
                    <a:pt x="5627" y="6549"/>
                  </a:cubicBezTo>
                  <a:cubicBezTo>
                    <a:pt x="5627" y="6660"/>
                    <a:pt x="5461" y="6660"/>
                    <a:pt x="5331" y="6671"/>
                  </a:cubicBezTo>
                  <a:cubicBezTo>
                    <a:pt x="5275" y="6671"/>
                    <a:pt x="5201" y="6671"/>
                    <a:pt x="5146" y="6682"/>
                  </a:cubicBezTo>
                  <a:cubicBezTo>
                    <a:pt x="4997" y="6682"/>
                    <a:pt x="4831" y="6693"/>
                    <a:pt x="4720" y="6604"/>
                  </a:cubicBezTo>
                  <a:cubicBezTo>
                    <a:pt x="4645" y="6560"/>
                    <a:pt x="4553" y="6504"/>
                    <a:pt x="4608" y="6438"/>
                  </a:cubicBezTo>
                  <a:cubicBezTo>
                    <a:pt x="4664" y="6382"/>
                    <a:pt x="4775" y="6405"/>
                    <a:pt x="4849" y="6416"/>
                  </a:cubicBezTo>
                  <a:cubicBezTo>
                    <a:pt x="4997" y="6427"/>
                    <a:pt x="5164" y="6438"/>
                    <a:pt x="5312" y="644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0" name="Shape">
              <a:extLst>
                <a:ext uri="{FF2B5EF4-FFF2-40B4-BE49-F238E27FC236}">
                  <a16:creationId xmlns:a16="http://schemas.microsoft.com/office/drawing/2014/main" id="{1F8F3D89-B20B-B945-06DA-D83DE7C73D80}"/>
                </a:ext>
              </a:extLst>
            </p:cNvPr>
            <p:cNvSpPr/>
            <p:nvPr/>
          </p:nvSpPr>
          <p:spPr>
            <a:xfrm>
              <a:off x="8128000" y="533399"/>
              <a:ext cx="767372" cy="1644974"/>
            </a:xfrm>
            <a:custGeom>
              <a:avLst/>
              <a:gdLst/>
              <a:ahLst/>
              <a:cxnLst>
                <a:cxn ang="0">
                  <a:pos x="wd2" y="hd2"/>
                </a:cxn>
                <a:cxn ang="5400000">
                  <a:pos x="wd2" y="hd2"/>
                </a:cxn>
                <a:cxn ang="10800000">
                  <a:pos x="wd2" y="hd2"/>
                </a:cxn>
                <a:cxn ang="16200000">
                  <a:pos x="wd2" y="hd2"/>
                </a:cxn>
              </a:cxnLst>
              <a:rect l="0" t="0" r="r" b="b"/>
              <a:pathLst>
                <a:path w="20882" h="21505" extrusionOk="0">
                  <a:moveTo>
                    <a:pt x="20300" y="21063"/>
                  </a:moveTo>
                  <a:cubicBezTo>
                    <a:pt x="19159" y="21263"/>
                    <a:pt x="17984" y="21495"/>
                    <a:pt x="16740" y="21495"/>
                  </a:cubicBezTo>
                  <a:cubicBezTo>
                    <a:pt x="16464" y="21495"/>
                    <a:pt x="16153" y="21545"/>
                    <a:pt x="15945" y="21412"/>
                  </a:cubicBezTo>
                  <a:cubicBezTo>
                    <a:pt x="15773" y="20748"/>
                    <a:pt x="15565" y="20067"/>
                    <a:pt x="15461" y="19403"/>
                  </a:cubicBezTo>
                  <a:cubicBezTo>
                    <a:pt x="14943" y="16514"/>
                    <a:pt x="14667" y="13609"/>
                    <a:pt x="14770" y="10703"/>
                  </a:cubicBezTo>
                  <a:cubicBezTo>
                    <a:pt x="14805" y="9923"/>
                    <a:pt x="14805" y="9159"/>
                    <a:pt x="14701" y="8379"/>
                  </a:cubicBezTo>
                  <a:cubicBezTo>
                    <a:pt x="14390" y="6287"/>
                    <a:pt x="14528" y="4212"/>
                    <a:pt x="15116" y="2136"/>
                  </a:cubicBezTo>
                  <a:cubicBezTo>
                    <a:pt x="15289" y="1456"/>
                    <a:pt x="15461" y="775"/>
                    <a:pt x="16118" y="144"/>
                  </a:cubicBezTo>
                  <a:cubicBezTo>
                    <a:pt x="16222" y="227"/>
                    <a:pt x="16256" y="343"/>
                    <a:pt x="16498" y="393"/>
                  </a:cubicBezTo>
                  <a:cubicBezTo>
                    <a:pt x="16464" y="576"/>
                    <a:pt x="16360" y="742"/>
                    <a:pt x="16498" y="924"/>
                  </a:cubicBezTo>
                  <a:cubicBezTo>
                    <a:pt x="17328" y="2120"/>
                    <a:pt x="17466" y="3365"/>
                    <a:pt x="17293" y="4610"/>
                  </a:cubicBezTo>
                  <a:cubicBezTo>
                    <a:pt x="16982" y="6735"/>
                    <a:pt x="17259" y="8844"/>
                    <a:pt x="17431" y="10952"/>
                  </a:cubicBezTo>
                  <a:cubicBezTo>
                    <a:pt x="17673" y="13941"/>
                    <a:pt x="17915" y="16913"/>
                    <a:pt x="17570" y="19901"/>
                  </a:cubicBezTo>
                  <a:cubicBezTo>
                    <a:pt x="17535" y="20134"/>
                    <a:pt x="17535" y="20366"/>
                    <a:pt x="17535" y="20598"/>
                  </a:cubicBezTo>
                  <a:cubicBezTo>
                    <a:pt x="17535" y="20715"/>
                    <a:pt x="17604" y="20831"/>
                    <a:pt x="17881" y="20847"/>
                  </a:cubicBezTo>
                  <a:cubicBezTo>
                    <a:pt x="18226" y="20864"/>
                    <a:pt x="18295" y="20731"/>
                    <a:pt x="18330" y="20598"/>
                  </a:cubicBezTo>
                  <a:cubicBezTo>
                    <a:pt x="18365" y="20532"/>
                    <a:pt x="18330" y="20466"/>
                    <a:pt x="18330" y="20399"/>
                  </a:cubicBezTo>
                  <a:cubicBezTo>
                    <a:pt x="18330" y="18855"/>
                    <a:pt x="18365" y="17295"/>
                    <a:pt x="18365" y="15750"/>
                  </a:cubicBezTo>
                  <a:cubicBezTo>
                    <a:pt x="18365" y="12812"/>
                    <a:pt x="17881" y="9890"/>
                    <a:pt x="17846" y="6968"/>
                  </a:cubicBezTo>
                  <a:cubicBezTo>
                    <a:pt x="17812" y="4992"/>
                    <a:pt x="18261" y="3016"/>
                    <a:pt x="17673" y="1041"/>
                  </a:cubicBezTo>
                  <a:cubicBezTo>
                    <a:pt x="17742" y="1041"/>
                    <a:pt x="17812" y="1041"/>
                    <a:pt x="17881" y="1041"/>
                  </a:cubicBezTo>
                  <a:cubicBezTo>
                    <a:pt x="19574" y="2136"/>
                    <a:pt x="20265" y="3382"/>
                    <a:pt x="20265" y="4726"/>
                  </a:cubicBezTo>
                  <a:cubicBezTo>
                    <a:pt x="20300" y="6204"/>
                    <a:pt x="19885" y="7682"/>
                    <a:pt x="19643" y="9159"/>
                  </a:cubicBezTo>
                  <a:cubicBezTo>
                    <a:pt x="19298" y="11301"/>
                    <a:pt x="19194" y="13443"/>
                    <a:pt x="20162" y="15551"/>
                  </a:cubicBezTo>
                  <a:cubicBezTo>
                    <a:pt x="20957" y="17245"/>
                    <a:pt x="21233" y="18971"/>
                    <a:pt x="20265" y="20681"/>
                  </a:cubicBezTo>
                  <a:cubicBezTo>
                    <a:pt x="20231" y="20814"/>
                    <a:pt x="20196" y="20947"/>
                    <a:pt x="20300" y="21063"/>
                  </a:cubicBezTo>
                  <a:close/>
                  <a:moveTo>
                    <a:pt x="14770" y="19005"/>
                  </a:moveTo>
                  <a:cubicBezTo>
                    <a:pt x="14528" y="17344"/>
                    <a:pt x="14321" y="15701"/>
                    <a:pt x="14252" y="14040"/>
                  </a:cubicBezTo>
                  <a:cubicBezTo>
                    <a:pt x="14114" y="11002"/>
                    <a:pt x="14045" y="7964"/>
                    <a:pt x="14045" y="4909"/>
                  </a:cubicBezTo>
                  <a:cubicBezTo>
                    <a:pt x="14045" y="3498"/>
                    <a:pt x="14321" y="2087"/>
                    <a:pt x="15047" y="725"/>
                  </a:cubicBezTo>
                  <a:cubicBezTo>
                    <a:pt x="15150" y="509"/>
                    <a:pt x="15323" y="310"/>
                    <a:pt x="15427" y="94"/>
                  </a:cubicBezTo>
                  <a:cubicBezTo>
                    <a:pt x="14978" y="-22"/>
                    <a:pt x="14494" y="-22"/>
                    <a:pt x="14010" y="44"/>
                  </a:cubicBezTo>
                  <a:cubicBezTo>
                    <a:pt x="13422" y="144"/>
                    <a:pt x="12835" y="244"/>
                    <a:pt x="12247" y="343"/>
                  </a:cubicBezTo>
                  <a:cubicBezTo>
                    <a:pt x="12420" y="509"/>
                    <a:pt x="12317" y="659"/>
                    <a:pt x="12144" y="808"/>
                  </a:cubicBezTo>
                  <a:cubicBezTo>
                    <a:pt x="11349" y="1605"/>
                    <a:pt x="11072" y="2452"/>
                    <a:pt x="11072" y="3299"/>
                  </a:cubicBezTo>
                  <a:cubicBezTo>
                    <a:pt x="11072" y="5324"/>
                    <a:pt x="10830" y="7366"/>
                    <a:pt x="11211" y="9392"/>
                  </a:cubicBezTo>
                  <a:cubicBezTo>
                    <a:pt x="11695" y="11816"/>
                    <a:pt x="11729" y="14240"/>
                    <a:pt x="12144" y="16664"/>
                  </a:cubicBezTo>
                  <a:cubicBezTo>
                    <a:pt x="12282" y="17461"/>
                    <a:pt x="12144" y="18257"/>
                    <a:pt x="12109" y="19071"/>
                  </a:cubicBezTo>
                  <a:cubicBezTo>
                    <a:pt x="12109" y="19220"/>
                    <a:pt x="12006" y="19353"/>
                    <a:pt x="11591" y="19303"/>
                  </a:cubicBezTo>
                  <a:cubicBezTo>
                    <a:pt x="11418" y="19968"/>
                    <a:pt x="11695" y="20615"/>
                    <a:pt x="11936" y="21263"/>
                  </a:cubicBezTo>
                  <a:cubicBezTo>
                    <a:pt x="12144" y="21279"/>
                    <a:pt x="12317" y="21296"/>
                    <a:pt x="12524" y="21312"/>
                  </a:cubicBezTo>
                  <a:cubicBezTo>
                    <a:pt x="13457" y="21362"/>
                    <a:pt x="14390" y="21578"/>
                    <a:pt x="15358" y="21429"/>
                  </a:cubicBezTo>
                  <a:cubicBezTo>
                    <a:pt x="14978" y="20632"/>
                    <a:pt x="14874" y="19802"/>
                    <a:pt x="14770" y="19005"/>
                  </a:cubicBezTo>
                  <a:close/>
                  <a:moveTo>
                    <a:pt x="13664" y="20300"/>
                  </a:moveTo>
                  <a:cubicBezTo>
                    <a:pt x="13699" y="20416"/>
                    <a:pt x="13595" y="20482"/>
                    <a:pt x="13353" y="20482"/>
                  </a:cubicBezTo>
                  <a:cubicBezTo>
                    <a:pt x="13111" y="20482"/>
                    <a:pt x="13008" y="20416"/>
                    <a:pt x="12973" y="20300"/>
                  </a:cubicBezTo>
                  <a:cubicBezTo>
                    <a:pt x="12973" y="20200"/>
                    <a:pt x="13042" y="20134"/>
                    <a:pt x="13250" y="20117"/>
                  </a:cubicBezTo>
                  <a:cubicBezTo>
                    <a:pt x="13457" y="20150"/>
                    <a:pt x="13630" y="20200"/>
                    <a:pt x="13664" y="20300"/>
                  </a:cubicBezTo>
                  <a:close/>
                  <a:moveTo>
                    <a:pt x="1154" y="8927"/>
                  </a:moveTo>
                  <a:cubicBezTo>
                    <a:pt x="-367" y="10338"/>
                    <a:pt x="-229" y="11799"/>
                    <a:pt x="670" y="13260"/>
                  </a:cubicBezTo>
                  <a:cubicBezTo>
                    <a:pt x="1188" y="14090"/>
                    <a:pt x="1776" y="14920"/>
                    <a:pt x="2571" y="15701"/>
                  </a:cubicBezTo>
                  <a:cubicBezTo>
                    <a:pt x="2778" y="15900"/>
                    <a:pt x="3054" y="16132"/>
                    <a:pt x="2260" y="16182"/>
                  </a:cubicBezTo>
                  <a:cubicBezTo>
                    <a:pt x="3400" y="17128"/>
                    <a:pt x="5024" y="17826"/>
                    <a:pt x="6994" y="18357"/>
                  </a:cubicBezTo>
                  <a:cubicBezTo>
                    <a:pt x="8377" y="18739"/>
                    <a:pt x="9932" y="18888"/>
                    <a:pt x="11418" y="19171"/>
                  </a:cubicBezTo>
                  <a:cubicBezTo>
                    <a:pt x="11418" y="18822"/>
                    <a:pt x="11660" y="18440"/>
                    <a:pt x="11383" y="18141"/>
                  </a:cubicBezTo>
                  <a:cubicBezTo>
                    <a:pt x="11107" y="17842"/>
                    <a:pt x="10139" y="17942"/>
                    <a:pt x="9483" y="17809"/>
                  </a:cubicBezTo>
                  <a:cubicBezTo>
                    <a:pt x="8031" y="17477"/>
                    <a:pt x="6960" y="16962"/>
                    <a:pt x="6061" y="16332"/>
                  </a:cubicBezTo>
                  <a:cubicBezTo>
                    <a:pt x="4264" y="15053"/>
                    <a:pt x="3607" y="13592"/>
                    <a:pt x="2916" y="12115"/>
                  </a:cubicBezTo>
                  <a:cubicBezTo>
                    <a:pt x="2398" y="11002"/>
                    <a:pt x="2709" y="9890"/>
                    <a:pt x="3054" y="8777"/>
                  </a:cubicBezTo>
                  <a:cubicBezTo>
                    <a:pt x="3124" y="8611"/>
                    <a:pt x="3193" y="8479"/>
                    <a:pt x="3538" y="8429"/>
                  </a:cubicBezTo>
                  <a:cubicBezTo>
                    <a:pt x="3918" y="8379"/>
                    <a:pt x="4126" y="8512"/>
                    <a:pt x="4299" y="8628"/>
                  </a:cubicBezTo>
                  <a:cubicBezTo>
                    <a:pt x="5301" y="9292"/>
                    <a:pt x="5646" y="10056"/>
                    <a:pt x="5992" y="10836"/>
                  </a:cubicBezTo>
                  <a:cubicBezTo>
                    <a:pt x="6545" y="12031"/>
                    <a:pt x="6960" y="13243"/>
                    <a:pt x="7720" y="14422"/>
                  </a:cubicBezTo>
                  <a:cubicBezTo>
                    <a:pt x="8169" y="15120"/>
                    <a:pt x="8791" y="15767"/>
                    <a:pt x="10174" y="16166"/>
                  </a:cubicBezTo>
                  <a:cubicBezTo>
                    <a:pt x="10485" y="16066"/>
                    <a:pt x="10519" y="15950"/>
                    <a:pt x="10416" y="15767"/>
                  </a:cubicBezTo>
                  <a:cubicBezTo>
                    <a:pt x="9655" y="14123"/>
                    <a:pt x="9033" y="12463"/>
                    <a:pt x="8584" y="10786"/>
                  </a:cubicBezTo>
                  <a:cubicBezTo>
                    <a:pt x="8480" y="10388"/>
                    <a:pt x="8238" y="10006"/>
                    <a:pt x="8066" y="9624"/>
                  </a:cubicBezTo>
                  <a:cubicBezTo>
                    <a:pt x="7547" y="9043"/>
                    <a:pt x="6891" y="8512"/>
                    <a:pt x="6165" y="8014"/>
                  </a:cubicBezTo>
                  <a:cubicBezTo>
                    <a:pt x="5750" y="7931"/>
                    <a:pt x="5301" y="7831"/>
                    <a:pt x="4886" y="7748"/>
                  </a:cubicBezTo>
                  <a:cubicBezTo>
                    <a:pt x="4437" y="7765"/>
                    <a:pt x="4022" y="7765"/>
                    <a:pt x="3573" y="7781"/>
                  </a:cubicBezTo>
                  <a:cubicBezTo>
                    <a:pt x="3538" y="7781"/>
                    <a:pt x="3469" y="7798"/>
                    <a:pt x="3435" y="7798"/>
                  </a:cubicBezTo>
                  <a:cubicBezTo>
                    <a:pt x="3365" y="7831"/>
                    <a:pt x="3331" y="7848"/>
                    <a:pt x="3227" y="7814"/>
                  </a:cubicBezTo>
                  <a:cubicBezTo>
                    <a:pt x="3054" y="7814"/>
                    <a:pt x="2916" y="7798"/>
                    <a:pt x="2743" y="7798"/>
                  </a:cubicBezTo>
                  <a:cubicBezTo>
                    <a:pt x="2398" y="7964"/>
                    <a:pt x="2087" y="8130"/>
                    <a:pt x="1534" y="8113"/>
                  </a:cubicBezTo>
                  <a:cubicBezTo>
                    <a:pt x="1396" y="8263"/>
                    <a:pt x="1257" y="8412"/>
                    <a:pt x="1154" y="8562"/>
                  </a:cubicBezTo>
                  <a:cubicBezTo>
                    <a:pt x="1223" y="8694"/>
                    <a:pt x="1292" y="8811"/>
                    <a:pt x="1154" y="8927"/>
                  </a:cubicBezTo>
                  <a:close/>
                  <a:moveTo>
                    <a:pt x="3331" y="10205"/>
                  </a:moveTo>
                  <a:cubicBezTo>
                    <a:pt x="3262" y="12131"/>
                    <a:pt x="4160" y="13957"/>
                    <a:pt x="5992" y="15667"/>
                  </a:cubicBezTo>
                  <a:cubicBezTo>
                    <a:pt x="6994" y="16597"/>
                    <a:pt x="8480" y="17328"/>
                    <a:pt x="10727" y="17593"/>
                  </a:cubicBezTo>
                  <a:cubicBezTo>
                    <a:pt x="10969" y="17627"/>
                    <a:pt x="11487" y="17809"/>
                    <a:pt x="11556" y="17527"/>
                  </a:cubicBezTo>
                  <a:cubicBezTo>
                    <a:pt x="11591" y="17311"/>
                    <a:pt x="11936" y="16962"/>
                    <a:pt x="11176" y="16846"/>
                  </a:cubicBezTo>
                  <a:cubicBezTo>
                    <a:pt x="8930" y="16481"/>
                    <a:pt x="7824" y="15651"/>
                    <a:pt x="7167" y="14638"/>
                  </a:cubicBezTo>
                  <a:cubicBezTo>
                    <a:pt x="6545" y="13659"/>
                    <a:pt x="6130" y="12662"/>
                    <a:pt x="5750" y="11650"/>
                  </a:cubicBezTo>
                  <a:cubicBezTo>
                    <a:pt x="5405" y="10670"/>
                    <a:pt x="5094" y="9691"/>
                    <a:pt x="3780" y="8728"/>
                  </a:cubicBezTo>
                  <a:cubicBezTo>
                    <a:pt x="3677" y="9309"/>
                    <a:pt x="3331" y="9740"/>
                    <a:pt x="3331" y="10205"/>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grpSp>
        <p:nvGrpSpPr>
          <p:cNvPr id="31" name="Group 30">
            <a:extLst>
              <a:ext uri="{FF2B5EF4-FFF2-40B4-BE49-F238E27FC236}">
                <a16:creationId xmlns:a16="http://schemas.microsoft.com/office/drawing/2014/main" id="{E63F6619-CE1A-0DDC-C8C4-6AC515291AD4}"/>
              </a:ext>
            </a:extLst>
          </p:cNvPr>
          <p:cNvGrpSpPr/>
          <p:nvPr userDrawn="1"/>
        </p:nvGrpSpPr>
        <p:grpSpPr>
          <a:xfrm>
            <a:off x="5522942" y="3638949"/>
            <a:ext cx="1231068" cy="2537493"/>
            <a:chOff x="4064000" y="596899"/>
            <a:chExt cx="1231068" cy="2537493"/>
          </a:xfrm>
        </p:grpSpPr>
        <p:sp>
          <p:nvSpPr>
            <p:cNvPr id="32" name="Shape">
              <a:extLst>
                <a:ext uri="{FF2B5EF4-FFF2-40B4-BE49-F238E27FC236}">
                  <a16:creationId xmlns:a16="http://schemas.microsoft.com/office/drawing/2014/main" id="{F5194F71-4E66-2705-5935-6D0EE541E69B}"/>
                </a:ext>
              </a:extLst>
            </p:cNvPr>
            <p:cNvSpPr/>
            <p:nvPr/>
          </p:nvSpPr>
          <p:spPr>
            <a:xfrm>
              <a:off x="4064000" y="635000"/>
              <a:ext cx="1231068" cy="2491714"/>
            </a:xfrm>
            <a:custGeom>
              <a:avLst/>
              <a:gdLst/>
              <a:ahLst/>
              <a:cxnLst>
                <a:cxn ang="0">
                  <a:pos x="wd2" y="hd2"/>
                </a:cxn>
                <a:cxn ang="5400000">
                  <a:pos x="wd2" y="hd2"/>
                </a:cxn>
                <a:cxn ang="10800000">
                  <a:pos x="wd2" y="hd2"/>
                </a:cxn>
                <a:cxn ang="16200000">
                  <a:pos x="wd2" y="hd2"/>
                </a:cxn>
              </a:cxnLst>
              <a:rect l="0" t="0" r="r" b="b"/>
              <a:pathLst>
                <a:path w="21475" h="21447" extrusionOk="0">
                  <a:moveTo>
                    <a:pt x="9904" y="19259"/>
                  </a:moveTo>
                  <a:cubicBezTo>
                    <a:pt x="9616" y="18735"/>
                    <a:pt x="9505" y="18188"/>
                    <a:pt x="9394" y="17652"/>
                  </a:cubicBezTo>
                  <a:cubicBezTo>
                    <a:pt x="9172" y="16636"/>
                    <a:pt x="8929" y="15619"/>
                    <a:pt x="8707" y="14603"/>
                  </a:cubicBezTo>
                  <a:cubicBezTo>
                    <a:pt x="8419" y="13947"/>
                    <a:pt x="8176" y="13280"/>
                    <a:pt x="7865" y="12635"/>
                  </a:cubicBezTo>
                  <a:cubicBezTo>
                    <a:pt x="6603" y="10121"/>
                    <a:pt x="5584" y="7596"/>
                    <a:pt x="5451" y="5005"/>
                  </a:cubicBezTo>
                  <a:cubicBezTo>
                    <a:pt x="5451" y="4786"/>
                    <a:pt x="5428" y="4568"/>
                    <a:pt x="5406" y="4349"/>
                  </a:cubicBezTo>
                  <a:cubicBezTo>
                    <a:pt x="5406" y="4262"/>
                    <a:pt x="5362" y="4174"/>
                    <a:pt x="5163" y="4174"/>
                  </a:cubicBezTo>
                  <a:cubicBezTo>
                    <a:pt x="4941" y="4174"/>
                    <a:pt x="4919" y="4273"/>
                    <a:pt x="4919" y="4360"/>
                  </a:cubicBezTo>
                  <a:cubicBezTo>
                    <a:pt x="4919" y="4393"/>
                    <a:pt x="4919" y="4437"/>
                    <a:pt x="4919" y="4469"/>
                  </a:cubicBezTo>
                  <a:cubicBezTo>
                    <a:pt x="4875" y="6634"/>
                    <a:pt x="5517" y="8765"/>
                    <a:pt x="6470" y="10875"/>
                  </a:cubicBezTo>
                  <a:cubicBezTo>
                    <a:pt x="7090" y="12252"/>
                    <a:pt x="7821" y="13630"/>
                    <a:pt x="8242" y="15029"/>
                  </a:cubicBezTo>
                  <a:cubicBezTo>
                    <a:pt x="8264" y="15084"/>
                    <a:pt x="8264" y="15127"/>
                    <a:pt x="8286" y="15182"/>
                  </a:cubicBezTo>
                  <a:cubicBezTo>
                    <a:pt x="8264" y="15182"/>
                    <a:pt x="8242" y="15182"/>
                    <a:pt x="8242" y="15193"/>
                  </a:cubicBezTo>
                  <a:cubicBezTo>
                    <a:pt x="8220" y="15149"/>
                    <a:pt x="8176" y="15116"/>
                    <a:pt x="8153" y="15073"/>
                  </a:cubicBezTo>
                  <a:cubicBezTo>
                    <a:pt x="8065" y="14963"/>
                    <a:pt x="7954" y="14854"/>
                    <a:pt x="7888" y="14745"/>
                  </a:cubicBezTo>
                  <a:cubicBezTo>
                    <a:pt x="6802" y="13280"/>
                    <a:pt x="5849" y="11782"/>
                    <a:pt x="4919" y="10285"/>
                  </a:cubicBezTo>
                  <a:cubicBezTo>
                    <a:pt x="4077" y="8897"/>
                    <a:pt x="3280" y="7508"/>
                    <a:pt x="2947" y="6065"/>
                  </a:cubicBezTo>
                  <a:cubicBezTo>
                    <a:pt x="2881" y="5781"/>
                    <a:pt x="2836" y="5486"/>
                    <a:pt x="2792" y="5191"/>
                  </a:cubicBezTo>
                  <a:cubicBezTo>
                    <a:pt x="2770" y="5103"/>
                    <a:pt x="2726" y="5016"/>
                    <a:pt x="2526" y="5016"/>
                  </a:cubicBezTo>
                  <a:cubicBezTo>
                    <a:pt x="2305" y="5016"/>
                    <a:pt x="2305" y="5125"/>
                    <a:pt x="2305" y="5202"/>
                  </a:cubicBezTo>
                  <a:cubicBezTo>
                    <a:pt x="2305" y="5267"/>
                    <a:pt x="2305" y="5333"/>
                    <a:pt x="2327" y="5388"/>
                  </a:cubicBezTo>
                  <a:cubicBezTo>
                    <a:pt x="2349" y="5967"/>
                    <a:pt x="2593" y="6524"/>
                    <a:pt x="2704" y="7093"/>
                  </a:cubicBezTo>
                  <a:cubicBezTo>
                    <a:pt x="3235" y="8405"/>
                    <a:pt x="3944" y="9705"/>
                    <a:pt x="4786" y="10984"/>
                  </a:cubicBezTo>
                  <a:cubicBezTo>
                    <a:pt x="5716" y="12427"/>
                    <a:pt x="6580" y="13881"/>
                    <a:pt x="7777" y="15280"/>
                  </a:cubicBezTo>
                  <a:cubicBezTo>
                    <a:pt x="7910" y="15444"/>
                    <a:pt x="7954" y="15641"/>
                    <a:pt x="8397" y="15707"/>
                  </a:cubicBezTo>
                  <a:cubicBezTo>
                    <a:pt x="8530" y="15729"/>
                    <a:pt x="8530" y="15816"/>
                    <a:pt x="8530" y="15871"/>
                  </a:cubicBezTo>
                  <a:cubicBezTo>
                    <a:pt x="8641" y="16614"/>
                    <a:pt x="8907" y="17346"/>
                    <a:pt x="8907" y="18101"/>
                  </a:cubicBezTo>
                  <a:lnTo>
                    <a:pt x="8907" y="18101"/>
                  </a:lnTo>
                  <a:cubicBezTo>
                    <a:pt x="9062" y="18144"/>
                    <a:pt x="8995" y="18210"/>
                    <a:pt x="9017" y="18276"/>
                  </a:cubicBezTo>
                  <a:cubicBezTo>
                    <a:pt x="9217" y="18899"/>
                    <a:pt x="9571" y="19500"/>
                    <a:pt x="9660" y="20123"/>
                  </a:cubicBezTo>
                  <a:cubicBezTo>
                    <a:pt x="8973" y="19445"/>
                    <a:pt x="8308" y="18767"/>
                    <a:pt x="7821" y="18046"/>
                  </a:cubicBezTo>
                  <a:cubicBezTo>
                    <a:pt x="6780" y="16625"/>
                    <a:pt x="6204" y="15138"/>
                    <a:pt x="5584" y="13663"/>
                  </a:cubicBezTo>
                  <a:cubicBezTo>
                    <a:pt x="5340" y="13072"/>
                    <a:pt x="5074" y="12471"/>
                    <a:pt x="4808" y="11881"/>
                  </a:cubicBezTo>
                  <a:cubicBezTo>
                    <a:pt x="4764" y="11793"/>
                    <a:pt x="4742" y="11684"/>
                    <a:pt x="4476" y="11706"/>
                  </a:cubicBezTo>
                  <a:cubicBezTo>
                    <a:pt x="4232" y="11728"/>
                    <a:pt x="4210" y="11815"/>
                    <a:pt x="4254" y="11914"/>
                  </a:cubicBezTo>
                  <a:cubicBezTo>
                    <a:pt x="5052" y="13717"/>
                    <a:pt x="5694" y="15532"/>
                    <a:pt x="6736" y="17303"/>
                  </a:cubicBezTo>
                  <a:cubicBezTo>
                    <a:pt x="7422" y="18472"/>
                    <a:pt x="8486" y="19554"/>
                    <a:pt x="9571" y="20637"/>
                  </a:cubicBezTo>
                  <a:cubicBezTo>
                    <a:pt x="9682" y="20746"/>
                    <a:pt x="9793" y="20866"/>
                    <a:pt x="9881" y="20986"/>
                  </a:cubicBezTo>
                  <a:cubicBezTo>
                    <a:pt x="9904" y="21008"/>
                    <a:pt x="9881" y="21041"/>
                    <a:pt x="9881" y="21074"/>
                  </a:cubicBezTo>
                  <a:cubicBezTo>
                    <a:pt x="8198" y="20134"/>
                    <a:pt x="6979" y="19063"/>
                    <a:pt x="6027" y="17904"/>
                  </a:cubicBezTo>
                  <a:cubicBezTo>
                    <a:pt x="5473" y="17226"/>
                    <a:pt x="4919" y="16559"/>
                    <a:pt x="4409" y="15882"/>
                  </a:cubicBezTo>
                  <a:cubicBezTo>
                    <a:pt x="2925" y="13892"/>
                    <a:pt x="1751" y="11859"/>
                    <a:pt x="820" y="9782"/>
                  </a:cubicBezTo>
                  <a:cubicBezTo>
                    <a:pt x="820" y="9760"/>
                    <a:pt x="820" y="9749"/>
                    <a:pt x="820" y="9727"/>
                  </a:cubicBezTo>
                  <a:cubicBezTo>
                    <a:pt x="732" y="9487"/>
                    <a:pt x="621" y="9246"/>
                    <a:pt x="532" y="9006"/>
                  </a:cubicBezTo>
                  <a:cubicBezTo>
                    <a:pt x="488" y="8918"/>
                    <a:pt x="510" y="8776"/>
                    <a:pt x="222" y="8798"/>
                  </a:cubicBezTo>
                  <a:cubicBezTo>
                    <a:pt x="-110" y="8820"/>
                    <a:pt x="23" y="8951"/>
                    <a:pt x="45" y="9039"/>
                  </a:cubicBezTo>
                  <a:cubicBezTo>
                    <a:pt x="134" y="9399"/>
                    <a:pt x="267" y="9760"/>
                    <a:pt x="377" y="10110"/>
                  </a:cubicBezTo>
                  <a:cubicBezTo>
                    <a:pt x="400" y="10121"/>
                    <a:pt x="422" y="10132"/>
                    <a:pt x="422" y="10143"/>
                  </a:cubicBezTo>
                  <a:cubicBezTo>
                    <a:pt x="422" y="10143"/>
                    <a:pt x="422" y="10154"/>
                    <a:pt x="400" y="10165"/>
                  </a:cubicBezTo>
                  <a:cubicBezTo>
                    <a:pt x="422" y="10197"/>
                    <a:pt x="422" y="10230"/>
                    <a:pt x="444" y="10274"/>
                  </a:cubicBezTo>
                  <a:cubicBezTo>
                    <a:pt x="1020" y="11422"/>
                    <a:pt x="1618" y="12580"/>
                    <a:pt x="2327" y="13706"/>
                  </a:cubicBezTo>
                  <a:cubicBezTo>
                    <a:pt x="3545" y="15641"/>
                    <a:pt x="4897" y="17543"/>
                    <a:pt x="6780" y="19347"/>
                  </a:cubicBezTo>
                  <a:cubicBezTo>
                    <a:pt x="7555" y="20090"/>
                    <a:pt x="8641" y="20724"/>
                    <a:pt x="9660" y="21369"/>
                  </a:cubicBezTo>
                  <a:cubicBezTo>
                    <a:pt x="9815" y="21391"/>
                    <a:pt x="9970" y="21533"/>
                    <a:pt x="10125" y="21369"/>
                  </a:cubicBezTo>
                  <a:cubicBezTo>
                    <a:pt x="10812" y="21325"/>
                    <a:pt x="10679" y="21107"/>
                    <a:pt x="10590" y="20877"/>
                  </a:cubicBezTo>
                  <a:cubicBezTo>
                    <a:pt x="10302" y="20352"/>
                    <a:pt x="10103" y="19806"/>
                    <a:pt x="9904" y="19259"/>
                  </a:cubicBezTo>
                  <a:close/>
                  <a:moveTo>
                    <a:pt x="9660" y="20199"/>
                  </a:moveTo>
                  <a:cubicBezTo>
                    <a:pt x="9638" y="20178"/>
                    <a:pt x="9616" y="20145"/>
                    <a:pt x="9593" y="20123"/>
                  </a:cubicBezTo>
                  <a:cubicBezTo>
                    <a:pt x="9682" y="20112"/>
                    <a:pt x="9682" y="20145"/>
                    <a:pt x="9682" y="20178"/>
                  </a:cubicBezTo>
                  <a:cubicBezTo>
                    <a:pt x="9682" y="20178"/>
                    <a:pt x="9660" y="20188"/>
                    <a:pt x="9660" y="20199"/>
                  </a:cubicBezTo>
                  <a:close/>
                  <a:moveTo>
                    <a:pt x="15974" y="8798"/>
                  </a:moveTo>
                  <a:cubicBezTo>
                    <a:pt x="16262" y="7738"/>
                    <a:pt x="16993" y="6732"/>
                    <a:pt x="17524" y="5705"/>
                  </a:cubicBezTo>
                  <a:cubicBezTo>
                    <a:pt x="17923" y="4961"/>
                    <a:pt x="18233" y="4196"/>
                    <a:pt x="18411" y="3431"/>
                  </a:cubicBezTo>
                  <a:cubicBezTo>
                    <a:pt x="18455" y="3278"/>
                    <a:pt x="18544" y="3103"/>
                    <a:pt x="18012" y="3125"/>
                  </a:cubicBezTo>
                  <a:cubicBezTo>
                    <a:pt x="17923" y="3278"/>
                    <a:pt x="17857" y="3431"/>
                    <a:pt x="17768" y="3595"/>
                  </a:cubicBezTo>
                  <a:cubicBezTo>
                    <a:pt x="17591" y="4448"/>
                    <a:pt x="17192" y="5278"/>
                    <a:pt x="16727" y="6098"/>
                  </a:cubicBezTo>
                  <a:cubicBezTo>
                    <a:pt x="16151" y="7104"/>
                    <a:pt x="15508" y="8099"/>
                    <a:pt x="15265" y="9137"/>
                  </a:cubicBezTo>
                  <a:cubicBezTo>
                    <a:pt x="14822" y="11017"/>
                    <a:pt x="13869" y="12854"/>
                    <a:pt x="13271" y="14723"/>
                  </a:cubicBezTo>
                  <a:cubicBezTo>
                    <a:pt x="13204" y="14952"/>
                    <a:pt x="13160" y="15171"/>
                    <a:pt x="13116" y="15401"/>
                  </a:cubicBezTo>
                  <a:cubicBezTo>
                    <a:pt x="12850" y="17095"/>
                    <a:pt x="12784" y="18800"/>
                    <a:pt x="11720" y="20440"/>
                  </a:cubicBezTo>
                  <a:cubicBezTo>
                    <a:pt x="11698" y="20473"/>
                    <a:pt x="11698" y="20516"/>
                    <a:pt x="11698" y="20549"/>
                  </a:cubicBezTo>
                  <a:cubicBezTo>
                    <a:pt x="11654" y="20659"/>
                    <a:pt x="11609" y="20768"/>
                    <a:pt x="11565" y="20877"/>
                  </a:cubicBezTo>
                  <a:cubicBezTo>
                    <a:pt x="11476" y="20669"/>
                    <a:pt x="11432" y="20473"/>
                    <a:pt x="11587" y="20276"/>
                  </a:cubicBezTo>
                  <a:cubicBezTo>
                    <a:pt x="11897" y="18396"/>
                    <a:pt x="12208" y="16516"/>
                    <a:pt x="12540" y="14624"/>
                  </a:cubicBezTo>
                  <a:cubicBezTo>
                    <a:pt x="12540" y="14592"/>
                    <a:pt x="12540" y="14559"/>
                    <a:pt x="12562" y="14526"/>
                  </a:cubicBezTo>
                  <a:cubicBezTo>
                    <a:pt x="12540" y="14482"/>
                    <a:pt x="12540" y="14439"/>
                    <a:pt x="12606" y="14406"/>
                  </a:cubicBezTo>
                  <a:cubicBezTo>
                    <a:pt x="12761" y="12886"/>
                    <a:pt x="13360" y="11400"/>
                    <a:pt x="14002" y="9913"/>
                  </a:cubicBezTo>
                  <a:cubicBezTo>
                    <a:pt x="14246" y="9356"/>
                    <a:pt x="14512" y="8798"/>
                    <a:pt x="14777" y="8241"/>
                  </a:cubicBezTo>
                  <a:cubicBezTo>
                    <a:pt x="14844" y="8099"/>
                    <a:pt x="14910" y="7956"/>
                    <a:pt x="14800" y="7814"/>
                  </a:cubicBezTo>
                  <a:cubicBezTo>
                    <a:pt x="14379" y="7825"/>
                    <a:pt x="14334" y="7978"/>
                    <a:pt x="14268" y="8131"/>
                  </a:cubicBezTo>
                  <a:cubicBezTo>
                    <a:pt x="13736" y="9148"/>
                    <a:pt x="13315" y="10165"/>
                    <a:pt x="12850" y="11192"/>
                  </a:cubicBezTo>
                  <a:cubicBezTo>
                    <a:pt x="12695" y="11684"/>
                    <a:pt x="12540" y="12176"/>
                    <a:pt x="12385" y="12668"/>
                  </a:cubicBezTo>
                  <a:cubicBezTo>
                    <a:pt x="12385" y="12712"/>
                    <a:pt x="12363" y="12744"/>
                    <a:pt x="12363" y="12788"/>
                  </a:cubicBezTo>
                  <a:cubicBezTo>
                    <a:pt x="12274" y="12908"/>
                    <a:pt x="12385" y="13050"/>
                    <a:pt x="12185" y="13171"/>
                  </a:cubicBezTo>
                  <a:cubicBezTo>
                    <a:pt x="12185" y="13193"/>
                    <a:pt x="12163" y="13214"/>
                    <a:pt x="12163" y="13225"/>
                  </a:cubicBezTo>
                  <a:cubicBezTo>
                    <a:pt x="12230" y="13367"/>
                    <a:pt x="12185" y="13510"/>
                    <a:pt x="12141" y="13652"/>
                  </a:cubicBezTo>
                  <a:cubicBezTo>
                    <a:pt x="11942" y="14952"/>
                    <a:pt x="11742" y="16242"/>
                    <a:pt x="11543" y="17543"/>
                  </a:cubicBezTo>
                  <a:cubicBezTo>
                    <a:pt x="11454" y="18079"/>
                    <a:pt x="11388" y="18614"/>
                    <a:pt x="11188" y="19139"/>
                  </a:cubicBezTo>
                  <a:cubicBezTo>
                    <a:pt x="11188" y="19216"/>
                    <a:pt x="11188" y="19281"/>
                    <a:pt x="11166" y="19358"/>
                  </a:cubicBezTo>
                  <a:cubicBezTo>
                    <a:pt x="11100" y="19926"/>
                    <a:pt x="11033" y="20505"/>
                    <a:pt x="10945" y="21074"/>
                  </a:cubicBezTo>
                  <a:cubicBezTo>
                    <a:pt x="10923" y="21249"/>
                    <a:pt x="11100" y="21347"/>
                    <a:pt x="11432" y="21380"/>
                  </a:cubicBezTo>
                  <a:cubicBezTo>
                    <a:pt x="11720" y="21413"/>
                    <a:pt x="11875" y="21314"/>
                    <a:pt x="11942" y="21194"/>
                  </a:cubicBezTo>
                  <a:cubicBezTo>
                    <a:pt x="12473" y="20134"/>
                    <a:pt x="13116" y="19095"/>
                    <a:pt x="13293" y="18002"/>
                  </a:cubicBezTo>
                  <a:cubicBezTo>
                    <a:pt x="13492" y="16920"/>
                    <a:pt x="13515" y="15816"/>
                    <a:pt x="13869" y="14745"/>
                  </a:cubicBezTo>
                  <a:cubicBezTo>
                    <a:pt x="14534" y="12755"/>
                    <a:pt x="15398" y="10799"/>
                    <a:pt x="15974" y="8798"/>
                  </a:cubicBezTo>
                  <a:close/>
                  <a:moveTo>
                    <a:pt x="11432" y="21118"/>
                  </a:moveTo>
                  <a:cubicBezTo>
                    <a:pt x="11410" y="21096"/>
                    <a:pt x="11388" y="21085"/>
                    <a:pt x="11388" y="21063"/>
                  </a:cubicBezTo>
                  <a:cubicBezTo>
                    <a:pt x="11388" y="21052"/>
                    <a:pt x="11410" y="21041"/>
                    <a:pt x="11432" y="21030"/>
                  </a:cubicBezTo>
                  <a:cubicBezTo>
                    <a:pt x="11454" y="21041"/>
                    <a:pt x="11454" y="21063"/>
                    <a:pt x="11476" y="21074"/>
                  </a:cubicBezTo>
                  <a:cubicBezTo>
                    <a:pt x="11454" y="21085"/>
                    <a:pt x="11432" y="21107"/>
                    <a:pt x="11432" y="21118"/>
                  </a:cubicBezTo>
                  <a:close/>
                  <a:moveTo>
                    <a:pt x="21468" y="11717"/>
                  </a:moveTo>
                  <a:cubicBezTo>
                    <a:pt x="21424" y="12012"/>
                    <a:pt x="21357" y="12318"/>
                    <a:pt x="21313" y="12613"/>
                  </a:cubicBezTo>
                  <a:cubicBezTo>
                    <a:pt x="21003" y="13389"/>
                    <a:pt x="20737" y="14165"/>
                    <a:pt x="20205" y="14909"/>
                  </a:cubicBezTo>
                  <a:cubicBezTo>
                    <a:pt x="19319" y="16188"/>
                    <a:pt x="18322" y="17445"/>
                    <a:pt x="16528" y="18472"/>
                  </a:cubicBezTo>
                  <a:cubicBezTo>
                    <a:pt x="15619" y="18997"/>
                    <a:pt x="14689" y="19511"/>
                    <a:pt x="13958" y="20101"/>
                  </a:cubicBezTo>
                  <a:cubicBezTo>
                    <a:pt x="13891" y="20156"/>
                    <a:pt x="13780" y="20199"/>
                    <a:pt x="13714" y="20243"/>
                  </a:cubicBezTo>
                  <a:cubicBezTo>
                    <a:pt x="13625" y="20298"/>
                    <a:pt x="13492" y="20320"/>
                    <a:pt x="13382" y="20276"/>
                  </a:cubicBezTo>
                  <a:cubicBezTo>
                    <a:pt x="13249" y="20232"/>
                    <a:pt x="13271" y="20167"/>
                    <a:pt x="13337" y="20101"/>
                  </a:cubicBezTo>
                  <a:cubicBezTo>
                    <a:pt x="13470" y="20003"/>
                    <a:pt x="13603" y="19904"/>
                    <a:pt x="13736" y="19806"/>
                  </a:cubicBezTo>
                  <a:cubicBezTo>
                    <a:pt x="14622" y="19150"/>
                    <a:pt x="15398" y="18461"/>
                    <a:pt x="15929" y="17707"/>
                  </a:cubicBezTo>
                  <a:cubicBezTo>
                    <a:pt x="16816" y="16942"/>
                    <a:pt x="17037" y="16100"/>
                    <a:pt x="17236" y="15248"/>
                  </a:cubicBezTo>
                  <a:cubicBezTo>
                    <a:pt x="17857" y="12384"/>
                    <a:pt x="18832" y="9563"/>
                    <a:pt x="20759" y="6831"/>
                  </a:cubicBezTo>
                  <a:cubicBezTo>
                    <a:pt x="20781" y="6787"/>
                    <a:pt x="20803" y="6743"/>
                    <a:pt x="20848" y="6699"/>
                  </a:cubicBezTo>
                  <a:cubicBezTo>
                    <a:pt x="20914" y="6623"/>
                    <a:pt x="20980" y="6535"/>
                    <a:pt x="21202" y="6579"/>
                  </a:cubicBezTo>
                  <a:cubicBezTo>
                    <a:pt x="21379" y="6612"/>
                    <a:pt x="21379" y="6688"/>
                    <a:pt x="21335" y="6765"/>
                  </a:cubicBezTo>
                  <a:cubicBezTo>
                    <a:pt x="21291" y="6852"/>
                    <a:pt x="21224" y="6940"/>
                    <a:pt x="21180" y="7027"/>
                  </a:cubicBezTo>
                  <a:cubicBezTo>
                    <a:pt x="20338" y="8481"/>
                    <a:pt x="19363" y="9924"/>
                    <a:pt x="18876" y="11422"/>
                  </a:cubicBezTo>
                  <a:cubicBezTo>
                    <a:pt x="18433" y="12810"/>
                    <a:pt x="18078" y="14209"/>
                    <a:pt x="17724" y="15608"/>
                  </a:cubicBezTo>
                  <a:cubicBezTo>
                    <a:pt x="17657" y="15903"/>
                    <a:pt x="17569" y="16199"/>
                    <a:pt x="17480" y="16494"/>
                  </a:cubicBezTo>
                  <a:cubicBezTo>
                    <a:pt x="17325" y="16734"/>
                    <a:pt x="17192" y="16964"/>
                    <a:pt x="17037" y="17204"/>
                  </a:cubicBezTo>
                  <a:cubicBezTo>
                    <a:pt x="16749" y="17543"/>
                    <a:pt x="16439" y="17871"/>
                    <a:pt x="16151" y="18210"/>
                  </a:cubicBezTo>
                  <a:cubicBezTo>
                    <a:pt x="16749" y="17893"/>
                    <a:pt x="17369" y="17587"/>
                    <a:pt x="17635" y="17161"/>
                  </a:cubicBezTo>
                  <a:cubicBezTo>
                    <a:pt x="17680" y="17139"/>
                    <a:pt x="17746" y="17128"/>
                    <a:pt x="17768" y="17106"/>
                  </a:cubicBezTo>
                  <a:cubicBezTo>
                    <a:pt x="18743" y="16199"/>
                    <a:pt x="19518" y="15248"/>
                    <a:pt x="20028" y="14242"/>
                  </a:cubicBezTo>
                  <a:cubicBezTo>
                    <a:pt x="20560" y="13444"/>
                    <a:pt x="20781" y="12613"/>
                    <a:pt x="21025" y="11782"/>
                  </a:cubicBezTo>
                  <a:cubicBezTo>
                    <a:pt x="21025" y="11750"/>
                    <a:pt x="21025" y="11706"/>
                    <a:pt x="21047" y="11673"/>
                  </a:cubicBezTo>
                  <a:cubicBezTo>
                    <a:pt x="21069" y="11597"/>
                    <a:pt x="21113" y="11520"/>
                    <a:pt x="21291" y="11520"/>
                  </a:cubicBezTo>
                  <a:cubicBezTo>
                    <a:pt x="21468" y="11542"/>
                    <a:pt x="21490" y="11640"/>
                    <a:pt x="21468" y="11717"/>
                  </a:cubicBezTo>
                  <a:close/>
                  <a:moveTo>
                    <a:pt x="10923" y="16701"/>
                  </a:moveTo>
                  <a:cubicBezTo>
                    <a:pt x="10878" y="17488"/>
                    <a:pt x="10900" y="18286"/>
                    <a:pt x="10900" y="19073"/>
                  </a:cubicBezTo>
                  <a:cubicBezTo>
                    <a:pt x="10480" y="19117"/>
                    <a:pt x="10302" y="19063"/>
                    <a:pt x="10391" y="18833"/>
                  </a:cubicBezTo>
                  <a:cubicBezTo>
                    <a:pt x="10435" y="18746"/>
                    <a:pt x="10369" y="18636"/>
                    <a:pt x="10347" y="18538"/>
                  </a:cubicBezTo>
                  <a:cubicBezTo>
                    <a:pt x="10347" y="18330"/>
                    <a:pt x="10324" y="18133"/>
                    <a:pt x="10324" y="17926"/>
                  </a:cubicBezTo>
                  <a:cubicBezTo>
                    <a:pt x="10324" y="17784"/>
                    <a:pt x="10324" y="17642"/>
                    <a:pt x="10324" y="17488"/>
                  </a:cubicBezTo>
                  <a:cubicBezTo>
                    <a:pt x="10324" y="17379"/>
                    <a:pt x="10324" y="17270"/>
                    <a:pt x="10324" y="17161"/>
                  </a:cubicBezTo>
                  <a:cubicBezTo>
                    <a:pt x="10391" y="15433"/>
                    <a:pt x="10701" y="13717"/>
                    <a:pt x="11233" y="12001"/>
                  </a:cubicBezTo>
                  <a:cubicBezTo>
                    <a:pt x="11454" y="11236"/>
                    <a:pt x="11720" y="10482"/>
                    <a:pt x="12208" y="9738"/>
                  </a:cubicBezTo>
                  <a:cubicBezTo>
                    <a:pt x="13271" y="8525"/>
                    <a:pt x="13492" y="7224"/>
                    <a:pt x="13692" y="5934"/>
                  </a:cubicBezTo>
                  <a:cubicBezTo>
                    <a:pt x="13891" y="4557"/>
                    <a:pt x="14644" y="3256"/>
                    <a:pt x="15774" y="1999"/>
                  </a:cubicBezTo>
                  <a:cubicBezTo>
                    <a:pt x="15841" y="1912"/>
                    <a:pt x="15907" y="1780"/>
                    <a:pt x="16173" y="1846"/>
                  </a:cubicBezTo>
                  <a:cubicBezTo>
                    <a:pt x="16461" y="1912"/>
                    <a:pt x="16284" y="2021"/>
                    <a:pt x="16217" y="2108"/>
                  </a:cubicBezTo>
                  <a:cubicBezTo>
                    <a:pt x="15508" y="3005"/>
                    <a:pt x="14866" y="3912"/>
                    <a:pt x="14534" y="4863"/>
                  </a:cubicBezTo>
                  <a:cubicBezTo>
                    <a:pt x="14290" y="5552"/>
                    <a:pt x="14179" y="6251"/>
                    <a:pt x="14091" y="6951"/>
                  </a:cubicBezTo>
                  <a:cubicBezTo>
                    <a:pt x="13958" y="7946"/>
                    <a:pt x="13492" y="8907"/>
                    <a:pt x="12761" y="9837"/>
                  </a:cubicBezTo>
                  <a:cubicBezTo>
                    <a:pt x="12429" y="10263"/>
                    <a:pt x="12185" y="10700"/>
                    <a:pt x="12141" y="11159"/>
                  </a:cubicBezTo>
                  <a:cubicBezTo>
                    <a:pt x="11986" y="11498"/>
                    <a:pt x="11853" y="11848"/>
                    <a:pt x="11809" y="12198"/>
                  </a:cubicBezTo>
                  <a:lnTo>
                    <a:pt x="11809" y="12198"/>
                  </a:lnTo>
                  <a:cubicBezTo>
                    <a:pt x="11787" y="12231"/>
                    <a:pt x="11764" y="12263"/>
                    <a:pt x="11742" y="12296"/>
                  </a:cubicBezTo>
                  <a:cubicBezTo>
                    <a:pt x="11277" y="13750"/>
                    <a:pt x="10989" y="15226"/>
                    <a:pt x="10923" y="16701"/>
                  </a:cubicBezTo>
                  <a:close/>
                  <a:moveTo>
                    <a:pt x="7001" y="316"/>
                  </a:moveTo>
                  <a:cubicBezTo>
                    <a:pt x="7001" y="283"/>
                    <a:pt x="6957" y="250"/>
                    <a:pt x="6935" y="217"/>
                  </a:cubicBezTo>
                  <a:cubicBezTo>
                    <a:pt x="6935" y="152"/>
                    <a:pt x="6935" y="86"/>
                    <a:pt x="6935" y="31"/>
                  </a:cubicBezTo>
                  <a:cubicBezTo>
                    <a:pt x="7356" y="-67"/>
                    <a:pt x="7444" y="86"/>
                    <a:pt x="7511" y="239"/>
                  </a:cubicBezTo>
                  <a:cubicBezTo>
                    <a:pt x="7799" y="884"/>
                    <a:pt x="7910" y="1529"/>
                    <a:pt x="8043" y="2185"/>
                  </a:cubicBezTo>
                  <a:cubicBezTo>
                    <a:pt x="8552" y="4754"/>
                    <a:pt x="8840" y="7333"/>
                    <a:pt x="9305" y="9902"/>
                  </a:cubicBezTo>
                  <a:cubicBezTo>
                    <a:pt x="9549" y="11225"/>
                    <a:pt x="9926" y="12537"/>
                    <a:pt x="10192" y="13859"/>
                  </a:cubicBezTo>
                  <a:cubicBezTo>
                    <a:pt x="10302" y="14461"/>
                    <a:pt x="10302" y="15062"/>
                    <a:pt x="10347" y="15663"/>
                  </a:cubicBezTo>
                  <a:cubicBezTo>
                    <a:pt x="10347" y="15761"/>
                    <a:pt x="10413" y="15893"/>
                    <a:pt x="10081" y="15882"/>
                  </a:cubicBezTo>
                  <a:cubicBezTo>
                    <a:pt x="9793" y="15882"/>
                    <a:pt x="9815" y="15750"/>
                    <a:pt x="9815" y="15652"/>
                  </a:cubicBezTo>
                  <a:cubicBezTo>
                    <a:pt x="9771" y="15269"/>
                    <a:pt x="9726" y="14887"/>
                    <a:pt x="9704" y="14504"/>
                  </a:cubicBezTo>
                  <a:cubicBezTo>
                    <a:pt x="9616" y="13203"/>
                    <a:pt x="9128" y="11924"/>
                    <a:pt x="8862" y="10624"/>
                  </a:cubicBezTo>
                  <a:cubicBezTo>
                    <a:pt x="8619" y="9388"/>
                    <a:pt x="8441" y="8153"/>
                    <a:pt x="8242" y="6918"/>
                  </a:cubicBezTo>
                  <a:cubicBezTo>
                    <a:pt x="7910" y="4710"/>
                    <a:pt x="7644" y="2502"/>
                    <a:pt x="7001" y="316"/>
                  </a:cubicBezTo>
                  <a:close/>
                  <a:moveTo>
                    <a:pt x="11100" y="1879"/>
                  </a:moveTo>
                  <a:cubicBezTo>
                    <a:pt x="11100" y="1759"/>
                    <a:pt x="10923" y="1551"/>
                    <a:pt x="11277" y="1529"/>
                  </a:cubicBezTo>
                  <a:cubicBezTo>
                    <a:pt x="11742" y="1507"/>
                    <a:pt x="11565" y="1737"/>
                    <a:pt x="11587" y="1857"/>
                  </a:cubicBezTo>
                  <a:cubicBezTo>
                    <a:pt x="11764" y="3497"/>
                    <a:pt x="12119" y="5136"/>
                    <a:pt x="12429" y="6776"/>
                  </a:cubicBezTo>
                  <a:cubicBezTo>
                    <a:pt x="12584" y="7683"/>
                    <a:pt x="12628" y="8569"/>
                    <a:pt x="11897" y="9432"/>
                  </a:cubicBezTo>
                  <a:cubicBezTo>
                    <a:pt x="11565" y="9760"/>
                    <a:pt x="11543" y="10132"/>
                    <a:pt x="11476" y="10493"/>
                  </a:cubicBezTo>
                  <a:cubicBezTo>
                    <a:pt x="11454" y="10569"/>
                    <a:pt x="11476" y="10635"/>
                    <a:pt x="11454" y="10711"/>
                  </a:cubicBezTo>
                  <a:cubicBezTo>
                    <a:pt x="11432" y="10788"/>
                    <a:pt x="11410" y="10864"/>
                    <a:pt x="11211" y="10864"/>
                  </a:cubicBezTo>
                  <a:cubicBezTo>
                    <a:pt x="10989" y="10864"/>
                    <a:pt x="10945" y="10777"/>
                    <a:pt x="10923" y="10700"/>
                  </a:cubicBezTo>
                  <a:cubicBezTo>
                    <a:pt x="10878" y="10405"/>
                    <a:pt x="10967" y="10121"/>
                    <a:pt x="11078" y="9837"/>
                  </a:cubicBezTo>
                  <a:cubicBezTo>
                    <a:pt x="11144" y="9651"/>
                    <a:pt x="11255" y="9465"/>
                    <a:pt x="11344" y="9279"/>
                  </a:cubicBezTo>
                  <a:cubicBezTo>
                    <a:pt x="11942" y="8711"/>
                    <a:pt x="12052" y="8099"/>
                    <a:pt x="11964" y="7476"/>
                  </a:cubicBezTo>
                  <a:cubicBezTo>
                    <a:pt x="11698" y="5617"/>
                    <a:pt x="11211" y="3759"/>
                    <a:pt x="11100" y="1879"/>
                  </a:cubicBezTo>
                  <a:close/>
                  <a:moveTo>
                    <a:pt x="5894" y="19183"/>
                  </a:moveTo>
                  <a:cubicBezTo>
                    <a:pt x="6137" y="19292"/>
                    <a:pt x="6182" y="19390"/>
                    <a:pt x="5805" y="19467"/>
                  </a:cubicBezTo>
                  <a:cubicBezTo>
                    <a:pt x="4343" y="19030"/>
                    <a:pt x="3213" y="18450"/>
                    <a:pt x="2438" y="17696"/>
                  </a:cubicBezTo>
                  <a:cubicBezTo>
                    <a:pt x="1352" y="16647"/>
                    <a:pt x="665" y="15543"/>
                    <a:pt x="289" y="14395"/>
                  </a:cubicBezTo>
                  <a:cubicBezTo>
                    <a:pt x="244" y="14264"/>
                    <a:pt x="23" y="14012"/>
                    <a:pt x="466" y="13980"/>
                  </a:cubicBezTo>
                  <a:cubicBezTo>
                    <a:pt x="865" y="13958"/>
                    <a:pt x="754" y="14220"/>
                    <a:pt x="798" y="14351"/>
                  </a:cubicBezTo>
                  <a:cubicBezTo>
                    <a:pt x="1330" y="15739"/>
                    <a:pt x="2105" y="17073"/>
                    <a:pt x="3789" y="18243"/>
                  </a:cubicBezTo>
                  <a:cubicBezTo>
                    <a:pt x="4144" y="18483"/>
                    <a:pt x="4587" y="18702"/>
                    <a:pt x="5074" y="18888"/>
                  </a:cubicBezTo>
                  <a:cubicBezTo>
                    <a:pt x="5074" y="18888"/>
                    <a:pt x="5118" y="18866"/>
                    <a:pt x="5118" y="18866"/>
                  </a:cubicBezTo>
                  <a:cubicBezTo>
                    <a:pt x="5118" y="18910"/>
                    <a:pt x="5185" y="18920"/>
                    <a:pt x="5251" y="18931"/>
                  </a:cubicBezTo>
                  <a:cubicBezTo>
                    <a:pt x="5473" y="19019"/>
                    <a:pt x="5694" y="19095"/>
                    <a:pt x="5894" y="19183"/>
                  </a:cubicBezTo>
                  <a:close/>
                  <a:moveTo>
                    <a:pt x="9128" y="3978"/>
                  </a:moveTo>
                  <a:cubicBezTo>
                    <a:pt x="9084" y="3857"/>
                    <a:pt x="9017" y="3726"/>
                    <a:pt x="9128" y="3606"/>
                  </a:cubicBezTo>
                  <a:cubicBezTo>
                    <a:pt x="9505" y="3562"/>
                    <a:pt x="9549" y="3682"/>
                    <a:pt x="9593" y="3814"/>
                  </a:cubicBezTo>
                  <a:cubicBezTo>
                    <a:pt x="9904" y="4655"/>
                    <a:pt x="10125" y="5497"/>
                    <a:pt x="10324" y="6350"/>
                  </a:cubicBezTo>
                  <a:cubicBezTo>
                    <a:pt x="10546" y="7312"/>
                    <a:pt x="10723" y="8263"/>
                    <a:pt x="10923" y="9225"/>
                  </a:cubicBezTo>
                  <a:cubicBezTo>
                    <a:pt x="10923" y="9334"/>
                    <a:pt x="10923" y="9443"/>
                    <a:pt x="10923" y="9552"/>
                  </a:cubicBezTo>
                  <a:cubicBezTo>
                    <a:pt x="10923" y="9629"/>
                    <a:pt x="10923" y="9705"/>
                    <a:pt x="10701" y="9705"/>
                  </a:cubicBezTo>
                  <a:cubicBezTo>
                    <a:pt x="10524" y="9705"/>
                    <a:pt x="10435" y="9651"/>
                    <a:pt x="10413" y="9563"/>
                  </a:cubicBezTo>
                  <a:cubicBezTo>
                    <a:pt x="10347" y="9301"/>
                    <a:pt x="10280" y="9039"/>
                    <a:pt x="10236" y="8776"/>
                  </a:cubicBezTo>
                  <a:cubicBezTo>
                    <a:pt x="9948" y="7180"/>
                    <a:pt x="9682" y="5573"/>
                    <a:pt x="9128" y="3978"/>
                  </a:cubicBezTo>
                  <a:close/>
                  <a:moveTo>
                    <a:pt x="16660" y="12712"/>
                  </a:moveTo>
                  <a:cubicBezTo>
                    <a:pt x="16882" y="12733"/>
                    <a:pt x="16904" y="12832"/>
                    <a:pt x="16838" y="12930"/>
                  </a:cubicBezTo>
                  <a:cubicBezTo>
                    <a:pt x="16572" y="13411"/>
                    <a:pt x="16328" y="13892"/>
                    <a:pt x="16084" y="14373"/>
                  </a:cubicBezTo>
                  <a:cubicBezTo>
                    <a:pt x="16040" y="14439"/>
                    <a:pt x="16040" y="14515"/>
                    <a:pt x="15996" y="14581"/>
                  </a:cubicBezTo>
                  <a:cubicBezTo>
                    <a:pt x="15531" y="15412"/>
                    <a:pt x="15265" y="16264"/>
                    <a:pt x="14910" y="17106"/>
                  </a:cubicBezTo>
                  <a:cubicBezTo>
                    <a:pt x="14755" y="17467"/>
                    <a:pt x="14556" y="17827"/>
                    <a:pt x="14379" y="18188"/>
                  </a:cubicBezTo>
                  <a:cubicBezTo>
                    <a:pt x="14334" y="18286"/>
                    <a:pt x="14312" y="18407"/>
                    <a:pt x="14024" y="18374"/>
                  </a:cubicBezTo>
                  <a:cubicBezTo>
                    <a:pt x="13736" y="18341"/>
                    <a:pt x="13825" y="18221"/>
                    <a:pt x="13869" y="18122"/>
                  </a:cubicBezTo>
                  <a:cubicBezTo>
                    <a:pt x="14578" y="16647"/>
                    <a:pt x="15021" y="15149"/>
                    <a:pt x="15863" y="13684"/>
                  </a:cubicBezTo>
                  <a:cubicBezTo>
                    <a:pt x="15885" y="13641"/>
                    <a:pt x="15885" y="13597"/>
                    <a:pt x="15907" y="13553"/>
                  </a:cubicBezTo>
                  <a:cubicBezTo>
                    <a:pt x="16062" y="13324"/>
                    <a:pt x="16195" y="13094"/>
                    <a:pt x="16350" y="12854"/>
                  </a:cubicBezTo>
                  <a:cubicBezTo>
                    <a:pt x="16395" y="12777"/>
                    <a:pt x="16439" y="12690"/>
                    <a:pt x="16660" y="12712"/>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33" name="Shape">
              <a:extLst>
                <a:ext uri="{FF2B5EF4-FFF2-40B4-BE49-F238E27FC236}">
                  <a16:creationId xmlns:a16="http://schemas.microsoft.com/office/drawing/2014/main" id="{FF1AEB15-CCAF-AF0C-BD2E-79ACE277A0AC}"/>
                </a:ext>
              </a:extLst>
            </p:cNvPr>
            <p:cNvSpPr/>
            <p:nvPr/>
          </p:nvSpPr>
          <p:spPr>
            <a:xfrm>
              <a:off x="4533900" y="2387600"/>
              <a:ext cx="7621" cy="19050"/>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cubicBezTo>
                    <a:pt x="18000" y="7200"/>
                    <a:pt x="18000" y="12960"/>
                    <a:pt x="21600" y="20160"/>
                  </a:cubicBezTo>
                  <a:cubicBezTo>
                    <a:pt x="18000" y="20160"/>
                    <a:pt x="14400" y="20160"/>
                    <a:pt x="14400" y="21600"/>
                  </a:cubicBezTo>
                  <a:cubicBezTo>
                    <a:pt x="10799" y="15840"/>
                    <a:pt x="3600" y="11520"/>
                    <a:pt x="0" y="5760"/>
                  </a:cubicBezTo>
                  <a:cubicBezTo>
                    <a:pt x="3599" y="4320"/>
                    <a:pt x="10799" y="2880"/>
                    <a:pt x="14400"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4" name="Shape">
              <a:extLst>
                <a:ext uri="{FF2B5EF4-FFF2-40B4-BE49-F238E27FC236}">
                  <a16:creationId xmlns:a16="http://schemas.microsoft.com/office/drawing/2014/main" id="{43C02160-D338-B376-C321-8C8A627A4507}"/>
                </a:ext>
              </a:extLst>
            </p:cNvPr>
            <p:cNvSpPr/>
            <p:nvPr/>
          </p:nvSpPr>
          <p:spPr>
            <a:xfrm>
              <a:off x="4724400" y="2997200"/>
              <a:ext cx="13375" cy="69850"/>
            </a:xfrm>
            <a:custGeom>
              <a:avLst/>
              <a:gdLst/>
              <a:ahLst/>
              <a:cxnLst>
                <a:cxn ang="0">
                  <a:pos x="wd2" y="hd2"/>
                </a:cxn>
                <a:cxn ang="5400000">
                  <a:pos x="wd2" y="hd2"/>
                </a:cxn>
                <a:cxn ang="10800000">
                  <a:pos x="wd2" y="hd2"/>
                </a:cxn>
                <a:cxn ang="16200000">
                  <a:pos x="wd2" y="hd2"/>
                </a:cxn>
              </a:cxnLst>
              <a:rect l="0" t="0" r="r" b="b"/>
              <a:pathLst>
                <a:path w="17498" h="21600" extrusionOk="0">
                  <a:moveTo>
                    <a:pt x="7529" y="0"/>
                  </a:moveTo>
                  <a:cubicBezTo>
                    <a:pt x="12513" y="3142"/>
                    <a:pt x="-779" y="7069"/>
                    <a:pt x="17498" y="9818"/>
                  </a:cubicBezTo>
                  <a:cubicBezTo>
                    <a:pt x="14175" y="13745"/>
                    <a:pt x="10852" y="17673"/>
                    <a:pt x="7529" y="21600"/>
                  </a:cubicBezTo>
                  <a:cubicBezTo>
                    <a:pt x="-779" y="14531"/>
                    <a:pt x="-4102" y="7069"/>
                    <a:pt x="7529" y="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5" name="Shape">
              <a:extLst>
                <a:ext uri="{FF2B5EF4-FFF2-40B4-BE49-F238E27FC236}">
                  <a16:creationId xmlns:a16="http://schemas.microsoft.com/office/drawing/2014/main" id="{E924656A-4347-BD8C-446F-2FC497AB2B2C}"/>
                </a:ext>
              </a:extLst>
            </p:cNvPr>
            <p:cNvSpPr/>
            <p:nvPr/>
          </p:nvSpPr>
          <p:spPr>
            <a:xfrm>
              <a:off x="4711699" y="3086099"/>
              <a:ext cx="5082" cy="10162"/>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cubicBezTo>
                    <a:pt x="16200" y="13500"/>
                    <a:pt x="16200" y="18900"/>
                    <a:pt x="10800" y="21600"/>
                  </a:cubicBezTo>
                  <a:cubicBezTo>
                    <a:pt x="5400" y="16200"/>
                    <a:pt x="0" y="13500"/>
                    <a:pt x="0" y="8100"/>
                  </a:cubicBezTo>
                  <a:cubicBezTo>
                    <a:pt x="0" y="5400"/>
                    <a:pt x="5400" y="2700"/>
                    <a:pt x="10800" y="0"/>
                  </a:cubicBezTo>
                  <a:cubicBezTo>
                    <a:pt x="16202" y="2700"/>
                    <a:pt x="21600" y="8100"/>
                    <a:pt x="21600" y="108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6" name="Shape">
              <a:extLst>
                <a:ext uri="{FF2B5EF4-FFF2-40B4-BE49-F238E27FC236}">
                  <a16:creationId xmlns:a16="http://schemas.microsoft.com/office/drawing/2014/main" id="{5A0DD797-EC57-B037-2D4D-D1A7C708D909}"/>
                </a:ext>
              </a:extLst>
            </p:cNvPr>
            <p:cNvSpPr/>
            <p:nvPr/>
          </p:nvSpPr>
          <p:spPr>
            <a:xfrm>
              <a:off x="4737099" y="1930399"/>
              <a:ext cx="58421" cy="178316"/>
            </a:xfrm>
            <a:custGeom>
              <a:avLst/>
              <a:gdLst/>
              <a:ahLst/>
              <a:cxnLst>
                <a:cxn ang="0">
                  <a:pos x="wd2" y="hd2"/>
                </a:cxn>
                <a:cxn ang="5400000">
                  <a:pos x="wd2" y="hd2"/>
                </a:cxn>
                <a:cxn ang="10800000">
                  <a:pos x="wd2" y="hd2"/>
                </a:cxn>
                <a:cxn ang="16200000">
                  <a:pos x="wd2" y="hd2"/>
                </a:cxn>
              </a:cxnLst>
              <a:rect l="0" t="0" r="r" b="b"/>
              <a:pathLst>
                <a:path w="21600" h="21357" extrusionOk="0">
                  <a:moveTo>
                    <a:pt x="0" y="14664"/>
                  </a:moveTo>
                  <a:cubicBezTo>
                    <a:pt x="5635" y="12839"/>
                    <a:pt x="7983" y="13751"/>
                    <a:pt x="9391" y="15729"/>
                  </a:cubicBezTo>
                  <a:cubicBezTo>
                    <a:pt x="10800" y="17554"/>
                    <a:pt x="7513" y="19684"/>
                    <a:pt x="11739" y="21357"/>
                  </a:cubicBezTo>
                  <a:cubicBezTo>
                    <a:pt x="15026" y="14512"/>
                    <a:pt x="18313" y="7667"/>
                    <a:pt x="21600" y="822"/>
                  </a:cubicBezTo>
                  <a:cubicBezTo>
                    <a:pt x="16904" y="670"/>
                    <a:pt x="12209" y="-243"/>
                    <a:pt x="7043" y="61"/>
                  </a:cubicBezTo>
                  <a:cubicBezTo>
                    <a:pt x="3757" y="5081"/>
                    <a:pt x="939" y="9796"/>
                    <a:pt x="0" y="14664"/>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7" name="Shape">
              <a:extLst>
                <a:ext uri="{FF2B5EF4-FFF2-40B4-BE49-F238E27FC236}">
                  <a16:creationId xmlns:a16="http://schemas.microsoft.com/office/drawing/2014/main" id="{1CBA1C1F-6183-E905-9823-1255C269565E}"/>
                </a:ext>
              </a:extLst>
            </p:cNvPr>
            <p:cNvSpPr/>
            <p:nvPr/>
          </p:nvSpPr>
          <p:spPr>
            <a:xfrm>
              <a:off x="4749800" y="2171699"/>
              <a:ext cx="8000" cy="49532"/>
            </a:xfrm>
            <a:custGeom>
              <a:avLst/>
              <a:gdLst/>
              <a:ahLst/>
              <a:cxnLst>
                <a:cxn ang="0">
                  <a:pos x="wd2" y="hd2"/>
                </a:cxn>
                <a:cxn ang="5400000">
                  <a:pos x="wd2" y="hd2"/>
                </a:cxn>
                <a:cxn ang="10800000">
                  <a:pos x="wd2" y="hd2"/>
                </a:cxn>
                <a:cxn ang="16200000">
                  <a:pos x="wd2" y="hd2"/>
                </a:cxn>
              </a:cxnLst>
              <a:rect l="0" t="0" r="r" b="b"/>
              <a:pathLst>
                <a:path w="13606" h="21600" extrusionOk="0">
                  <a:moveTo>
                    <a:pt x="8640" y="21600"/>
                  </a:moveTo>
                  <a:cubicBezTo>
                    <a:pt x="10800" y="14400"/>
                    <a:pt x="17280" y="7200"/>
                    <a:pt x="10800" y="0"/>
                  </a:cubicBezTo>
                  <a:cubicBezTo>
                    <a:pt x="-4320" y="7200"/>
                    <a:pt x="-2160" y="14400"/>
                    <a:pt x="864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8" name="Shape">
              <a:extLst>
                <a:ext uri="{FF2B5EF4-FFF2-40B4-BE49-F238E27FC236}">
                  <a16:creationId xmlns:a16="http://schemas.microsoft.com/office/drawing/2014/main" id="{7425CD05-9297-BFEC-2B9B-1BAA92382E73}"/>
                </a:ext>
              </a:extLst>
            </p:cNvPr>
            <p:cNvSpPr/>
            <p:nvPr/>
          </p:nvSpPr>
          <p:spPr>
            <a:xfrm>
              <a:off x="4457700" y="596899"/>
              <a:ext cx="310197" cy="2118918"/>
            </a:xfrm>
            <a:custGeom>
              <a:avLst/>
              <a:gdLst/>
              <a:ahLst/>
              <a:cxnLst>
                <a:cxn ang="0">
                  <a:pos x="wd2" y="hd2"/>
                </a:cxn>
                <a:cxn ang="5400000">
                  <a:pos x="wd2" y="hd2"/>
                </a:cxn>
                <a:cxn ang="10800000">
                  <a:pos x="wd2" y="hd2"/>
                </a:cxn>
                <a:cxn ang="16200000">
                  <a:pos x="wd2" y="hd2"/>
                </a:cxn>
              </a:cxnLst>
              <a:rect l="0" t="0" r="r" b="b"/>
              <a:pathLst>
                <a:path w="21360" h="21567" extrusionOk="0">
                  <a:moveTo>
                    <a:pt x="1771" y="7257"/>
                  </a:moveTo>
                  <a:cubicBezTo>
                    <a:pt x="2209" y="8020"/>
                    <a:pt x="2733" y="8770"/>
                    <a:pt x="3345" y="9520"/>
                  </a:cubicBezTo>
                  <a:cubicBezTo>
                    <a:pt x="4307" y="10644"/>
                    <a:pt x="5444" y="11769"/>
                    <a:pt x="6581" y="12893"/>
                  </a:cubicBezTo>
                  <a:cubicBezTo>
                    <a:pt x="7456" y="13811"/>
                    <a:pt x="8592" y="14729"/>
                    <a:pt x="9030" y="15660"/>
                  </a:cubicBezTo>
                  <a:cubicBezTo>
                    <a:pt x="9292" y="16254"/>
                    <a:pt x="9554" y="16862"/>
                    <a:pt x="8855" y="17456"/>
                  </a:cubicBezTo>
                  <a:cubicBezTo>
                    <a:pt x="8680" y="17586"/>
                    <a:pt x="8417" y="17650"/>
                    <a:pt x="7455" y="17637"/>
                  </a:cubicBezTo>
                  <a:cubicBezTo>
                    <a:pt x="8330" y="18840"/>
                    <a:pt x="9292" y="20042"/>
                    <a:pt x="10166" y="21244"/>
                  </a:cubicBezTo>
                  <a:cubicBezTo>
                    <a:pt x="10604" y="21166"/>
                    <a:pt x="10779" y="21063"/>
                    <a:pt x="11653" y="21037"/>
                  </a:cubicBezTo>
                  <a:cubicBezTo>
                    <a:pt x="12703" y="20998"/>
                    <a:pt x="13052" y="21011"/>
                    <a:pt x="13227" y="21179"/>
                  </a:cubicBezTo>
                  <a:cubicBezTo>
                    <a:pt x="13315" y="21308"/>
                    <a:pt x="12615" y="21489"/>
                    <a:pt x="13927" y="21567"/>
                  </a:cubicBezTo>
                  <a:cubicBezTo>
                    <a:pt x="13927" y="21399"/>
                    <a:pt x="13927" y="21231"/>
                    <a:pt x="13927" y="21050"/>
                  </a:cubicBezTo>
                  <a:cubicBezTo>
                    <a:pt x="13490" y="20921"/>
                    <a:pt x="13490" y="20791"/>
                    <a:pt x="13927" y="20662"/>
                  </a:cubicBezTo>
                  <a:cubicBezTo>
                    <a:pt x="14189" y="18620"/>
                    <a:pt x="15413" y="16590"/>
                    <a:pt x="17512" y="14561"/>
                  </a:cubicBezTo>
                  <a:cubicBezTo>
                    <a:pt x="18387" y="13656"/>
                    <a:pt x="19436" y="12764"/>
                    <a:pt x="21360" y="11885"/>
                  </a:cubicBezTo>
                  <a:cubicBezTo>
                    <a:pt x="20486" y="11808"/>
                    <a:pt x="20486" y="11652"/>
                    <a:pt x="20223" y="11523"/>
                  </a:cubicBezTo>
                  <a:cubicBezTo>
                    <a:pt x="18911" y="11911"/>
                    <a:pt x="18824" y="12350"/>
                    <a:pt x="18562" y="12777"/>
                  </a:cubicBezTo>
                  <a:cubicBezTo>
                    <a:pt x="18474" y="12868"/>
                    <a:pt x="18562" y="12945"/>
                    <a:pt x="18474" y="13036"/>
                  </a:cubicBezTo>
                  <a:cubicBezTo>
                    <a:pt x="18387" y="13126"/>
                    <a:pt x="18299" y="13217"/>
                    <a:pt x="17512" y="13217"/>
                  </a:cubicBezTo>
                  <a:cubicBezTo>
                    <a:pt x="16638" y="13217"/>
                    <a:pt x="16463" y="13113"/>
                    <a:pt x="16375" y="13023"/>
                  </a:cubicBezTo>
                  <a:cubicBezTo>
                    <a:pt x="16200" y="12674"/>
                    <a:pt x="16550" y="12338"/>
                    <a:pt x="16988" y="12001"/>
                  </a:cubicBezTo>
                  <a:cubicBezTo>
                    <a:pt x="17250" y="11782"/>
                    <a:pt x="17687" y="11562"/>
                    <a:pt x="18037" y="11342"/>
                  </a:cubicBezTo>
                  <a:cubicBezTo>
                    <a:pt x="17512" y="11316"/>
                    <a:pt x="16988" y="11291"/>
                    <a:pt x="16463" y="11278"/>
                  </a:cubicBezTo>
                  <a:cubicBezTo>
                    <a:pt x="16463" y="11407"/>
                    <a:pt x="16463" y="11536"/>
                    <a:pt x="16463" y="11665"/>
                  </a:cubicBezTo>
                  <a:cubicBezTo>
                    <a:pt x="16463" y="11756"/>
                    <a:pt x="16463" y="11846"/>
                    <a:pt x="15588" y="11846"/>
                  </a:cubicBezTo>
                  <a:cubicBezTo>
                    <a:pt x="14889" y="11846"/>
                    <a:pt x="14539" y="11782"/>
                    <a:pt x="14452" y="11678"/>
                  </a:cubicBezTo>
                  <a:cubicBezTo>
                    <a:pt x="14189" y="11368"/>
                    <a:pt x="13927" y="11058"/>
                    <a:pt x="13752" y="10748"/>
                  </a:cubicBezTo>
                  <a:cubicBezTo>
                    <a:pt x="12440" y="8847"/>
                    <a:pt x="11391" y="6947"/>
                    <a:pt x="9292" y="5060"/>
                  </a:cubicBezTo>
                  <a:cubicBezTo>
                    <a:pt x="9117" y="4918"/>
                    <a:pt x="8855" y="4763"/>
                    <a:pt x="9292" y="4620"/>
                  </a:cubicBezTo>
                  <a:cubicBezTo>
                    <a:pt x="9117" y="4569"/>
                    <a:pt x="8942" y="4530"/>
                    <a:pt x="8855" y="4478"/>
                  </a:cubicBezTo>
                  <a:cubicBezTo>
                    <a:pt x="7980" y="3651"/>
                    <a:pt x="7193" y="2824"/>
                    <a:pt x="6231" y="2009"/>
                  </a:cubicBezTo>
                  <a:cubicBezTo>
                    <a:pt x="5532" y="1428"/>
                    <a:pt x="5269" y="833"/>
                    <a:pt x="3783" y="277"/>
                  </a:cubicBezTo>
                  <a:cubicBezTo>
                    <a:pt x="3433" y="135"/>
                    <a:pt x="2821" y="-33"/>
                    <a:pt x="1684" y="6"/>
                  </a:cubicBezTo>
                  <a:cubicBezTo>
                    <a:pt x="460" y="45"/>
                    <a:pt x="460" y="226"/>
                    <a:pt x="634" y="381"/>
                  </a:cubicBezTo>
                  <a:cubicBezTo>
                    <a:pt x="2296" y="264"/>
                    <a:pt x="2646" y="445"/>
                    <a:pt x="2908" y="626"/>
                  </a:cubicBezTo>
                  <a:cubicBezTo>
                    <a:pt x="4045" y="1389"/>
                    <a:pt x="4482" y="2152"/>
                    <a:pt x="5007" y="2927"/>
                  </a:cubicBezTo>
                  <a:cubicBezTo>
                    <a:pt x="7018" y="5965"/>
                    <a:pt x="8155" y="9015"/>
                    <a:pt x="9992" y="12053"/>
                  </a:cubicBezTo>
                  <a:cubicBezTo>
                    <a:pt x="10954" y="13617"/>
                    <a:pt x="12440" y="15168"/>
                    <a:pt x="13490" y="16733"/>
                  </a:cubicBezTo>
                  <a:cubicBezTo>
                    <a:pt x="13927" y="17443"/>
                    <a:pt x="13927" y="18154"/>
                    <a:pt x="14102" y="18865"/>
                  </a:cubicBezTo>
                  <a:cubicBezTo>
                    <a:pt x="14102" y="18982"/>
                    <a:pt x="14364" y="19137"/>
                    <a:pt x="13052" y="19124"/>
                  </a:cubicBezTo>
                  <a:cubicBezTo>
                    <a:pt x="11916" y="19124"/>
                    <a:pt x="12003" y="18969"/>
                    <a:pt x="12003" y="18852"/>
                  </a:cubicBezTo>
                  <a:cubicBezTo>
                    <a:pt x="11828" y="18400"/>
                    <a:pt x="11653" y="17948"/>
                    <a:pt x="11566" y="17495"/>
                  </a:cubicBezTo>
                  <a:cubicBezTo>
                    <a:pt x="11216" y="15957"/>
                    <a:pt x="9292" y="14445"/>
                    <a:pt x="8243" y="12906"/>
                  </a:cubicBezTo>
                  <a:cubicBezTo>
                    <a:pt x="7281" y="11446"/>
                    <a:pt x="6581" y="9985"/>
                    <a:pt x="5794" y="8524"/>
                  </a:cubicBezTo>
                  <a:cubicBezTo>
                    <a:pt x="4482" y="5913"/>
                    <a:pt x="3345" y="3302"/>
                    <a:pt x="897" y="717"/>
                  </a:cubicBezTo>
                  <a:cubicBezTo>
                    <a:pt x="897" y="678"/>
                    <a:pt x="722" y="639"/>
                    <a:pt x="634" y="600"/>
                  </a:cubicBezTo>
                  <a:cubicBezTo>
                    <a:pt x="634" y="768"/>
                    <a:pt x="634" y="949"/>
                    <a:pt x="460" y="1117"/>
                  </a:cubicBezTo>
                  <a:cubicBezTo>
                    <a:pt x="-240" y="1919"/>
                    <a:pt x="22" y="2733"/>
                    <a:pt x="197" y="3535"/>
                  </a:cubicBezTo>
                  <a:cubicBezTo>
                    <a:pt x="372" y="4801"/>
                    <a:pt x="1072" y="6029"/>
                    <a:pt x="1771" y="7257"/>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39" name="Shape">
              <a:extLst>
                <a:ext uri="{FF2B5EF4-FFF2-40B4-BE49-F238E27FC236}">
                  <a16:creationId xmlns:a16="http://schemas.microsoft.com/office/drawing/2014/main" id="{D2347E8E-BCE4-6E25-DAC1-10E362275959}"/>
                </a:ext>
              </a:extLst>
            </p:cNvPr>
            <p:cNvSpPr/>
            <p:nvPr/>
          </p:nvSpPr>
          <p:spPr>
            <a:xfrm>
              <a:off x="5041900" y="2298699"/>
              <a:ext cx="171451" cy="344233"/>
            </a:xfrm>
            <a:custGeom>
              <a:avLst/>
              <a:gdLst/>
              <a:ahLst/>
              <a:cxnLst>
                <a:cxn ang="0">
                  <a:pos x="wd2" y="hd2"/>
                </a:cxn>
                <a:cxn ang="5400000">
                  <a:pos x="wd2" y="hd2"/>
                </a:cxn>
                <a:cxn ang="10800000">
                  <a:pos x="wd2" y="hd2"/>
                </a:cxn>
                <a:cxn ang="16200000">
                  <a:pos x="wd2" y="hd2"/>
                </a:cxn>
              </a:cxnLst>
              <a:rect l="0" t="0" r="r" b="b"/>
              <a:pathLst>
                <a:path w="21600" h="21524" extrusionOk="0">
                  <a:moveTo>
                    <a:pt x="3200" y="16359"/>
                  </a:moveTo>
                  <a:cubicBezTo>
                    <a:pt x="2080" y="18106"/>
                    <a:pt x="1120" y="19774"/>
                    <a:pt x="0" y="21521"/>
                  </a:cubicBezTo>
                  <a:cubicBezTo>
                    <a:pt x="1440" y="21600"/>
                    <a:pt x="2560" y="20409"/>
                    <a:pt x="4320" y="21203"/>
                  </a:cubicBezTo>
                  <a:cubicBezTo>
                    <a:pt x="4640" y="21044"/>
                    <a:pt x="5120" y="20965"/>
                    <a:pt x="5280" y="20806"/>
                  </a:cubicBezTo>
                  <a:cubicBezTo>
                    <a:pt x="12320" y="14215"/>
                    <a:pt x="17920" y="7306"/>
                    <a:pt x="21600" y="0"/>
                  </a:cubicBezTo>
                  <a:cubicBezTo>
                    <a:pt x="19680" y="318"/>
                    <a:pt x="19200" y="1191"/>
                    <a:pt x="18720" y="1985"/>
                  </a:cubicBezTo>
                  <a:cubicBezTo>
                    <a:pt x="16640" y="6194"/>
                    <a:pt x="12960" y="10006"/>
                    <a:pt x="9280" y="13897"/>
                  </a:cubicBezTo>
                  <a:cubicBezTo>
                    <a:pt x="8160" y="15247"/>
                    <a:pt x="6400" y="16200"/>
                    <a:pt x="3200" y="16359"/>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0" name="Shape">
              <a:extLst>
                <a:ext uri="{FF2B5EF4-FFF2-40B4-BE49-F238E27FC236}">
                  <a16:creationId xmlns:a16="http://schemas.microsoft.com/office/drawing/2014/main" id="{5FC1F44C-532F-BA39-4093-358A2B0F7D3A}"/>
                </a:ext>
              </a:extLst>
            </p:cNvPr>
            <p:cNvSpPr/>
            <p:nvPr/>
          </p:nvSpPr>
          <p:spPr>
            <a:xfrm>
              <a:off x="4775200" y="1054100"/>
              <a:ext cx="300991" cy="1371601"/>
            </a:xfrm>
            <a:custGeom>
              <a:avLst/>
              <a:gdLst/>
              <a:ahLst/>
              <a:cxnLst>
                <a:cxn ang="0">
                  <a:pos x="wd2" y="hd2"/>
                </a:cxn>
                <a:cxn ang="5400000">
                  <a:pos x="wd2" y="hd2"/>
                </a:cxn>
                <a:cxn ang="10800000">
                  <a:pos x="wd2" y="hd2"/>
                </a:cxn>
                <a:cxn ang="16200000">
                  <a:pos x="wd2" y="hd2"/>
                </a:cxn>
              </a:cxnLst>
              <a:rect l="0" t="0" r="r" b="b"/>
              <a:pathLst>
                <a:path w="21600" h="21600" extrusionOk="0">
                  <a:moveTo>
                    <a:pt x="91" y="20020"/>
                  </a:moveTo>
                  <a:cubicBezTo>
                    <a:pt x="91" y="20080"/>
                    <a:pt x="91" y="20140"/>
                    <a:pt x="0" y="20200"/>
                  </a:cubicBezTo>
                  <a:cubicBezTo>
                    <a:pt x="1732" y="20280"/>
                    <a:pt x="2825" y="20400"/>
                    <a:pt x="2187" y="20880"/>
                  </a:cubicBezTo>
                  <a:cubicBezTo>
                    <a:pt x="1914" y="21100"/>
                    <a:pt x="1732" y="21360"/>
                    <a:pt x="2461" y="21600"/>
                  </a:cubicBezTo>
                  <a:cubicBezTo>
                    <a:pt x="2643" y="21180"/>
                    <a:pt x="2825" y="20780"/>
                    <a:pt x="3099" y="20360"/>
                  </a:cubicBezTo>
                  <a:cubicBezTo>
                    <a:pt x="5559" y="16940"/>
                    <a:pt x="9478" y="13580"/>
                    <a:pt x="11301" y="10140"/>
                  </a:cubicBezTo>
                  <a:cubicBezTo>
                    <a:pt x="12304" y="8240"/>
                    <a:pt x="14947" y="6420"/>
                    <a:pt x="17316" y="4580"/>
                  </a:cubicBezTo>
                  <a:cubicBezTo>
                    <a:pt x="19230" y="3080"/>
                    <a:pt x="20962" y="1560"/>
                    <a:pt x="21600" y="0"/>
                  </a:cubicBezTo>
                  <a:cubicBezTo>
                    <a:pt x="21144" y="20"/>
                    <a:pt x="20871" y="100"/>
                    <a:pt x="20780" y="200"/>
                  </a:cubicBezTo>
                  <a:cubicBezTo>
                    <a:pt x="19504" y="1240"/>
                    <a:pt x="17863" y="2260"/>
                    <a:pt x="16223" y="3280"/>
                  </a:cubicBezTo>
                  <a:cubicBezTo>
                    <a:pt x="13853" y="4760"/>
                    <a:pt x="11575" y="6240"/>
                    <a:pt x="9296" y="7740"/>
                  </a:cubicBezTo>
                  <a:cubicBezTo>
                    <a:pt x="9752" y="8000"/>
                    <a:pt x="9478" y="8260"/>
                    <a:pt x="9205" y="8520"/>
                  </a:cubicBezTo>
                  <a:cubicBezTo>
                    <a:pt x="8111" y="9540"/>
                    <a:pt x="7018" y="10560"/>
                    <a:pt x="6015" y="11580"/>
                  </a:cubicBezTo>
                  <a:cubicBezTo>
                    <a:pt x="3372" y="14300"/>
                    <a:pt x="820" y="17020"/>
                    <a:pt x="273" y="19800"/>
                  </a:cubicBezTo>
                  <a:cubicBezTo>
                    <a:pt x="365" y="19880"/>
                    <a:pt x="365" y="19960"/>
                    <a:pt x="91" y="2002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1" name="Shape">
              <a:extLst>
                <a:ext uri="{FF2B5EF4-FFF2-40B4-BE49-F238E27FC236}">
                  <a16:creationId xmlns:a16="http://schemas.microsoft.com/office/drawing/2014/main" id="{9B26F104-A014-1905-665D-57F98A981710}"/>
                </a:ext>
              </a:extLst>
            </p:cNvPr>
            <p:cNvSpPr/>
            <p:nvPr/>
          </p:nvSpPr>
          <p:spPr>
            <a:xfrm>
              <a:off x="4762499" y="2120899"/>
              <a:ext cx="11347" cy="44452"/>
            </a:xfrm>
            <a:custGeom>
              <a:avLst/>
              <a:gdLst/>
              <a:ahLst/>
              <a:cxnLst>
                <a:cxn ang="0">
                  <a:pos x="wd2" y="hd2"/>
                </a:cxn>
                <a:cxn ang="5400000">
                  <a:pos x="wd2" y="hd2"/>
                </a:cxn>
                <a:cxn ang="10800000">
                  <a:pos x="wd2" y="hd2"/>
                </a:cxn>
                <a:cxn ang="16200000">
                  <a:pos x="wd2" y="hd2"/>
                </a:cxn>
              </a:cxnLst>
              <a:rect l="0" t="0" r="r" b="b"/>
              <a:pathLst>
                <a:path w="12060" h="21600" extrusionOk="0">
                  <a:moveTo>
                    <a:pt x="1260" y="21600"/>
                  </a:moveTo>
                  <a:cubicBezTo>
                    <a:pt x="12060" y="15429"/>
                    <a:pt x="6660" y="7406"/>
                    <a:pt x="12060" y="0"/>
                  </a:cubicBezTo>
                  <a:cubicBezTo>
                    <a:pt x="-9540" y="4937"/>
                    <a:pt x="5310" y="14194"/>
                    <a:pt x="126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2" name="Shape">
              <a:extLst>
                <a:ext uri="{FF2B5EF4-FFF2-40B4-BE49-F238E27FC236}">
                  <a16:creationId xmlns:a16="http://schemas.microsoft.com/office/drawing/2014/main" id="{8CC56974-00E5-FE3F-A826-1157A0E456DC}"/>
                </a:ext>
              </a:extLst>
            </p:cNvPr>
            <p:cNvSpPr/>
            <p:nvPr/>
          </p:nvSpPr>
          <p:spPr>
            <a:xfrm>
              <a:off x="4572000" y="2743199"/>
              <a:ext cx="7584" cy="20322"/>
            </a:xfrm>
            <a:custGeom>
              <a:avLst/>
              <a:gdLst/>
              <a:ahLst/>
              <a:cxnLst>
                <a:cxn ang="0">
                  <a:pos x="wd2" y="hd2"/>
                </a:cxn>
                <a:cxn ang="5400000">
                  <a:pos x="wd2" y="hd2"/>
                </a:cxn>
                <a:cxn ang="10800000">
                  <a:pos x="wd2" y="hd2"/>
                </a:cxn>
                <a:cxn ang="16200000">
                  <a:pos x="wd2" y="hd2"/>
                </a:cxn>
              </a:cxnLst>
              <a:rect l="0" t="0" r="r" b="b"/>
              <a:pathLst>
                <a:path w="14332" h="21600" extrusionOk="0">
                  <a:moveTo>
                    <a:pt x="13697" y="21600"/>
                  </a:moveTo>
                  <a:cubicBezTo>
                    <a:pt x="13697" y="13500"/>
                    <a:pt x="18497" y="5400"/>
                    <a:pt x="1697" y="0"/>
                  </a:cubicBezTo>
                  <a:cubicBezTo>
                    <a:pt x="-704" y="8100"/>
                    <a:pt x="-3103" y="16200"/>
                    <a:pt x="13697"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3" name="Shape">
              <a:extLst>
                <a:ext uri="{FF2B5EF4-FFF2-40B4-BE49-F238E27FC236}">
                  <a16:creationId xmlns:a16="http://schemas.microsoft.com/office/drawing/2014/main" id="{84CB5459-F4C5-F69B-EE9F-67F9A2CEA2D9}"/>
                </a:ext>
              </a:extLst>
            </p:cNvPr>
            <p:cNvSpPr/>
            <p:nvPr/>
          </p:nvSpPr>
          <p:spPr>
            <a:xfrm>
              <a:off x="4635500" y="889000"/>
              <a:ext cx="651604" cy="2245392"/>
            </a:xfrm>
            <a:custGeom>
              <a:avLst/>
              <a:gdLst/>
              <a:ahLst/>
              <a:cxnLst>
                <a:cxn ang="0">
                  <a:pos x="wd2" y="hd2"/>
                </a:cxn>
                <a:cxn ang="5400000">
                  <a:pos x="wd2" y="hd2"/>
                </a:cxn>
                <a:cxn ang="10800000">
                  <a:pos x="wd2" y="hd2"/>
                </a:cxn>
                <a:cxn ang="16200000">
                  <a:pos x="wd2" y="hd2"/>
                </a:cxn>
              </a:cxnLst>
              <a:rect l="0" t="0" r="r" b="b"/>
              <a:pathLst>
                <a:path w="21395" h="21515" extrusionOk="0">
                  <a:moveTo>
                    <a:pt x="21350" y="11613"/>
                  </a:moveTo>
                  <a:cubicBezTo>
                    <a:pt x="20766" y="12477"/>
                    <a:pt x="20266" y="13341"/>
                    <a:pt x="19265" y="14168"/>
                  </a:cubicBezTo>
                  <a:cubicBezTo>
                    <a:pt x="17597" y="15592"/>
                    <a:pt x="15720" y="16991"/>
                    <a:pt x="12343" y="18135"/>
                  </a:cubicBezTo>
                  <a:cubicBezTo>
                    <a:pt x="10633" y="18719"/>
                    <a:pt x="8882" y="19291"/>
                    <a:pt x="7506" y="19948"/>
                  </a:cubicBezTo>
                  <a:cubicBezTo>
                    <a:pt x="7381" y="20009"/>
                    <a:pt x="7172" y="20058"/>
                    <a:pt x="7047" y="20107"/>
                  </a:cubicBezTo>
                  <a:cubicBezTo>
                    <a:pt x="6880" y="20167"/>
                    <a:pt x="6630" y="20192"/>
                    <a:pt x="6422" y="20143"/>
                  </a:cubicBezTo>
                  <a:cubicBezTo>
                    <a:pt x="6171" y="20094"/>
                    <a:pt x="6213" y="20021"/>
                    <a:pt x="6338" y="19948"/>
                  </a:cubicBezTo>
                  <a:cubicBezTo>
                    <a:pt x="6588" y="19839"/>
                    <a:pt x="6839" y="19729"/>
                    <a:pt x="7089" y="19620"/>
                  </a:cubicBezTo>
                  <a:cubicBezTo>
                    <a:pt x="8757" y="18890"/>
                    <a:pt x="10216" y="18123"/>
                    <a:pt x="11217" y="17283"/>
                  </a:cubicBezTo>
                  <a:cubicBezTo>
                    <a:pt x="10925" y="17271"/>
                    <a:pt x="10842" y="17222"/>
                    <a:pt x="10758" y="17149"/>
                  </a:cubicBezTo>
                  <a:cubicBezTo>
                    <a:pt x="10508" y="16857"/>
                    <a:pt x="10550" y="16553"/>
                    <a:pt x="10675" y="16249"/>
                  </a:cubicBezTo>
                  <a:cubicBezTo>
                    <a:pt x="10967" y="15434"/>
                    <a:pt x="11425" y="14618"/>
                    <a:pt x="11384" y="13791"/>
                  </a:cubicBezTo>
                  <a:cubicBezTo>
                    <a:pt x="10508" y="14716"/>
                    <a:pt x="10008" y="15665"/>
                    <a:pt x="9341" y="16602"/>
                  </a:cubicBezTo>
                  <a:cubicBezTo>
                    <a:pt x="9049" y="17003"/>
                    <a:pt x="8673" y="17405"/>
                    <a:pt x="8340" y="17807"/>
                  </a:cubicBezTo>
                  <a:cubicBezTo>
                    <a:pt x="8256" y="17916"/>
                    <a:pt x="8215" y="18050"/>
                    <a:pt x="7673" y="18013"/>
                  </a:cubicBezTo>
                  <a:cubicBezTo>
                    <a:pt x="7130" y="17977"/>
                    <a:pt x="7297" y="17843"/>
                    <a:pt x="7381" y="17734"/>
                  </a:cubicBezTo>
                  <a:cubicBezTo>
                    <a:pt x="8715" y="16091"/>
                    <a:pt x="9549" y="14424"/>
                    <a:pt x="11134" y="12793"/>
                  </a:cubicBezTo>
                  <a:cubicBezTo>
                    <a:pt x="11175" y="12744"/>
                    <a:pt x="11175" y="12696"/>
                    <a:pt x="11217" y="12647"/>
                  </a:cubicBezTo>
                  <a:cubicBezTo>
                    <a:pt x="10925" y="12550"/>
                    <a:pt x="11050" y="12440"/>
                    <a:pt x="11050" y="12331"/>
                  </a:cubicBezTo>
                  <a:cubicBezTo>
                    <a:pt x="11134" y="11381"/>
                    <a:pt x="11509" y="10444"/>
                    <a:pt x="11842" y="9495"/>
                  </a:cubicBezTo>
                  <a:cubicBezTo>
                    <a:pt x="12218" y="8473"/>
                    <a:pt x="12593" y="7451"/>
                    <a:pt x="13177" y="6441"/>
                  </a:cubicBezTo>
                  <a:cubicBezTo>
                    <a:pt x="14011" y="5005"/>
                    <a:pt x="15220" y="3593"/>
                    <a:pt x="16388" y="2194"/>
                  </a:cubicBezTo>
                  <a:cubicBezTo>
                    <a:pt x="16888" y="1573"/>
                    <a:pt x="17555" y="940"/>
                    <a:pt x="17514" y="295"/>
                  </a:cubicBezTo>
                  <a:cubicBezTo>
                    <a:pt x="17514" y="174"/>
                    <a:pt x="17555" y="40"/>
                    <a:pt x="16971" y="3"/>
                  </a:cubicBezTo>
                  <a:cubicBezTo>
                    <a:pt x="16471" y="-21"/>
                    <a:pt x="16179" y="76"/>
                    <a:pt x="16012" y="186"/>
                  </a:cubicBezTo>
                  <a:cubicBezTo>
                    <a:pt x="15637" y="466"/>
                    <a:pt x="15095" y="733"/>
                    <a:pt x="15220" y="1050"/>
                  </a:cubicBezTo>
                  <a:cubicBezTo>
                    <a:pt x="16221" y="1026"/>
                    <a:pt x="16012" y="1232"/>
                    <a:pt x="15971" y="1391"/>
                  </a:cubicBezTo>
                  <a:cubicBezTo>
                    <a:pt x="15637" y="2242"/>
                    <a:pt x="15012" y="3082"/>
                    <a:pt x="14303" y="3922"/>
                  </a:cubicBezTo>
                  <a:cubicBezTo>
                    <a:pt x="13302" y="5066"/>
                    <a:pt x="11926" y="6185"/>
                    <a:pt x="11384" y="7366"/>
                  </a:cubicBezTo>
                  <a:cubicBezTo>
                    <a:pt x="10341" y="9580"/>
                    <a:pt x="8673" y="11771"/>
                    <a:pt x="7422" y="13986"/>
                  </a:cubicBezTo>
                  <a:cubicBezTo>
                    <a:pt x="6714" y="15190"/>
                    <a:pt x="6714" y="16407"/>
                    <a:pt x="6338" y="17612"/>
                  </a:cubicBezTo>
                  <a:cubicBezTo>
                    <a:pt x="5963" y="18829"/>
                    <a:pt x="4795" y="19997"/>
                    <a:pt x="3795" y="21165"/>
                  </a:cubicBezTo>
                  <a:cubicBezTo>
                    <a:pt x="3670" y="21311"/>
                    <a:pt x="3378" y="21409"/>
                    <a:pt x="2836" y="21372"/>
                  </a:cubicBezTo>
                  <a:cubicBezTo>
                    <a:pt x="2210" y="21336"/>
                    <a:pt x="1876" y="21226"/>
                    <a:pt x="1918" y="21031"/>
                  </a:cubicBezTo>
                  <a:cubicBezTo>
                    <a:pt x="2085" y="20399"/>
                    <a:pt x="2210" y="19754"/>
                    <a:pt x="2335" y="19121"/>
                  </a:cubicBezTo>
                  <a:cubicBezTo>
                    <a:pt x="2335" y="19036"/>
                    <a:pt x="2377" y="18963"/>
                    <a:pt x="2377" y="18877"/>
                  </a:cubicBezTo>
                  <a:cubicBezTo>
                    <a:pt x="2335" y="18780"/>
                    <a:pt x="2168" y="18768"/>
                    <a:pt x="1876" y="18804"/>
                  </a:cubicBezTo>
                  <a:cubicBezTo>
                    <a:pt x="1084" y="18853"/>
                    <a:pt x="751" y="18792"/>
                    <a:pt x="917" y="18537"/>
                  </a:cubicBezTo>
                  <a:cubicBezTo>
                    <a:pt x="1001" y="18439"/>
                    <a:pt x="876" y="18318"/>
                    <a:pt x="834" y="18208"/>
                  </a:cubicBezTo>
                  <a:cubicBezTo>
                    <a:pt x="625" y="18488"/>
                    <a:pt x="584" y="18768"/>
                    <a:pt x="0" y="19011"/>
                  </a:cubicBezTo>
                  <a:cubicBezTo>
                    <a:pt x="375" y="19620"/>
                    <a:pt x="751" y="20228"/>
                    <a:pt x="1168" y="20825"/>
                  </a:cubicBezTo>
                  <a:cubicBezTo>
                    <a:pt x="1334" y="21068"/>
                    <a:pt x="1626" y="21323"/>
                    <a:pt x="292" y="21372"/>
                  </a:cubicBezTo>
                  <a:cubicBezTo>
                    <a:pt x="2252" y="21579"/>
                    <a:pt x="4170" y="21579"/>
                    <a:pt x="5963" y="21250"/>
                  </a:cubicBezTo>
                  <a:cubicBezTo>
                    <a:pt x="8632" y="20752"/>
                    <a:pt x="10675" y="20058"/>
                    <a:pt x="12635" y="19352"/>
                  </a:cubicBezTo>
                  <a:cubicBezTo>
                    <a:pt x="15887" y="18184"/>
                    <a:pt x="18306" y="16870"/>
                    <a:pt x="19724" y="15409"/>
                  </a:cubicBezTo>
                  <a:cubicBezTo>
                    <a:pt x="20766" y="14156"/>
                    <a:pt x="21600" y="12915"/>
                    <a:pt x="21350" y="11613"/>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4" name="Shape">
              <a:extLst>
                <a:ext uri="{FF2B5EF4-FFF2-40B4-BE49-F238E27FC236}">
                  <a16:creationId xmlns:a16="http://schemas.microsoft.com/office/drawing/2014/main" id="{3A005638-4A46-454B-A4BE-0F7A99044D98}"/>
                </a:ext>
              </a:extLst>
            </p:cNvPr>
            <p:cNvSpPr/>
            <p:nvPr/>
          </p:nvSpPr>
          <p:spPr>
            <a:xfrm>
              <a:off x="4114799" y="1460500"/>
              <a:ext cx="520560" cy="1623061"/>
            </a:xfrm>
            <a:custGeom>
              <a:avLst/>
              <a:gdLst/>
              <a:ahLst/>
              <a:cxnLst>
                <a:cxn ang="0">
                  <a:pos x="wd2" y="hd2"/>
                </a:cxn>
                <a:cxn ang="5400000">
                  <a:pos x="wd2" y="hd2"/>
                </a:cxn>
                <a:cxn ang="10800000">
                  <a:pos x="wd2" y="hd2"/>
                </a:cxn>
                <a:cxn ang="16200000">
                  <a:pos x="wd2" y="hd2"/>
                </a:cxn>
              </a:cxnLst>
              <a:rect l="0" t="0" r="r" b="b"/>
              <a:pathLst>
                <a:path w="21542" h="21600" extrusionOk="0">
                  <a:moveTo>
                    <a:pt x="20678" y="20941"/>
                  </a:moveTo>
                  <a:cubicBezTo>
                    <a:pt x="18102" y="19268"/>
                    <a:pt x="15580" y="17594"/>
                    <a:pt x="13951" y="15786"/>
                  </a:cubicBezTo>
                  <a:cubicBezTo>
                    <a:pt x="11480" y="13048"/>
                    <a:pt x="10009" y="10225"/>
                    <a:pt x="8064" y="7454"/>
                  </a:cubicBezTo>
                  <a:cubicBezTo>
                    <a:pt x="7959" y="7301"/>
                    <a:pt x="8012" y="7166"/>
                    <a:pt x="8590" y="7132"/>
                  </a:cubicBezTo>
                  <a:cubicBezTo>
                    <a:pt x="9221" y="7099"/>
                    <a:pt x="9273" y="7268"/>
                    <a:pt x="9378" y="7403"/>
                  </a:cubicBezTo>
                  <a:cubicBezTo>
                    <a:pt x="10009" y="8315"/>
                    <a:pt x="10587" y="9245"/>
                    <a:pt x="11218" y="10158"/>
                  </a:cubicBezTo>
                  <a:cubicBezTo>
                    <a:pt x="12689" y="12439"/>
                    <a:pt x="14108" y="14738"/>
                    <a:pt x="16526" y="16935"/>
                  </a:cubicBezTo>
                  <a:cubicBezTo>
                    <a:pt x="17419" y="16817"/>
                    <a:pt x="18155" y="17155"/>
                    <a:pt x="19101" y="17020"/>
                  </a:cubicBezTo>
                  <a:cubicBezTo>
                    <a:pt x="19101" y="15870"/>
                    <a:pt x="18470" y="14721"/>
                    <a:pt x="18207" y="13572"/>
                  </a:cubicBezTo>
                  <a:cubicBezTo>
                    <a:pt x="18207" y="13487"/>
                    <a:pt x="18207" y="13352"/>
                    <a:pt x="17892" y="13318"/>
                  </a:cubicBezTo>
                  <a:cubicBezTo>
                    <a:pt x="16841" y="13217"/>
                    <a:pt x="16736" y="12913"/>
                    <a:pt x="16421" y="12659"/>
                  </a:cubicBezTo>
                  <a:cubicBezTo>
                    <a:pt x="13635" y="10496"/>
                    <a:pt x="11533" y="8248"/>
                    <a:pt x="9326" y="6017"/>
                  </a:cubicBezTo>
                  <a:cubicBezTo>
                    <a:pt x="7381" y="4039"/>
                    <a:pt x="5647" y="2045"/>
                    <a:pt x="4386" y="0"/>
                  </a:cubicBezTo>
                  <a:cubicBezTo>
                    <a:pt x="4386" y="287"/>
                    <a:pt x="4280" y="558"/>
                    <a:pt x="4438" y="845"/>
                  </a:cubicBezTo>
                  <a:cubicBezTo>
                    <a:pt x="4911" y="1977"/>
                    <a:pt x="5384" y="3127"/>
                    <a:pt x="5962" y="4242"/>
                  </a:cubicBezTo>
                  <a:cubicBezTo>
                    <a:pt x="6961" y="6152"/>
                    <a:pt x="7959" y="8045"/>
                    <a:pt x="9168" y="9938"/>
                  </a:cubicBezTo>
                  <a:cubicBezTo>
                    <a:pt x="10061" y="11324"/>
                    <a:pt x="10797" y="12710"/>
                    <a:pt x="12164" y="14062"/>
                  </a:cubicBezTo>
                  <a:cubicBezTo>
                    <a:pt x="12374" y="14248"/>
                    <a:pt x="12584" y="14501"/>
                    <a:pt x="11796" y="14620"/>
                  </a:cubicBezTo>
                  <a:cubicBezTo>
                    <a:pt x="11007" y="14721"/>
                    <a:pt x="10482" y="14552"/>
                    <a:pt x="10061" y="14349"/>
                  </a:cubicBezTo>
                  <a:cubicBezTo>
                    <a:pt x="9904" y="14265"/>
                    <a:pt x="9746" y="14180"/>
                    <a:pt x="9641" y="14079"/>
                  </a:cubicBezTo>
                  <a:cubicBezTo>
                    <a:pt x="7224" y="12203"/>
                    <a:pt x="5489" y="10276"/>
                    <a:pt x="3702" y="8332"/>
                  </a:cubicBezTo>
                  <a:cubicBezTo>
                    <a:pt x="2494" y="7031"/>
                    <a:pt x="1653" y="5696"/>
                    <a:pt x="602" y="4394"/>
                  </a:cubicBezTo>
                  <a:cubicBezTo>
                    <a:pt x="497" y="4276"/>
                    <a:pt x="654" y="4090"/>
                    <a:pt x="24" y="4056"/>
                  </a:cubicBezTo>
                  <a:cubicBezTo>
                    <a:pt x="24" y="4090"/>
                    <a:pt x="-29" y="4107"/>
                    <a:pt x="24" y="4141"/>
                  </a:cubicBezTo>
                  <a:cubicBezTo>
                    <a:pt x="2231" y="7352"/>
                    <a:pt x="4964" y="10496"/>
                    <a:pt x="8537" y="13572"/>
                  </a:cubicBezTo>
                  <a:cubicBezTo>
                    <a:pt x="9746" y="14620"/>
                    <a:pt x="11060" y="15668"/>
                    <a:pt x="12374" y="16699"/>
                  </a:cubicBezTo>
                  <a:cubicBezTo>
                    <a:pt x="14634" y="18473"/>
                    <a:pt x="17524" y="20130"/>
                    <a:pt x="21518" y="21600"/>
                  </a:cubicBezTo>
                  <a:cubicBezTo>
                    <a:pt x="21518" y="21532"/>
                    <a:pt x="21571" y="21499"/>
                    <a:pt x="21518" y="21465"/>
                  </a:cubicBezTo>
                  <a:cubicBezTo>
                    <a:pt x="21203" y="21296"/>
                    <a:pt x="20993" y="21110"/>
                    <a:pt x="20678" y="20941"/>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5" name="Shape">
              <a:extLst>
                <a:ext uri="{FF2B5EF4-FFF2-40B4-BE49-F238E27FC236}">
                  <a16:creationId xmlns:a16="http://schemas.microsoft.com/office/drawing/2014/main" id="{45149B38-ADB8-3931-731F-21C28458D52A}"/>
                </a:ext>
              </a:extLst>
            </p:cNvPr>
            <p:cNvSpPr/>
            <p:nvPr/>
          </p:nvSpPr>
          <p:spPr>
            <a:xfrm>
              <a:off x="4076699" y="1828800"/>
              <a:ext cx="535798" cy="1290321"/>
            </a:xfrm>
            <a:custGeom>
              <a:avLst/>
              <a:gdLst/>
              <a:ahLst/>
              <a:cxnLst>
                <a:cxn ang="0">
                  <a:pos x="wd2" y="hd2"/>
                </a:cxn>
                <a:cxn ang="5400000">
                  <a:pos x="wd2" y="hd2"/>
                </a:cxn>
                <a:cxn ang="10800000">
                  <a:pos x="wd2" y="hd2"/>
                </a:cxn>
                <a:cxn ang="16200000">
                  <a:pos x="wd2" y="hd2"/>
                </a:cxn>
              </a:cxnLst>
              <a:rect l="0" t="0" r="r" b="b"/>
              <a:pathLst>
                <a:path w="21492" h="21600" extrusionOk="0">
                  <a:moveTo>
                    <a:pt x="4579" y="6676"/>
                  </a:moveTo>
                  <a:cubicBezTo>
                    <a:pt x="2949" y="4465"/>
                    <a:pt x="1573" y="2232"/>
                    <a:pt x="249" y="0"/>
                  </a:cubicBezTo>
                  <a:cubicBezTo>
                    <a:pt x="-108" y="191"/>
                    <a:pt x="-6" y="425"/>
                    <a:pt x="96" y="617"/>
                  </a:cubicBezTo>
                  <a:cubicBezTo>
                    <a:pt x="452" y="1467"/>
                    <a:pt x="707" y="2317"/>
                    <a:pt x="1217" y="3168"/>
                  </a:cubicBezTo>
                  <a:cubicBezTo>
                    <a:pt x="2592" y="5506"/>
                    <a:pt x="4222" y="7824"/>
                    <a:pt x="5903" y="10120"/>
                  </a:cubicBezTo>
                  <a:cubicBezTo>
                    <a:pt x="7279" y="12012"/>
                    <a:pt x="8858" y="13861"/>
                    <a:pt x="10539" y="15711"/>
                  </a:cubicBezTo>
                  <a:cubicBezTo>
                    <a:pt x="10845" y="16030"/>
                    <a:pt x="11558" y="16349"/>
                    <a:pt x="11151" y="16753"/>
                  </a:cubicBezTo>
                  <a:lnTo>
                    <a:pt x="11252" y="16710"/>
                  </a:lnTo>
                  <a:cubicBezTo>
                    <a:pt x="11354" y="16753"/>
                    <a:pt x="11456" y="16795"/>
                    <a:pt x="11558" y="16838"/>
                  </a:cubicBezTo>
                  <a:cubicBezTo>
                    <a:pt x="12067" y="17008"/>
                    <a:pt x="12577" y="17157"/>
                    <a:pt x="13035" y="17327"/>
                  </a:cubicBezTo>
                  <a:cubicBezTo>
                    <a:pt x="13596" y="17539"/>
                    <a:pt x="13698" y="17731"/>
                    <a:pt x="12832" y="17880"/>
                  </a:cubicBezTo>
                  <a:cubicBezTo>
                    <a:pt x="14564" y="19028"/>
                    <a:pt x="16449" y="20112"/>
                    <a:pt x="18996" y="20962"/>
                  </a:cubicBezTo>
                  <a:cubicBezTo>
                    <a:pt x="19760" y="21217"/>
                    <a:pt x="20371" y="21579"/>
                    <a:pt x="21492" y="21600"/>
                  </a:cubicBezTo>
                  <a:cubicBezTo>
                    <a:pt x="19098" y="20346"/>
                    <a:pt x="16601" y="19113"/>
                    <a:pt x="14869" y="17667"/>
                  </a:cubicBezTo>
                  <a:cubicBezTo>
                    <a:pt x="10488" y="14159"/>
                    <a:pt x="7381" y="10439"/>
                    <a:pt x="4579" y="6676"/>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6" name="Shape">
              <a:extLst>
                <a:ext uri="{FF2B5EF4-FFF2-40B4-BE49-F238E27FC236}">
                  <a16:creationId xmlns:a16="http://schemas.microsoft.com/office/drawing/2014/main" id="{CAD9DAB2-841F-5774-BB86-CBC2BA1518B8}"/>
                </a:ext>
              </a:extLst>
            </p:cNvPr>
            <p:cNvSpPr/>
            <p:nvPr/>
          </p:nvSpPr>
          <p:spPr>
            <a:xfrm>
              <a:off x="4076699" y="1816100"/>
              <a:ext cx="2542" cy="6350"/>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cubicBezTo>
                    <a:pt x="10800" y="8640"/>
                    <a:pt x="10800" y="4320"/>
                    <a:pt x="0" y="0"/>
                  </a:cubicBezTo>
                  <a:cubicBezTo>
                    <a:pt x="10800" y="8640"/>
                    <a:pt x="10800" y="12960"/>
                    <a:pt x="21600" y="21600"/>
                  </a:cubicBezTo>
                  <a:cubicBezTo>
                    <a:pt x="10800" y="17280"/>
                    <a:pt x="21600" y="17280"/>
                    <a:pt x="21600" y="1296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sp>
          <p:nvSpPr>
            <p:cNvPr id="47" name="Shape">
              <a:extLst>
                <a:ext uri="{FF2B5EF4-FFF2-40B4-BE49-F238E27FC236}">
                  <a16:creationId xmlns:a16="http://schemas.microsoft.com/office/drawing/2014/main" id="{E29E9281-FDE0-4793-2FE1-A679AB0FBDD0}"/>
                </a:ext>
              </a:extLst>
            </p:cNvPr>
            <p:cNvSpPr/>
            <p:nvPr/>
          </p:nvSpPr>
          <p:spPr>
            <a:xfrm>
              <a:off x="4356100" y="2832100"/>
              <a:ext cx="7621" cy="762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0801" y="18000"/>
                    <a:pt x="0" y="14400"/>
                    <a:pt x="0" y="0"/>
                  </a:cubicBezTo>
                  <a:cubicBezTo>
                    <a:pt x="7200" y="7200"/>
                    <a:pt x="14401" y="14400"/>
                    <a:pt x="21600" y="21600"/>
                  </a:cubicBezTo>
                  <a:close/>
                </a:path>
              </a:pathLst>
            </a:custGeom>
            <a:solidFill>
              <a:schemeClr val="accent4">
                <a:lumMod val="20000"/>
                <a:lumOff val="80000"/>
              </a:schemeClr>
            </a:solidFill>
            <a:ln w="12700">
              <a:miter lim="400000"/>
            </a:ln>
          </p:spPr>
          <p:txBody>
            <a:bodyPr lIns="38100" tIns="38100" rIns="38100" bIns="38100" anchor="ctr"/>
            <a:lstStyle/>
            <a:p>
              <a:pPr>
                <a:defRPr sz="3000">
                  <a:solidFill>
                    <a:srgbClr val="FFFFFF"/>
                  </a:solidFill>
                </a:defRPr>
              </a:pPr>
              <a:endParaRPr/>
            </a:p>
          </p:txBody>
        </p:sp>
      </p:grpSp>
      <p:grpSp>
        <p:nvGrpSpPr>
          <p:cNvPr id="48" name="Group 47">
            <a:extLst>
              <a:ext uri="{FF2B5EF4-FFF2-40B4-BE49-F238E27FC236}">
                <a16:creationId xmlns:a16="http://schemas.microsoft.com/office/drawing/2014/main" id="{29672C7F-7019-07AC-A7A0-A0C0B702FF23}"/>
              </a:ext>
            </a:extLst>
          </p:cNvPr>
          <p:cNvGrpSpPr/>
          <p:nvPr userDrawn="1"/>
        </p:nvGrpSpPr>
        <p:grpSpPr>
          <a:xfrm>
            <a:off x="10911523" y="3750361"/>
            <a:ext cx="1078658" cy="2426081"/>
            <a:chOff x="1727200" y="4318000"/>
            <a:chExt cx="1078658" cy="2426081"/>
          </a:xfrm>
        </p:grpSpPr>
        <p:sp>
          <p:nvSpPr>
            <p:cNvPr id="49" name="Shape">
              <a:extLst>
                <a:ext uri="{FF2B5EF4-FFF2-40B4-BE49-F238E27FC236}">
                  <a16:creationId xmlns:a16="http://schemas.microsoft.com/office/drawing/2014/main" id="{1E46D956-EB3B-B84A-9F40-6F6498E09A10}"/>
                </a:ext>
              </a:extLst>
            </p:cNvPr>
            <p:cNvSpPr/>
            <p:nvPr/>
          </p:nvSpPr>
          <p:spPr>
            <a:xfrm>
              <a:off x="1727200" y="5981700"/>
              <a:ext cx="1063730" cy="762381"/>
            </a:xfrm>
            <a:custGeom>
              <a:avLst/>
              <a:gdLst/>
              <a:ahLst/>
              <a:cxnLst>
                <a:cxn ang="0">
                  <a:pos x="wd2" y="hd2"/>
                </a:cxn>
                <a:cxn ang="5400000">
                  <a:pos x="wd2" y="hd2"/>
                </a:cxn>
                <a:cxn ang="10800000">
                  <a:pos x="wd2" y="hd2"/>
                </a:cxn>
                <a:cxn ang="16200000">
                  <a:pos x="wd2" y="hd2"/>
                </a:cxn>
              </a:cxnLst>
              <a:rect l="0" t="0" r="r" b="b"/>
              <a:pathLst>
                <a:path w="21061" h="21291" extrusionOk="0">
                  <a:moveTo>
                    <a:pt x="16092" y="966"/>
                  </a:moveTo>
                  <a:cubicBezTo>
                    <a:pt x="16771" y="824"/>
                    <a:pt x="17424" y="683"/>
                    <a:pt x="18103" y="541"/>
                  </a:cubicBezTo>
                  <a:cubicBezTo>
                    <a:pt x="18455" y="541"/>
                    <a:pt x="18807" y="576"/>
                    <a:pt x="19159" y="434"/>
                  </a:cubicBezTo>
                  <a:cubicBezTo>
                    <a:pt x="19939" y="186"/>
                    <a:pt x="20316" y="470"/>
                    <a:pt x="20492" y="1605"/>
                  </a:cubicBezTo>
                  <a:cubicBezTo>
                    <a:pt x="21070" y="5719"/>
                    <a:pt x="21347" y="9869"/>
                    <a:pt x="20643" y="14019"/>
                  </a:cubicBezTo>
                  <a:cubicBezTo>
                    <a:pt x="19939" y="18239"/>
                    <a:pt x="17173" y="21219"/>
                    <a:pt x="14105" y="21290"/>
                  </a:cubicBezTo>
                  <a:cubicBezTo>
                    <a:pt x="11012" y="21325"/>
                    <a:pt x="7944" y="20793"/>
                    <a:pt x="4927" y="19835"/>
                  </a:cubicBezTo>
                  <a:cubicBezTo>
                    <a:pt x="2991" y="19232"/>
                    <a:pt x="1733" y="17494"/>
                    <a:pt x="1004" y="14976"/>
                  </a:cubicBezTo>
                  <a:cubicBezTo>
                    <a:pt x="-27" y="11394"/>
                    <a:pt x="-253" y="7670"/>
                    <a:pt x="275" y="3875"/>
                  </a:cubicBezTo>
                  <a:cubicBezTo>
                    <a:pt x="325" y="3556"/>
                    <a:pt x="350" y="3165"/>
                    <a:pt x="602" y="2953"/>
                  </a:cubicBezTo>
                  <a:cubicBezTo>
                    <a:pt x="1708" y="3059"/>
                    <a:pt x="2815" y="3094"/>
                    <a:pt x="3921" y="3272"/>
                  </a:cubicBezTo>
                  <a:cubicBezTo>
                    <a:pt x="8422" y="3981"/>
                    <a:pt x="12948" y="3981"/>
                    <a:pt x="17475" y="3946"/>
                  </a:cubicBezTo>
                  <a:cubicBezTo>
                    <a:pt x="18229" y="3946"/>
                    <a:pt x="18958" y="3697"/>
                    <a:pt x="19687" y="3343"/>
                  </a:cubicBezTo>
                  <a:cubicBezTo>
                    <a:pt x="19889" y="3236"/>
                    <a:pt x="20115" y="3094"/>
                    <a:pt x="20014" y="2704"/>
                  </a:cubicBezTo>
                  <a:cubicBezTo>
                    <a:pt x="19914" y="2350"/>
                    <a:pt x="19687" y="2527"/>
                    <a:pt x="19537" y="2598"/>
                  </a:cubicBezTo>
                  <a:cubicBezTo>
                    <a:pt x="18757" y="2882"/>
                    <a:pt x="18003" y="3165"/>
                    <a:pt x="17198" y="3236"/>
                  </a:cubicBezTo>
                  <a:cubicBezTo>
                    <a:pt x="11691" y="3733"/>
                    <a:pt x="6235" y="2775"/>
                    <a:pt x="778" y="2137"/>
                  </a:cubicBezTo>
                  <a:cubicBezTo>
                    <a:pt x="1029" y="576"/>
                    <a:pt x="2035" y="-275"/>
                    <a:pt x="3217" y="80"/>
                  </a:cubicBezTo>
                  <a:cubicBezTo>
                    <a:pt x="3921" y="292"/>
                    <a:pt x="4650" y="470"/>
                    <a:pt x="5354" y="683"/>
                  </a:cubicBezTo>
                  <a:cubicBezTo>
                    <a:pt x="5606" y="754"/>
                    <a:pt x="5757" y="647"/>
                    <a:pt x="5883" y="399"/>
                  </a:cubicBezTo>
                  <a:cubicBezTo>
                    <a:pt x="5983" y="1037"/>
                    <a:pt x="6360" y="860"/>
                    <a:pt x="6637" y="895"/>
                  </a:cubicBezTo>
                  <a:cubicBezTo>
                    <a:pt x="9277" y="1357"/>
                    <a:pt x="11917" y="1392"/>
                    <a:pt x="14558" y="1108"/>
                  </a:cubicBezTo>
                  <a:cubicBezTo>
                    <a:pt x="14683" y="1108"/>
                    <a:pt x="14809" y="1108"/>
                    <a:pt x="14935" y="1073"/>
                  </a:cubicBezTo>
                  <a:cubicBezTo>
                    <a:pt x="15312" y="824"/>
                    <a:pt x="15714" y="1144"/>
                    <a:pt x="16092" y="966"/>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50" name="Shape">
              <a:extLst>
                <a:ext uri="{FF2B5EF4-FFF2-40B4-BE49-F238E27FC236}">
                  <a16:creationId xmlns:a16="http://schemas.microsoft.com/office/drawing/2014/main" id="{0E94C0D5-F12C-5B21-940E-0EE010FDE98F}"/>
                </a:ext>
              </a:extLst>
            </p:cNvPr>
            <p:cNvSpPr/>
            <p:nvPr/>
          </p:nvSpPr>
          <p:spPr>
            <a:xfrm>
              <a:off x="1752599" y="4318000"/>
              <a:ext cx="1053259" cy="1798742"/>
            </a:xfrm>
            <a:custGeom>
              <a:avLst/>
              <a:gdLst/>
              <a:ahLst/>
              <a:cxnLst>
                <a:cxn ang="0">
                  <a:pos x="wd2" y="hd2"/>
                </a:cxn>
                <a:cxn ang="5400000">
                  <a:pos x="wd2" y="hd2"/>
                </a:cxn>
                <a:cxn ang="10800000">
                  <a:pos x="wd2" y="hd2"/>
                </a:cxn>
                <a:cxn ang="16200000">
                  <a:pos x="wd2" y="hd2"/>
                </a:cxn>
              </a:cxnLst>
              <a:rect l="0" t="0" r="r" b="b"/>
              <a:pathLst>
                <a:path w="21505" h="21590" extrusionOk="0">
                  <a:moveTo>
                    <a:pt x="20597" y="8917"/>
                  </a:moveTo>
                  <a:cubicBezTo>
                    <a:pt x="20909" y="8902"/>
                    <a:pt x="21349" y="8917"/>
                    <a:pt x="21505" y="8658"/>
                  </a:cubicBezTo>
                  <a:cubicBezTo>
                    <a:pt x="21272" y="8613"/>
                    <a:pt x="21038" y="8628"/>
                    <a:pt x="20831" y="8674"/>
                  </a:cubicBezTo>
                  <a:cubicBezTo>
                    <a:pt x="20338" y="8765"/>
                    <a:pt x="20234" y="8674"/>
                    <a:pt x="20234" y="8369"/>
                  </a:cubicBezTo>
                  <a:cubicBezTo>
                    <a:pt x="20260" y="7530"/>
                    <a:pt x="20234" y="6692"/>
                    <a:pt x="20208" y="5853"/>
                  </a:cubicBezTo>
                  <a:cubicBezTo>
                    <a:pt x="20208" y="5686"/>
                    <a:pt x="20183" y="5549"/>
                    <a:pt x="20546" y="5533"/>
                  </a:cubicBezTo>
                  <a:cubicBezTo>
                    <a:pt x="20675" y="5533"/>
                    <a:pt x="20805" y="5488"/>
                    <a:pt x="20779" y="5366"/>
                  </a:cubicBezTo>
                  <a:cubicBezTo>
                    <a:pt x="20208" y="5427"/>
                    <a:pt x="20079" y="5244"/>
                    <a:pt x="20027" y="4924"/>
                  </a:cubicBezTo>
                  <a:cubicBezTo>
                    <a:pt x="19923" y="4360"/>
                    <a:pt x="19768" y="3796"/>
                    <a:pt x="19560" y="3232"/>
                  </a:cubicBezTo>
                  <a:cubicBezTo>
                    <a:pt x="19431" y="2881"/>
                    <a:pt x="19379" y="2622"/>
                    <a:pt x="20105" y="2530"/>
                  </a:cubicBezTo>
                  <a:cubicBezTo>
                    <a:pt x="20208" y="2515"/>
                    <a:pt x="20286" y="2454"/>
                    <a:pt x="20286" y="2378"/>
                  </a:cubicBezTo>
                  <a:cubicBezTo>
                    <a:pt x="20157" y="2378"/>
                    <a:pt x="20027" y="2347"/>
                    <a:pt x="19923" y="2378"/>
                  </a:cubicBezTo>
                  <a:cubicBezTo>
                    <a:pt x="19379" y="2530"/>
                    <a:pt x="19197" y="2408"/>
                    <a:pt x="19068" y="2104"/>
                  </a:cubicBezTo>
                  <a:cubicBezTo>
                    <a:pt x="18860" y="1646"/>
                    <a:pt x="18497" y="1219"/>
                    <a:pt x="17849" y="915"/>
                  </a:cubicBezTo>
                  <a:cubicBezTo>
                    <a:pt x="17538" y="777"/>
                    <a:pt x="17590" y="686"/>
                    <a:pt x="17797" y="534"/>
                  </a:cubicBezTo>
                  <a:cubicBezTo>
                    <a:pt x="18004" y="396"/>
                    <a:pt x="18160" y="229"/>
                    <a:pt x="18160" y="0"/>
                  </a:cubicBezTo>
                  <a:cubicBezTo>
                    <a:pt x="17771" y="91"/>
                    <a:pt x="17641" y="290"/>
                    <a:pt x="17434" y="442"/>
                  </a:cubicBezTo>
                  <a:cubicBezTo>
                    <a:pt x="17304" y="534"/>
                    <a:pt x="17226" y="625"/>
                    <a:pt x="16967" y="564"/>
                  </a:cubicBezTo>
                  <a:cubicBezTo>
                    <a:pt x="15904" y="305"/>
                    <a:pt x="14893" y="473"/>
                    <a:pt x="13907" y="747"/>
                  </a:cubicBezTo>
                  <a:cubicBezTo>
                    <a:pt x="13596" y="838"/>
                    <a:pt x="13363" y="823"/>
                    <a:pt x="13078" y="716"/>
                  </a:cubicBezTo>
                  <a:cubicBezTo>
                    <a:pt x="12844" y="625"/>
                    <a:pt x="12611" y="457"/>
                    <a:pt x="12248" y="488"/>
                  </a:cubicBezTo>
                  <a:cubicBezTo>
                    <a:pt x="12352" y="747"/>
                    <a:pt x="12715" y="854"/>
                    <a:pt x="12974" y="1006"/>
                  </a:cubicBezTo>
                  <a:cubicBezTo>
                    <a:pt x="12689" y="1128"/>
                    <a:pt x="12403" y="1235"/>
                    <a:pt x="12170" y="1357"/>
                  </a:cubicBezTo>
                  <a:cubicBezTo>
                    <a:pt x="9551" y="2607"/>
                    <a:pt x="8073" y="4268"/>
                    <a:pt x="7399" y="6189"/>
                  </a:cubicBezTo>
                  <a:cubicBezTo>
                    <a:pt x="7295" y="6478"/>
                    <a:pt x="7166" y="6539"/>
                    <a:pt x="6699" y="6417"/>
                  </a:cubicBezTo>
                  <a:cubicBezTo>
                    <a:pt x="6206" y="6280"/>
                    <a:pt x="5687" y="6113"/>
                    <a:pt x="4987" y="6097"/>
                  </a:cubicBezTo>
                  <a:cubicBezTo>
                    <a:pt x="5428" y="6417"/>
                    <a:pt x="5947" y="6539"/>
                    <a:pt x="6439" y="6616"/>
                  </a:cubicBezTo>
                  <a:cubicBezTo>
                    <a:pt x="7114" y="6722"/>
                    <a:pt x="7217" y="6951"/>
                    <a:pt x="7140" y="7302"/>
                  </a:cubicBezTo>
                  <a:cubicBezTo>
                    <a:pt x="7088" y="7500"/>
                    <a:pt x="6984" y="7561"/>
                    <a:pt x="6647" y="7530"/>
                  </a:cubicBezTo>
                  <a:cubicBezTo>
                    <a:pt x="6284" y="7485"/>
                    <a:pt x="5921" y="7408"/>
                    <a:pt x="5558" y="7591"/>
                  </a:cubicBezTo>
                  <a:cubicBezTo>
                    <a:pt x="5843" y="7744"/>
                    <a:pt x="6154" y="7698"/>
                    <a:pt x="6439" y="7713"/>
                  </a:cubicBezTo>
                  <a:cubicBezTo>
                    <a:pt x="6880" y="7728"/>
                    <a:pt x="7036" y="7820"/>
                    <a:pt x="7010" y="8110"/>
                  </a:cubicBezTo>
                  <a:cubicBezTo>
                    <a:pt x="6854" y="9344"/>
                    <a:pt x="6751" y="10594"/>
                    <a:pt x="6673" y="11844"/>
                  </a:cubicBezTo>
                  <a:cubicBezTo>
                    <a:pt x="6647" y="12134"/>
                    <a:pt x="6569" y="12286"/>
                    <a:pt x="5999" y="12210"/>
                  </a:cubicBezTo>
                  <a:cubicBezTo>
                    <a:pt x="5843" y="12195"/>
                    <a:pt x="5532" y="12149"/>
                    <a:pt x="5506" y="12286"/>
                  </a:cubicBezTo>
                  <a:cubicBezTo>
                    <a:pt x="5480" y="12439"/>
                    <a:pt x="5765" y="12439"/>
                    <a:pt x="5947" y="12439"/>
                  </a:cubicBezTo>
                  <a:cubicBezTo>
                    <a:pt x="6569" y="12439"/>
                    <a:pt x="6647" y="12637"/>
                    <a:pt x="6595" y="12942"/>
                  </a:cubicBezTo>
                  <a:cubicBezTo>
                    <a:pt x="6491" y="13673"/>
                    <a:pt x="6414" y="14405"/>
                    <a:pt x="6362" y="15152"/>
                  </a:cubicBezTo>
                  <a:cubicBezTo>
                    <a:pt x="6310" y="15746"/>
                    <a:pt x="6310" y="15746"/>
                    <a:pt x="5324" y="15777"/>
                  </a:cubicBezTo>
                  <a:cubicBezTo>
                    <a:pt x="5247" y="15777"/>
                    <a:pt x="5143" y="15762"/>
                    <a:pt x="5143" y="15853"/>
                  </a:cubicBezTo>
                  <a:cubicBezTo>
                    <a:pt x="5247" y="15990"/>
                    <a:pt x="5454" y="16021"/>
                    <a:pt x="5662" y="16021"/>
                  </a:cubicBezTo>
                  <a:cubicBezTo>
                    <a:pt x="6154" y="16006"/>
                    <a:pt x="6284" y="16128"/>
                    <a:pt x="6232" y="16402"/>
                  </a:cubicBezTo>
                  <a:cubicBezTo>
                    <a:pt x="6025" y="17621"/>
                    <a:pt x="5999" y="18856"/>
                    <a:pt x="5558" y="20076"/>
                  </a:cubicBezTo>
                  <a:cubicBezTo>
                    <a:pt x="5662" y="20350"/>
                    <a:pt x="6050" y="20274"/>
                    <a:pt x="6336" y="20289"/>
                  </a:cubicBezTo>
                  <a:cubicBezTo>
                    <a:pt x="9058" y="20487"/>
                    <a:pt x="11781" y="20502"/>
                    <a:pt x="14504" y="20381"/>
                  </a:cubicBezTo>
                  <a:cubicBezTo>
                    <a:pt x="14633" y="20381"/>
                    <a:pt x="14763" y="20381"/>
                    <a:pt x="14893" y="20365"/>
                  </a:cubicBezTo>
                  <a:cubicBezTo>
                    <a:pt x="14556" y="20030"/>
                    <a:pt x="15022" y="19954"/>
                    <a:pt x="15359" y="19832"/>
                  </a:cubicBezTo>
                  <a:cubicBezTo>
                    <a:pt x="15541" y="20045"/>
                    <a:pt x="15100" y="20137"/>
                    <a:pt x="15126" y="20320"/>
                  </a:cubicBezTo>
                  <a:cubicBezTo>
                    <a:pt x="15411" y="20396"/>
                    <a:pt x="15748" y="20289"/>
                    <a:pt x="16034" y="20320"/>
                  </a:cubicBezTo>
                  <a:cubicBezTo>
                    <a:pt x="16734" y="20259"/>
                    <a:pt x="17408" y="20198"/>
                    <a:pt x="18108" y="20137"/>
                  </a:cubicBezTo>
                  <a:cubicBezTo>
                    <a:pt x="18341" y="19207"/>
                    <a:pt x="18549" y="18277"/>
                    <a:pt x="18782" y="17362"/>
                  </a:cubicBezTo>
                  <a:cubicBezTo>
                    <a:pt x="19223" y="17362"/>
                    <a:pt x="19612" y="17515"/>
                    <a:pt x="20053" y="17454"/>
                  </a:cubicBezTo>
                  <a:cubicBezTo>
                    <a:pt x="19949" y="17301"/>
                    <a:pt x="19768" y="17256"/>
                    <a:pt x="19586" y="17240"/>
                  </a:cubicBezTo>
                  <a:cubicBezTo>
                    <a:pt x="18756" y="17195"/>
                    <a:pt x="18782" y="16890"/>
                    <a:pt x="18886" y="16524"/>
                  </a:cubicBezTo>
                  <a:cubicBezTo>
                    <a:pt x="18938" y="16341"/>
                    <a:pt x="19042" y="16265"/>
                    <a:pt x="19353" y="16250"/>
                  </a:cubicBezTo>
                  <a:cubicBezTo>
                    <a:pt x="19716" y="16234"/>
                    <a:pt x="20105" y="16234"/>
                    <a:pt x="20442" y="16051"/>
                  </a:cubicBezTo>
                  <a:cubicBezTo>
                    <a:pt x="20105" y="15914"/>
                    <a:pt x="19820" y="16006"/>
                    <a:pt x="19534" y="16021"/>
                  </a:cubicBezTo>
                  <a:cubicBezTo>
                    <a:pt x="19093" y="16051"/>
                    <a:pt x="18964" y="16006"/>
                    <a:pt x="18990" y="15701"/>
                  </a:cubicBezTo>
                  <a:cubicBezTo>
                    <a:pt x="19197" y="14009"/>
                    <a:pt x="19560" y="12317"/>
                    <a:pt x="19923" y="10625"/>
                  </a:cubicBezTo>
                  <a:cubicBezTo>
                    <a:pt x="20053" y="10045"/>
                    <a:pt x="20053" y="10045"/>
                    <a:pt x="20935" y="10015"/>
                  </a:cubicBezTo>
                  <a:cubicBezTo>
                    <a:pt x="20986" y="10015"/>
                    <a:pt x="21012" y="9969"/>
                    <a:pt x="21064" y="9954"/>
                  </a:cubicBezTo>
                  <a:cubicBezTo>
                    <a:pt x="20883" y="9847"/>
                    <a:pt x="20675" y="9786"/>
                    <a:pt x="20494" y="9786"/>
                  </a:cubicBezTo>
                  <a:cubicBezTo>
                    <a:pt x="19949" y="9771"/>
                    <a:pt x="20079" y="9542"/>
                    <a:pt x="20105" y="9375"/>
                  </a:cubicBezTo>
                  <a:cubicBezTo>
                    <a:pt x="20208" y="9192"/>
                    <a:pt x="20027" y="8933"/>
                    <a:pt x="20597" y="8917"/>
                  </a:cubicBezTo>
                  <a:close/>
                  <a:moveTo>
                    <a:pt x="16967" y="4009"/>
                  </a:moveTo>
                  <a:cubicBezTo>
                    <a:pt x="17149" y="4009"/>
                    <a:pt x="17123" y="4131"/>
                    <a:pt x="17149" y="4222"/>
                  </a:cubicBezTo>
                  <a:cubicBezTo>
                    <a:pt x="17149" y="4329"/>
                    <a:pt x="17175" y="4482"/>
                    <a:pt x="16915" y="4497"/>
                  </a:cubicBezTo>
                  <a:cubicBezTo>
                    <a:pt x="16682" y="4512"/>
                    <a:pt x="16734" y="4375"/>
                    <a:pt x="16734" y="4299"/>
                  </a:cubicBezTo>
                  <a:cubicBezTo>
                    <a:pt x="16760" y="4207"/>
                    <a:pt x="16656" y="4024"/>
                    <a:pt x="16967" y="4009"/>
                  </a:cubicBezTo>
                  <a:close/>
                  <a:moveTo>
                    <a:pt x="16967" y="5671"/>
                  </a:moveTo>
                  <a:cubicBezTo>
                    <a:pt x="17123" y="5945"/>
                    <a:pt x="16915" y="6128"/>
                    <a:pt x="16604" y="6265"/>
                  </a:cubicBezTo>
                  <a:cubicBezTo>
                    <a:pt x="16526" y="6296"/>
                    <a:pt x="16449" y="6250"/>
                    <a:pt x="16397" y="6204"/>
                  </a:cubicBezTo>
                  <a:cubicBezTo>
                    <a:pt x="16267" y="6082"/>
                    <a:pt x="16449" y="5899"/>
                    <a:pt x="16967" y="5671"/>
                  </a:cubicBezTo>
                  <a:close/>
                  <a:moveTo>
                    <a:pt x="15826" y="12942"/>
                  </a:moveTo>
                  <a:cubicBezTo>
                    <a:pt x="15852" y="12881"/>
                    <a:pt x="15982" y="12789"/>
                    <a:pt x="16034" y="12850"/>
                  </a:cubicBezTo>
                  <a:cubicBezTo>
                    <a:pt x="16345" y="13155"/>
                    <a:pt x="16526" y="12865"/>
                    <a:pt x="16812" y="12759"/>
                  </a:cubicBezTo>
                  <a:cubicBezTo>
                    <a:pt x="16863" y="12942"/>
                    <a:pt x="16786" y="13048"/>
                    <a:pt x="16708" y="13140"/>
                  </a:cubicBezTo>
                  <a:cubicBezTo>
                    <a:pt x="16604" y="13262"/>
                    <a:pt x="16475" y="13399"/>
                    <a:pt x="16163" y="13308"/>
                  </a:cubicBezTo>
                  <a:cubicBezTo>
                    <a:pt x="15904" y="13247"/>
                    <a:pt x="15774" y="13109"/>
                    <a:pt x="15826" y="12942"/>
                  </a:cubicBezTo>
                  <a:close/>
                  <a:moveTo>
                    <a:pt x="16293" y="11295"/>
                  </a:moveTo>
                  <a:cubicBezTo>
                    <a:pt x="16475" y="11402"/>
                    <a:pt x="16682" y="11295"/>
                    <a:pt x="16863" y="11341"/>
                  </a:cubicBezTo>
                  <a:cubicBezTo>
                    <a:pt x="16838" y="11524"/>
                    <a:pt x="16734" y="11676"/>
                    <a:pt x="16423" y="11676"/>
                  </a:cubicBezTo>
                  <a:cubicBezTo>
                    <a:pt x="16163" y="11676"/>
                    <a:pt x="16086" y="11524"/>
                    <a:pt x="16034" y="11417"/>
                  </a:cubicBezTo>
                  <a:cubicBezTo>
                    <a:pt x="15982" y="11265"/>
                    <a:pt x="16111" y="11173"/>
                    <a:pt x="16293" y="11295"/>
                  </a:cubicBezTo>
                  <a:close/>
                  <a:moveTo>
                    <a:pt x="16034" y="10091"/>
                  </a:moveTo>
                  <a:cubicBezTo>
                    <a:pt x="15956" y="9984"/>
                    <a:pt x="16086" y="9939"/>
                    <a:pt x="16267" y="9939"/>
                  </a:cubicBezTo>
                  <a:cubicBezTo>
                    <a:pt x="16475" y="9939"/>
                    <a:pt x="16656" y="9954"/>
                    <a:pt x="16656" y="10137"/>
                  </a:cubicBezTo>
                  <a:cubicBezTo>
                    <a:pt x="16656" y="10213"/>
                    <a:pt x="16630" y="10335"/>
                    <a:pt x="16423" y="10350"/>
                  </a:cubicBezTo>
                  <a:cubicBezTo>
                    <a:pt x="16163" y="10366"/>
                    <a:pt x="16111" y="10213"/>
                    <a:pt x="16034" y="10091"/>
                  </a:cubicBezTo>
                  <a:close/>
                  <a:moveTo>
                    <a:pt x="16449" y="9070"/>
                  </a:moveTo>
                  <a:cubicBezTo>
                    <a:pt x="16189" y="9100"/>
                    <a:pt x="16034" y="8963"/>
                    <a:pt x="15956" y="8811"/>
                  </a:cubicBezTo>
                  <a:cubicBezTo>
                    <a:pt x="15904" y="8704"/>
                    <a:pt x="15982" y="8567"/>
                    <a:pt x="16189" y="8689"/>
                  </a:cubicBezTo>
                  <a:cubicBezTo>
                    <a:pt x="16475" y="8841"/>
                    <a:pt x="16578" y="8689"/>
                    <a:pt x="16812" y="8628"/>
                  </a:cubicBezTo>
                  <a:cubicBezTo>
                    <a:pt x="16812" y="8826"/>
                    <a:pt x="16812" y="9039"/>
                    <a:pt x="16449" y="9070"/>
                  </a:cubicBezTo>
                  <a:close/>
                  <a:moveTo>
                    <a:pt x="15126" y="2805"/>
                  </a:moveTo>
                  <a:cubicBezTo>
                    <a:pt x="15152" y="2790"/>
                    <a:pt x="15463" y="2972"/>
                    <a:pt x="15774" y="2820"/>
                  </a:cubicBezTo>
                  <a:cubicBezTo>
                    <a:pt x="15671" y="3064"/>
                    <a:pt x="15515" y="3277"/>
                    <a:pt x="15204" y="3216"/>
                  </a:cubicBezTo>
                  <a:cubicBezTo>
                    <a:pt x="14737" y="3155"/>
                    <a:pt x="14737" y="2957"/>
                    <a:pt x="15126" y="2805"/>
                  </a:cubicBezTo>
                  <a:close/>
                  <a:moveTo>
                    <a:pt x="14400" y="4375"/>
                  </a:moveTo>
                  <a:cubicBezTo>
                    <a:pt x="14426" y="4360"/>
                    <a:pt x="14504" y="4360"/>
                    <a:pt x="14530" y="4360"/>
                  </a:cubicBezTo>
                  <a:cubicBezTo>
                    <a:pt x="15204" y="4817"/>
                    <a:pt x="15152" y="4192"/>
                    <a:pt x="15463" y="4146"/>
                  </a:cubicBezTo>
                  <a:cubicBezTo>
                    <a:pt x="15515" y="4131"/>
                    <a:pt x="15567" y="4100"/>
                    <a:pt x="15723" y="4040"/>
                  </a:cubicBezTo>
                  <a:cubicBezTo>
                    <a:pt x="15645" y="4405"/>
                    <a:pt x="15308" y="4634"/>
                    <a:pt x="15074" y="4893"/>
                  </a:cubicBezTo>
                  <a:cubicBezTo>
                    <a:pt x="15022" y="4954"/>
                    <a:pt x="14893" y="5015"/>
                    <a:pt x="14763" y="4969"/>
                  </a:cubicBezTo>
                  <a:cubicBezTo>
                    <a:pt x="14504" y="4878"/>
                    <a:pt x="14400" y="4725"/>
                    <a:pt x="14322" y="4573"/>
                  </a:cubicBezTo>
                  <a:cubicBezTo>
                    <a:pt x="14270" y="4512"/>
                    <a:pt x="14270" y="4421"/>
                    <a:pt x="14400" y="4375"/>
                  </a:cubicBezTo>
                  <a:close/>
                  <a:moveTo>
                    <a:pt x="14063" y="6006"/>
                  </a:moveTo>
                  <a:cubicBezTo>
                    <a:pt x="14063" y="5945"/>
                    <a:pt x="14141" y="5884"/>
                    <a:pt x="14270" y="5884"/>
                  </a:cubicBezTo>
                  <a:cubicBezTo>
                    <a:pt x="14374" y="5884"/>
                    <a:pt x="14426" y="5930"/>
                    <a:pt x="14426" y="5975"/>
                  </a:cubicBezTo>
                  <a:cubicBezTo>
                    <a:pt x="14426" y="6311"/>
                    <a:pt x="14711" y="6341"/>
                    <a:pt x="15308" y="6097"/>
                  </a:cubicBezTo>
                  <a:cubicBezTo>
                    <a:pt x="15074" y="6433"/>
                    <a:pt x="14893" y="6677"/>
                    <a:pt x="14478" y="6585"/>
                  </a:cubicBezTo>
                  <a:cubicBezTo>
                    <a:pt x="14089" y="6509"/>
                    <a:pt x="14037" y="6250"/>
                    <a:pt x="14063" y="6006"/>
                  </a:cubicBezTo>
                  <a:close/>
                  <a:moveTo>
                    <a:pt x="13830" y="7424"/>
                  </a:moveTo>
                  <a:cubicBezTo>
                    <a:pt x="14089" y="7424"/>
                    <a:pt x="14037" y="7576"/>
                    <a:pt x="14063" y="7683"/>
                  </a:cubicBezTo>
                  <a:cubicBezTo>
                    <a:pt x="14089" y="7774"/>
                    <a:pt x="14037" y="7881"/>
                    <a:pt x="14219" y="7896"/>
                  </a:cubicBezTo>
                  <a:cubicBezTo>
                    <a:pt x="14322" y="7896"/>
                    <a:pt x="14426" y="7835"/>
                    <a:pt x="14530" y="7774"/>
                  </a:cubicBezTo>
                  <a:cubicBezTo>
                    <a:pt x="14685" y="7698"/>
                    <a:pt x="14789" y="7576"/>
                    <a:pt x="15100" y="7515"/>
                  </a:cubicBezTo>
                  <a:cubicBezTo>
                    <a:pt x="14971" y="7850"/>
                    <a:pt x="14685" y="8049"/>
                    <a:pt x="14296" y="8186"/>
                  </a:cubicBezTo>
                  <a:cubicBezTo>
                    <a:pt x="13933" y="8323"/>
                    <a:pt x="13544" y="8079"/>
                    <a:pt x="13570" y="7713"/>
                  </a:cubicBezTo>
                  <a:cubicBezTo>
                    <a:pt x="13570" y="7606"/>
                    <a:pt x="13544" y="7424"/>
                    <a:pt x="13830" y="7424"/>
                  </a:cubicBezTo>
                  <a:close/>
                  <a:moveTo>
                    <a:pt x="12637" y="3186"/>
                  </a:moveTo>
                  <a:cubicBezTo>
                    <a:pt x="12689" y="3110"/>
                    <a:pt x="12792" y="3110"/>
                    <a:pt x="12870" y="3110"/>
                  </a:cubicBezTo>
                  <a:cubicBezTo>
                    <a:pt x="13181" y="3125"/>
                    <a:pt x="13726" y="3521"/>
                    <a:pt x="13648" y="3704"/>
                  </a:cubicBezTo>
                  <a:cubicBezTo>
                    <a:pt x="13622" y="3750"/>
                    <a:pt x="13622" y="3811"/>
                    <a:pt x="13518" y="3811"/>
                  </a:cubicBezTo>
                  <a:cubicBezTo>
                    <a:pt x="13467" y="3811"/>
                    <a:pt x="13389" y="3780"/>
                    <a:pt x="13363" y="3765"/>
                  </a:cubicBezTo>
                  <a:cubicBezTo>
                    <a:pt x="13207" y="3597"/>
                    <a:pt x="13000" y="3460"/>
                    <a:pt x="12715" y="3369"/>
                  </a:cubicBezTo>
                  <a:cubicBezTo>
                    <a:pt x="12611" y="3323"/>
                    <a:pt x="12585" y="3262"/>
                    <a:pt x="12637" y="3186"/>
                  </a:cubicBezTo>
                  <a:close/>
                  <a:moveTo>
                    <a:pt x="13674" y="11143"/>
                  </a:moveTo>
                  <a:cubicBezTo>
                    <a:pt x="13363" y="11204"/>
                    <a:pt x="13078" y="10838"/>
                    <a:pt x="13181" y="10411"/>
                  </a:cubicBezTo>
                  <a:cubicBezTo>
                    <a:pt x="13518" y="10823"/>
                    <a:pt x="13881" y="10869"/>
                    <a:pt x="14322" y="10366"/>
                  </a:cubicBezTo>
                  <a:cubicBezTo>
                    <a:pt x="14296" y="10792"/>
                    <a:pt x="14193" y="11052"/>
                    <a:pt x="13674" y="11143"/>
                  </a:cubicBezTo>
                  <a:close/>
                  <a:moveTo>
                    <a:pt x="14426" y="11829"/>
                  </a:moveTo>
                  <a:cubicBezTo>
                    <a:pt x="14400" y="12164"/>
                    <a:pt x="14115" y="12393"/>
                    <a:pt x="13752" y="12606"/>
                  </a:cubicBezTo>
                  <a:cubicBezTo>
                    <a:pt x="13622" y="12683"/>
                    <a:pt x="13441" y="12698"/>
                    <a:pt x="13285" y="12606"/>
                  </a:cubicBezTo>
                  <a:cubicBezTo>
                    <a:pt x="13052" y="12439"/>
                    <a:pt x="12922" y="12241"/>
                    <a:pt x="12844" y="12027"/>
                  </a:cubicBezTo>
                  <a:cubicBezTo>
                    <a:pt x="12818" y="11936"/>
                    <a:pt x="12922" y="11875"/>
                    <a:pt x="13052" y="11859"/>
                  </a:cubicBezTo>
                  <a:cubicBezTo>
                    <a:pt x="13233" y="11829"/>
                    <a:pt x="13233" y="11920"/>
                    <a:pt x="13259" y="11997"/>
                  </a:cubicBezTo>
                  <a:cubicBezTo>
                    <a:pt x="13311" y="12103"/>
                    <a:pt x="13259" y="12256"/>
                    <a:pt x="13467" y="12286"/>
                  </a:cubicBezTo>
                  <a:cubicBezTo>
                    <a:pt x="13726" y="12332"/>
                    <a:pt x="13804" y="12164"/>
                    <a:pt x="13959" y="12088"/>
                  </a:cubicBezTo>
                  <a:cubicBezTo>
                    <a:pt x="14141" y="11997"/>
                    <a:pt x="14141" y="11859"/>
                    <a:pt x="14426" y="11829"/>
                  </a:cubicBezTo>
                  <a:close/>
                  <a:moveTo>
                    <a:pt x="10951" y="7012"/>
                  </a:moveTo>
                  <a:cubicBezTo>
                    <a:pt x="11159" y="7073"/>
                    <a:pt x="11366" y="7164"/>
                    <a:pt x="11548" y="7256"/>
                  </a:cubicBezTo>
                  <a:cubicBezTo>
                    <a:pt x="11444" y="7378"/>
                    <a:pt x="11340" y="7500"/>
                    <a:pt x="11107" y="7454"/>
                  </a:cubicBezTo>
                  <a:cubicBezTo>
                    <a:pt x="10874" y="7408"/>
                    <a:pt x="10744" y="7286"/>
                    <a:pt x="10770" y="7134"/>
                  </a:cubicBezTo>
                  <a:cubicBezTo>
                    <a:pt x="10796" y="7073"/>
                    <a:pt x="10874" y="6997"/>
                    <a:pt x="10951" y="7012"/>
                  </a:cubicBezTo>
                  <a:close/>
                  <a:moveTo>
                    <a:pt x="11237" y="11234"/>
                  </a:moveTo>
                  <a:cubicBezTo>
                    <a:pt x="10925" y="11219"/>
                    <a:pt x="10796" y="11097"/>
                    <a:pt x="10770" y="10930"/>
                  </a:cubicBezTo>
                  <a:cubicBezTo>
                    <a:pt x="10770" y="10869"/>
                    <a:pt x="10822" y="10731"/>
                    <a:pt x="10925" y="10777"/>
                  </a:cubicBezTo>
                  <a:cubicBezTo>
                    <a:pt x="11107" y="10899"/>
                    <a:pt x="11496" y="10869"/>
                    <a:pt x="11574" y="11052"/>
                  </a:cubicBezTo>
                  <a:cubicBezTo>
                    <a:pt x="11600" y="11189"/>
                    <a:pt x="11444" y="11234"/>
                    <a:pt x="11237" y="11234"/>
                  </a:cubicBezTo>
                  <a:close/>
                  <a:moveTo>
                    <a:pt x="11496" y="12530"/>
                  </a:moveTo>
                  <a:cubicBezTo>
                    <a:pt x="11470" y="12561"/>
                    <a:pt x="11444" y="12622"/>
                    <a:pt x="11366" y="12637"/>
                  </a:cubicBezTo>
                  <a:cubicBezTo>
                    <a:pt x="11288" y="12652"/>
                    <a:pt x="11185" y="12652"/>
                    <a:pt x="11133" y="12637"/>
                  </a:cubicBezTo>
                  <a:cubicBezTo>
                    <a:pt x="10925" y="12561"/>
                    <a:pt x="10796" y="12454"/>
                    <a:pt x="10796" y="12301"/>
                  </a:cubicBezTo>
                  <a:cubicBezTo>
                    <a:pt x="10796" y="12210"/>
                    <a:pt x="10874" y="12103"/>
                    <a:pt x="11003" y="12088"/>
                  </a:cubicBezTo>
                  <a:cubicBezTo>
                    <a:pt x="11159" y="12073"/>
                    <a:pt x="11185" y="12164"/>
                    <a:pt x="11185" y="12241"/>
                  </a:cubicBezTo>
                  <a:cubicBezTo>
                    <a:pt x="11185" y="12378"/>
                    <a:pt x="11418" y="12408"/>
                    <a:pt x="11496" y="12530"/>
                  </a:cubicBezTo>
                  <a:close/>
                  <a:moveTo>
                    <a:pt x="11263" y="9954"/>
                  </a:moveTo>
                  <a:cubicBezTo>
                    <a:pt x="11003" y="9939"/>
                    <a:pt x="10899" y="9786"/>
                    <a:pt x="10848" y="9664"/>
                  </a:cubicBezTo>
                  <a:cubicBezTo>
                    <a:pt x="10822" y="9588"/>
                    <a:pt x="10899" y="9542"/>
                    <a:pt x="11081" y="9558"/>
                  </a:cubicBezTo>
                  <a:cubicBezTo>
                    <a:pt x="11159" y="9695"/>
                    <a:pt x="11548" y="9634"/>
                    <a:pt x="11600" y="9786"/>
                  </a:cubicBezTo>
                  <a:cubicBezTo>
                    <a:pt x="11626" y="9878"/>
                    <a:pt x="11418" y="9954"/>
                    <a:pt x="11263" y="9954"/>
                  </a:cubicBezTo>
                  <a:close/>
                  <a:moveTo>
                    <a:pt x="10874" y="8201"/>
                  </a:moveTo>
                  <a:cubicBezTo>
                    <a:pt x="11003" y="8323"/>
                    <a:pt x="11211" y="8445"/>
                    <a:pt x="11288" y="8582"/>
                  </a:cubicBezTo>
                  <a:cubicBezTo>
                    <a:pt x="11314" y="8628"/>
                    <a:pt x="11133" y="8735"/>
                    <a:pt x="10951" y="8689"/>
                  </a:cubicBezTo>
                  <a:cubicBezTo>
                    <a:pt x="10692" y="8628"/>
                    <a:pt x="10640" y="8506"/>
                    <a:pt x="10640" y="8353"/>
                  </a:cubicBezTo>
                  <a:cubicBezTo>
                    <a:pt x="10640" y="8277"/>
                    <a:pt x="10692" y="8216"/>
                    <a:pt x="10874" y="8201"/>
                  </a:cubicBezTo>
                  <a:close/>
                  <a:moveTo>
                    <a:pt x="10588" y="14801"/>
                  </a:moveTo>
                  <a:cubicBezTo>
                    <a:pt x="10692" y="14939"/>
                    <a:pt x="11029" y="14984"/>
                    <a:pt x="11055" y="15152"/>
                  </a:cubicBezTo>
                  <a:cubicBezTo>
                    <a:pt x="11081" y="15243"/>
                    <a:pt x="10899" y="15335"/>
                    <a:pt x="10744" y="15320"/>
                  </a:cubicBezTo>
                  <a:cubicBezTo>
                    <a:pt x="10381" y="15274"/>
                    <a:pt x="10433" y="15091"/>
                    <a:pt x="10381" y="14939"/>
                  </a:cubicBezTo>
                  <a:cubicBezTo>
                    <a:pt x="10381" y="14878"/>
                    <a:pt x="10407" y="14801"/>
                    <a:pt x="10588" y="14801"/>
                  </a:cubicBezTo>
                  <a:close/>
                  <a:moveTo>
                    <a:pt x="10536" y="19557"/>
                  </a:moveTo>
                  <a:cubicBezTo>
                    <a:pt x="10433" y="19710"/>
                    <a:pt x="10329" y="19877"/>
                    <a:pt x="10044" y="19938"/>
                  </a:cubicBezTo>
                  <a:cubicBezTo>
                    <a:pt x="9888" y="19969"/>
                    <a:pt x="9862" y="19893"/>
                    <a:pt x="9862" y="19832"/>
                  </a:cubicBezTo>
                  <a:cubicBezTo>
                    <a:pt x="9888" y="19649"/>
                    <a:pt x="10044" y="19527"/>
                    <a:pt x="10303" y="19481"/>
                  </a:cubicBezTo>
                  <a:cubicBezTo>
                    <a:pt x="10485" y="19435"/>
                    <a:pt x="10588" y="19481"/>
                    <a:pt x="10536" y="19557"/>
                  </a:cubicBezTo>
                  <a:close/>
                  <a:moveTo>
                    <a:pt x="10225" y="18490"/>
                  </a:moveTo>
                  <a:cubicBezTo>
                    <a:pt x="9966" y="18582"/>
                    <a:pt x="9836" y="18399"/>
                    <a:pt x="9810" y="18292"/>
                  </a:cubicBezTo>
                  <a:cubicBezTo>
                    <a:pt x="9733" y="18124"/>
                    <a:pt x="9447" y="17881"/>
                    <a:pt x="9810" y="17789"/>
                  </a:cubicBezTo>
                  <a:cubicBezTo>
                    <a:pt x="10096" y="17728"/>
                    <a:pt x="10018" y="18033"/>
                    <a:pt x="10225" y="18140"/>
                  </a:cubicBezTo>
                  <a:cubicBezTo>
                    <a:pt x="10511" y="18079"/>
                    <a:pt x="10536" y="17865"/>
                    <a:pt x="10899" y="17865"/>
                  </a:cubicBezTo>
                  <a:cubicBezTo>
                    <a:pt x="10925" y="18170"/>
                    <a:pt x="10588" y="18353"/>
                    <a:pt x="10225" y="18490"/>
                  </a:cubicBezTo>
                  <a:close/>
                  <a:moveTo>
                    <a:pt x="10511" y="16692"/>
                  </a:moveTo>
                  <a:cubicBezTo>
                    <a:pt x="10122" y="16646"/>
                    <a:pt x="10096" y="16417"/>
                    <a:pt x="10199" y="16173"/>
                  </a:cubicBezTo>
                  <a:cubicBezTo>
                    <a:pt x="10485" y="16250"/>
                    <a:pt x="10640" y="16524"/>
                    <a:pt x="11055" y="16265"/>
                  </a:cubicBezTo>
                  <a:cubicBezTo>
                    <a:pt x="10899" y="16509"/>
                    <a:pt x="10848" y="16737"/>
                    <a:pt x="10511" y="16692"/>
                  </a:cubicBezTo>
                  <a:close/>
                  <a:moveTo>
                    <a:pt x="11133" y="14054"/>
                  </a:moveTo>
                  <a:cubicBezTo>
                    <a:pt x="10718" y="13933"/>
                    <a:pt x="10562" y="13673"/>
                    <a:pt x="10718" y="13384"/>
                  </a:cubicBezTo>
                  <a:cubicBezTo>
                    <a:pt x="11159" y="13414"/>
                    <a:pt x="10951" y="13978"/>
                    <a:pt x="11703" y="13704"/>
                  </a:cubicBezTo>
                  <a:cubicBezTo>
                    <a:pt x="11651" y="13948"/>
                    <a:pt x="11444" y="14146"/>
                    <a:pt x="11133" y="14054"/>
                  </a:cubicBezTo>
                  <a:close/>
                  <a:moveTo>
                    <a:pt x="11677" y="6265"/>
                  </a:moveTo>
                  <a:cubicBezTo>
                    <a:pt x="11392" y="6265"/>
                    <a:pt x="10977" y="5914"/>
                    <a:pt x="11107" y="5747"/>
                  </a:cubicBezTo>
                  <a:cubicBezTo>
                    <a:pt x="11133" y="5701"/>
                    <a:pt x="11185" y="5655"/>
                    <a:pt x="11340" y="5671"/>
                  </a:cubicBezTo>
                  <a:cubicBezTo>
                    <a:pt x="11392" y="5869"/>
                    <a:pt x="11781" y="5960"/>
                    <a:pt x="11937" y="6128"/>
                  </a:cubicBezTo>
                  <a:cubicBezTo>
                    <a:pt x="11989" y="6189"/>
                    <a:pt x="11833" y="6250"/>
                    <a:pt x="11677" y="6265"/>
                  </a:cubicBezTo>
                  <a:close/>
                  <a:moveTo>
                    <a:pt x="11677" y="4832"/>
                  </a:moveTo>
                  <a:cubicBezTo>
                    <a:pt x="11470" y="4832"/>
                    <a:pt x="11366" y="4710"/>
                    <a:pt x="11263" y="4619"/>
                  </a:cubicBezTo>
                  <a:cubicBezTo>
                    <a:pt x="11133" y="4512"/>
                    <a:pt x="11185" y="4436"/>
                    <a:pt x="11340" y="4360"/>
                  </a:cubicBezTo>
                  <a:cubicBezTo>
                    <a:pt x="11548" y="4253"/>
                    <a:pt x="11626" y="4344"/>
                    <a:pt x="11677" y="4451"/>
                  </a:cubicBezTo>
                  <a:cubicBezTo>
                    <a:pt x="11833" y="4680"/>
                    <a:pt x="12118" y="4405"/>
                    <a:pt x="12352" y="4527"/>
                  </a:cubicBezTo>
                  <a:cubicBezTo>
                    <a:pt x="12170" y="4665"/>
                    <a:pt x="12040" y="4817"/>
                    <a:pt x="11677" y="4832"/>
                  </a:cubicBezTo>
                  <a:close/>
                  <a:moveTo>
                    <a:pt x="12689" y="19115"/>
                  </a:moveTo>
                  <a:cubicBezTo>
                    <a:pt x="12611" y="19146"/>
                    <a:pt x="12507" y="19146"/>
                    <a:pt x="12481" y="19085"/>
                  </a:cubicBezTo>
                  <a:cubicBezTo>
                    <a:pt x="12274" y="18856"/>
                    <a:pt x="12118" y="18597"/>
                    <a:pt x="12118" y="18338"/>
                  </a:cubicBezTo>
                  <a:cubicBezTo>
                    <a:pt x="12118" y="18277"/>
                    <a:pt x="12170" y="18231"/>
                    <a:pt x="12274" y="18246"/>
                  </a:cubicBezTo>
                  <a:cubicBezTo>
                    <a:pt x="12352" y="18262"/>
                    <a:pt x="12429" y="18292"/>
                    <a:pt x="12455" y="18338"/>
                  </a:cubicBezTo>
                  <a:cubicBezTo>
                    <a:pt x="12585" y="18460"/>
                    <a:pt x="12559" y="18628"/>
                    <a:pt x="12766" y="18749"/>
                  </a:cubicBezTo>
                  <a:cubicBezTo>
                    <a:pt x="13129" y="18673"/>
                    <a:pt x="13233" y="18429"/>
                    <a:pt x="13674" y="18368"/>
                  </a:cubicBezTo>
                  <a:cubicBezTo>
                    <a:pt x="13570" y="18719"/>
                    <a:pt x="13129" y="18917"/>
                    <a:pt x="12689" y="19115"/>
                  </a:cubicBezTo>
                  <a:close/>
                  <a:moveTo>
                    <a:pt x="13337" y="17286"/>
                  </a:moveTo>
                  <a:cubicBezTo>
                    <a:pt x="13181" y="17378"/>
                    <a:pt x="13026" y="17347"/>
                    <a:pt x="12922" y="17225"/>
                  </a:cubicBezTo>
                  <a:cubicBezTo>
                    <a:pt x="12870" y="17164"/>
                    <a:pt x="12818" y="17118"/>
                    <a:pt x="12792" y="17057"/>
                  </a:cubicBezTo>
                  <a:cubicBezTo>
                    <a:pt x="12741" y="16890"/>
                    <a:pt x="12559" y="16646"/>
                    <a:pt x="12844" y="16585"/>
                  </a:cubicBezTo>
                  <a:cubicBezTo>
                    <a:pt x="13155" y="16509"/>
                    <a:pt x="13026" y="16814"/>
                    <a:pt x="13311" y="16920"/>
                  </a:cubicBezTo>
                  <a:cubicBezTo>
                    <a:pt x="13674" y="16783"/>
                    <a:pt x="13674" y="16463"/>
                    <a:pt x="14193" y="16326"/>
                  </a:cubicBezTo>
                  <a:cubicBezTo>
                    <a:pt x="14141" y="16737"/>
                    <a:pt x="13778" y="17027"/>
                    <a:pt x="13337" y="17286"/>
                  </a:cubicBezTo>
                  <a:close/>
                  <a:moveTo>
                    <a:pt x="13881" y="15274"/>
                  </a:moveTo>
                  <a:cubicBezTo>
                    <a:pt x="13804" y="15335"/>
                    <a:pt x="13700" y="15426"/>
                    <a:pt x="13518" y="15365"/>
                  </a:cubicBezTo>
                  <a:cubicBezTo>
                    <a:pt x="13337" y="15289"/>
                    <a:pt x="13207" y="15182"/>
                    <a:pt x="13259" y="15045"/>
                  </a:cubicBezTo>
                  <a:cubicBezTo>
                    <a:pt x="13311" y="14893"/>
                    <a:pt x="13467" y="14969"/>
                    <a:pt x="13596" y="15000"/>
                  </a:cubicBezTo>
                  <a:cubicBezTo>
                    <a:pt x="13856" y="15061"/>
                    <a:pt x="13907" y="14832"/>
                    <a:pt x="14167" y="14847"/>
                  </a:cubicBezTo>
                  <a:cubicBezTo>
                    <a:pt x="14193" y="15030"/>
                    <a:pt x="14037" y="15152"/>
                    <a:pt x="13881" y="15274"/>
                  </a:cubicBezTo>
                  <a:close/>
                  <a:moveTo>
                    <a:pt x="14063" y="13948"/>
                  </a:moveTo>
                  <a:cubicBezTo>
                    <a:pt x="13907" y="14039"/>
                    <a:pt x="13700" y="14054"/>
                    <a:pt x="13570" y="13933"/>
                  </a:cubicBezTo>
                  <a:cubicBezTo>
                    <a:pt x="13415" y="13780"/>
                    <a:pt x="13104" y="13658"/>
                    <a:pt x="13233" y="13445"/>
                  </a:cubicBezTo>
                  <a:cubicBezTo>
                    <a:pt x="13259" y="13384"/>
                    <a:pt x="13415" y="13323"/>
                    <a:pt x="13467" y="13399"/>
                  </a:cubicBezTo>
                  <a:cubicBezTo>
                    <a:pt x="13933" y="13963"/>
                    <a:pt x="14063" y="13445"/>
                    <a:pt x="14400" y="13277"/>
                  </a:cubicBezTo>
                  <a:cubicBezTo>
                    <a:pt x="14556" y="13582"/>
                    <a:pt x="14348" y="13765"/>
                    <a:pt x="14063" y="13948"/>
                  </a:cubicBezTo>
                  <a:close/>
                  <a:moveTo>
                    <a:pt x="14037" y="9771"/>
                  </a:moveTo>
                  <a:cubicBezTo>
                    <a:pt x="13804" y="9847"/>
                    <a:pt x="13622" y="9756"/>
                    <a:pt x="13493" y="9634"/>
                  </a:cubicBezTo>
                  <a:cubicBezTo>
                    <a:pt x="13363" y="9527"/>
                    <a:pt x="13311" y="9405"/>
                    <a:pt x="13415" y="9283"/>
                  </a:cubicBezTo>
                  <a:cubicBezTo>
                    <a:pt x="13493" y="9207"/>
                    <a:pt x="13674" y="9192"/>
                    <a:pt x="13726" y="9268"/>
                  </a:cubicBezTo>
                  <a:cubicBezTo>
                    <a:pt x="14011" y="9649"/>
                    <a:pt x="14219" y="9390"/>
                    <a:pt x="14452" y="9253"/>
                  </a:cubicBezTo>
                  <a:cubicBezTo>
                    <a:pt x="14582" y="9177"/>
                    <a:pt x="14685" y="9070"/>
                    <a:pt x="14945" y="9055"/>
                  </a:cubicBezTo>
                  <a:cubicBezTo>
                    <a:pt x="14867" y="9390"/>
                    <a:pt x="14530" y="9619"/>
                    <a:pt x="14037" y="9771"/>
                  </a:cubicBezTo>
                  <a:close/>
                  <a:moveTo>
                    <a:pt x="16449" y="18124"/>
                  </a:moveTo>
                  <a:cubicBezTo>
                    <a:pt x="16163" y="18429"/>
                    <a:pt x="15826" y="18704"/>
                    <a:pt x="15411" y="18932"/>
                  </a:cubicBezTo>
                  <a:cubicBezTo>
                    <a:pt x="15230" y="19024"/>
                    <a:pt x="15048" y="19024"/>
                    <a:pt x="14971" y="18871"/>
                  </a:cubicBezTo>
                  <a:cubicBezTo>
                    <a:pt x="14841" y="18643"/>
                    <a:pt x="14685" y="18414"/>
                    <a:pt x="14737" y="18140"/>
                  </a:cubicBezTo>
                  <a:cubicBezTo>
                    <a:pt x="15204" y="18201"/>
                    <a:pt x="15022" y="18460"/>
                    <a:pt x="15282" y="18582"/>
                  </a:cubicBezTo>
                  <a:cubicBezTo>
                    <a:pt x="15619" y="18429"/>
                    <a:pt x="15904" y="18231"/>
                    <a:pt x="16137" y="18018"/>
                  </a:cubicBezTo>
                  <a:cubicBezTo>
                    <a:pt x="16189" y="17957"/>
                    <a:pt x="16267" y="17896"/>
                    <a:pt x="16397" y="17942"/>
                  </a:cubicBezTo>
                  <a:cubicBezTo>
                    <a:pt x="16500" y="17972"/>
                    <a:pt x="16500" y="18064"/>
                    <a:pt x="16449" y="18124"/>
                  </a:cubicBezTo>
                  <a:close/>
                  <a:moveTo>
                    <a:pt x="15800" y="16996"/>
                  </a:moveTo>
                  <a:cubicBezTo>
                    <a:pt x="15619" y="17103"/>
                    <a:pt x="15437" y="17073"/>
                    <a:pt x="15334" y="16951"/>
                  </a:cubicBezTo>
                  <a:cubicBezTo>
                    <a:pt x="15178" y="16768"/>
                    <a:pt x="15022" y="16570"/>
                    <a:pt x="15152" y="16326"/>
                  </a:cubicBezTo>
                  <a:cubicBezTo>
                    <a:pt x="15385" y="16356"/>
                    <a:pt x="15437" y="16417"/>
                    <a:pt x="15489" y="16493"/>
                  </a:cubicBezTo>
                  <a:cubicBezTo>
                    <a:pt x="15593" y="16676"/>
                    <a:pt x="15774" y="16661"/>
                    <a:pt x="15930" y="16524"/>
                  </a:cubicBezTo>
                  <a:cubicBezTo>
                    <a:pt x="16163" y="16356"/>
                    <a:pt x="16371" y="16173"/>
                    <a:pt x="16656" y="16021"/>
                  </a:cubicBezTo>
                  <a:cubicBezTo>
                    <a:pt x="16578" y="16417"/>
                    <a:pt x="16215" y="16722"/>
                    <a:pt x="15800" y="16996"/>
                  </a:cubicBezTo>
                  <a:close/>
                  <a:moveTo>
                    <a:pt x="16086" y="15228"/>
                  </a:moveTo>
                  <a:cubicBezTo>
                    <a:pt x="15904" y="15335"/>
                    <a:pt x="15723" y="15259"/>
                    <a:pt x="15593" y="15167"/>
                  </a:cubicBezTo>
                  <a:cubicBezTo>
                    <a:pt x="15463" y="15076"/>
                    <a:pt x="15282" y="14984"/>
                    <a:pt x="15463" y="14847"/>
                  </a:cubicBezTo>
                  <a:cubicBezTo>
                    <a:pt x="15515" y="14817"/>
                    <a:pt x="15593" y="14756"/>
                    <a:pt x="15645" y="14756"/>
                  </a:cubicBezTo>
                  <a:cubicBezTo>
                    <a:pt x="16241" y="14756"/>
                    <a:pt x="16241" y="14756"/>
                    <a:pt x="16630" y="14466"/>
                  </a:cubicBezTo>
                  <a:cubicBezTo>
                    <a:pt x="16708" y="14405"/>
                    <a:pt x="16786" y="14344"/>
                    <a:pt x="17019" y="14344"/>
                  </a:cubicBezTo>
                  <a:cubicBezTo>
                    <a:pt x="16915" y="14740"/>
                    <a:pt x="16475" y="14984"/>
                    <a:pt x="16086" y="15228"/>
                  </a:cubicBezTo>
                  <a:close/>
                  <a:moveTo>
                    <a:pt x="17071" y="7424"/>
                  </a:moveTo>
                  <a:cubicBezTo>
                    <a:pt x="16941" y="7561"/>
                    <a:pt x="16812" y="7774"/>
                    <a:pt x="16500" y="7728"/>
                  </a:cubicBezTo>
                  <a:cubicBezTo>
                    <a:pt x="16137" y="7667"/>
                    <a:pt x="15956" y="7454"/>
                    <a:pt x="15852" y="7241"/>
                  </a:cubicBezTo>
                  <a:cubicBezTo>
                    <a:pt x="15826" y="7195"/>
                    <a:pt x="15904" y="7149"/>
                    <a:pt x="15930" y="7103"/>
                  </a:cubicBezTo>
                  <a:cubicBezTo>
                    <a:pt x="16008" y="7119"/>
                    <a:pt x="16137" y="7119"/>
                    <a:pt x="16163" y="7149"/>
                  </a:cubicBezTo>
                  <a:cubicBezTo>
                    <a:pt x="16526" y="7576"/>
                    <a:pt x="16786" y="7347"/>
                    <a:pt x="17071" y="7103"/>
                  </a:cubicBezTo>
                  <a:cubicBezTo>
                    <a:pt x="17097" y="7073"/>
                    <a:pt x="17175" y="7058"/>
                    <a:pt x="17252" y="7027"/>
                  </a:cubicBezTo>
                  <a:cubicBezTo>
                    <a:pt x="17330" y="7225"/>
                    <a:pt x="17175" y="7332"/>
                    <a:pt x="17071" y="7424"/>
                  </a:cubicBezTo>
                  <a:close/>
                  <a:moveTo>
                    <a:pt x="20105" y="21051"/>
                  </a:moveTo>
                  <a:cubicBezTo>
                    <a:pt x="20208" y="21219"/>
                    <a:pt x="19975" y="21280"/>
                    <a:pt x="19768" y="21326"/>
                  </a:cubicBezTo>
                  <a:cubicBezTo>
                    <a:pt x="19042" y="21478"/>
                    <a:pt x="18264" y="21585"/>
                    <a:pt x="17486" y="21585"/>
                  </a:cubicBezTo>
                  <a:cubicBezTo>
                    <a:pt x="12818" y="21600"/>
                    <a:pt x="8151" y="21600"/>
                    <a:pt x="3509" y="21295"/>
                  </a:cubicBezTo>
                  <a:cubicBezTo>
                    <a:pt x="2368" y="21219"/>
                    <a:pt x="1227" y="21204"/>
                    <a:pt x="87" y="21158"/>
                  </a:cubicBezTo>
                  <a:cubicBezTo>
                    <a:pt x="-17" y="21006"/>
                    <a:pt x="-95" y="20868"/>
                    <a:pt x="268" y="20807"/>
                  </a:cubicBezTo>
                  <a:cubicBezTo>
                    <a:pt x="5895" y="21066"/>
                    <a:pt x="11522" y="21493"/>
                    <a:pt x="17201" y="21280"/>
                  </a:cubicBezTo>
                  <a:cubicBezTo>
                    <a:pt x="18030" y="21249"/>
                    <a:pt x="18808" y="21127"/>
                    <a:pt x="19612" y="21006"/>
                  </a:cubicBezTo>
                  <a:cubicBezTo>
                    <a:pt x="19794" y="20975"/>
                    <a:pt x="20027" y="20899"/>
                    <a:pt x="20105" y="21051"/>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1083547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838201" y="496312"/>
            <a:ext cx="5592096" cy="1917246"/>
          </a:xfrm>
          <a:prstGeom prst="rect">
            <a:avLst/>
          </a:prstGeom>
        </p:spPr>
        <p:txBody>
          <a:bodyPr anchor="b"/>
          <a:lstStyle>
            <a:lvl1pPr algn="l">
              <a:defRPr sz="6000"/>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838201" y="2440546"/>
            <a:ext cx="3897102" cy="1600092"/>
          </a:xfrm>
          <a:prstGeom prst="rect">
            <a:avLst/>
          </a:prstGeom>
        </p:spPr>
        <p:txBody>
          <a:bodyPr/>
          <a:lstStyle>
            <a:lvl1pPr marL="0" indent="0" algn="l">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a:prstGeom prst="rect">
            <a:avLst/>
          </a:prstGeom>
        </p:spPr>
        <p:txBody>
          <a:body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a:prstGeom prst="rect">
            <a:avLst/>
          </a:prstGeo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a:prstGeom prst="rect">
            <a:avLst/>
          </a:prstGeo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838200" y="4531744"/>
            <a:ext cx="1333500" cy="1333500"/>
          </a:xfrm>
          <a:prstGeom prst="ellipse">
            <a:avLst/>
          </a:prstGeom>
          <a:solidFill>
            <a:schemeClr val="accent3"/>
          </a:solidFill>
        </p:spPr>
        <p:txBody>
          <a:bodyPr anchor="ctr">
            <a:normAutofit/>
          </a:bodyPr>
          <a:lstStyle>
            <a:lvl1pPr marL="0" indent="0" algn="ctr">
              <a:buNone/>
              <a:defRPr sz="1400">
                <a:solidFill>
                  <a:schemeClr val="tx1">
                    <a:lumMod val="50000"/>
                  </a:schemeClr>
                </a:solidFill>
              </a:defRPr>
            </a:lvl1pPr>
          </a:lstStyle>
          <a:p>
            <a:r>
              <a:rPr lang="en-US"/>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2363522" y="4814546"/>
            <a:ext cx="1701800" cy="228600"/>
          </a:xfrm>
          <a:prstGeom prst="rect">
            <a:avLst/>
          </a:prstGeom>
          <a:noFill/>
        </p:spPr>
        <p:txBody>
          <a:bodyPr anchor="ctr">
            <a:noAutofit/>
          </a:bodyPr>
          <a:lstStyle>
            <a:lvl1pPr marL="0" indent="0" algn="l">
              <a:buNone/>
              <a:defRPr sz="1200">
                <a:solidFill>
                  <a:schemeClr val="accent5">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2363522" y="5041879"/>
            <a:ext cx="1701800" cy="228600"/>
          </a:xfrm>
          <a:prstGeom prst="rect">
            <a:avLst/>
          </a:prstGeom>
          <a:noFill/>
        </p:spPr>
        <p:txBody>
          <a:bodyPr anchor="ctr">
            <a:noAutofit/>
          </a:bodyPr>
          <a:lstStyle>
            <a:lvl1pPr marL="0" indent="0" algn="l">
              <a:buNone/>
              <a:defRPr sz="1200">
                <a:solidFill>
                  <a:schemeClr val="accent5">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2363522" y="5269212"/>
            <a:ext cx="1701800" cy="228600"/>
          </a:xfrm>
          <a:prstGeom prst="rect">
            <a:avLst/>
          </a:prstGeom>
          <a:noFill/>
        </p:spPr>
        <p:txBody>
          <a:bodyPr anchor="ctr">
            <a:noAutofit/>
          </a:bodyPr>
          <a:lstStyle>
            <a:lvl1pPr marL="0" indent="0" algn="l">
              <a:buNone/>
              <a:defRPr sz="1200">
                <a:solidFill>
                  <a:schemeClr val="accent5">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grpSp>
        <p:nvGrpSpPr>
          <p:cNvPr id="6" name="Group 5">
            <a:extLst>
              <a:ext uri="{FF2B5EF4-FFF2-40B4-BE49-F238E27FC236}">
                <a16:creationId xmlns:a16="http://schemas.microsoft.com/office/drawing/2014/main" id="{9A126C84-421A-0D31-CBB9-96133DAEA521}"/>
              </a:ext>
            </a:extLst>
          </p:cNvPr>
          <p:cNvGrpSpPr/>
          <p:nvPr userDrawn="1"/>
        </p:nvGrpSpPr>
        <p:grpSpPr>
          <a:xfrm>
            <a:off x="9578624" y="2725051"/>
            <a:ext cx="2055129" cy="3482470"/>
            <a:chOff x="5181599" y="4521200"/>
            <a:chExt cx="1310335" cy="2220397"/>
          </a:xfrm>
        </p:grpSpPr>
        <p:sp>
          <p:nvSpPr>
            <p:cNvPr id="7" name="Shape">
              <a:extLst>
                <a:ext uri="{FF2B5EF4-FFF2-40B4-BE49-F238E27FC236}">
                  <a16:creationId xmlns:a16="http://schemas.microsoft.com/office/drawing/2014/main" id="{F6F58238-D4E8-6DBA-CD0B-ABE74FA3D5DE}"/>
                </a:ext>
              </a:extLst>
            </p:cNvPr>
            <p:cNvSpPr/>
            <p:nvPr/>
          </p:nvSpPr>
          <p:spPr>
            <a:xfrm>
              <a:off x="5181599" y="6070599"/>
              <a:ext cx="1310335" cy="670998"/>
            </a:xfrm>
            <a:custGeom>
              <a:avLst/>
              <a:gdLst/>
              <a:ahLst/>
              <a:cxnLst>
                <a:cxn ang="0">
                  <a:pos x="wd2" y="hd2"/>
                </a:cxn>
                <a:cxn ang="5400000">
                  <a:pos x="wd2" y="hd2"/>
                </a:cxn>
                <a:cxn ang="10800000">
                  <a:pos x="wd2" y="hd2"/>
                </a:cxn>
                <a:cxn ang="16200000">
                  <a:pos x="wd2" y="hd2"/>
                </a:cxn>
              </a:cxnLst>
              <a:rect l="0" t="0" r="r" b="b"/>
              <a:pathLst>
                <a:path w="21532" h="20940" extrusionOk="0">
                  <a:moveTo>
                    <a:pt x="20287" y="2086"/>
                  </a:moveTo>
                  <a:cubicBezTo>
                    <a:pt x="20308" y="2086"/>
                    <a:pt x="20329" y="2086"/>
                    <a:pt x="20329" y="2086"/>
                  </a:cubicBezTo>
                  <a:cubicBezTo>
                    <a:pt x="21477" y="1809"/>
                    <a:pt x="21581" y="1928"/>
                    <a:pt x="21518" y="4227"/>
                  </a:cubicBezTo>
                  <a:cubicBezTo>
                    <a:pt x="21393" y="8111"/>
                    <a:pt x="20684" y="11638"/>
                    <a:pt x="19390" y="14650"/>
                  </a:cubicBezTo>
                  <a:cubicBezTo>
                    <a:pt x="18722" y="16235"/>
                    <a:pt x="17762" y="17107"/>
                    <a:pt x="16823" y="17979"/>
                  </a:cubicBezTo>
                  <a:cubicBezTo>
                    <a:pt x="14193" y="20318"/>
                    <a:pt x="11397" y="21348"/>
                    <a:pt x="8517" y="20793"/>
                  </a:cubicBezTo>
                  <a:cubicBezTo>
                    <a:pt x="4301" y="20040"/>
                    <a:pt x="1546" y="15403"/>
                    <a:pt x="440" y="7595"/>
                  </a:cubicBezTo>
                  <a:cubicBezTo>
                    <a:pt x="148" y="5495"/>
                    <a:pt x="-19" y="3394"/>
                    <a:pt x="2" y="1254"/>
                  </a:cubicBezTo>
                  <a:cubicBezTo>
                    <a:pt x="23" y="-54"/>
                    <a:pt x="190" y="-252"/>
                    <a:pt x="837" y="263"/>
                  </a:cubicBezTo>
                  <a:cubicBezTo>
                    <a:pt x="1254" y="620"/>
                    <a:pt x="1609" y="1254"/>
                    <a:pt x="2089" y="1413"/>
                  </a:cubicBezTo>
                  <a:cubicBezTo>
                    <a:pt x="2131" y="1690"/>
                    <a:pt x="2235" y="1730"/>
                    <a:pt x="2339" y="1849"/>
                  </a:cubicBezTo>
                  <a:cubicBezTo>
                    <a:pt x="3049" y="2483"/>
                    <a:pt x="3779" y="2958"/>
                    <a:pt x="4531" y="3394"/>
                  </a:cubicBezTo>
                  <a:cubicBezTo>
                    <a:pt x="6325" y="4425"/>
                    <a:pt x="8183" y="4861"/>
                    <a:pt x="10061" y="5059"/>
                  </a:cubicBezTo>
                  <a:cubicBezTo>
                    <a:pt x="13275" y="5376"/>
                    <a:pt x="16447" y="4980"/>
                    <a:pt x="19494" y="2879"/>
                  </a:cubicBezTo>
                  <a:cubicBezTo>
                    <a:pt x="19786" y="2681"/>
                    <a:pt x="20183" y="2839"/>
                    <a:pt x="20287" y="2086"/>
                  </a:cubicBezTo>
                  <a:close/>
                  <a:moveTo>
                    <a:pt x="4906" y="16632"/>
                  </a:moveTo>
                  <a:cubicBezTo>
                    <a:pt x="5011" y="16156"/>
                    <a:pt x="4823" y="15879"/>
                    <a:pt x="4718" y="15562"/>
                  </a:cubicBezTo>
                  <a:cubicBezTo>
                    <a:pt x="4218" y="14095"/>
                    <a:pt x="3696" y="12668"/>
                    <a:pt x="3174" y="11242"/>
                  </a:cubicBezTo>
                  <a:cubicBezTo>
                    <a:pt x="2444" y="9220"/>
                    <a:pt x="1943" y="7001"/>
                    <a:pt x="1797" y="4504"/>
                  </a:cubicBezTo>
                  <a:cubicBezTo>
                    <a:pt x="1776" y="4068"/>
                    <a:pt x="1776" y="3592"/>
                    <a:pt x="1546" y="3275"/>
                  </a:cubicBezTo>
                  <a:cubicBezTo>
                    <a:pt x="1024" y="5455"/>
                    <a:pt x="3466" y="15245"/>
                    <a:pt x="4906" y="16632"/>
                  </a:cubicBezTo>
                  <a:close/>
                  <a:moveTo>
                    <a:pt x="11814" y="17781"/>
                  </a:moveTo>
                  <a:cubicBezTo>
                    <a:pt x="11856" y="18058"/>
                    <a:pt x="11793" y="18336"/>
                    <a:pt x="11939" y="18375"/>
                  </a:cubicBezTo>
                  <a:cubicBezTo>
                    <a:pt x="12064" y="18415"/>
                    <a:pt x="12106" y="18177"/>
                    <a:pt x="12127" y="17979"/>
                  </a:cubicBezTo>
                  <a:cubicBezTo>
                    <a:pt x="12148" y="17860"/>
                    <a:pt x="12169" y="17741"/>
                    <a:pt x="12190" y="17583"/>
                  </a:cubicBezTo>
                  <a:cubicBezTo>
                    <a:pt x="12565" y="14452"/>
                    <a:pt x="13087" y="11440"/>
                    <a:pt x="13713" y="8467"/>
                  </a:cubicBezTo>
                  <a:cubicBezTo>
                    <a:pt x="13755" y="8229"/>
                    <a:pt x="13901" y="7912"/>
                    <a:pt x="13734" y="7793"/>
                  </a:cubicBezTo>
                  <a:cubicBezTo>
                    <a:pt x="13546" y="7635"/>
                    <a:pt x="13484" y="8031"/>
                    <a:pt x="13421" y="8309"/>
                  </a:cubicBezTo>
                  <a:cubicBezTo>
                    <a:pt x="13004" y="10092"/>
                    <a:pt x="12670" y="11915"/>
                    <a:pt x="12378" y="13778"/>
                  </a:cubicBezTo>
                  <a:cubicBezTo>
                    <a:pt x="12190" y="15165"/>
                    <a:pt x="12002" y="16513"/>
                    <a:pt x="11814" y="17781"/>
                  </a:cubicBezTo>
                  <a:close/>
                  <a:moveTo>
                    <a:pt x="7744" y="8665"/>
                  </a:moveTo>
                  <a:cubicBezTo>
                    <a:pt x="7765" y="9101"/>
                    <a:pt x="7744" y="9260"/>
                    <a:pt x="7786" y="9379"/>
                  </a:cubicBezTo>
                  <a:cubicBezTo>
                    <a:pt x="8558" y="12113"/>
                    <a:pt x="8871" y="15126"/>
                    <a:pt x="9184" y="18098"/>
                  </a:cubicBezTo>
                  <a:cubicBezTo>
                    <a:pt x="9205" y="18376"/>
                    <a:pt x="9184" y="18891"/>
                    <a:pt x="9435" y="18811"/>
                  </a:cubicBezTo>
                  <a:cubicBezTo>
                    <a:pt x="9664" y="18732"/>
                    <a:pt x="9560" y="18257"/>
                    <a:pt x="9539" y="17940"/>
                  </a:cubicBezTo>
                  <a:cubicBezTo>
                    <a:pt x="9310" y="15443"/>
                    <a:pt x="9038" y="12985"/>
                    <a:pt x="8475" y="10647"/>
                  </a:cubicBezTo>
                  <a:cubicBezTo>
                    <a:pt x="8308" y="10013"/>
                    <a:pt x="8183" y="9300"/>
                    <a:pt x="7744" y="8665"/>
                  </a:cubicBezTo>
                  <a:close/>
                  <a:moveTo>
                    <a:pt x="16572" y="8943"/>
                  </a:moveTo>
                  <a:cubicBezTo>
                    <a:pt x="16510" y="8982"/>
                    <a:pt x="16426" y="9022"/>
                    <a:pt x="16405" y="9101"/>
                  </a:cubicBezTo>
                  <a:cubicBezTo>
                    <a:pt x="15571" y="11678"/>
                    <a:pt x="14757" y="14254"/>
                    <a:pt x="13922" y="16869"/>
                  </a:cubicBezTo>
                  <a:cubicBezTo>
                    <a:pt x="13859" y="17068"/>
                    <a:pt x="13755" y="17385"/>
                    <a:pt x="13943" y="17543"/>
                  </a:cubicBezTo>
                  <a:cubicBezTo>
                    <a:pt x="14110" y="17662"/>
                    <a:pt x="14172" y="17305"/>
                    <a:pt x="14235" y="17107"/>
                  </a:cubicBezTo>
                  <a:cubicBezTo>
                    <a:pt x="14986" y="14690"/>
                    <a:pt x="15738" y="12312"/>
                    <a:pt x="16468" y="9894"/>
                  </a:cubicBezTo>
                  <a:cubicBezTo>
                    <a:pt x="16572" y="9617"/>
                    <a:pt x="16718" y="9379"/>
                    <a:pt x="16572" y="8943"/>
                  </a:cubicBezTo>
                  <a:close/>
                  <a:moveTo>
                    <a:pt x="18325" y="9101"/>
                  </a:moveTo>
                  <a:cubicBezTo>
                    <a:pt x="18263" y="8903"/>
                    <a:pt x="18409" y="8428"/>
                    <a:pt x="18179" y="8388"/>
                  </a:cubicBezTo>
                  <a:cubicBezTo>
                    <a:pt x="17950" y="8309"/>
                    <a:pt x="18012" y="8784"/>
                    <a:pt x="17991" y="9062"/>
                  </a:cubicBezTo>
                  <a:cubicBezTo>
                    <a:pt x="17887" y="10132"/>
                    <a:pt x="17720" y="11162"/>
                    <a:pt x="17428" y="12114"/>
                  </a:cubicBezTo>
                  <a:cubicBezTo>
                    <a:pt x="16990" y="13540"/>
                    <a:pt x="16468" y="14848"/>
                    <a:pt x="15863" y="16077"/>
                  </a:cubicBezTo>
                  <a:cubicBezTo>
                    <a:pt x="15800" y="16235"/>
                    <a:pt x="15633" y="16394"/>
                    <a:pt x="15758" y="16632"/>
                  </a:cubicBezTo>
                  <a:cubicBezTo>
                    <a:pt x="15863" y="16830"/>
                    <a:pt x="15988" y="16592"/>
                    <a:pt x="16071" y="16473"/>
                  </a:cubicBezTo>
                  <a:cubicBezTo>
                    <a:pt x="16468" y="15839"/>
                    <a:pt x="16781" y="15126"/>
                    <a:pt x="17073" y="14333"/>
                  </a:cubicBezTo>
                  <a:cubicBezTo>
                    <a:pt x="17658" y="12748"/>
                    <a:pt x="18179" y="11123"/>
                    <a:pt x="18325" y="9101"/>
                  </a:cubicBezTo>
                  <a:close/>
                  <a:moveTo>
                    <a:pt x="7703" y="19446"/>
                  </a:moveTo>
                  <a:cubicBezTo>
                    <a:pt x="7744" y="19446"/>
                    <a:pt x="7786" y="19406"/>
                    <a:pt x="7828" y="19406"/>
                  </a:cubicBezTo>
                  <a:cubicBezTo>
                    <a:pt x="7849" y="19247"/>
                    <a:pt x="7870" y="19089"/>
                    <a:pt x="7849" y="18970"/>
                  </a:cubicBezTo>
                  <a:cubicBezTo>
                    <a:pt x="7390" y="16077"/>
                    <a:pt x="6451" y="13778"/>
                    <a:pt x="5491" y="11479"/>
                  </a:cubicBezTo>
                  <a:cubicBezTo>
                    <a:pt x="5449" y="11360"/>
                    <a:pt x="5365" y="11321"/>
                    <a:pt x="5303" y="11400"/>
                  </a:cubicBezTo>
                  <a:cubicBezTo>
                    <a:pt x="5240" y="11479"/>
                    <a:pt x="5240" y="11638"/>
                    <a:pt x="5282" y="11757"/>
                  </a:cubicBezTo>
                  <a:cubicBezTo>
                    <a:pt x="5324" y="11915"/>
                    <a:pt x="5386" y="12113"/>
                    <a:pt x="5449" y="12272"/>
                  </a:cubicBezTo>
                  <a:cubicBezTo>
                    <a:pt x="6346" y="14491"/>
                    <a:pt x="7160" y="16830"/>
                    <a:pt x="7703" y="19446"/>
                  </a:cubicBezTo>
                  <a:close/>
                  <a:moveTo>
                    <a:pt x="15258" y="8150"/>
                  </a:moveTo>
                  <a:cubicBezTo>
                    <a:pt x="15278" y="7992"/>
                    <a:pt x="15278" y="7873"/>
                    <a:pt x="15195" y="7793"/>
                  </a:cubicBezTo>
                  <a:cubicBezTo>
                    <a:pt x="15070" y="7714"/>
                    <a:pt x="15007" y="7873"/>
                    <a:pt x="14965" y="8071"/>
                  </a:cubicBezTo>
                  <a:cubicBezTo>
                    <a:pt x="14652" y="9379"/>
                    <a:pt x="14360" y="10726"/>
                    <a:pt x="14151" y="12113"/>
                  </a:cubicBezTo>
                  <a:cubicBezTo>
                    <a:pt x="14131" y="12272"/>
                    <a:pt x="14110" y="12549"/>
                    <a:pt x="14235" y="12589"/>
                  </a:cubicBezTo>
                  <a:cubicBezTo>
                    <a:pt x="14360" y="12629"/>
                    <a:pt x="14423" y="12510"/>
                    <a:pt x="14464" y="12312"/>
                  </a:cubicBezTo>
                  <a:cubicBezTo>
                    <a:pt x="14736" y="10885"/>
                    <a:pt x="15007" y="9537"/>
                    <a:pt x="15258" y="8150"/>
                  </a:cubicBezTo>
                  <a:close/>
                  <a:moveTo>
                    <a:pt x="4447" y="8547"/>
                  </a:moveTo>
                  <a:cubicBezTo>
                    <a:pt x="4280" y="7595"/>
                    <a:pt x="4113" y="6604"/>
                    <a:pt x="3946" y="5653"/>
                  </a:cubicBezTo>
                  <a:cubicBezTo>
                    <a:pt x="3925" y="5495"/>
                    <a:pt x="3863" y="5336"/>
                    <a:pt x="3758" y="5455"/>
                  </a:cubicBezTo>
                  <a:cubicBezTo>
                    <a:pt x="3675" y="5534"/>
                    <a:pt x="3633" y="5693"/>
                    <a:pt x="3654" y="5851"/>
                  </a:cubicBezTo>
                  <a:cubicBezTo>
                    <a:pt x="3758" y="6842"/>
                    <a:pt x="3946" y="7793"/>
                    <a:pt x="4176" y="8745"/>
                  </a:cubicBezTo>
                  <a:cubicBezTo>
                    <a:pt x="4197" y="8824"/>
                    <a:pt x="4280" y="8943"/>
                    <a:pt x="4343" y="8943"/>
                  </a:cubicBezTo>
                  <a:cubicBezTo>
                    <a:pt x="4426" y="8903"/>
                    <a:pt x="4426" y="8745"/>
                    <a:pt x="4447" y="8547"/>
                  </a:cubicBezTo>
                  <a:close/>
                  <a:moveTo>
                    <a:pt x="18743" y="12946"/>
                  </a:moveTo>
                  <a:cubicBezTo>
                    <a:pt x="18722" y="12827"/>
                    <a:pt x="18722" y="12668"/>
                    <a:pt x="18659" y="12629"/>
                  </a:cubicBezTo>
                  <a:cubicBezTo>
                    <a:pt x="18618" y="12589"/>
                    <a:pt x="18513" y="12629"/>
                    <a:pt x="18471" y="12708"/>
                  </a:cubicBezTo>
                  <a:cubicBezTo>
                    <a:pt x="18242" y="13263"/>
                    <a:pt x="18054" y="13818"/>
                    <a:pt x="17971" y="14491"/>
                  </a:cubicBezTo>
                  <a:cubicBezTo>
                    <a:pt x="17950" y="14571"/>
                    <a:pt x="18012" y="14729"/>
                    <a:pt x="18033" y="14809"/>
                  </a:cubicBezTo>
                  <a:cubicBezTo>
                    <a:pt x="18054" y="14848"/>
                    <a:pt x="18138" y="14809"/>
                    <a:pt x="18158" y="14729"/>
                  </a:cubicBezTo>
                  <a:cubicBezTo>
                    <a:pt x="18430" y="14214"/>
                    <a:pt x="18597" y="13620"/>
                    <a:pt x="18743" y="12946"/>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37AE2EF3-F4F4-A546-0D18-DEDC64F92FE5}"/>
                </a:ext>
              </a:extLst>
            </p:cNvPr>
            <p:cNvSpPr/>
            <p:nvPr/>
          </p:nvSpPr>
          <p:spPr>
            <a:xfrm>
              <a:off x="5308599" y="5994400"/>
              <a:ext cx="1106171" cy="241861"/>
            </a:xfrm>
            <a:custGeom>
              <a:avLst/>
              <a:gdLst/>
              <a:ahLst/>
              <a:cxnLst>
                <a:cxn ang="0">
                  <a:pos x="wd2" y="hd2"/>
                </a:cxn>
                <a:cxn ang="5400000">
                  <a:pos x="wd2" y="hd2"/>
                </a:cxn>
                <a:cxn ang="10800000">
                  <a:pos x="wd2" y="hd2"/>
                </a:cxn>
                <a:cxn ang="16200000">
                  <a:pos x="wd2" y="hd2"/>
                </a:cxn>
              </a:cxnLst>
              <a:rect l="0" t="0" r="r" b="b"/>
              <a:pathLst>
                <a:path w="21600" h="20987" extrusionOk="0">
                  <a:moveTo>
                    <a:pt x="21600" y="12453"/>
                  </a:moveTo>
                  <a:cubicBezTo>
                    <a:pt x="21476" y="14547"/>
                    <a:pt x="20980" y="14106"/>
                    <a:pt x="20682" y="14657"/>
                  </a:cubicBezTo>
                  <a:cubicBezTo>
                    <a:pt x="17062" y="20498"/>
                    <a:pt x="13292" y="21600"/>
                    <a:pt x="9473" y="20718"/>
                  </a:cubicBezTo>
                  <a:cubicBezTo>
                    <a:pt x="7241" y="20167"/>
                    <a:pt x="5034" y="18955"/>
                    <a:pt x="2901" y="16090"/>
                  </a:cubicBezTo>
                  <a:cubicBezTo>
                    <a:pt x="2009" y="14878"/>
                    <a:pt x="1141" y="13555"/>
                    <a:pt x="298" y="11792"/>
                  </a:cubicBezTo>
                  <a:cubicBezTo>
                    <a:pt x="174" y="11461"/>
                    <a:pt x="25" y="11351"/>
                    <a:pt x="0" y="10580"/>
                  </a:cubicBezTo>
                  <a:cubicBezTo>
                    <a:pt x="2158" y="4188"/>
                    <a:pt x="4513" y="441"/>
                    <a:pt x="7117" y="0"/>
                  </a:cubicBezTo>
                  <a:cubicBezTo>
                    <a:pt x="7316" y="1873"/>
                    <a:pt x="7737" y="1984"/>
                    <a:pt x="8109" y="2204"/>
                  </a:cubicBezTo>
                  <a:cubicBezTo>
                    <a:pt x="10068" y="3306"/>
                    <a:pt x="12028" y="2645"/>
                    <a:pt x="14011" y="2094"/>
                  </a:cubicBezTo>
                  <a:cubicBezTo>
                    <a:pt x="16665" y="3967"/>
                    <a:pt x="19194" y="7384"/>
                    <a:pt x="21600" y="12453"/>
                  </a:cubicBezTo>
                  <a:close/>
                </a:path>
              </a:pathLst>
            </a:custGeom>
            <a:solidFill>
              <a:schemeClr val="bg2">
                <a:lumMod val="75000"/>
              </a:schemeClr>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75944B53-B272-5149-C11D-36684BB46AD1}"/>
                </a:ext>
              </a:extLst>
            </p:cNvPr>
            <p:cNvSpPr/>
            <p:nvPr/>
          </p:nvSpPr>
          <p:spPr>
            <a:xfrm>
              <a:off x="5257800" y="4521200"/>
              <a:ext cx="1221520" cy="580749"/>
            </a:xfrm>
            <a:custGeom>
              <a:avLst/>
              <a:gdLst/>
              <a:ahLst/>
              <a:cxnLst>
                <a:cxn ang="0">
                  <a:pos x="wd2" y="hd2"/>
                </a:cxn>
                <a:cxn ang="5400000">
                  <a:pos x="wd2" y="hd2"/>
                </a:cxn>
                <a:cxn ang="10800000">
                  <a:pos x="wd2" y="hd2"/>
                </a:cxn>
                <a:cxn ang="16200000">
                  <a:pos x="wd2" y="hd2"/>
                </a:cxn>
              </a:cxnLst>
              <a:rect l="0" t="0" r="r" b="b"/>
              <a:pathLst>
                <a:path w="21529" h="21519" extrusionOk="0">
                  <a:moveTo>
                    <a:pt x="5266" y="5095"/>
                  </a:moveTo>
                  <a:cubicBezTo>
                    <a:pt x="4729" y="5519"/>
                    <a:pt x="4237" y="5048"/>
                    <a:pt x="3722" y="4860"/>
                  </a:cubicBezTo>
                  <a:cubicBezTo>
                    <a:pt x="3543" y="4107"/>
                    <a:pt x="3207" y="3590"/>
                    <a:pt x="3185" y="2695"/>
                  </a:cubicBezTo>
                  <a:cubicBezTo>
                    <a:pt x="3162" y="2084"/>
                    <a:pt x="3028" y="1284"/>
                    <a:pt x="3364" y="1001"/>
                  </a:cubicBezTo>
                  <a:cubicBezTo>
                    <a:pt x="3722" y="672"/>
                    <a:pt x="3744" y="1613"/>
                    <a:pt x="3991" y="2084"/>
                  </a:cubicBezTo>
                  <a:cubicBezTo>
                    <a:pt x="4080" y="1613"/>
                    <a:pt x="4147" y="1143"/>
                    <a:pt x="4259" y="719"/>
                  </a:cubicBezTo>
                  <a:cubicBezTo>
                    <a:pt x="4349" y="343"/>
                    <a:pt x="4483" y="-81"/>
                    <a:pt x="4729" y="13"/>
                  </a:cubicBezTo>
                  <a:cubicBezTo>
                    <a:pt x="4953" y="60"/>
                    <a:pt x="5020" y="484"/>
                    <a:pt x="5065" y="860"/>
                  </a:cubicBezTo>
                  <a:cubicBezTo>
                    <a:pt x="5132" y="1284"/>
                    <a:pt x="5155" y="1707"/>
                    <a:pt x="5199" y="2131"/>
                  </a:cubicBezTo>
                  <a:cubicBezTo>
                    <a:pt x="5244" y="2084"/>
                    <a:pt x="5289" y="2084"/>
                    <a:pt x="5311" y="2084"/>
                  </a:cubicBezTo>
                  <a:cubicBezTo>
                    <a:pt x="5490" y="1707"/>
                    <a:pt x="5625" y="907"/>
                    <a:pt x="5960" y="1331"/>
                  </a:cubicBezTo>
                  <a:cubicBezTo>
                    <a:pt x="6229" y="1707"/>
                    <a:pt x="6095" y="2366"/>
                    <a:pt x="6028" y="2978"/>
                  </a:cubicBezTo>
                  <a:cubicBezTo>
                    <a:pt x="5871" y="3825"/>
                    <a:pt x="5513" y="4343"/>
                    <a:pt x="5266" y="5095"/>
                  </a:cubicBezTo>
                  <a:close/>
                  <a:moveTo>
                    <a:pt x="21383" y="5143"/>
                  </a:moveTo>
                  <a:cubicBezTo>
                    <a:pt x="21539" y="4719"/>
                    <a:pt x="21584" y="4154"/>
                    <a:pt x="21450" y="3731"/>
                  </a:cubicBezTo>
                  <a:cubicBezTo>
                    <a:pt x="21315" y="3260"/>
                    <a:pt x="21047" y="3448"/>
                    <a:pt x="20845" y="3590"/>
                  </a:cubicBezTo>
                  <a:cubicBezTo>
                    <a:pt x="20711" y="3684"/>
                    <a:pt x="20599" y="3966"/>
                    <a:pt x="20420" y="3825"/>
                  </a:cubicBezTo>
                  <a:cubicBezTo>
                    <a:pt x="20420" y="3684"/>
                    <a:pt x="20398" y="3543"/>
                    <a:pt x="20398" y="3401"/>
                  </a:cubicBezTo>
                  <a:cubicBezTo>
                    <a:pt x="20353" y="2743"/>
                    <a:pt x="20622" y="1707"/>
                    <a:pt x="20174" y="1472"/>
                  </a:cubicBezTo>
                  <a:cubicBezTo>
                    <a:pt x="19793" y="1284"/>
                    <a:pt x="19659" y="2319"/>
                    <a:pt x="19502" y="2931"/>
                  </a:cubicBezTo>
                  <a:cubicBezTo>
                    <a:pt x="19502" y="2978"/>
                    <a:pt x="19458" y="2978"/>
                    <a:pt x="19413" y="2978"/>
                  </a:cubicBezTo>
                  <a:cubicBezTo>
                    <a:pt x="19390" y="2837"/>
                    <a:pt x="19346" y="2695"/>
                    <a:pt x="19323" y="2554"/>
                  </a:cubicBezTo>
                  <a:cubicBezTo>
                    <a:pt x="19256" y="2131"/>
                    <a:pt x="19189" y="1519"/>
                    <a:pt x="18898" y="1707"/>
                  </a:cubicBezTo>
                  <a:cubicBezTo>
                    <a:pt x="18652" y="1848"/>
                    <a:pt x="18652" y="2413"/>
                    <a:pt x="18629" y="2884"/>
                  </a:cubicBezTo>
                  <a:cubicBezTo>
                    <a:pt x="18585" y="3637"/>
                    <a:pt x="18786" y="4296"/>
                    <a:pt x="18853" y="5048"/>
                  </a:cubicBezTo>
                  <a:cubicBezTo>
                    <a:pt x="19547" y="5848"/>
                    <a:pt x="20219" y="6743"/>
                    <a:pt x="21047" y="6272"/>
                  </a:cubicBezTo>
                  <a:cubicBezTo>
                    <a:pt x="21047" y="5754"/>
                    <a:pt x="21248" y="5472"/>
                    <a:pt x="21383" y="5143"/>
                  </a:cubicBezTo>
                  <a:close/>
                  <a:moveTo>
                    <a:pt x="1797" y="21331"/>
                  </a:moveTo>
                  <a:cubicBezTo>
                    <a:pt x="1797" y="21331"/>
                    <a:pt x="1797" y="21378"/>
                    <a:pt x="1797" y="21331"/>
                  </a:cubicBezTo>
                  <a:cubicBezTo>
                    <a:pt x="1730" y="21001"/>
                    <a:pt x="1887" y="20813"/>
                    <a:pt x="1954" y="20531"/>
                  </a:cubicBezTo>
                  <a:cubicBezTo>
                    <a:pt x="2133" y="19778"/>
                    <a:pt x="2200" y="18978"/>
                    <a:pt x="2088" y="18131"/>
                  </a:cubicBezTo>
                  <a:cubicBezTo>
                    <a:pt x="2021" y="17707"/>
                    <a:pt x="1909" y="17331"/>
                    <a:pt x="1663" y="17331"/>
                  </a:cubicBezTo>
                  <a:cubicBezTo>
                    <a:pt x="1417" y="17284"/>
                    <a:pt x="1305" y="17566"/>
                    <a:pt x="1215" y="18037"/>
                  </a:cubicBezTo>
                  <a:cubicBezTo>
                    <a:pt x="1148" y="18319"/>
                    <a:pt x="1193" y="18743"/>
                    <a:pt x="969" y="18884"/>
                  </a:cubicBezTo>
                  <a:cubicBezTo>
                    <a:pt x="924" y="18648"/>
                    <a:pt x="879" y="18460"/>
                    <a:pt x="835" y="18272"/>
                  </a:cubicBezTo>
                  <a:cubicBezTo>
                    <a:pt x="723" y="17848"/>
                    <a:pt x="633" y="17237"/>
                    <a:pt x="320" y="17425"/>
                  </a:cubicBezTo>
                  <a:cubicBezTo>
                    <a:pt x="51" y="17566"/>
                    <a:pt x="6" y="18131"/>
                    <a:pt x="6" y="18648"/>
                  </a:cubicBezTo>
                  <a:cubicBezTo>
                    <a:pt x="-16" y="19684"/>
                    <a:pt x="6" y="20672"/>
                    <a:pt x="365" y="21519"/>
                  </a:cubicBezTo>
                  <a:cubicBezTo>
                    <a:pt x="767" y="21472"/>
                    <a:pt x="1170" y="21425"/>
                    <a:pt x="1596" y="21378"/>
                  </a:cubicBezTo>
                  <a:cubicBezTo>
                    <a:pt x="1640" y="21378"/>
                    <a:pt x="1730" y="21378"/>
                    <a:pt x="1797" y="2133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09ABBA8C-21F3-C2BE-5EC2-F9DA7296AFEE}"/>
                </a:ext>
              </a:extLst>
            </p:cNvPr>
            <p:cNvSpPr/>
            <p:nvPr/>
          </p:nvSpPr>
          <p:spPr>
            <a:xfrm>
              <a:off x="5257799" y="4660900"/>
              <a:ext cx="1204138" cy="2039619"/>
            </a:xfrm>
            <a:custGeom>
              <a:avLst/>
              <a:gdLst/>
              <a:ahLst/>
              <a:cxnLst>
                <a:cxn ang="0">
                  <a:pos x="wd2" y="hd2"/>
                </a:cxn>
                <a:cxn ang="5400000">
                  <a:pos x="wd2" y="hd2"/>
                </a:cxn>
                <a:cxn ang="10800000">
                  <a:pos x="wd2" y="hd2"/>
                </a:cxn>
                <a:cxn ang="16200000">
                  <a:pos x="wd2" y="hd2"/>
                </a:cxn>
              </a:cxnLst>
              <a:rect l="0" t="0" r="r" b="b"/>
              <a:pathLst>
                <a:path w="21245" h="21600" extrusionOk="0">
                  <a:moveTo>
                    <a:pt x="14934" y="11029"/>
                  </a:moveTo>
                  <a:cubicBezTo>
                    <a:pt x="15136" y="9173"/>
                    <a:pt x="15225" y="7317"/>
                    <a:pt x="14934" y="5461"/>
                  </a:cubicBezTo>
                  <a:cubicBezTo>
                    <a:pt x="14777" y="4358"/>
                    <a:pt x="14531" y="3255"/>
                    <a:pt x="13948" y="2206"/>
                  </a:cubicBezTo>
                  <a:cubicBezTo>
                    <a:pt x="13209" y="888"/>
                    <a:pt x="10498" y="592"/>
                    <a:pt x="8952" y="1614"/>
                  </a:cubicBezTo>
                  <a:cubicBezTo>
                    <a:pt x="8571" y="1869"/>
                    <a:pt x="8257" y="2138"/>
                    <a:pt x="7988" y="2434"/>
                  </a:cubicBezTo>
                  <a:cubicBezTo>
                    <a:pt x="7854" y="2582"/>
                    <a:pt x="7764" y="2582"/>
                    <a:pt x="7540" y="2488"/>
                  </a:cubicBezTo>
                  <a:cubicBezTo>
                    <a:pt x="6666" y="2125"/>
                    <a:pt x="6039" y="1708"/>
                    <a:pt x="6195" y="995"/>
                  </a:cubicBezTo>
                  <a:cubicBezTo>
                    <a:pt x="6285" y="605"/>
                    <a:pt x="6151" y="229"/>
                    <a:pt x="5411" y="67"/>
                  </a:cubicBezTo>
                  <a:cubicBezTo>
                    <a:pt x="4874" y="188"/>
                    <a:pt x="4381" y="54"/>
                    <a:pt x="3865" y="0"/>
                  </a:cubicBezTo>
                  <a:cubicBezTo>
                    <a:pt x="3171" y="175"/>
                    <a:pt x="2947" y="363"/>
                    <a:pt x="2969" y="820"/>
                  </a:cubicBezTo>
                  <a:cubicBezTo>
                    <a:pt x="2991" y="1358"/>
                    <a:pt x="3350" y="1816"/>
                    <a:pt x="3910" y="2219"/>
                  </a:cubicBezTo>
                  <a:cubicBezTo>
                    <a:pt x="4672" y="2798"/>
                    <a:pt x="5613" y="3255"/>
                    <a:pt x="6554" y="3699"/>
                  </a:cubicBezTo>
                  <a:cubicBezTo>
                    <a:pt x="6845" y="3833"/>
                    <a:pt x="6890" y="3941"/>
                    <a:pt x="6778" y="4142"/>
                  </a:cubicBezTo>
                  <a:cubicBezTo>
                    <a:pt x="6509" y="4586"/>
                    <a:pt x="6308" y="5030"/>
                    <a:pt x="6195" y="5501"/>
                  </a:cubicBezTo>
                  <a:cubicBezTo>
                    <a:pt x="6083" y="5918"/>
                    <a:pt x="5971" y="6321"/>
                    <a:pt x="5859" y="6752"/>
                  </a:cubicBezTo>
                  <a:cubicBezTo>
                    <a:pt x="4784" y="6550"/>
                    <a:pt x="3977" y="6214"/>
                    <a:pt x="3507" y="5622"/>
                  </a:cubicBezTo>
                  <a:cubicBezTo>
                    <a:pt x="3327" y="5407"/>
                    <a:pt x="3148" y="5205"/>
                    <a:pt x="2969" y="5003"/>
                  </a:cubicBezTo>
                  <a:cubicBezTo>
                    <a:pt x="2767" y="4775"/>
                    <a:pt x="2454" y="4654"/>
                    <a:pt x="2005" y="4734"/>
                  </a:cubicBezTo>
                  <a:lnTo>
                    <a:pt x="2005" y="4734"/>
                  </a:lnTo>
                  <a:cubicBezTo>
                    <a:pt x="1938" y="4828"/>
                    <a:pt x="1849" y="4815"/>
                    <a:pt x="1759" y="4748"/>
                  </a:cubicBezTo>
                  <a:cubicBezTo>
                    <a:pt x="1356" y="4761"/>
                    <a:pt x="952" y="4775"/>
                    <a:pt x="527" y="4788"/>
                  </a:cubicBezTo>
                  <a:cubicBezTo>
                    <a:pt x="-123" y="5272"/>
                    <a:pt x="-168" y="5541"/>
                    <a:pt x="370" y="6093"/>
                  </a:cubicBezTo>
                  <a:cubicBezTo>
                    <a:pt x="571" y="6294"/>
                    <a:pt x="795" y="6483"/>
                    <a:pt x="1064" y="6658"/>
                  </a:cubicBezTo>
                  <a:cubicBezTo>
                    <a:pt x="2274" y="7451"/>
                    <a:pt x="3753" y="7989"/>
                    <a:pt x="5366" y="8433"/>
                  </a:cubicBezTo>
                  <a:cubicBezTo>
                    <a:pt x="5725" y="8527"/>
                    <a:pt x="5882" y="8621"/>
                    <a:pt x="5882" y="8863"/>
                  </a:cubicBezTo>
                  <a:cubicBezTo>
                    <a:pt x="5927" y="9980"/>
                    <a:pt x="6173" y="11096"/>
                    <a:pt x="6599" y="12185"/>
                  </a:cubicBezTo>
                  <a:cubicBezTo>
                    <a:pt x="6868" y="12871"/>
                    <a:pt x="7204" y="13544"/>
                    <a:pt x="7495" y="14216"/>
                  </a:cubicBezTo>
                  <a:cubicBezTo>
                    <a:pt x="7674" y="14445"/>
                    <a:pt x="8055" y="14458"/>
                    <a:pt x="8391" y="14485"/>
                  </a:cubicBezTo>
                  <a:cubicBezTo>
                    <a:pt x="10161" y="14620"/>
                    <a:pt x="11932" y="14539"/>
                    <a:pt x="13724" y="14472"/>
                  </a:cubicBezTo>
                  <a:cubicBezTo>
                    <a:pt x="14396" y="13355"/>
                    <a:pt x="14800" y="12212"/>
                    <a:pt x="14934" y="11029"/>
                  </a:cubicBezTo>
                  <a:close/>
                  <a:moveTo>
                    <a:pt x="4403" y="1856"/>
                  </a:moveTo>
                  <a:cubicBezTo>
                    <a:pt x="4269" y="1896"/>
                    <a:pt x="4201" y="1789"/>
                    <a:pt x="4134" y="1722"/>
                  </a:cubicBezTo>
                  <a:cubicBezTo>
                    <a:pt x="3888" y="1426"/>
                    <a:pt x="3731" y="1130"/>
                    <a:pt x="3686" y="794"/>
                  </a:cubicBezTo>
                  <a:cubicBezTo>
                    <a:pt x="3664" y="659"/>
                    <a:pt x="3664" y="525"/>
                    <a:pt x="3955" y="457"/>
                  </a:cubicBezTo>
                  <a:cubicBezTo>
                    <a:pt x="3910" y="874"/>
                    <a:pt x="4201" y="1251"/>
                    <a:pt x="4403" y="1627"/>
                  </a:cubicBezTo>
                  <a:cubicBezTo>
                    <a:pt x="4425" y="1695"/>
                    <a:pt x="4627" y="1789"/>
                    <a:pt x="4403" y="1856"/>
                  </a:cubicBezTo>
                  <a:close/>
                  <a:moveTo>
                    <a:pt x="4806" y="740"/>
                  </a:moveTo>
                  <a:cubicBezTo>
                    <a:pt x="4649" y="686"/>
                    <a:pt x="4582" y="592"/>
                    <a:pt x="4582" y="484"/>
                  </a:cubicBezTo>
                  <a:cubicBezTo>
                    <a:pt x="4582" y="430"/>
                    <a:pt x="4605" y="363"/>
                    <a:pt x="4739" y="377"/>
                  </a:cubicBezTo>
                  <a:cubicBezTo>
                    <a:pt x="4918" y="430"/>
                    <a:pt x="4986" y="538"/>
                    <a:pt x="4963" y="659"/>
                  </a:cubicBezTo>
                  <a:cubicBezTo>
                    <a:pt x="4986" y="713"/>
                    <a:pt x="4941" y="767"/>
                    <a:pt x="4806" y="740"/>
                  </a:cubicBezTo>
                  <a:close/>
                  <a:moveTo>
                    <a:pt x="6308" y="2838"/>
                  </a:moveTo>
                  <a:cubicBezTo>
                    <a:pt x="6195" y="2892"/>
                    <a:pt x="6083" y="2838"/>
                    <a:pt x="6039" y="2784"/>
                  </a:cubicBezTo>
                  <a:cubicBezTo>
                    <a:pt x="5613" y="2461"/>
                    <a:pt x="5299" y="2085"/>
                    <a:pt x="5120" y="1695"/>
                  </a:cubicBezTo>
                  <a:cubicBezTo>
                    <a:pt x="5098" y="1641"/>
                    <a:pt x="5142" y="1587"/>
                    <a:pt x="5232" y="1560"/>
                  </a:cubicBezTo>
                  <a:cubicBezTo>
                    <a:pt x="5366" y="1547"/>
                    <a:pt x="5389" y="1600"/>
                    <a:pt x="5434" y="1654"/>
                  </a:cubicBezTo>
                  <a:cubicBezTo>
                    <a:pt x="5635" y="2017"/>
                    <a:pt x="5904" y="2354"/>
                    <a:pt x="6308" y="2650"/>
                  </a:cubicBezTo>
                  <a:cubicBezTo>
                    <a:pt x="6352" y="2703"/>
                    <a:pt x="6442" y="2771"/>
                    <a:pt x="6308" y="2838"/>
                  </a:cubicBezTo>
                  <a:close/>
                  <a:moveTo>
                    <a:pt x="2028" y="6752"/>
                  </a:moveTo>
                  <a:cubicBezTo>
                    <a:pt x="1400" y="6348"/>
                    <a:pt x="863" y="5904"/>
                    <a:pt x="728" y="5339"/>
                  </a:cubicBezTo>
                  <a:cubicBezTo>
                    <a:pt x="706" y="5286"/>
                    <a:pt x="728" y="5218"/>
                    <a:pt x="840" y="5205"/>
                  </a:cubicBezTo>
                  <a:cubicBezTo>
                    <a:pt x="952" y="5178"/>
                    <a:pt x="1020" y="5218"/>
                    <a:pt x="1042" y="5286"/>
                  </a:cubicBezTo>
                  <a:cubicBezTo>
                    <a:pt x="1176" y="5797"/>
                    <a:pt x="1692" y="6200"/>
                    <a:pt x="2140" y="6631"/>
                  </a:cubicBezTo>
                  <a:cubicBezTo>
                    <a:pt x="2162" y="6658"/>
                    <a:pt x="2162" y="6684"/>
                    <a:pt x="2162" y="6725"/>
                  </a:cubicBezTo>
                  <a:cubicBezTo>
                    <a:pt x="2095" y="6725"/>
                    <a:pt x="2050" y="6738"/>
                    <a:pt x="2028" y="6752"/>
                  </a:cubicBezTo>
                  <a:close/>
                  <a:moveTo>
                    <a:pt x="3977" y="7317"/>
                  </a:moveTo>
                  <a:cubicBezTo>
                    <a:pt x="2879" y="6752"/>
                    <a:pt x="2050" y="6079"/>
                    <a:pt x="1669" y="5232"/>
                  </a:cubicBezTo>
                  <a:cubicBezTo>
                    <a:pt x="1625" y="5151"/>
                    <a:pt x="1535" y="5044"/>
                    <a:pt x="1737" y="5003"/>
                  </a:cubicBezTo>
                  <a:cubicBezTo>
                    <a:pt x="1871" y="4976"/>
                    <a:pt x="1916" y="5057"/>
                    <a:pt x="1961" y="5111"/>
                  </a:cubicBezTo>
                  <a:cubicBezTo>
                    <a:pt x="2454" y="5972"/>
                    <a:pt x="3215" y="6725"/>
                    <a:pt x="4403" y="7303"/>
                  </a:cubicBezTo>
                  <a:cubicBezTo>
                    <a:pt x="4425" y="7317"/>
                    <a:pt x="4425" y="7357"/>
                    <a:pt x="4425" y="7397"/>
                  </a:cubicBezTo>
                  <a:cubicBezTo>
                    <a:pt x="4224" y="7465"/>
                    <a:pt x="4089" y="7384"/>
                    <a:pt x="3977" y="7317"/>
                  </a:cubicBezTo>
                  <a:close/>
                  <a:moveTo>
                    <a:pt x="8503" y="12898"/>
                  </a:moveTo>
                  <a:cubicBezTo>
                    <a:pt x="8481" y="12965"/>
                    <a:pt x="8459" y="13073"/>
                    <a:pt x="8279" y="13060"/>
                  </a:cubicBezTo>
                  <a:cubicBezTo>
                    <a:pt x="8145" y="13046"/>
                    <a:pt x="8122" y="12979"/>
                    <a:pt x="8122" y="12898"/>
                  </a:cubicBezTo>
                  <a:cubicBezTo>
                    <a:pt x="7898" y="10975"/>
                    <a:pt x="7047" y="9078"/>
                    <a:pt x="7159" y="6832"/>
                  </a:cubicBezTo>
                  <a:cubicBezTo>
                    <a:pt x="7181" y="6173"/>
                    <a:pt x="7450" y="5245"/>
                    <a:pt x="7786" y="4317"/>
                  </a:cubicBezTo>
                  <a:cubicBezTo>
                    <a:pt x="7831" y="4223"/>
                    <a:pt x="7876" y="4129"/>
                    <a:pt x="7943" y="4035"/>
                  </a:cubicBezTo>
                  <a:cubicBezTo>
                    <a:pt x="7988" y="3954"/>
                    <a:pt x="8010" y="3833"/>
                    <a:pt x="8212" y="3860"/>
                  </a:cubicBezTo>
                  <a:cubicBezTo>
                    <a:pt x="8436" y="3887"/>
                    <a:pt x="8347" y="3995"/>
                    <a:pt x="8347" y="4075"/>
                  </a:cubicBezTo>
                  <a:cubicBezTo>
                    <a:pt x="8302" y="4425"/>
                    <a:pt x="8257" y="4761"/>
                    <a:pt x="8212" y="5111"/>
                  </a:cubicBezTo>
                  <a:cubicBezTo>
                    <a:pt x="7988" y="6402"/>
                    <a:pt x="7898" y="7693"/>
                    <a:pt x="7988" y="8998"/>
                  </a:cubicBezTo>
                  <a:cubicBezTo>
                    <a:pt x="8078" y="10074"/>
                    <a:pt x="8302" y="11136"/>
                    <a:pt x="8503" y="12199"/>
                  </a:cubicBezTo>
                  <a:cubicBezTo>
                    <a:pt x="8548" y="12427"/>
                    <a:pt x="8548" y="12656"/>
                    <a:pt x="8503" y="12898"/>
                  </a:cubicBezTo>
                  <a:close/>
                  <a:moveTo>
                    <a:pt x="10542" y="12360"/>
                  </a:moveTo>
                  <a:cubicBezTo>
                    <a:pt x="10587" y="12616"/>
                    <a:pt x="10542" y="12871"/>
                    <a:pt x="10453" y="13127"/>
                  </a:cubicBezTo>
                  <a:cubicBezTo>
                    <a:pt x="10430" y="13221"/>
                    <a:pt x="10408" y="13355"/>
                    <a:pt x="10184" y="13342"/>
                  </a:cubicBezTo>
                  <a:cubicBezTo>
                    <a:pt x="9937" y="13329"/>
                    <a:pt x="10005" y="13194"/>
                    <a:pt x="10005" y="13100"/>
                  </a:cubicBezTo>
                  <a:cubicBezTo>
                    <a:pt x="10072" y="12333"/>
                    <a:pt x="9870" y="11580"/>
                    <a:pt x="9825" y="10827"/>
                  </a:cubicBezTo>
                  <a:cubicBezTo>
                    <a:pt x="9781" y="9321"/>
                    <a:pt x="9691" y="7801"/>
                    <a:pt x="9669" y="6294"/>
                  </a:cubicBezTo>
                  <a:cubicBezTo>
                    <a:pt x="9646" y="5326"/>
                    <a:pt x="9960" y="4385"/>
                    <a:pt x="10161" y="3430"/>
                  </a:cubicBezTo>
                  <a:cubicBezTo>
                    <a:pt x="10206" y="3147"/>
                    <a:pt x="10229" y="2878"/>
                    <a:pt x="10296" y="2596"/>
                  </a:cubicBezTo>
                  <a:cubicBezTo>
                    <a:pt x="10318" y="2515"/>
                    <a:pt x="10251" y="2381"/>
                    <a:pt x="10453" y="2381"/>
                  </a:cubicBezTo>
                  <a:cubicBezTo>
                    <a:pt x="10632" y="2381"/>
                    <a:pt x="10632" y="2502"/>
                    <a:pt x="10677" y="2582"/>
                  </a:cubicBezTo>
                  <a:cubicBezTo>
                    <a:pt x="10968" y="3067"/>
                    <a:pt x="10923" y="3578"/>
                    <a:pt x="10946" y="4156"/>
                  </a:cubicBezTo>
                  <a:cubicBezTo>
                    <a:pt x="10699" y="6173"/>
                    <a:pt x="10386" y="8258"/>
                    <a:pt x="10408" y="10356"/>
                  </a:cubicBezTo>
                  <a:cubicBezTo>
                    <a:pt x="10430" y="11015"/>
                    <a:pt x="10430" y="11688"/>
                    <a:pt x="10542" y="12360"/>
                  </a:cubicBezTo>
                  <a:close/>
                  <a:moveTo>
                    <a:pt x="13007" y="9078"/>
                  </a:moveTo>
                  <a:cubicBezTo>
                    <a:pt x="12917" y="10154"/>
                    <a:pt x="12828" y="11230"/>
                    <a:pt x="12850" y="12306"/>
                  </a:cubicBezTo>
                  <a:cubicBezTo>
                    <a:pt x="12850" y="12669"/>
                    <a:pt x="12850" y="13046"/>
                    <a:pt x="12716" y="13409"/>
                  </a:cubicBezTo>
                  <a:cubicBezTo>
                    <a:pt x="12671" y="13503"/>
                    <a:pt x="12649" y="13598"/>
                    <a:pt x="12469" y="13598"/>
                  </a:cubicBezTo>
                  <a:cubicBezTo>
                    <a:pt x="12268" y="13584"/>
                    <a:pt x="12290" y="13476"/>
                    <a:pt x="12290" y="13396"/>
                  </a:cubicBezTo>
                  <a:cubicBezTo>
                    <a:pt x="12380" y="10679"/>
                    <a:pt x="12156" y="7949"/>
                    <a:pt x="12447" y="5232"/>
                  </a:cubicBezTo>
                  <a:cubicBezTo>
                    <a:pt x="12514" y="4559"/>
                    <a:pt x="12492" y="3887"/>
                    <a:pt x="12402" y="3214"/>
                  </a:cubicBezTo>
                  <a:cubicBezTo>
                    <a:pt x="12380" y="3107"/>
                    <a:pt x="12335" y="2945"/>
                    <a:pt x="12559" y="2919"/>
                  </a:cubicBezTo>
                  <a:cubicBezTo>
                    <a:pt x="12805" y="2892"/>
                    <a:pt x="12805" y="3053"/>
                    <a:pt x="12850" y="3147"/>
                  </a:cubicBezTo>
                  <a:cubicBezTo>
                    <a:pt x="13366" y="3954"/>
                    <a:pt x="13410" y="4801"/>
                    <a:pt x="13410" y="5568"/>
                  </a:cubicBezTo>
                  <a:cubicBezTo>
                    <a:pt x="13388" y="6805"/>
                    <a:pt x="13097" y="7935"/>
                    <a:pt x="13007" y="9078"/>
                  </a:cubicBezTo>
                  <a:close/>
                  <a:moveTo>
                    <a:pt x="21186" y="417"/>
                  </a:moveTo>
                  <a:cubicBezTo>
                    <a:pt x="20334" y="551"/>
                    <a:pt x="19662" y="296"/>
                    <a:pt x="18990" y="67"/>
                  </a:cubicBezTo>
                  <a:cubicBezTo>
                    <a:pt x="18586" y="134"/>
                    <a:pt x="18317" y="282"/>
                    <a:pt x="18049" y="471"/>
                  </a:cubicBezTo>
                  <a:cubicBezTo>
                    <a:pt x="17466" y="901"/>
                    <a:pt x="17063" y="1372"/>
                    <a:pt x="16906" y="1910"/>
                  </a:cubicBezTo>
                  <a:cubicBezTo>
                    <a:pt x="16682" y="2663"/>
                    <a:pt x="16099" y="3322"/>
                    <a:pt x="15405" y="3941"/>
                  </a:cubicBezTo>
                  <a:cubicBezTo>
                    <a:pt x="15315" y="4021"/>
                    <a:pt x="15181" y="4102"/>
                    <a:pt x="15225" y="4210"/>
                  </a:cubicBezTo>
                  <a:cubicBezTo>
                    <a:pt x="15405" y="4869"/>
                    <a:pt x="15494" y="5528"/>
                    <a:pt x="15561" y="6214"/>
                  </a:cubicBezTo>
                  <a:cubicBezTo>
                    <a:pt x="16211" y="5837"/>
                    <a:pt x="16816" y="5487"/>
                    <a:pt x="17421" y="5124"/>
                  </a:cubicBezTo>
                  <a:cubicBezTo>
                    <a:pt x="18654" y="4385"/>
                    <a:pt x="19751" y="3578"/>
                    <a:pt x="20424" y="2596"/>
                  </a:cubicBezTo>
                  <a:cubicBezTo>
                    <a:pt x="20849" y="1910"/>
                    <a:pt x="21432" y="1210"/>
                    <a:pt x="21186" y="417"/>
                  </a:cubicBezTo>
                  <a:close/>
                  <a:moveTo>
                    <a:pt x="17444" y="2676"/>
                  </a:moveTo>
                  <a:cubicBezTo>
                    <a:pt x="17735" y="1964"/>
                    <a:pt x="18138" y="1251"/>
                    <a:pt x="18721" y="578"/>
                  </a:cubicBezTo>
                  <a:cubicBezTo>
                    <a:pt x="18788" y="511"/>
                    <a:pt x="18833" y="444"/>
                    <a:pt x="18967" y="498"/>
                  </a:cubicBezTo>
                  <a:cubicBezTo>
                    <a:pt x="19102" y="538"/>
                    <a:pt x="19012" y="619"/>
                    <a:pt x="18967" y="672"/>
                  </a:cubicBezTo>
                  <a:cubicBezTo>
                    <a:pt x="18497" y="1345"/>
                    <a:pt x="18071" y="2044"/>
                    <a:pt x="17735" y="2744"/>
                  </a:cubicBezTo>
                  <a:cubicBezTo>
                    <a:pt x="17713" y="2811"/>
                    <a:pt x="17668" y="2892"/>
                    <a:pt x="17533" y="2878"/>
                  </a:cubicBezTo>
                  <a:cubicBezTo>
                    <a:pt x="17399" y="2865"/>
                    <a:pt x="17421" y="2784"/>
                    <a:pt x="17444" y="2676"/>
                  </a:cubicBezTo>
                  <a:close/>
                  <a:moveTo>
                    <a:pt x="20088" y="1197"/>
                  </a:moveTo>
                  <a:cubicBezTo>
                    <a:pt x="19527" y="2138"/>
                    <a:pt x="18788" y="3040"/>
                    <a:pt x="17959" y="3914"/>
                  </a:cubicBezTo>
                  <a:cubicBezTo>
                    <a:pt x="17892" y="3981"/>
                    <a:pt x="17802" y="4048"/>
                    <a:pt x="17712" y="4102"/>
                  </a:cubicBezTo>
                  <a:cubicBezTo>
                    <a:pt x="17578" y="4169"/>
                    <a:pt x="17466" y="4344"/>
                    <a:pt x="17287" y="4250"/>
                  </a:cubicBezTo>
                  <a:cubicBezTo>
                    <a:pt x="17085" y="4156"/>
                    <a:pt x="17376" y="4062"/>
                    <a:pt x="17466" y="3981"/>
                  </a:cubicBezTo>
                  <a:cubicBezTo>
                    <a:pt x="18497" y="3080"/>
                    <a:pt x="19191" y="2071"/>
                    <a:pt x="19886" y="1049"/>
                  </a:cubicBezTo>
                  <a:cubicBezTo>
                    <a:pt x="19931" y="995"/>
                    <a:pt x="19976" y="928"/>
                    <a:pt x="20020" y="861"/>
                  </a:cubicBezTo>
                  <a:cubicBezTo>
                    <a:pt x="20289" y="995"/>
                    <a:pt x="20155" y="1103"/>
                    <a:pt x="20088" y="1197"/>
                  </a:cubicBezTo>
                  <a:close/>
                  <a:moveTo>
                    <a:pt x="3820" y="20295"/>
                  </a:moveTo>
                  <a:cubicBezTo>
                    <a:pt x="3932" y="20403"/>
                    <a:pt x="4134" y="20497"/>
                    <a:pt x="4022" y="20659"/>
                  </a:cubicBezTo>
                  <a:cubicBezTo>
                    <a:pt x="2476" y="20188"/>
                    <a:pt x="-168" y="16866"/>
                    <a:pt x="415" y="16126"/>
                  </a:cubicBezTo>
                  <a:cubicBezTo>
                    <a:pt x="661" y="16234"/>
                    <a:pt x="661" y="16395"/>
                    <a:pt x="683" y="16543"/>
                  </a:cubicBezTo>
                  <a:cubicBezTo>
                    <a:pt x="840" y="17390"/>
                    <a:pt x="1356" y="18143"/>
                    <a:pt x="2162" y="18829"/>
                  </a:cubicBezTo>
                  <a:cubicBezTo>
                    <a:pt x="2722" y="19300"/>
                    <a:pt x="3283" y="19798"/>
                    <a:pt x="3820" y="20295"/>
                  </a:cubicBezTo>
                  <a:close/>
                  <a:moveTo>
                    <a:pt x="13500" y="17888"/>
                  </a:moveTo>
                  <a:cubicBezTo>
                    <a:pt x="12850" y="18897"/>
                    <a:pt x="12290" y="19919"/>
                    <a:pt x="11864" y="20981"/>
                  </a:cubicBezTo>
                  <a:cubicBezTo>
                    <a:pt x="11842" y="21022"/>
                    <a:pt x="11820" y="21062"/>
                    <a:pt x="11797" y="21116"/>
                  </a:cubicBezTo>
                  <a:cubicBezTo>
                    <a:pt x="11752" y="21183"/>
                    <a:pt x="11708" y="21250"/>
                    <a:pt x="11595" y="21250"/>
                  </a:cubicBezTo>
                  <a:cubicBezTo>
                    <a:pt x="11439" y="21237"/>
                    <a:pt x="11506" y="21143"/>
                    <a:pt x="11461" y="21049"/>
                  </a:cubicBezTo>
                  <a:cubicBezTo>
                    <a:pt x="11663" y="20618"/>
                    <a:pt x="11864" y="20147"/>
                    <a:pt x="12088" y="19690"/>
                  </a:cubicBezTo>
                  <a:cubicBezTo>
                    <a:pt x="12402" y="19058"/>
                    <a:pt x="12761" y="18439"/>
                    <a:pt x="13209" y="17834"/>
                  </a:cubicBezTo>
                  <a:cubicBezTo>
                    <a:pt x="13276" y="17753"/>
                    <a:pt x="13343" y="17605"/>
                    <a:pt x="13545" y="17659"/>
                  </a:cubicBezTo>
                  <a:cubicBezTo>
                    <a:pt x="13702" y="17700"/>
                    <a:pt x="13545" y="17807"/>
                    <a:pt x="13500" y="17888"/>
                  </a:cubicBezTo>
                  <a:close/>
                  <a:moveTo>
                    <a:pt x="8974" y="21102"/>
                  </a:moveTo>
                  <a:cubicBezTo>
                    <a:pt x="8996" y="21197"/>
                    <a:pt x="9108" y="21358"/>
                    <a:pt x="8862" y="21398"/>
                  </a:cubicBezTo>
                  <a:cubicBezTo>
                    <a:pt x="8593" y="21425"/>
                    <a:pt x="8638" y="21250"/>
                    <a:pt x="8593" y="21156"/>
                  </a:cubicBezTo>
                  <a:cubicBezTo>
                    <a:pt x="8234" y="20134"/>
                    <a:pt x="7898" y="19125"/>
                    <a:pt x="7092" y="18197"/>
                  </a:cubicBezTo>
                  <a:cubicBezTo>
                    <a:pt x="7047" y="18157"/>
                    <a:pt x="7069" y="18090"/>
                    <a:pt x="7047" y="17955"/>
                  </a:cubicBezTo>
                  <a:cubicBezTo>
                    <a:pt x="7517" y="18170"/>
                    <a:pt x="7652" y="18412"/>
                    <a:pt x="7831" y="18641"/>
                  </a:cubicBezTo>
                  <a:cubicBezTo>
                    <a:pt x="8436" y="19408"/>
                    <a:pt x="8727" y="20255"/>
                    <a:pt x="8974" y="21102"/>
                  </a:cubicBezTo>
                  <a:close/>
                  <a:moveTo>
                    <a:pt x="16458" y="18359"/>
                  </a:moveTo>
                  <a:cubicBezTo>
                    <a:pt x="15651" y="19179"/>
                    <a:pt x="14867" y="20000"/>
                    <a:pt x="14060" y="20806"/>
                  </a:cubicBezTo>
                  <a:cubicBezTo>
                    <a:pt x="13993" y="20874"/>
                    <a:pt x="13926" y="20995"/>
                    <a:pt x="13747" y="20954"/>
                  </a:cubicBezTo>
                  <a:cubicBezTo>
                    <a:pt x="13522" y="20901"/>
                    <a:pt x="13657" y="20806"/>
                    <a:pt x="13724" y="20726"/>
                  </a:cubicBezTo>
                  <a:cubicBezTo>
                    <a:pt x="14598" y="19852"/>
                    <a:pt x="15494" y="18964"/>
                    <a:pt x="16391" y="18090"/>
                  </a:cubicBezTo>
                  <a:cubicBezTo>
                    <a:pt x="16413" y="18063"/>
                    <a:pt x="16503" y="18049"/>
                    <a:pt x="16570" y="18036"/>
                  </a:cubicBezTo>
                  <a:cubicBezTo>
                    <a:pt x="16704" y="18184"/>
                    <a:pt x="16547" y="18265"/>
                    <a:pt x="16458" y="18359"/>
                  </a:cubicBezTo>
                  <a:close/>
                  <a:moveTo>
                    <a:pt x="18430" y="18090"/>
                  </a:moveTo>
                  <a:cubicBezTo>
                    <a:pt x="18273" y="18762"/>
                    <a:pt x="17735" y="19327"/>
                    <a:pt x="17108" y="19852"/>
                  </a:cubicBezTo>
                  <a:cubicBezTo>
                    <a:pt x="16794" y="20121"/>
                    <a:pt x="16435" y="20363"/>
                    <a:pt x="16032" y="20578"/>
                  </a:cubicBezTo>
                  <a:cubicBezTo>
                    <a:pt x="15942" y="20632"/>
                    <a:pt x="15808" y="20712"/>
                    <a:pt x="15696" y="20632"/>
                  </a:cubicBezTo>
                  <a:cubicBezTo>
                    <a:pt x="15561" y="20551"/>
                    <a:pt x="15741" y="20497"/>
                    <a:pt x="15808" y="20443"/>
                  </a:cubicBezTo>
                  <a:cubicBezTo>
                    <a:pt x="16458" y="20040"/>
                    <a:pt x="17018" y="19596"/>
                    <a:pt x="17488" y="19098"/>
                  </a:cubicBezTo>
                  <a:cubicBezTo>
                    <a:pt x="17802" y="18776"/>
                    <a:pt x="17959" y="18426"/>
                    <a:pt x="18093" y="18063"/>
                  </a:cubicBezTo>
                  <a:cubicBezTo>
                    <a:pt x="18116" y="17982"/>
                    <a:pt x="18049" y="17821"/>
                    <a:pt x="18295" y="17834"/>
                  </a:cubicBezTo>
                  <a:cubicBezTo>
                    <a:pt x="18519" y="17874"/>
                    <a:pt x="18340" y="18022"/>
                    <a:pt x="18430" y="18090"/>
                  </a:cubicBezTo>
                  <a:close/>
                  <a:moveTo>
                    <a:pt x="7204" y="21439"/>
                  </a:moveTo>
                  <a:cubicBezTo>
                    <a:pt x="7226" y="21479"/>
                    <a:pt x="7181" y="21533"/>
                    <a:pt x="7181" y="21587"/>
                  </a:cubicBezTo>
                  <a:cubicBezTo>
                    <a:pt x="7137" y="21587"/>
                    <a:pt x="7092" y="21600"/>
                    <a:pt x="7047" y="21600"/>
                  </a:cubicBezTo>
                  <a:cubicBezTo>
                    <a:pt x="6464" y="20712"/>
                    <a:pt x="5591" y="19919"/>
                    <a:pt x="4627" y="19152"/>
                  </a:cubicBezTo>
                  <a:cubicBezTo>
                    <a:pt x="4560" y="19098"/>
                    <a:pt x="4493" y="19045"/>
                    <a:pt x="4448" y="18977"/>
                  </a:cubicBezTo>
                  <a:cubicBezTo>
                    <a:pt x="4425" y="18937"/>
                    <a:pt x="4403" y="18883"/>
                    <a:pt x="4470" y="18856"/>
                  </a:cubicBezTo>
                  <a:cubicBezTo>
                    <a:pt x="4537" y="18829"/>
                    <a:pt x="4627" y="18843"/>
                    <a:pt x="4672" y="18883"/>
                  </a:cubicBezTo>
                  <a:cubicBezTo>
                    <a:pt x="5703" y="19663"/>
                    <a:pt x="6711" y="20457"/>
                    <a:pt x="7204" y="21439"/>
                  </a:cubicBezTo>
                  <a:close/>
                  <a:moveTo>
                    <a:pt x="15069" y="17646"/>
                  </a:moveTo>
                  <a:cubicBezTo>
                    <a:pt x="15136" y="17659"/>
                    <a:pt x="15158" y="17713"/>
                    <a:pt x="15136" y="17767"/>
                  </a:cubicBezTo>
                  <a:cubicBezTo>
                    <a:pt x="14844" y="18238"/>
                    <a:pt x="14576" y="18708"/>
                    <a:pt x="14284" y="19179"/>
                  </a:cubicBezTo>
                  <a:cubicBezTo>
                    <a:pt x="14239" y="19246"/>
                    <a:pt x="14150" y="19300"/>
                    <a:pt x="14038" y="19273"/>
                  </a:cubicBezTo>
                  <a:cubicBezTo>
                    <a:pt x="13881" y="19246"/>
                    <a:pt x="13903" y="19166"/>
                    <a:pt x="13948" y="19112"/>
                  </a:cubicBezTo>
                  <a:cubicBezTo>
                    <a:pt x="14172" y="18641"/>
                    <a:pt x="14486" y="18197"/>
                    <a:pt x="14822" y="17740"/>
                  </a:cubicBezTo>
                  <a:cubicBezTo>
                    <a:pt x="14867" y="17673"/>
                    <a:pt x="14934" y="17619"/>
                    <a:pt x="15069" y="17646"/>
                  </a:cubicBezTo>
                  <a:close/>
                  <a:moveTo>
                    <a:pt x="3215" y="17969"/>
                  </a:moveTo>
                  <a:cubicBezTo>
                    <a:pt x="2991" y="17646"/>
                    <a:pt x="2790" y="17323"/>
                    <a:pt x="2655" y="16987"/>
                  </a:cubicBezTo>
                  <a:cubicBezTo>
                    <a:pt x="2633" y="16933"/>
                    <a:pt x="2655" y="16866"/>
                    <a:pt x="2767" y="16852"/>
                  </a:cubicBezTo>
                  <a:cubicBezTo>
                    <a:pt x="2879" y="16825"/>
                    <a:pt x="2947" y="16879"/>
                    <a:pt x="2969" y="16920"/>
                  </a:cubicBezTo>
                  <a:cubicBezTo>
                    <a:pt x="3148" y="17242"/>
                    <a:pt x="3327" y="17579"/>
                    <a:pt x="3507" y="17901"/>
                  </a:cubicBezTo>
                  <a:cubicBezTo>
                    <a:pt x="3507" y="17969"/>
                    <a:pt x="3507" y="18036"/>
                    <a:pt x="3372" y="18036"/>
                  </a:cubicBezTo>
                  <a:cubicBezTo>
                    <a:pt x="3327" y="18036"/>
                    <a:pt x="3238" y="17996"/>
                    <a:pt x="3215" y="17969"/>
                  </a:cubicBezTo>
                  <a:close/>
                  <a:moveTo>
                    <a:pt x="18810" y="19287"/>
                  </a:moveTo>
                  <a:cubicBezTo>
                    <a:pt x="18855" y="19300"/>
                    <a:pt x="18855" y="19367"/>
                    <a:pt x="18900" y="19394"/>
                  </a:cubicBezTo>
                  <a:cubicBezTo>
                    <a:pt x="18743" y="19623"/>
                    <a:pt x="18564" y="19825"/>
                    <a:pt x="18295" y="20000"/>
                  </a:cubicBezTo>
                  <a:cubicBezTo>
                    <a:pt x="18273" y="20026"/>
                    <a:pt x="18161" y="20040"/>
                    <a:pt x="18161" y="20026"/>
                  </a:cubicBezTo>
                  <a:cubicBezTo>
                    <a:pt x="18116" y="20000"/>
                    <a:pt x="18071" y="19946"/>
                    <a:pt x="18093" y="19919"/>
                  </a:cubicBezTo>
                  <a:cubicBezTo>
                    <a:pt x="18183" y="19690"/>
                    <a:pt x="18407" y="19488"/>
                    <a:pt x="18631" y="19314"/>
                  </a:cubicBezTo>
                  <a:cubicBezTo>
                    <a:pt x="18654" y="19287"/>
                    <a:pt x="18766" y="19273"/>
                    <a:pt x="18810" y="19287"/>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 name="Group 1">
            <a:extLst>
              <a:ext uri="{FF2B5EF4-FFF2-40B4-BE49-F238E27FC236}">
                <a16:creationId xmlns:a16="http://schemas.microsoft.com/office/drawing/2014/main" id="{C82BD182-B75C-EB70-4EB2-1DE634D336ED}"/>
              </a:ext>
            </a:extLst>
          </p:cNvPr>
          <p:cNvGrpSpPr/>
          <p:nvPr userDrawn="1"/>
        </p:nvGrpSpPr>
        <p:grpSpPr>
          <a:xfrm>
            <a:off x="6702654" y="276401"/>
            <a:ext cx="2970546" cy="6079950"/>
            <a:chOff x="6972299" y="4432300"/>
            <a:chExt cx="1137920" cy="2329032"/>
          </a:xfrm>
        </p:grpSpPr>
        <p:sp>
          <p:nvSpPr>
            <p:cNvPr id="3" name="Shape">
              <a:extLst>
                <a:ext uri="{FF2B5EF4-FFF2-40B4-BE49-F238E27FC236}">
                  <a16:creationId xmlns:a16="http://schemas.microsoft.com/office/drawing/2014/main" id="{B759FD07-58A2-17B7-8B78-FA479DCF4E67}"/>
                </a:ext>
              </a:extLst>
            </p:cNvPr>
            <p:cNvSpPr/>
            <p:nvPr/>
          </p:nvSpPr>
          <p:spPr>
            <a:xfrm>
              <a:off x="7023099" y="4432300"/>
              <a:ext cx="1078491" cy="2329032"/>
            </a:xfrm>
            <a:custGeom>
              <a:avLst/>
              <a:gdLst/>
              <a:ahLst/>
              <a:cxnLst>
                <a:cxn ang="0">
                  <a:pos x="wd2" y="hd2"/>
                </a:cxn>
                <a:cxn ang="5400000">
                  <a:pos x="wd2" y="hd2"/>
                </a:cxn>
                <a:cxn ang="10800000">
                  <a:pos x="wd2" y="hd2"/>
                </a:cxn>
                <a:cxn ang="16200000">
                  <a:pos x="wd2" y="hd2"/>
                </a:cxn>
              </a:cxnLst>
              <a:rect l="0" t="0" r="r" b="b"/>
              <a:pathLst>
                <a:path w="21554" h="21493" extrusionOk="0">
                  <a:moveTo>
                    <a:pt x="6142" y="1586"/>
                  </a:moveTo>
                  <a:cubicBezTo>
                    <a:pt x="6066" y="1457"/>
                    <a:pt x="5838" y="1293"/>
                    <a:pt x="6142" y="1175"/>
                  </a:cubicBezTo>
                  <a:cubicBezTo>
                    <a:pt x="6447" y="1046"/>
                    <a:pt x="6752" y="1187"/>
                    <a:pt x="7005" y="1234"/>
                  </a:cubicBezTo>
                  <a:cubicBezTo>
                    <a:pt x="8071" y="1445"/>
                    <a:pt x="9011" y="1738"/>
                    <a:pt x="9874" y="2183"/>
                  </a:cubicBezTo>
                  <a:cubicBezTo>
                    <a:pt x="9924" y="1703"/>
                    <a:pt x="9975" y="1281"/>
                    <a:pt x="10153" y="871"/>
                  </a:cubicBezTo>
                  <a:cubicBezTo>
                    <a:pt x="10254" y="660"/>
                    <a:pt x="10330" y="449"/>
                    <a:pt x="10432" y="238"/>
                  </a:cubicBezTo>
                  <a:cubicBezTo>
                    <a:pt x="10584" y="-55"/>
                    <a:pt x="10737" y="-67"/>
                    <a:pt x="11193" y="144"/>
                  </a:cubicBezTo>
                  <a:cubicBezTo>
                    <a:pt x="12158" y="589"/>
                    <a:pt x="12589" y="1152"/>
                    <a:pt x="12818" y="1761"/>
                  </a:cubicBezTo>
                  <a:cubicBezTo>
                    <a:pt x="12843" y="1820"/>
                    <a:pt x="12792" y="1879"/>
                    <a:pt x="12919" y="1937"/>
                  </a:cubicBezTo>
                  <a:cubicBezTo>
                    <a:pt x="13503" y="1503"/>
                    <a:pt x="14214" y="1128"/>
                    <a:pt x="15102" y="824"/>
                  </a:cubicBezTo>
                  <a:cubicBezTo>
                    <a:pt x="15762" y="601"/>
                    <a:pt x="15991" y="636"/>
                    <a:pt x="16041" y="1011"/>
                  </a:cubicBezTo>
                  <a:cubicBezTo>
                    <a:pt x="16143" y="1621"/>
                    <a:pt x="15610" y="2125"/>
                    <a:pt x="14696" y="2558"/>
                  </a:cubicBezTo>
                  <a:cubicBezTo>
                    <a:pt x="14544" y="2629"/>
                    <a:pt x="14341" y="2664"/>
                    <a:pt x="14315" y="2781"/>
                  </a:cubicBezTo>
                  <a:cubicBezTo>
                    <a:pt x="13655" y="2828"/>
                    <a:pt x="13097" y="2992"/>
                    <a:pt x="12488" y="3086"/>
                  </a:cubicBezTo>
                  <a:cubicBezTo>
                    <a:pt x="11777" y="3109"/>
                    <a:pt x="11092" y="3144"/>
                    <a:pt x="10381" y="3168"/>
                  </a:cubicBezTo>
                  <a:cubicBezTo>
                    <a:pt x="9518" y="3215"/>
                    <a:pt x="8833" y="2968"/>
                    <a:pt x="8046" y="2898"/>
                  </a:cubicBezTo>
                  <a:cubicBezTo>
                    <a:pt x="8122" y="2804"/>
                    <a:pt x="7945" y="2781"/>
                    <a:pt x="7843" y="2746"/>
                  </a:cubicBezTo>
                  <a:cubicBezTo>
                    <a:pt x="6955" y="2465"/>
                    <a:pt x="6447" y="2054"/>
                    <a:pt x="6142" y="1586"/>
                  </a:cubicBezTo>
                  <a:close/>
                  <a:moveTo>
                    <a:pt x="21549" y="18122"/>
                  </a:moveTo>
                  <a:cubicBezTo>
                    <a:pt x="21524" y="18650"/>
                    <a:pt x="21473" y="19177"/>
                    <a:pt x="21245" y="19693"/>
                  </a:cubicBezTo>
                  <a:cubicBezTo>
                    <a:pt x="20762" y="20830"/>
                    <a:pt x="19620" y="21287"/>
                    <a:pt x="17107" y="21381"/>
                  </a:cubicBezTo>
                  <a:cubicBezTo>
                    <a:pt x="13199" y="21533"/>
                    <a:pt x="9290" y="21486"/>
                    <a:pt x="5381" y="21486"/>
                  </a:cubicBezTo>
                  <a:cubicBezTo>
                    <a:pt x="4823" y="21486"/>
                    <a:pt x="4239" y="21428"/>
                    <a:pt x="3680" y="21392"/>
                  </a:cubicBezTo>
                  <a:cubicBezTo>
                    <a:pt x="1904" y="21263"/>
                    <a:pt x="939" y="20748"/>
                    <a:pt x="635" y="19951"/>
                  </a:cubicBezTo>
                  <a:cubicBezTo>
                    <a:pt x="355" y="19189"/>
                    <a:pt x="178" y="18427"/>
                    <a:pt x="102" y="17654"/>
                  </a:cubicBezTo>
                  <a:cubicBezTo>
                    <a:pt x="25" y="16927"/>
                    <a:pt x="0" y="16212"/>
                    <a:pt x="0" y="15485"/>
                  </a:cubicBezTo>
                  <a:cubicBezTo>
                    <a:pt x="0" y="14583"/>
                    <a:pt x="178" y="13692"/>
                    <a:pt x="406" y="12802"/>
                  </a:cubicBezTo>
                  <a:cubicBezTo>
                    <a:pt x="584" y="12145"/>
                    <a:pt x="914" y="12016"/>
                    <a:pt x="2361" y="11981"/>
                  </a:cubicBezTo>
                  <a:cubicBezTo>
                    <a:pt x="2538" y="11981"/>
                    <a:pt x="2690" y="11969"/>
                    <a:pt x="2868" y="11958"/>
                  </a:cubicBezTo>
                  <a:cubicBezTo>
                    <a:pt x="5178" y="11946"/>
                    <a:pt x="7488" y="11923"/>
                    <a:pt x="9772" y="11911"/>
                  </a:cubicBezTo>
                  <a:cubicBezTo>
                    <a:pt x="10813" y="11958"/>
                    <a:pt x="11828" y="11852"/>
                    <a:pt x="12843" y="11852"/>
                  </a:cubicBezTo>
                  <a:cubicBezTo>
                    <a:pt x="14595" y="11852"/>
                    <a:pt x="16371" y="11841"/>
                    <a:pt x="18123" y="11841"/>
                  </a:cubicBezTo>
                  <a:cubicBezTo>
                    <a:pt x="18351" y="11841"/>
                    <a:pt x="18529" y="11829"/>
                    <a:pt x="18605" y="11712"/>
                  </a:cubicBezTo>
                  <a:cubicBezTo>
                    <a:pt x="18630" y="11817"/>
                    <a:pt x="18757" y="11864"/>
                    <a:pt x="18986" y="11852"/>
                  </a:cubicBezTo>
                  <a:cubicBezTo>
                    <a:pt x="19874" y="11829"/>
                    <a:pt x="20204" y="12098"/>
                    <a:pt x="20432" y="12427"/>
                  </a:cubicBezTo>
                  <a:cubicBezTo>
                    <a:pt x="20712" y="12813"/>
                    <a:pt x="20813" y="13224"/>
                    <a:pt x="20915" y="13634"/>
                  </a:cubicBezTo>
                  <a:cubicBezTo>
                    <a:pt x="21270" y="15146"/>
                    <a:pt x="21600" y="16634"/>
                    <a:pt x="21549" y="18122"/>
                  </a:cubicBezTo>
                  <a:close/>
                  <a:moveTo>
                    <a:pt x="6574" y="13141"/>
                  </a:moveTo>
                  <a:cubicBezTo>
                    <a:pt x="6574" y="13153"/>
                    <a:pt x="6574" y="13165"/>
                    <a:pt x="6574" y="13165"/>
                  </a:cubicBezTo>
                  <a:cubicBezTo>
                    <a:pt x="6625" y="13282"/>
                    <a:pt x="6675" y="13446"/>
                    <a:pt x="7031" y="13423"/>
                  </a:cubicBezTo>
                  <a:cubicBezTo>
                    <a:pt x="7361" y="13399"/>
                    <a:pt x="7462" y="13259"/>
                    <a:pt x="7462" y="13071"/>
                  </a:cubicBezTo>
                  <a:cubicBezTo>
                    <a:pt x="7335" y="12942"/>
                    <a:pt x="7361" y="12673"/>
                    <a:pt x="6879" y="12696"/>
                  </a:cubicBezTo>
                  <a:cubicBezTo>
                    <a:pt x="6447" y="12731"/>
                    <a:pt x="6523" y="12977"/>
                    <a:pt x="6574" y="13141"/>
                  </a:cubicBezTo>
                  <a:close/>
                  <a:moveTo>
                    <a:pt x="2310" y="16880"/>
                  </a:moveTo>
                  <a:cubicBezTo>
                    <a:pt x="2259" y="16775"/>
                    <a:pt x="2132" y="16728"/>
                    <a:pt x="1904" y="16740"/>
                  </a:cubicBezTo>
                  <a:cubicBezTo>
                    <a:pt x="1701" y="16751"/>
                    <a:pt x="1650" y="16833"/>
                    <a:pt x="1650" y="16915"/>
                  </a:cubicBezTo>
                  <a:cubicBezTo>
                    <a:pt x="1650" y="17068"/>
                    <a:pt x="1650" y="17232"/>
                    <a:pt x="1650" y="17384"/>
                  </a:cubicBezTo>
                  <a:cubicBezTo>
                    <a:pt x="1675" y="17384"/>
                    <a:pt x="1675" y="17384"/>
                    <a:pt x="1701" y="17384"/>
                  </a:cubicBezTo>
                  <a:cubicBezTo>
                    <a:pt x="1701" y="17525"/>
                    <a:pt x="1701" y="17654"/>
                    <a:pt x="1701" y="17794"/>
                  </a:cubicBezTo>
                  <a:cubicBezTo>
                    <a:pt x="1701" y="17912"/>
                    <a:pt x="1777" y="18040"/>
                    <a:pt x="2107" y="18052"/>
                  </a:cubicBezTo>
                  <a:cubicBezTo>
                    <a:pt x="2437" y="18064"/>
                    <a:pt x="2538" y="17923"/>
                    <a:pt x="2538" y="17818"/>
                  </a:cubicBezTo>
                  <a:cubicBezTo>
                    <a:pt x="2564" y="17490"/>
                    <a:pt x="2437" y="17185"/>
                    <a:pt x="2310" y="16880"/>
                  </a:cubicBezTo>
                  <a:close/>
                  <a:moveTo>
                    <a:pt x="2665" y="15052"/>
                  </a:moveTo>
                  <a:cubicBezTo>
                    <a:pt x="2665" y="14923"/>
                    <a:pt x="2640" y="14806"/>
                    <a:pt x="2564" y="14677"/>
                  </a:cubicBezTo>
                  <a:cubicBezTo>
                    <a:pt x="2513" y="14606"/>
                    <a:pt x="2411" y="14560"/>
                    <a:pt x="2259" y="14548"/>
                  </a:cubicBezTo>
                  <a:cubicBezTo>
                    <a:pt x="2081" y="14548"/>
                    <a:pt x="2005" y="14606"/>
                    <a:pt x="1954" y="14677"/>
                  </a:cubicBezTo>
                  <a:cubicBezTo>
                    <a:pt x="1827" y="14876"/>
                    <a:pt x="1777" y="15075"/>
                    <a:pt x="1929" y="15275"/>
                  </a:cubicBezTo>
                  <a:cubicBezTo>
                    <a:pt x="1980" y="15368"/>
                    <a:pt x="2132" y="15427"/>
                    <a:pt x="2335" y="15427"/>
                  </a:cubicBezTo>
                  <a:cubicBezTo>
                    <a:pt x="2564" y="15427"/>
                    <a:pt x="2640" y="15345"/>
                    <a:pt x="2665" y="15251"/>
                  </a:cubicBezTo>
                  <a:cubicBezTo>
                    <a:pt x="2690" y="15181"/>
                    <a:pt x="2665" y="15110"/>
                    <a:pt x="2665" y="15052"/>
                  </a:cubicBezTo>
                  <a:close/>
                  <a:moveTo>
                    <a:pt x="2919" y="13364"/>
                  </a:moveTo>
                  <a:cubicBezTo>
                    <a:pt x="2919" y="13352"/>
                    <a:pt x="2919" y="13282"/>
                    <a:pt x="2868" y="13235"/>
                  </a:cubicBezTo>
                  <a:cubicBezTo>
                    <a:pt x="2792" y="13130"/>
                    <a:pt x="2767" y="12989"/>
                    <a:pt x="2437" y="12989"/>
                  </a:cubicBezTo>
                  <a:cubicBezTo>
                    <a:pt x="2081" y="12989"/>
                    <a:pt x="2107" y="13141"/>
                    <a:pt x="2056" y="13247"/>
                  </a:cubicBezTo>
                  <a:cubicBezTo>
                    <a:pt x="2031" y="13352"/>
                    <a:pt x="2031" y="13458"/>
                    <a:pt x="2081" y="13563"/>
                  </a:cubicBezTo>
                  <a:cubicBezTo>
                    <a:pt x="2107" y="13681"/>
                    <a:pt x="2183" y="13821"/>
                    <a:pt x="2513" y="13810"/>
                  </a:cubicBezTo>
                  <a:cubicBezTo>
                    <a:pt x="2817" y="13798"/>
                    <a:pt x="2894" y="13669"/>
                    <a:pt x="2919" y="13552"/>
                  </a:cubicBezTo>
                  <a:cubicBezTo>
                    <a:pt x="2944" y="13505"/>
                    <a:pt x="2919" y="13446"/>
                    <a:pt x="2919" y="13364"/>
                  </a:cubicBezTo>
                  <a:close/>
                  <a:moveTo>
                    <a:pt x="4163" y="19435"/>
                  </a:moveTo>
                  <a:cubicBezTo>
                    <a:pt x="4112" y="19283"/>
                    <a:pt x="3985" y="19095"/>
                    <a:pt x="3553" y="19130"/>
                  </a:cubicBezTo>
                  <a:cubicBezTo>
                    <a:pt x="3147" y="19166"/>
                    <a:pt x="3274" y="19353"/>
                    <a:pt x="3249" y="19494"/>
                  </a:cubicBezTo>
                  <a:cubicBezTo>
                    <a:pt x="3376" y="19670"/>
                    <a:pt x="3147" y="20009"/>
                    <a:pt x="3807" y="19974"/>
                  </a:cubicBezTo>
                  <a:cubicBezTo>
                    <a:pt x="4391" y="19939"/>
                    <a:pt x="4239" y="19634"/>
                    <a:pt x="4163" y="19435"/>
                  </a:cubicBezTo>
                  <a:close/>
                  <a:moveTo>
                    <a:pt x="5076" y="15767"/>
                  </a:moveTo>
                  <a:cubicBezTo>
                    <a:pt x="5026" y="15696"/>
                    <a:pt x="4873" y="15638"/>
                    <a:pt x="4670" y="15661"/>
                  </a:cubicBezTo>
                  <a:cubicBezTo>
                    <a:pt x="4467" y="15685"/>
                    <a:pt x="4416" y="15755"/>
                    <a:pt x="4416" y="15837"/>
                  </a:cubicBezTo>
                  <a:cubicBezTo>
                    <a:pt x="4416" y="15978"/>
                    <a:pt x="4416" y="16130"/>
                    <a:pt x="4416" y="16271"/>
                  </a:cubicBezTo>
                  <a:cubicBezTo>
                    <a:pt x="4416" y="16271"/>
                    <a:pt x="4442" y="16271"/>
                    <a:pt x="4442" y="16271"/>
                  </a:cubicBezTo>
                  <a:cubicBezTo>
                    <a:pt x="4442" y="16423"/>
                    <a:pt x="4442" y="16575"/>
                    <a:pt x="4442" y="16740"/>
                  </a:cubicBezTo>
                  <a:cubicBezTo>
                    <a:pt x="4442" y="16810"/>
                    <a:pt x="4543" y="16868"/>
                    <a:pt x="4721" y="16880"/>
                  </a:cubicBezTo>
                  <a:cubicBezTo>
                    <a:pt x="4873" y="16892"/>
                    <a:pt x="5026" y="16868"/>
                    <a:pt x="5076" y="16798"/>
                  </a:cubicBezTo>
                  <a:cubicBezTo>
                    <a:pt x="5279" y="16447"/>
                    <a:pt x="5279" y="16107"/>
                    <a:pt x="5076" y="15767"/>
                  </a:cubicBezTo>
                  <a:close/>
                  <a:moveTo>
                    <a:pt x="5457" y="13938"/>
                  </a:moveTo>
                  <a:cubicBezTo>
                    <a:pt x="5432" y="13856"/>
                    <a:pt x="5381" y="13763"/>
                    <a:pt x="5254" y="13692"/>
                  </a:cubicBezTo>
                  <a:cubicBezTo>
                    <a:pt x="5051" y="13563"/>
                    <a:pt x="4823" y="13575"/>
                    <a:pt x="4670" y="13716"/>
                  </a:cubicBezTo>
                  <a:cubicBezTo>
                    <a:pt x="4594" y="13786"/>
                    <a:pt x="4594" y="13880"/>
                    <a:pt x="4569" y="13950"/>
                  </a:cubicBezTo>
                  <a:cubicBezTo>
                    <a:pt x="4645" y="14138"/>
                    <a:pt x="4543" y="14407"/>
                    <a:pt x="5076" y="14384"/>
                  </a:cubicBezTo>
                  <a:cubicBezTo>
                    <a:pt x="5584" y="14372"/>
                    <a:pt x="5482" y="14114"/>
                    <a:pt x="5457" y="13938"/>
                  </a:cubicBezTo>
                  <a:close/>
                  <a:moveTo>
                    <a:pt x="6244" y="19048"/>
                  </a:moveTo>
                  <a:cubicBezTo>
                    <a:pt x="6701" y="19037"/>
                    <a:pt x="6701" y="18791"/>
                    <a:pt x="6675" y="18626"/>
                  </a:cubicBezTo>
                  <a:cubicBezTo>
                    <a:pt x="6650" y="18462"/>
                    <a:pt x="6726" y="18181"/>
                    <a:pt x="6219" y="18181"/>
                  </a:cubicBezTo>
                  <a:cubicBezTo>
                    <a:pt x="5686" y="18181"/>
                    <a:pt x="5863" y="18451"/>
                    <a:pt x="5736" y="18626"/>
                  </a:cubicBezTo>
                  <a:cubicBezTo>
                    <a:pt x="5863" y="18791"/>
                    <a:pt x="5686" y="19060"/>
                    <a:pt x="6244" y="19048"/>
                  </a:cubicBezTo>
                  <a:close/>
                  <a:moveTo>
                    <a:pt x="7386" y="20689"/>
                  </a:moveTo>
                  <a:cubicBezTo>
                    <a:pt x="7361" y="20549"/>
                    <a:pt x="7285" y="20338"/>
                    <a:pt x="6853" y="20349"/>
                  </a:cubicBezTo>
                  <a:cubicBezTo>
                    <a:pt x="6345" y="20361"/>
                    <a:pt x="6498" y="20584"/>
                    <a:pt x="6523" y="20736"/>
                  </a:cubicBezTo>
                  <a:cubicBezTo>
                    <a:pt x="6523" y="20748"/>
                    <a:pt x="6523" y="20759"/>
                    <a:pt x="6549" y="20759"/>
                  </a:cubicBezTo>
                  <a:cubicBezTo>
                    <a:pt x="6650" y="20877"/>
                    <a:pt x="6599" y="21064"/>
                    <a:pt x="7031" y="21029"/>
                  </a:cubicBezTo>
                  <a:cubicBezTo>
                    <a:pt x="7386" y="21006"/>
                    <a:pt x="7386" y="20853"/>
                    <a:pt x="7386" y="20689"/>
                  </a:cubicBezTo>
                  <a:close/>
                  <a:moveTo>
                    <a:pt x="7995" y="14841"/>
                  </a:moveTo>
                  <a:cubicBezTo>
                    <a:pt x="7945" y="14759"/>
                    <a:pt x="7818" y="14700"/>
                    <a:pt x="7640" y="14700"/>
                  </a:cubicBezTo>
                  <a:cubicBezTo>
                    <a:pt x="7386" y="14700"/>
                    <a:pt x="7310" y="14794"/>
                    <a:pt x="7310" y="14876"/>
                  </a:cubicBezTo>
                  <a:cubicBezTo>
                    <a:pt x="7285" y="15005"/>
                    <a:pt x="7310" y="15146"/>
                    <a:pt x="7310" y="15216"/>
                  </a:cubicBezTo>
                  <a:cubicBezTo>
                    <a:pt x="7335" y="15450"/>
                    <a:pt x="7361" y="15614"/>
                    <a:pt x="7412" y="15778"/>
                  </a:cubicBezTo>
                  <a:cubicBezTo>
                    <a:pt x="7437" y="15861"/>
                    <a:pt x="7513" y="15931"/>
                    <a:pt x="7716" y="15943"/>
                  </a:cubicBezTo>
                  <a:cubicBezTo>
                    <a:pt x="7945" y="15954"/>
                    <a:pt x="8097" y="15884"/>
                    <a:pt x="8122" y="15790"/>
                  </a:cubicBezTo>
                  <a:cubicBezTo>
                    <a:pt x="8148" y="15474"/>
                    <a:pt x="8148" y="15157"/>
                    <a:pt x="7995" y="14841"/>
                  </a:cubicBezTo>
                  <a:close/>
                  <a:moveTo>
                    <a:pt x="8604" y="17935"/>
                  </a:moveTo>
                  <a:cubicBezTo>
                    <a:pt x="9163" y="17923"/>
                    <a:pt x="9036" y="17619"/>
                    <a:pt x="9011" y="17431"/>
                  </a:cubicBezTo>
                  <a:cubicBezTo>
                    <a:pt x="9011" y="17267"/>
                    <a:pt x="8985" y="17044"/>
                    <a:pt x="8554" y="17044"/>
                  </a:cubicBezTo>
                  <a:cubicBezTo>
                    <a:pt x="8021" y="17044"/>
                    <a:pt x="8198" y="17302"/>
                    <a:pt x="8122" y="17478"/>
                  </a:cubicBezTo>
                  <a:cubicBezTo>
                    <a:pt x="8249" y="17619"/>
                    <a:pt x="7970" y="17947"/>
                    <a:pt x="8604" y="17935"/>
                  </a:cubicBezTo>
                  <a:close/>
                  <a:moveTo>
                    <a:pt x="9417" y="20150"/>
                  </a:moveTo>
                  <a:cubicBezTo>
                    <a:pt x="9366" y="20009"/>
                    <a:pt x="9341" y="19869"/>
                    <a:pt x="9290" y="19728"/>
                  </a:cubicBezTo>
                  <a:cubicBezTo>
                    <a:pt x="9264" y="19646"/>
                    <a:pt x="9137" y="19576"/>
                    <a:pt x="8960" y="19576"/>
                  </a:cubicBezTo>
                  <a:cubicBezTo>
                    <a:pt x="8757" y="19576"/>
                    <a:pt x="8681" y="19646"/>
                    <a:pt x="8630" y="19728"/>
                  </a:cubicBezTo>
                  <a:cubicBezTo>
                    <a:pt x="8528" y="19880"/>
                    <a:pt x="8503" y="20033"/>
                    <a:pt x="8503" y="20185"/>
                  </a:cubicBezTo>
                  <a:cubicBezTo>
                    <a:pt x="8528" y="20326"/>
                    <a:pt x="8604" y="20455"/>
                    <a:pt x="8960" y="20455"/>
                  </a:cubicBezTo>
                  <a:cubicBezTo>
                    <a:pt x="9341" y="20455"/>
                    <a:pt x="9391" y="20302"/>
                    <a:pt x="9417" y="20150"/>
                  </a:cubicBezTo>
                  <a:close/>
                  <a:moveTo>
                    <a:pt x="10838" y="15439"/>
                  </a:moveTo>
                  <a:cubicBezTo>
                    <a:pt x="10787" y="15357"/>
                    <a:pt x="10660" y="15298"/>
                    <a:pt x="10483" y="15298"/>
                  </a:cubicBezTo>
                  <a:cubicBezTo>
                    <a:pt x="10280" y="15310"/>
                    <a:pt x="10204" y="15392"/>
                    <a:pt x="10204" y="15474"/>
                  </a:cubicBezTo>
                  <a:cubicBezTo>
                    <a:pt x="10178" y="15650"/>
                    <a:pt x="10204" y="15825"/>
                    <a:pt x="10204" y="16001"/>
                  </a:cubicBezTo>
                  <a:cubicBezTo>
                    <a:pt x="10204" y="16001"/>
                    <a:pt x="10178" y="16001"/>
                    <a:pt x="10178" y="16001"/>
                  </a:cubicBezTo>
                  <a:cubicBezTo>
                    <a:pt x="10178" y="16165"/>
                    <a:pt x="10178" y="16329"/>
                    <a:pt x="10178" y="16493"/>
                  </a:cubicBezTo>
                  <a:cubicBezTo>
                    <a:pt x="10178" y="16587"/>
                    <a:pt x="10280" y="16646"/>
                    <a:pt x="10457" y="16657"/>
                  </a:cubicBezTo>
                  <a:cubicBezTo>
                    <a:pt x="10635" y="16669"/>
                    <a:pt x="10762" y="16622"/>
                    <a:pt x="10787" y="16564"/>
                  </a:cubicBezTo>
                  <a:cubicBezTo>
                    <a:pt x="10965" y="16189"/>
                    <a:pt x="11016" y="15814"/>
                    <a:pt x="10838" y="15439"/>
                  </a:cubicBezTo>
                  <a:close/>
                  <a:moveTo>
                    <a:pt x="11143" y="13376"/>
                  </a:moveTo>
                  <a:cubicBezTo>
                    <a:pt x="11117" y="13294"/>
                    <a:pt x="11092" y="13224"/>
                    <a:pt x="11067" y="13141"/>
                  </a:cubicBezTo>
                  <a:cubicBezTo>
                    <a:pt x="11016" y="13048"/>
                    <a:pt x="10965" y="12942"/>
                    <a:pt x="10686" y="12942"/>
                  </a:cubicBezTo>
                  <a:cubicBezTo>
                    <a:pt x="10407" y="12942"/>
                    <a:pt x="10356" y="13048"/>
                    <a:pt x="10305" y="13141"/>
                  </a:cubicBezTo>
                  <a:cubicBezTo>
                    <a:pt x="10254" y="13259"/>
                    <a:pt x="10204" y="13364"/>
                    <a:pt x="10178" y="13481"/>
                  </a:cubicBezTo>
                  <a:cubicBezTo>
                    <a:pt x="10178" y="13610"/>
                    <a:pt x="10178" y="13763"/>
                    <a:pt x="10508" y="13774"/>
                  </a:cubicBezTo>
                  <a:cubicBezTo>
                    <a:pt x="10838" y="13798"/>
                    <a:pt x="10940" y="13657"/>
                    <a:pt x="11041" y="13528"/>
                  </a:cubicBezTo>
                  <a:cubicBezTo>
                    <a:pt x="11117" y="13493"/>
                    <a:pt x="11117" y="13434"/>
                    <a:pt x="11143" y="13376"/>
                  </a:cubicBezTo>
                  <a:close/>
                  <a:moveTo>
                    <a:pt x="12107" y="18861"/>
                  </a:moveTo>
                  <a:cubicBezTo>
                    <a:pt x="12133" y="18673"/>
                    <a:pt x="11930" y="18521"/>
                    <a:pt x="11777" y="18369"/>
                  </a:cubicBezTo>
                  <a:cubicBezTo>
                    <a:pt x="11701" y="18298"/>
                    <a:pt x="11600" y="18263"/>
                    <a:pt x="11422" y="18287"/>
                  </a:cubicBezTo>
                  <a:cubicBezTo>
                    <a:pt x="11270" y="18310"/>
                    <a:pt x="11193" y="18369"/>
                    <a:pt x="11219" y="18451"/>
                  </a:cubicBezTo>
                  <a:cubicBezTo>
                    <a:pt x="11244" y="18591"/>
                    <a:pt x="11295" y="18732"/>
                    <a:pt x="11295" y="18884"/>
                  </a:cubicBezTo>
                  <a:cubicBezTo>
                    <a:pt x="11320" y="19025"/>
                    <a:pt x="11346" y="19177"/>
                    <a:pt x="11752" y="19166"/>
                  </a:cubicBezTo>
                  <a:cubicBezTo>
                    <a:pt x="12107" y="19142"/>
                    <a:pt x="12082" y="18990"/>
                    <a:pt x="12107" y="18861"/>
                  </a:cubicBezTo>
                  <a:close/>
                  <a:moveTo>
                    <a:pt x="16600" y="13329"/>
                  </a:moveTo>
                  <a:cubicBezTo>
                    <a:pt x="16651" y="13411"/>
                    <a:pt x="16701" y="13481"/>
                    <a:pt x="16904" y="13493"/>
                  </a:cubicBezTo>
                  <a:cubicBezTo>
                    <a:pt x="17133" y="13505"/>
                    <a:pt x="17234" y="13434"/>
                    <a:pt x="17310" y="13352"/>
                  </a:cubicBezTo>
                  <a:cubicBezTo>
                    <a:pt x="17361" y="13282"/>
                    <a:pt x="17387" y="13200"/>
                    <a:pt x="17412" y="13165"/>
                  </a:cubicBezTo>
                  <a:cubicBezTo>
                    <a:pt x="17412" y="13083"/>
                    <a:pt x="17412" y="13036"/>
                    <a:pt x="17387" y="12989"/>
                  </a:cubicBezTo>
                  <a:cubicBezTo>
                    <a:pt x="17336" y="12872"/>
                    <a:pt x="17234" y="12755"/>
                    <a:pt x="16930" y="12755"/>
                  </a:cubicBezTo>
                  <a:cubicBezTo>
                    <a:pt x="16625" y="12755"/>
                    <a:pt x="16625" y="12895"/>
                    <a:pt x="16600" y="12989"/>
                  </a:cubicBezTo>
                  <a:cubicBezTo>
                    <a:pt x="16524" y="13095"/>
                    <a:pt x="16549" y="13212"/>
                    <a:pt x="16600" y="13329"/>
                  </a:cubicBezTo>
                  <a:close/>
                  <a:moveTo>
                    <a:pt x="12970" y="13048"/>
                  </a:moveTo>
                  <a:cubicBezTo>
                    <a:pt x="12970" y="13200"/>
                    <a:pt x="12996" y="13411"/>
                    <a:pt x="13427" y="13399"/>
                  </a:cubicBezTo>
                  <a:cubicBezTo>
                    <a:pt x="13859" y="13388"/>
                    <a:pt x="13859" y="13177"/>
                    <a:pt x="13909" y="13001"/>
                  </a:cubicBezTo>
                  <a:cubicBezTo>
                    <a:pt x="13859" y="12860"/>
                    <a:pt x="13909" y="12649"/>
                    <a:pt x="13452" y="12661"/>
                  </a:cubicBezTo>
                  <a:cubicBezTo>
                    <a:pt x="13021" y="12673"/>
                    <a:pt x="12945" y="12884"/>
                    <a:pt x="12970" y="13048"/>
                  </a:cubicBezTo>
                  <a:close/>
                  <a:moveTo>
                    <a:pt x="13097" y="14618"/>
                  </a:moveTo>
                  <a:cubicBezTo>
                    <a:pt x="13122" y="14759"/>
                    <a:pt x="13072" y="14946"/>
                    <a:pt x="13529" y="14946"/>
                  </a:cubicBezTo>
                  <a:cubicBezTo>
                    <a:pt x="13935" y="14935"/>
                    <a:pt x="13960" y="14759"/>
                    <a:pt x="13985" y="14618"/>
                  </a:cubicBezTo>
                  <a:cubicBezTo>
                    <a:pt x="13985" y="14595"/>
                    <a:pt x="13985" y="14560"/>
                    <a:pt x="13985" y="14536"/>
                  </a:cubicBezTo>
                  <a:cubicBezTo>
                    <a:pt x="13935" y="14349"/>
                    <a:pt x="14036" y="14079"/>
                    <a:pt x="13452" y="14091"/>
                  </a:cubicBezTo>
                  <a:cubicBezTo>
                    <a:pt x="12970" y="14103"/>
                    <a:pt x="13148" y="14360"/>
                    <a:pt x="13097" y="14489"/>
                  </a:cubicBezTo>
                  <a:cubicBezTo>
                    <a:pt x="13072" y="14536"/>
                    <a:pt x="13072" y="14571"/>
                    <a:pt x="13097" y="14618"/>
                  </a:cubicBezTo>
                  <a:close/>
                  <a:moveTo>
                    <a:pt x="13478" y="17677"/>
                  </a:moveTo>
                  <a:cubicBezTo>
                    <a:pt x="13909" y="17689"/>
                    <a:pt x="13935" y="17490"/>
                    <a:pt x="13985" y="17337"/>
                  </a:cubicBezTo>
                  <a:cubicBezTo>
                    <a:pt x="13985" y="17302"/>
                    <a:pt x="13985" y="17255"/>
                    <a:pt x="13985" y="17220"/>
                  </a:cubicBezTo>
                  <a:cubicBezTo>
                    <a:pt x="13960" y="17044"/>
                    <a:pt x="13935" y="16822"/>
                    <a:pt x="13452" y="16822"/>
                  </a:cubicBezTo>
                  <a:cubicBezTo>
                    <a:pt x="12945" y="16833"/>
                    <a:pt x="13122" y="17068"/>
                    <a:pt x="13097" y="17185"/>
                  </a:cubicBezTo>
                  <a:cubicBezTo>
                    <a:pt x="13097" y="17255"/>
                    <a:pt x="13097" y="17290"/>
                    <a:pt x="13097" y="17326"/>
                  </a:cubicBezTo>
                  <a:cubicBezTo>
                    <a:pt x="13122" y="17478"/>
                    <a:pt x="13072" y="17665"/>
                    <a:pt x="13478" y="17677"/>
                  </a:cubicBezTo>
                  <a:close/>
                  <a:moveTo>
                    <a:pt x="14518" y="20256"/>
                  </a:moveTo>
                  <a:cubicBezTo>
                    <a:pt x="14518" y="20021"/>
                    <a:pt x="14518" y="19787"/>
                    <a:pt x="14468" y="19564"/>
                  </a:cubicBezTo>
                  <a:cubicBezTo>
                    <a:pt x="14468" y="19470"/>
                    <a:pt x="14290" y="19423"/>
                    <a:pt x="14112" y="19412"/>
                  </a:cubicBezTo>
                  <a:cubicBezTo>
                    <a:pt x="13909" y="19400"/>
                    <a:pt x="13833" y="19482"/>
                    <a:pt x="13782" y="19552"/>
                  </a:cubicBezTo>
                  <a:cubicBezTo>
                    <a:pt x="13681" y="19681"/>
                    <a:pt x="13706" y="19798"/>
                    <a:pt x="13681" y="19974"/>
                  </a:cubicBezTo>
                  <a:cubicBezTo>
                    <a:pt x="13681" y="20045"/>
                    <a:pt x="13681" y="20150"/>
                    <a:pt x="13732" y="20256"/>
                  </a:cubicBezTo>
                  <a:cubicBezTo>
                    <a:pt x="13782" y="20349"/>
                    <a:pt x="13884" y="20455"/>
                    <a:pt x="14138" y="20443"/>
                  </a:cubicBezTo>
                  <a:cubicBezTo>
                    <a:pt x="14392" y="20431"/>
                    <a:pt x="14518" y="20349"/>
                    <a:pt x="14518" y="20256"/>
                  </a:cubicBezTo>
                  <a:close/>
                  <a:moveTo>
                    <a:pt x="15762" y="15907"/>
                  </a:moveTo>
                  <a:cubicBezTo>
                    <a:pt x="15788" y="16025"/>
                    <a:pt x="15788" y="16154"/>
                    <a:pt x="16118" y="16177"/>
                  </a:cubicBezTo>
                  <a:cubicBezTo>
                    <a:pt x="16447" y="16189"/>
                    <a:pt x="16549" y="16060"/>
                    <a:pt x="16600" y="15954"/>
                  </a:cubicBezTo>
                  <a:cubicBezTo>
                    <a:pt x="16676" y="15778"/>
                    <a:pt x="16676" y="15603"/>
                    <a:pt x="16549" y="15439"/>
                  </a:cubicBezTo>
                  <a:cubicBezTo>
                    <a:pt x="16473" y="15345"/>
                    <a:pt x="16397" y="15251"/>
                    <a:pt x="16143" y="15251"/>
                  </a:cubicBezTo>
                  <a:cubicBezTo>
                    <a:pt x="15864" y="15251"/>
                    <a:pt x="15813" y="15357"/>
                    <a:pt x="15788" y="15450"/>
                  </a:cubicBezTo>
                  <a:cubicBezTo>
                    <a:pt x="15762" y="15544"/>
                    <a:pt x="15762" y="15650"/>
                    <a:pt x="15762" y="15661"/>
                  </a:cubicBezTo>
                  <a:cubicBezTo>
                    <a:pt x="15762" y="15790"/>
                    <a:pt x="15737" y="15849"/>
                    <a:pt x="15762" y="15907"/>
                  </a:cubicBezTo>
                  <a:close/>
                  <a:moveTo>
                    <a:pt x="16651" y="18943"/>
                  </a:moveTo>
                  <a:cubicBezTo>
                    <a:pt x="16676" y="18791"/>
                    <a:pt x="16676" y="18626"/>
                    <a:pt x="16651" y="18474"/>
                  </a:cubicBezTo>
                  <a:cubicBezTo>
                    <a:pt x="16625" y="18345"/>
                    <a:pt x="16651" y="18169"/>
                    <a:pt x="16244" y="18158"/>
                  </a:cubicBezTo>
                  <a:cubicBezTo>
                    <a:pt x="15813" y="18146"/>
                    <a:pt x="15889" y="18333"/>
                    <a:pt x="15864" y="18462"/>
                  </a:cubicBezTo>
                  <a:cubicBezTo>
                    <a:pt x="15864" y="18521"/>
                    <a:pt x="15864" y="18580"/>
                    <a:pt x="15864" y="18638"/>
                  </a:cubicBezTo>
                  <a:cubicBezTo>
                    <a:pt x="15864" y="18638"/>
                    <a:pt x="15864" y="18638"/>
                    <a:pt x="15864" y="18638"/>
                  </a:cubicBezTo>
                  <a:cubicBezTo>
                    <a:pt x="15864" y="18732"/>
                    <a:pt x="15864" y="18837"/>
                    <a:pt x="15864" y="18931"/>
                  </a:cubicBezTo>
                  <a:cubicBezTo>
                    <a:pt x="15864" y="19048"/>
                    <a:pt x="15914" y="19154"/>
                    <a:pt x="16219" y="19154"/>
                  </a:cubicBezTo>
                  <a:cubicBezTo>
                    <a:pt x="16524" y="19154"/>
                    <a:pt x="16625" y="19048"/>
                    <a:pt x="16651" y="18943"/>
                  </a:cubicBezTo>
                  <a:close/>
                  <a:moveTo>
                    <a:pt x="17437" y="20713"/>
                  </a:moveTo>
                  <a:cubicBezTo>
                    <a:pt x="17412" y="20619"/>
                    <a:pt x="17412" y="20525"/>
                    <a:pt x="17361" y="20443"/>
                  </a:cubicBezTo>
                  <a:cubicBezTo>
                    <a:pt x="17310" y="20349"/>
                    <a:pt x="17158" y="20256"/>
                    <a:pt x="16904" y="20291"/>
                  </a:cubicBezTo>
                  <a:cubicBezTo>
                    <a:pt x="16524" y="20349"/>
                    <a:pt x="16574" y="20502"/>
                    <a:pt x="16574" y="20631"/>
                  </a:cubicBezTo>
                  <a:cubicBezTo>
                    <a:pt x="16574" y="20783"/>
                    <a:pt x="16498" y="20982"/>
                    <a:pt x="16930" y="21052"/>
                  </a:cubicBezTo>
                  <a:cubicBezTo>
                    <a:pt x="17133" y="21088"/>
                    <a:pt x="17285" y="21006"/>
                    <a:pt x="17361" y="20924"/>
                  </a:cubicBezTo>
                  <a:cubicBezTo>
                    <a:pt x="17412" y="20865"/>
                    <a:pt x="17412" y="20783"/>
                    <a:pt x="17437" y="20713"/>
                  </a:cubicBezTo>
                  <a:close/>
                  <a:moveTo>
                    <a:pt x="18783" y="12708"/>
                  </a:moveTo>
                  <a:cubicBezTo>
                    <a:pt x="18833" y="12848"/>
                    <a:pt x="18808" y="13048"/>
                    <a:pt x="19239" y="13071"/>
                  </a:cubicBezTo>
                  <a:cubicBezTo>
                    <a:pt x="19696" y="13083"/>
                    <a:pt x="19671" y="12884"/>
                    <a:pt x="19646" y="12743"/>
                  </a:cubicBezTo>
                  <a:cubicBezTo>
                    <a:pt x="19620" y="12591"/>
                    <a:pt x="19620" y="12368"/>
                    <a:pt x="19138" y="12368"/>
                  </a:cubicBezTo>
                  <a:cubicBezTo>
                    <a:pt x="18783" y="12368"/>
                    <a:pt x="18808" y="12555"/>
                    <a:pt x="18783" y="12708"/>
                  </a:cubicBezTo>
                  <a:close/>
                  <a:moveTo>
                    <a:pt x="18783" y="14407"/>
                  </a:moveTo>
                  <a:cubicBezTo>
                    <a:pt x="18783" y="14501"/>
                    <a:pt x="18783" y="14606"/>
                    <a:pt x="18808" y="14700"/>
                  </a:cubicBezTo>
                  <a:cubicBezTo>
                    <a:pt x="18833" y="14794"/>
                    <a:pt x="18910" y="14899"/>
                    <a:pt x="19189" y="14899"/>
                  </a:cubicBezTo>
                  <a:cubicBezTo>
                    <a:pt x="19443" y="14899"/>
                    <a:pt x="19519" y="14806"/>
                    <a:pt x="19595" y="14712"/>
                  </a:cubicBezTo>
                  <a:cubicBezTo>
                    <a:pt x="19671" y="14606"/>
                    <a:pt x="19646" y="14501"/>
                    <a:pt x="19595" y="14396"/>
                  </a:cubicBezTo>
                  <a:cubicBezTo>
                    <a:pt x="19519" y="14231"/>
                    <a:pt x="19544" y="13962"/>
                    <a:pt x="19138" y="13974"/>
                  </a:cubicBezTo>
                  <a:cubicBezTo>
                    <a:pt x="18681" y="13985"/>
                    <a:pt x="18833" y="14243"/>
                    <a:pt x="18783" y="14407"/>
                  </a:cubicBezTo>
                  <a:close/>
                  <a:moveTo>
                    <a:pt x="19239" y="16247"/>
                  </a:moveTo>
                  <a:cubicBezTo>
                    <a:pt x="19214" y="16154"/>
                    <a:pt x="19113" y="16060"/>
                    <a:pt x="18884" y="16071"/>
                  </a:cubicBezTo>
                  <a:cubicBezTo>
                    <a:pt x="18656" y="16083"/>
                    <a:pt x="18580" y="16177"/>
                    <a:pt x="18554" y="16259"/>
                  </a:cubicBezTo>
                  <a:cubicBezTo>
                    <a:pt x="18529" y="16447"/>
                    <a:pt x="18554" y="16634"/>
                    <a:pt x="18554" y="16810"/>
                  </a:cubicBezTo>
                  <a:cubicBezTo>
                    <a:pt x="18554" y="16810"/>
                    <a:pt x="18554" y="16810"/>
                    <a:pt x="18554" y="16810"/>
                  </a:cubicBezTo>
                  <a:cubicBezTo>
                    <a:pt x="18554" y="16986"/>
                    <a:pt x="18554" y="17161"/>
                    <a:pt x="18554" y="17337"/>
                  </a:cubicBezTo>
                  <a:cubicBezTo>
                    <a:pt x="18554" y="17443"/>
                    <a:pt x="18681" y="17536"/>
                    <a:pt x="18910" y="17548"/>
                  </a:cubicBezTo>
                  <a:cubicBezTo>
                    <a:pt x="19163" y="17560"/>
                    <a:pt x="19290" y="17454"/>
                    <a:pt x="19290" y="17349"/>
                  </a:cubicBezTo>
                  <a:cubicBezTo>
                    <a:pt x="19316" y="16997"/>
                    <a:pt x="19316" y="16622"/>
                    <a:pt x="19239" y="16247"/>
                  </a:cubicBezTo>
                  <a:close/>
                  <a:moveTo>
                    <a:pt x="20204" y="19271"/>
                  </a:moveTo>
                  <a:cubicBezTo>
                    <a:pt x="20179" y="19119"/>
                    <a:pt x="20229" y="18955"/>
                    <a:pt x="20052" y="18814"/>
                  </a:cubicBezTo>
                  <a:cubicBezTo>
                    <a:pt x="19976" y="18755"/>
                    <a:pt x="19849" y="18708"/>
                    <a:pt x="19696" y="18708"/>
                  </a:cubicBezTo>
                  <a:cubicBezTo>
                    <a:pt x="19569" y="18708"/>
                    <a:pt x="19443" y="18744"/>
                    <a:pt x="19417" y="18814"/>
                  </a:cubicBezTo>
                  <a:cubicBezTo>
                    <a:pt x="19341" y="19107"/>
                    <a:pt x="19239" y="19388"/>
                    <a:pt x="19341" y="19681"/>
                  </a:cubicBezTo>
                  <a:cubicBezTo>
                    <a:pt x="19366" y="19763"/>
                    <a:pt x="19493" y="19822"/>
                    <a:pt x="19696" y="19834"/>
                  </a:cubicBezTo>
                  <a:cubicBezTo>
                    <a:pt x="19899" y="19845"/>
                    <a:pt x="20001" y="19775"/>
                    <a:pt x="20077" y="19705"/>
                  </a:cubicBezTo>
                  <a:cubicBezTo>
                    <a:pt x="20255" y="19564"/>
                    <a:pt x="20204" y="19423"/>
                    <a:pt x="20204" y="19271"/>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4" name="Shape">
              <a:extLst>
                <a:ext uri="{FF2B5EF4-FFF2-40B4-BE49-F238E27FC236}">
                  <a16:creationId xmlns:a16="http://schemas.microsoft.com/office/drawing/2014/main" id="{B2E43ADF-1B96-A4AE-F40F-41B36C6274DF}"/>
                </a:ext>
              </a:extLst>
            </p:cNvPr>
            <p:cNvSpPr/>
            <p:nvPr/>
          </p:nvSpPr>
          <p:spPr>
            <a:xfrm>
              <a:off x="7518400" y="4775199"/>
              <a:ext cx="172513" cy="959633"/>
            </a:xfrm>
            <a:custGeom>
              <a:avLst/>
              <a:gdLst/>
              <a:ahLst/>
              <a:cxnLst>
                <a:cxn ang="0">
                  <a:pos x="wd2" y="hd2"/>
                </a:cxn>
                <a:cxn ang="5400000">
                  <a:pos x="wd2" y="hd2"/>
                </a:cxn>
                <a:cxn ang="10800000">
                  <a:pos x="wd2" y="hd2"/>
                </a:cxn>
                <a:cxn ang="16200000">
                  <a:pos x="wd2" y="hd2"/>
                </a:cxn>
              </a:cxnLst>
              <a:rect l="0" t="0" r="r" b="b"/>
              <a:pathLst>
                <a:path w="20958" h="21532" extrusionOk="0">
                  <a:moveTo>
                    <a:pt x="3549" y="199"/>
                  </a:moveTo>
                  <a:cubicBezTo>
                    <a:pt x="7869" y="142"/>
                    <a:pt x="12034" y="57"/>
                    <a:pt x="16354" y="0"/>
                  </a:cubicBezTo>
                  <a:cubicBezTo>
                    <a:pt x="19440" y="1026"/>
                    <a:pt x="19440" y="2194"/>
                    <a:pt x="19903" y="3306"/>
                  </a:cubicBezTo>
                  <a:cubicBezTo>
                    <a:pt x="21600" y="9290"/>
                    <a:pt x="21292" y="15245"/>
                    <a:pt x="18669" y="21230"/>
                  </a:cubicBezTo>
                  <a:cubicBezTo>
                    <a:pt x="18669" y="21287"/>
                    <a:pt x="18669" y="21315"/>
                    <a:pt x="18669" y="21372"/>
                  </a:cubicBezTo>
                  <a:cubicBezTo>
                    <a:pt x="12497" y="21344"/>
                    <a:pt x="6326" y="21600"/>
                    <a:pt x="0" y="21515"/>
                  </a:cubicBezTo>
                  <a:cubicBezTo>
                    <a:pt x="0" y="20318"/>
                    <a:pt x="0" y="19092"/>
                    <a:pt x="0" y="17896"/>
                  </a:cubicBezTo>
                  <a:cubicBezTo>
                    <a:pt x="0" y="12880"/>
                    <a:pt x="1080" y="7893"/>
                    <a:pt x="2469" y="2907"/>
                  </a:cubicBezTo>
                  <a:cubicBezTo>
                    <a:pt x="2469" y="1966"/>
                    <a:pt x="3857" y="1083"/>
                    <a:pt x="3549" y="199"/>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5" name="Shape">
              <a:extLst>
                <a:ext uri="{FF2B5EF4-FFF2-40B4-BE49-F238E27FC236}">
                  <a16:creationId xmlns:a16="http://schemas.microsoft.com/office/drawing/2014/main" id="{D44C5C45-ED40-90F7-ECB7-87F16103A4A1}"/>
                </a:ext>
              </a:extLst>
            </p:cNvPr>
            <p:cNvSpPr/>
            <p:nvPr/>
          </p:nvSpPr>
          <p:spPr>
            <a:xfrm>
              <a:off x="6972299" y="4660900"/>
              <a:ext cx="1137920" cy="2062117"/>
            </a:xfrm>
            <a:custGeom>
              <a:avLst/>
              <a:gdLst/>
              <a:ahLst/>
              <a:cxnLst>
                <a:cxn ang="0">
                  <a:pos x="wd2" y="hd2"/>
                </a:cxn>
                <a:cxn ang="5400000">
                  <a:pos x="wd2" y="hd2"/>
                </a:cxn>
                <a:cxn ang="10800000">
                  <a:pos x="wd2" y="hd2"/>
                </a:cxn>
                <a:cxn ang="16200000">
                  <a:pos x="wd2" y="hd2"/>
                </a:cxn>
              </a:cxnLst>
              <a:rect l="0" t="0" r="r" b="b"/>
              <a:pathLst>
                <a:path w="21600" h="21570" extrusionOk="0">
                  <a:moveTo>
                    <a:pt x="10776" y="2537"/>
                  </a:moveTo>
                  <a:cubicBezTo>
                    <a:pt x="10824" y="2125"/>
                    <a:pt x="11041" y="1714"/>
                    <a:pt x="10993" y="1289"/>
                  </a:cubicBezTo>
                  <a:cubicBezTo>
                    <a:pt x="10173" y="1342"/>
                    <a:pt x="9522" y="1063"/>
                    <a:pt x="8775" y="983"/>
                  </a:cubicBezTo>
                  <a:cubicBezTo>
                    <a:pt x="7835" y="983"/>
                    <a:pt x="6967" y="1103"/>
                    <a:pt x="6123" y="1355"/>
                  </a:cubicBezTo>
                  <a:cubicBezTo>
                    <a:pt x="6003" y="1076"/>
                    <a:pt x="6003" y="810"/>
                    <a:pt x="5979" y="558"/>
                  </a:cubicBezTo>
                  <a:cubicBezTo>
                    <a:pt x="5979" y="478"/>
                    <a:pt x="6075" y="345"/>
                    <a:pt x="5834" y="345"/>
                  </a:cubicBezTo>
                  <a:cubicBezTo>
                    <a:pt x="5641" y="345"/>
                    <a:pt x="5617" y="465"/>
                    <a:pt x="5617" y="545"/>
                  </a:cubicBezTo>
                  <a:cubicBezTo>
                    <a:pt x="5593" y="850"/>
                    <a:pt x="5617" y="1156"/>
                    <a:pt x="5713" y="1461"/>
                  </a:cubicBezTo>
                  <a:cubicBezTo>
                    <a:pt x="4171" y="1142"/>
                    <a:pt x="3375" y="1196"/>
                    <a:pt x="2796" y="1727"/>
                  </a:cubicBezTo>
                  <a:cubicBezTo>
                    <a:pt x="3737" y="1435"/>
                    <a:pt x="4604" y="1421"/>
                    <a:pt x="5472" y="1674"/>
                  </a:cubicBezTo>
                  <a:cubicBezTo>
                    <a:pt x="4918" y="2099"/>
                    <a:pt x="4749" y="2577"/>
                    <a:pt x="4484" y="3042"/>
                  </a:cubicBezTo>
                  <a:cubicBezTo>
                    <a:pt x="3737" y="2896"/>
                    <a:pt x="3351" y="2471"/>
                    <a:pt x="2628" y="2325"/>
                  </a:cubicBezTo>
                  <a:cubicBezTo>
                    <a:pt x="2917" y="2723"/>
                    <a:pt x="3520" y="2962"/>
                    <a:pt x="4098" y="3215"/>
                  </a:cubicBezTo>
                  <a:cubicBezTo>
                    <a:pt x="2821" y="3441"/>
                    <a:pt x="1519" y="3613"/>
                    <a:pt x="651" y="4224"/>
                  </a:cubicBezTo>
                  <a:cubicBezTo>
                    <a:pt x="1832" y="3906"/>
                    <a:pt x="2989" y="3547"/>
                    <a:pt x="4363" y="3454"/>
                  </a:cubicBezTo>
                  <a:cubicBezTo>
                    <a:pt x="4291" y="3985"/>
                    <a:pt x="4195" y="4490"/>
                    <a:pt x="4146" y="4995"/>
                  </a:cubicBezTo>
                  <a:cubicBezTo>
                    <a:pt x="4122" y="5154"/>
                    <a:pt x="4026" y="5168"/>
                    <a:pt x="3785" y="5114"/>
                  </a:cubicBezTo>
                  <a:cubicBezTo>
                    <a:pt x="3447" y="5048"/>
                    <a:pt x="3158" y="4862"/>
                    <a:pt x="2724" y="4915"/>
                  </a:cubicBezTo>
                  <a:cubicBezTo>
                    <a:pt x="2893" y="5141"/>
                    <a:pt x="3279" y="5181"/>
                    <a:pt x="3568" y="5287"/>
                  </a:cubicBezTo>
                  <a:cubicBezTo>
                    <a:pt x="3737" y="5354"/>
                    <a:pt x="4074" y="5340"/>
                    <a:pt x="4074" y="5486"/>
                  </a:cubicBezTo>
                  <a:cubicBezTo>
                    <a:pt x="4074" y="5646"/>
                    <a:pt x="3712" y="5646"/>
                    <a:pt x="3520" y="5686"/>
                  </a:cubicBezTo>
                  <a:cubicBezTo>
                    <a:pt x="2628" y="5872"/>
                    <a:pt x="1784" y="6071"/>
                    <a:pt x="988" y="6350"/>
                  </a:cubicBezTo>
                  <a:cubicBezTo>
                    <a:pt x="603" y="6496"/>
                    <a:pt x="193" y="6629"/>
                    <a:pt x="0" y="6908"/>
                  </a:cubicBezTo>
                  <a:cubicBezTo>
                    <a:pt x="1302" y="6496"/>
                    <a:pt x="2555" y="6071"/>
                    <a:pt x="4098" y="5832"/>
                  </a:cubicBezTo>
                  <a:cubicBezTo>
                    <a:pt x="3905" y="6430"/>
                    <a:pt x="3978" y="7001"/>
                    <a:pt x="3881" y="7572"/>
                  </a:cubicBezTo>
                  <a:cubicBezTo>
                    <a:pt x="3833" y="7771"/>
                    <a:pt x="3640" y="7692"/>
                    <a:pt x="3447" y="7678"/>
                  </a:cubicBezTo>
                  <a:cubicBezTo>
                    <a:pt x="2869" y="7599"/>
                    <a:pt x="2314" y="7466"/>
                    <a:pt x="1639" y="7439"/>
                  </a:cubicBezTo>
                  <a:cubicBezTo>
                    <a:pt x="1736" y="7519"/>
                    <a:pt x="1760" y="7559"/>
                    <a:pt x="1808" y="7585"/>
                  </a:cubicBezTo>
                  <a:cubicBezTo>
                    <a:pt x="2411" y="7798"/>
                    <a:pt x="3110" y="7838"/>
                    <a:pt x="3785" y="7984"/>
                  </a:cubicBezTo>
                  <a:cubicBezTo>
                    <a:pt x="1374" y="8608"/>
                    <a:pt x="362" y="9033"/>
                    <a:pt x="72" y="9591"/>
                  </a:cubicBezTo>
                  <a:cubicBezTo>
                    <a:pt x="1254" y="9020"/>
                    <a:pt x="2314" y="8475"/>
                    <a:pt x="3809" y="8263"/>
                  </a:cubicBezTo>
                  <a:cubicBezTo>
                    <a:pt x="3809" y="8714"/>
                    <a:pt x="3761" y="9153"/>
                    <a:pt x="3833" y="9578"/>
                  </a:cubicBezTo>
                  <a:cubicBezTo>
                    <a:pt x="3881" y="9937"/>
                    <a:pt x="3712" y="10083"/>
                    <a:pt x="3037" y="10096"/>
                  </a:cubicBezTo>
                  <a:cubicBezTo>
                    <a:pt x="2531" y="10109"/>
                    <a:pt x="2001" y="10202"/>
                    <a:pt x="1688" y="10468"/>
                  </a:cubicBezTo>
                  <a:cubicBezTo>
                    <a:pt x="2314" y="10415"/>
                    <a:pt x="2869" y="10282"/>
                    <a:pt x="3496" y="10269"/>
                  </a:cubicBezTo>
                  <a:cubicBezTo>
                    <a:pt x="3761" y="10255"/>
                    <a:pt x="3857" y="10295"/>
                    <a:pt x="3857" y="10441"/>
                  </a:cubicBezTo>
                  <a:cubicBezTo>
                    <a:pt x="3857" y="10720"/>
                    <a:pt x="3881" y="10999"/>
                    <a:pt x="3905" y="11265"/>
                  </a:cubicBezTo>
                  <a:cubicBezTo>
                    <a:pt x="6099" y="11252"/>
                    <a:pt x="8293" y="11225"/>
                    <a:pt x="10463" y="11212"/>
                  </a:cubicBezTo>
                  <a:cubicBezTo>
                    <a:pt x="10463" y="10654"/>
                    <a:pt x="10463" y="10083"/>
                    <a:pt x="10463" y="9525"/>
                  </a:cubicBezTo>
                  <a:cubicBezTo>
                    <a:pt x="10390" y="7187"/>
                    <a:pt x="10559" y="4862"/>
                    <a:pt x="10776" y="2537"/>
                  </a:cubicBezTo>
                  <a:close/>
                  <a:moveTo>
                    <a:pt x="7690" y="9751"/>
                  </a:moveTo>
                  <a:cubicBezTo>
                    <a:pt x="7232" y="10043"/>
                    <a:pt x="6967" y="10401"/>
                    <a:pt x="6678" y="10760"/>
                  </a:cubicBezTo>
                  <a:cubicBezTo>
                    <a:pt x="6629" y="10827"/>
                    <a:pt x="6581" y="10880"/>
                    <a:pt x="6437" y="10893"/>
                  </a:cubicBezTo>
                  <a:cubicBezTo>
                    <a:pt x="6316" y="10880"/>
                    <a:pt x="6292" y="10813"/>
                    <a:pt x="6316" y="10760"/>
                  </a:cubicBezTo>
                  <a:cubicBezTo>
                    <a:pt x="6533" y="10348"/>
                    <a:pt x="6846" y="9950"/>
                    <a:pt x="7401" y="9631"/>
                  </a:cubicBezTo>
                  <a:cubicBezTo>
                    <a:pt x="7473" y="9591"/>
                    <a:pt x="7594" y="9525"/>
                    <a:pt x="7714" y="9591"/>
                  </a:cubicBezTo>
                  <a:cubicBezTo>
                    <a:pt x="7787" y="9644"/>
                    <a:pt x="7738" y="9711"/>
                    <a:pt x="7690" y="9751"/>
                  </a:cubicBezTo>
                  <a:close/>
                  <a:moveTo>
                    <a:pt x="8172" y="4769"/>
                  </a:moveTo>
                  <a:cubicBezTo>
                    <a:pt x="7570" y="5061"/>
                    <a:pt x="7232" y="5446"/>
                    <a:pt x="6967" y="5858"/>
                  </a:cubicBezTo>
                  <a:cubicBezTo>
                    <a:pt x="6943" y="5911"/>
                    <a:pt x="6895" y="5991"/>
                    <a:pt x="6726" y="5978"/>
                  </a:cubicBezTo>
                  <a:cubicBezTo>
                    <a:pt x="6629" y="5965"/>
                    <a:pt x="6605" y="5938"/>
                    <a:pt x="6654" y="5765"/>
                  </a:cubicBezTo>
                  <a:cubicBezTo>
                    <a:pt x="6871" y="5367"/>
                    <a:pt x="7232" y="4968"/>
                    <a:pt x="7835" y="4649"/>
                  </a:cubicBezTo>
                  <a:cubicBezTo>
                    <a:pt x="7931" y="4596"/>
                    <a:pt x="8076" y="4543"/>
                    <a:pt x="8196" y="4610"/>
                  </a:cubicBezTo>
                  <a:cubicBezTo>
                    <a:pt x="8317" y="4649"/>
                    <a:pt x="8269" y="4729"/>
                    <a:pt x="8172" y="4769"/>
                  </a:cubicBezTo>
                  <a:close/>
                  <a:moveTo>
                    <a:pt x="19310" y="10521"/>
                  </a:moveTo>
                  <a:cubicBezTo>
                    <a:pt x="18972" y="10428"/>
                    <a:pt x="18804" y="10322"/>
                    <a:pt x="18948" y="10109"/>
                  </a:cubicBezTo>
                  <a:cubicBezTo>
                    <a:pt x="19069" y="9897"/>
                    <a:pt x="19334" y="9857"/>
                    <a:pt x="19696" y="9883"/>
                  </a:cubicBezTo>
                  <a:cubicBezTo>
                    <a:pt x="19840" y="9897"/>
                    <a:pt x="20009" y="9923"/>
                    <a:pt x="20154" y="9857"/>
                  </a:cubicBezTo>
                  <a:cubicBezTo>
                    <a:pt x="19913" y="9551"/>
                    <a:pt x="19503" y="9511"/>
                    <a:pt x="19021" y="9631"/>
                  </a:cubicBezTo>
                  <a:cubicBezTo>
                    <a:pt x="19045" y="9365"/>
                    <a:pt x="19093" y="9139"/>
                    <a:pt x="19093" y="8900"/>
                  </a:cubicBezTo>
                  <a:cubicBezTo>
                    <a:pt x="19093" y="8621"/>
                    <a:pt x="19286" y="8595"/>
                    <a:pt x="19720" y="8675"/>
                  </a:cubicBezTo>
                  <a:cubicBezTo>
                    <a:pt x="20395" y="8794"/>
                    <a:pt x="20997" y="8993"/>
                    <a:pt x="21600" y="9179"/>
                  </a:cubicBezTo>
                  <a:cubicBezTo>
                    <a:pt x="21142" y="8635"/>
                    <a:pt x="20129" y="8568"/>
                    <a:pt x="19262" y="8369"/>
                  </a:cubicBezTo>
                  <a:cubicBezTo>
                    <a:pt x="19503" y="8143"/>
                    <a:pt x="20033" y="8063"/>
                    <a:pt x="20154" y="7798"/>
                  </a:cubicBezTo>
                  <a:cubicBezTo>
                    <a:pt x="19768" y="7705"/>
                    <a:pt x="19623" y="7970"/>
                    <a:pt x="19286" y="7957"/>
                  </a:cubicBezTo>
                  <a:cubicBezTo>
                    <a:pt x="19334" y="7333"/>
                    <a:pt x="19406" y="6708"/>
                    <a:pt x="19454" y="6097"/>
                  </a:cubicBezTo>
                  <a:cubicBezTo>
                    <a:pt x="19479" y="5911"/>
                    <a:pt x="19647" y="5911"/>
                    <a:pt x="19888" y="5938"/>
                  </a:cubicBezTo>
                  <a:cubicBezTo>
                    <a:pt x="20346" y="5991"/>
                    <a:pt x="20780" y="6044"/>
                    <a:pt x="21238" y="6097"/>
                  </a:cubicBezTo>
                  <a:cubicBezTo>
                    <a:pt x="21359" y="6111"/>
                    <a:pt x="21552" y="6151"/>
                    <a:pt x="21576" y="6044"/>
                  </a:cubicBezTo>
                  <a:cubicBezTo>
                    <a:pt x="21600" y="5965"/>
                    <a:pt x="21431" y="5951"/>
                    <a:pt x="21335" y="5925"/>
                  </a:cubicBezTo>
                  <a:cubicBezTo>
                    <a:pt x="20853" y="5858"/>
                    <a:pt x="20371" y="5792"/>
                    <a:pt x="19888" y="5725"/>
                  </a:cubicBezTo>
                  <a:cubicBezTo>
                    <a:pt x="19744" y="5712"/>
                    <a:pt x="19527" y="5739"/>
                    <a:pt x="19527" y="5606"/>
                  </a:cubicBezTo>
                  <a:cubicBezTo>
                    <a:pt x="19527" y="5380"/>
                    <a:pt x="19454" y="5128"/>
                    <a:pt x="19575" y="4915"/>
                  </a:cubicBezTo>
                  <a:cubicBezTo>
                    <a:pt x="19647" y="4769"/>
                    <a:pt x="20081" y="4875"/>
                    <a:pt x="20346" y="4809"/>
                  </a:cubicBezTo>
                  <a:cubicBezTo>
                    <a:pt x="20419" y="4796"/>
                    <a:pt x="20515" y="4796"/>
                    <a:pt x="20515" y="4729"/>
                  </a:cubicBezTo>
                  <a:cubicBezTo>
                    <a:pt x="20467" y="4649"/>
                    <a:pt x="20322" y="4596"/>
                    <a:pt x="20202" y="4610"/>
                  </a:cubicBezTo>
                  <a:cubicBezTo>
                    <a:pt x="19430" y="4676"/>
                    <a:pt x="19430" y="4410"/>
                    <a:pt x="19430" y="4105"/>
                  </a:cubicBezTo>
                  <a:cubicBezTo>
                    <a:pt x="19430" y="3999"/>
                    <a:pt x="19430" y="3879"/>
                    <a:pt x="19358" y="3773"/>
                  </a:cubicBezTo>
                  <a:cubicBezTo>
                    <a:pt x="19189" y="3454"/>
                    <a:pt x="19382" y="3387"/>
                    <a:pt x="19961" y="3427"/>
                  </a:cubicBezTo>
                  <a:cubicBezTo>
                    <a:pt x="20395" y="3467"/>
                    <a:pt x="20853" y="3507"/>
                    <a:pt x="21311" y="3414"/>
                  </a:cubicBezTo>
                  <a:cubicBezTo>
                    <a:pt x="20708" y="3188"/>
                    <a:pt x="20009" y="3215"/>
                    <a:pt x="19310" y="3175"/>
                  </a:cubicBezTo>
                  <a:cubicBezTo>
                    <a:pt x="19454" y="2909"/>
                    <a:pt x="19768" y="2697"/>
                    <a:pt x="20009" y="2471"/>
                  </a:cubicBezTo>
                  <a:cubicBezTo>
                    <a:pt x="20081" y="2418"/>
                    <a:pt x="20226" y="2338"/>
                    <a:pt x="20057" y="2272"/>
                  </a:cubicBezTo>
                  <a:cubicBezTo>
                    <a:pt x="19913" y="2218"/>
                    <a:pt x="19768" y="2258"/>
                    <a:pt x="19696" y="2325"/>
                  </a:cubicBezTo>
                  <a:cubicBezTo>
                    <a:pt x="19503" y="2471"/>
                    <a:pt x="19310" y="2617"/>
                    <a:pt x="19117" y="2776"/>
                  </a:cubicBezTo>
                  <a:cubicBezTo>
                    <a:pt x="18852" y="2285"/>
                    <a:pt x="18563" y="1807"/>
                    <a:pt x="17863" y="1461"/>
                  </a:cubicBezTo>
                  <a:cubicBezTo>
                    <a:pt x="17550" y="1315"/>
                    <a:pt x="17381" y="1209"/>
                    <a:pt x="17888" y="1076"/>
                  </a:cubicBezTo>
                  <a:cubicBezTo>
                    <a:pt x="18008" y="1036"/>
                    <a:pt x="18104" y="956"/>
                    <a:pt x="18080" y="890"/>
                  </a:cubicBezTo>
                  <a:cubicBezTo>
                    <a:pt x="17863" y="784"/>
                    <a:pt x="17743" y="983"/>
                    <a:pt x="17550" y="890"/>
                  </a:cubicBezTo>
                  <a:cubicBezTo>
                    <a:pt x="17719" y="598"/>
                    <a:pt x="18201" y="385"/>
                    <a:pt x="18442" y="0"/>
                  </a:cubicBezTo>
                  <a:cubicBezTo>
                    <a:pt x="17646" y="239"/>
                    <a:pt x="17309" y="558"/>
                    <a:pt x="17068" y="917"/>
                  </a:cubicBezTo>
                  <a:cubicBezTo>
                    <a:pt x="16971" y="1049"/>
                    <a:pt x="16899" y="1089"/>
                    <a:pt x="16658" y="1023"/>
                  </a:cubicBezTo>
                  <a:cubicBezTo>
                    <a:pt x="16055" y="850"/>
                    <a:pt x="15380" y="837"/>
                    <a:pt x="14729" y="837"/>
                  </a:cubicBezTo>
                  <a:cubicBezTo>
                    <a:pt x="14103" y="890"/>
                    <a:pt x="13572" y="1076"/>
                    <a:pt x="12994" y="1182"/>
                  </a:cubicBezTo>
                  <a:cubicBezTo>
                    <a:pt x="13476" y="1661"/>
                    <a:pt x="13476" y="2205"/>
                    <a:pt x="13548" y="2723"/>
                  </a:cubicBezTo>
                  <a:cubicBezTo>
                    <a:pt x="13813" y="5513"/>
                    <a:pt x="13765" y="8289"/>
                    <a:pt x="13355" y="11079"/>
                  </a:cubicBezTo>
                  <a:cubicBezTo>
                    <a:pt x="13355" y="11106"/>
                    <a:pt x="13355" y="11119"/>
                    <a:pt x="13355" y="11145"/>
                  </a:cubicBezTo>
                  <a:cubicBezTo>
                    <a:pt x="15019" y="11145"/>
                    <a:pt x="16706" y="11132"/>
                    <a:pt x="18370" y="11132"/>
                  </a:cubicBezTo>
                  <a:cubicBezTo>
                    <a:pt x="18587" y="11132"/>
                    <a:pt x="18755" y="11119"/>
                    <a:pt x="18828" y="10986"/>
                  </a:cubicBezTo>
                  <a:cubicBezTo>
                    <a:pt x="18876" y="10866"/>
                    <a:pt x="18804" y="10747"/>
                    <a:pt x="18948" y="10627"/>
                  </a:cubicBezTo>
                  <a:cubicBezTo>
                    <a:pt x="19406" y="10747"/>
                    <a:pt x="19840" y="10853"/>
                    <a:pt x="20371" y="10999"/>
                  </a:cubicBezTo>
                  <a:cubicBezTo>
                    <a:pt x="20154" y="10667"/>
                    <a:pt x="19671" y="10627"/>
                    <a:pt x="19310" y="10521"/>
                  </a:cubicBezTo>
                  <a:close/>
                  <a:moveTo>
                    <a:pt x="15621" y="3175"/>
                  </a:moveTo>
                  <a:cubicBezTo>
                    <a:pt x="15887" y="3069"/>
                    <a:pt x="16200" y="2816"/>
                    <a:pt x="16441" y="2962"/>
                  </a:cubicBezTo>
                  <a:cubicBezTo>
                    <a:pt x="16634" y="3082"/>
                    <a:pt x="16104" y="3162"/>
                    <a:pt x="15911" y="3268"/>
                  </a:cubicBezTo>
                  <a:cubicBezTo>
                    <a:pt x="15766" y="3348"/>
                    <a:pt x="15646" y="3480"/>
                    <a:pt x="15356" y="3467"/>
                  </a:cubicBezTo>
                  <a:cubicBezTo>
                    <a:pt x="15284" y="3308"/>
                    <a:pt x="15477" y="3228"/>
                    <a:pt x="15621" y="3175"/>
                  </a:cubicBezTo>
                  <a:close/>
                  <a:moveTo>
                    <a:pt x="14778" y="3773"/>
                  </a:moveTo>
                  <a:cubicBezTo>
                    <a:pt x="14802" y="3706"/>
                    <a:pt x="14922" y="3720"/>
                    <a:pt x="15019" y="3706"/>
                  </a:cubicBezTo>
                  <a:cubicBezTo>
                    <a:pt x="15742" y="3693"/>
                    <a:pt x="16634" y="4251"/>
                    <a:pt x="16513" y="4689"/>
                  </a:cubicBezTo>
                  <a:cubicBezTo>
                    <a:pt x="16321" y="4663"/>
                    <a:pt x="16248" y="4583"/>
                    <a:pt x="16200" y="4517"/>
                  </a:cubicBezTo>
                  <a:cubicBezTo>
                    <a:pt x="15983" y="4198"/>
                    <a:pt x="15573" y="4012"/>
                    <a:pt x="14995" y="3919"/>
                  </a:cubicBezTo>
                  <a:cubicBezTo>
                    <a:pt x="14874" y="3906"/>
                    <a:pt x="14729" y="3879"/>
                    <a:pt x="14778" y="3773"/>
                  </a:cubicBezTo>
                  <a:close/>
                  <a:moveTo>
                    <a:pt x="17285" y="8077"/>
                  </a:moveTo>
                  <a:cubicBezTo>
                    <a:pt x="16971" y="8356"/>
                    <a:pt x="16610" y="8621"/>
                    <a:pt x="16369" y="8927"/>
                  </a:cubicBezTo>
                  <a:cubicBezTo>
                    <a:pt x="16200" y="9139"/>
                    <a:pt x="16031" y="9139"/>
                    <a:pt x="15814" y="8940"/>
                  </a:cubicBezTo>
                  <a:cubicBezTo>
                    <a:pt x="15525" y="8675"/>
                    <a:pt x="15043" y="8502"/>
                    <a:pt x="14705" y="8276"/>
                  </a:cubicBezTo>
                  <a:cubicBezTo>
                    <a:pt x="15380" y="8263"/>
                    <a:pt x="15670" y="8542"/>
                    <a:pt x="16055" y="8794"/>
                  </a:cubicBezTo>
                  <a:cubicBezTo>
                    <a:pt x="16369" y="8515"/>
                    <a:pt x="16682" y="8249"/>
                    <a:pt x="16996" y="7984"/>
                  </a:cubicBezTo>
                  <a:cubicBezTo>
                    <a:pt x="17092" y="7904"/>
                    <a:pt x="17213" y="7784"/>
                    <a:pt x="17405" y="7851"/>
                  </a:cubicBezTo>
                  <a:cubicBezTo>
                    <a:pt x="17646" y="7931"/>
                    <a:pt x="17357" y="8010"/>
                    <a:pt x="17285" y="8077"/>
                  </a:cubicBezTo>
                  <a:close/>
                  <a:moveTo>
                    <a:pt x="19382" y="16100"/>
                  </a:moveTo>
                  <a:cubicBezTo>
                    <a:pt x="19479" y="16512"/>
                    <a:pt x="19454" y="16937"/>
                    <a:pt x="19430" y="17362"/>
                  </a:cubicBezTo>
                  <a:cubicBezTo>
                    <a:pt x="19430" y="17469"/>
                    <a:pt x="19310" y="17588"/>
                    <a:pt x="19069" y="17588"/>
                  </a:cubicBezTo>
                  <a:cubicBezTo>
                    <a:pt x="18852" y="17575"/>
                    <a:pt x="18731" y="17482"/>
                    <a:pt x="18731" y="17349"/>
                  </a:cubicBezTo>
                  <a:cubicBezTo>
                    <a:pt x="18731" y="17150"/>
                    <a:pt x="18731" y="16951"/>
                    <a:pt x="18731" y="16751"/>
                  </a:cubicBezTo>
                  <a:cubicBezTo>
                    <a:pt x="18731" y="16751"/>
                    <a:pt x="18731" y="16751"/>
                    <a:pt x="18731" y="16751"/>
                  </a:cubicBezTo>
                  <a:cubicBezTo>
                    <a:pt x="18731" y="16539"/>
                    <a:pt x="18707" y="16326"/>
                    <a:pt x="18731" y="16127"/>
                  </a:cubicBezTo>
                  <a:cubicBezTo>
                    <a:pt x="18731" y="16021"/>
                    <a:pt x="18828" y="15914"/>
                    <a:pt x="19045" y="15914"/>
                  </a:cubicBezTo>
                  <a:cubicBezTo>
                    <a:pt x="19262" y="15901"/>
                    <a:pt x="19358" y="16007"/>
                    <a:pt x="19382" y="16100"/>
                  </a:cubicBezTo>
                  <a:close/>
                  <a:moveTo>
                    <a:pt x="3303" y="16818"/>
                  </a:moveTo>
                  <a:cubicBezTo>
                    <a:pt x="3423" y="17163"/>
                    <a:pt x="3544" y="17508"/>
                    <a:pt x="3496" y="17867"/>
                  </a:cubicBezTo>
                  <a:cubicBezTo>
                    <a:pt x="3471" y="18000"/>
                    <a:pt x="3399" y="18146"/>
                    <a:pt x="3086" y="18133"/>
                  </a:cubicBezTo>
                  <a:cubicBezTo>
                    <a:pt x="2772" y="18120"/>
                    <a:pt x="2724" y="17987"/>
                    <a:pt x="2700" y="17841"/>
                  </a:cubicBezTo>
                  <a:cubicBezTo>
                    <a:pt x="2700" y="17681"/>
                    <a:pt x="2700" y="17535"/>
                    <a:pt x="2700" y="17376"/>
                  </a:cubicBezTo>
                  <a:cubicBezTo>
                    <a:pt x="2676" y="17376"/>
                    <a:pt x="2676" y="17376"/>
                    <a:pt x="2652" y="17376"/>
                  </a:cubicBezTo>
                  <a:cubicBezTo>
                    <a:pt x="2652" y="17203"/>
                    <a:pt x="2652" y="17017"/>
                    <a:pt x="2652" y="16844"/>
                  </a:cubicBezTo>
                  <a:cubicBezTo>
                    <a:pt x="2652" y="16751"/>
                    <a:pt x="2700" y="16672"/>
                    <a:pt x="2893" y="16645"/>
                  </a:cubicBezTo>
                  <a:cubicBezTo>
                    <a:pt x="3134" y="16645"/>
                    <a:pt x="3254" y="16711"/>
                    <a:pt x="3303" y="16818"/>
                  </a:cubicBezTo>
                  <a:close/>
                  <a:moveTo>
                    <a:pt x="8703" y="14506"/>
                  </a:moveTo>
                  <a:cubicBezTo>
                    <a:pt x="8847" y="14865"/>
                    <a:pt x="8847" y="15224"/>
                    <a:pt x="8775" y="15582"/>
                  </a:cubicBezTo>
                  <a:cubicBezTo>
                    <a:pt x="8751" y="15689"/>
                    <a:pt x="8606" y="15768"/>
                    <a:pt x="8389" y="15755"/>
                  </a:cubicBezTo>
                  <a:cubicBezTo>
                    <a:pt x="8196" y="15742"/>
                    <a:pt x="8124" y="15662"/>
                    <a:pt x="8100" y="15569"/>
                  </a:cubicBezTo>
                  <a:cubicBezTo>
                    <a:pt x="8076" y="15383"/>
                    <a:pt x="8052" y="15197"/>
                    <a:pt x="8004" y="14931"/>
                  </a:cubicBezTo>
                  <a:cubicBezTo>
                    <a:pt x="8004" y="14852"/>
                    <a:pt x="7979" y="14706"/>
                    <a:pt x="8004" y="14546"/>
                  </a:cubicBezTo>
                  <a:cubicBezTo>
                    <a:pt x="8028" y="14453"/>
                    <a:pt x="8100" y="14347"/>
                    <a:pt x="8317" y="14347"/>
                  </a:cubicBezTo>
                  <a:cubicBezTo>
                    <a:pt x="8534" y="14347"/>
                    <a:pt x="8654" y="14413"/>
                    <a:pt x="8703" y="14506"/>
                  </a:cubicBezTo>
                  <a:close/>
                  <a:moveTo>
                    <a:pt x="11403" y="15184"/>
                  </a:moveTo>
                  <a:cubicBezTo>
                    <a:pt x="11571" y="15609"/>
                    <a:pt x="11523" y="16034"/>
                    <a:pt x="11354" y="16459"/>
                  </a:cubicBezTo>
                  <a:cubicBezTo>
                    <a:pt x="11330" y="16539"/>
                    <a:pt x="11186" y="16592"/>
                    <a:pt x="11041" y="16565"/>
                  </a:cubicBezTo>
                  <a:cubicBezTo>
                    <a:pt x="10872" y="16539"/>
                    <a:pt x="10776" y="16472"/>
                    <a:pt x="10776" y="16379"/>
                  </a:cubicBezTo>
                  <a:cubicBezTo>
                    <a:pt x="10776" y="16193"/>
                    <a:pt x="10776" y="16007"/>
                    <a:pt x="10776" y="15821"/>
                  </a:cubicBezTo>
                  <a:cubicBezTo>
                    <a:pt x="10776" y="15821"/>
                    <a:pt x="10800" y="15821"/>
                    <a:pt x="10800" y="15821"/>
                  </a:cubicBezTo>
                  <a:cubicBezTo>
                    <a:pt x="10800" y="15622"/>
                    <a:pt x="10800" y="15423"/>
                    <a:pt x="10800" y="15224"/>
                  </a:cubicBezTo>
                  <a:cubicBezTo>
                    <a:pt x="10800" y="15131"/>
                    <a:pt x="10872" y="15038"/>
                    <a:pt x="11065" y="15024"/>
                  </a:cubicBezTo>
                  <a:cubicBezTo>
                    <a:pt x="11234" y="15011"/>
                    <a:pt x="11354" y="15091"/>
                    <a:pt x="11403" y="15184"/>
                  </a:cubicBezTo>
                  <a:close/>
                  <a:moveTo>
                    <a:pt x="20154" y="19023"/>
                  </a:moveTo>
                  <a:cubicBezTo>
                    <a:pt x="20322" y="19182"/>
                    <a:pt x="20274" y="19368"/>
                    <a:pt x="20298" y="19541"/>
                  </a:cubicBezTo>
                  <a:cubicBezTo>
                    <a:pt x="20274" y="19700"/>
                    <a:pt x="20322" y="19873"/>
                    <a:pt x="20178" y="20032"/>
                  </a:cubicBezTo>
                  <a:cubicBezTo>
                    <a:pt x="20105" y="20112"/>
                    <a:pt x="20009" y="20192"/>
                    <a:pt x="19816" y="20179"/>
                  </a:cubicBezTo>
                  <a:cubicBezTo>
                    <a:pt x="19647" y="20165"/>
                    <a:pt x="19527" y="20099"/>
                    <a:pt x="19479" y="20006"/>
                  </a:cubicBezTo>
                  <a:cubicBezTo>
                    <a:pt x="19382" y="19674"/>
                    <a:pt x="19454" y="19342"/>
                    <a:pt x="19551" y="19023"/>
                  </a:cubicBezTo>
                  <a:cubicBezTo>
                    <a:pt x="19575" y="18943"/>
                    <a:pt x="19696" y="18917"/>
                    <a:pt x="19816" y="18903"/>
                  </a:cubicBezTo>
                  <a:cubicBezTo>
                    <a:pt x="19985" y="18903"/>
                    <a:pt x="20081" y="18943"/>
                    <a:pt x="20154" y="19023"/>
                  </a:cubicBezTo>
                  <a:close/>
                  <a:moveTo>
                    <a:pt x="5930" y="15556"/>
                  </a:moveTo>
                  <a:cubicBezTo>
                    <a:pt x="6123" y="15941"/>
                    <a:pt x="6123" y="16339"/>
                    <a:pt x="5930" y="16725"/>
                  </a:cubicBezTo>
                  <a:cubicBezTo>
                    <a:pt x="5882" y="16804"/>
                    <a:pt x="5738" y="16831"/>
                    <a:pt x="5593" y="16818"/>
                  </a:cubicBezTo>
                  <a:cubicBezTo>
                    <a:pt x="5424" y="16804"/>
                    <a:pt x="5352" y="16738"/>
                    <a:pt x="5328" y="16658"/>
                  </a:cubicBezTo>
                  <a:cubicBezTo>
                    <a:pt x="5328" y="16486"/>
                    <a:pt x="5328" y="16313"/>
                    <a:pt x="5328" y="16127"/>
                  </a:cubicBezTo>
                  <a:cubicBezTo>
                    <a:pt x="5328" y="16127"/>
                    <a:pt x="5304" y="16127"/>
                    <a:pt x="5304" y="16127"/>
                  </a:cubicBezTo>
                  <a:cubicBezTo>
                    <a:pt x="5304" y="15968"/>
                    <a:pt x="5304" y="15795"/>
                    <a:pt x="5304" y="15635"/>
                  </a:cubicBezTo>
                  <a:cubicBezTo>
                    <a:pt x="5304" y="15542"/>
                    <a:pt x="5352" y="15463"/>
                    <a:pt x="5545" y="15436"/>
                  </a:cubicBezTo>
                  <a:cubicBezTo>
                    <a:pt x="5738" y="15410"/>
                    <a:pt x="5882" y="15463"/>
                    <a:pt x="5930" y="15556"/>
                  </a:cubicBezTo>
                  <a:close/>
                  <a:moveTo>
                    <a:pt x="14874" y="19846"/>
                  </a:moveTo>
                  <a:cubicBezTo>
                    <a:pt x="14898" y="20112"/>
                    <a:pt x="14922" y="20378"/>
                    <a:pt x="14922" y="20630"/>
                  </a:cubicBezTo>
                  <a:cubicBezTo>
                    <a:pt x="14922" y="20737"/>
                    <a:pt x="14778" y="20830"/>
                    <a:pt x="14585" y="20830"/>
                  </a:cubicBezTo>
                  <a:cubicBezTo>
                    <a:pt x="14344" y="20843"/>
                    <a:pt x="14223" y="20723"/>
                    <a:pt x="14199" y="20617"/>
                  </a:cubicBezTo>
                  <a:cubicBezTo>
                    <a:pt x="14151" y="20497"/>
                    <a:pt x="14175" y="20378"/>
                    <a:pt x="14151" y="20298"/>
                  </a:cubicBezTo>
                  <a:cubicBezTo>
                    <a:pt x="14175" y="20112"/>
                    <a:pt x="14151" y="19966"/>
                    <a:pt x="14247" y="19820"/>
                  </a:cubicBezTo>
                  <a:cubicBezTo>
                    <a:pt x="14296" y="19727"/>
                    <a:pt x="14392" y="19647"/>
                    <a:pt x="14561" y="19661"/>
                  </a:cubicBezTo>
                  <a:cubicBezTo>
                    <a:pt x="14705" y="19687"/>
                    <a:pt x="14850" y="19754"/>
                    <a:pt x="14874" y="19846"/>
                  </a:cubicBezTo>
                  <a:close/>
                  <a:moveTo>
                    <a:pt x="9281" y="18013"/>
                  </a:moveTo>
                  <a:cubicBezTo>
                    <a:pt x="8679" y="18027"/>
                    <a:pt x="8944" y="17668"/>
                    <a:pt x="8823" y="17482"/>
                  </a:cubicBezTo>
                  <a:cubicBezTo>
                    <a:pt x="8896" y="17283"/>
                    <a:pt x="8727" y="16990"/>
                    <a:pt x="9233" y="16990"/>
                  </a:cubicBezTo>
                  <a:cubicBezTo>
                    <a:pt x="9643" y="16990"/>
                    <a:pt x="9643" y="17256"/>
                    <a:pt x="9667" y="17429"/>
                  </a:cubicBezTo>
                  <a:cubicBezTo>
                    <a:pt x="9691" y="17655"/>
                    <a:pt x="9812" y="18000"/>
                    <a:pt x="9281" y="18013"/>
                  </a:cubicBezTo>
                  <a:close/>
                  <a:moveTo>
                    <a:pt x="16079" y="15715"/>
                  </a:moveTo>
                  <a:cubicBezTo>
                    <a:pt x="16079" y="15649"/>
                    <a:pt x="16079" y="15582"/>
                    <a:pt x="16079" y="15423"/>
                  </a:cubicBezTo>
                  <a:cubicBezTo>
                    <a:pt x="16079" y="15410"/>
                    <a:pt x="16079" y="15290"/>
                    <a:pt x="16104" y="15184"/>
                  </a:cubicBezTo>
                  <a:cubicBezTo>
                    <a:pt x="16128" y="15077"/>
                    <a:pt x="16176" y="14958"/>
                    <a:pt x="16441" y="14958"/>
                  </a:cubicBezTo>
                  <a:cubicBezTo>
                    <a:pt x="16682" y="14958"/>
                    <a:pt x="16779" y="15064"/>
                    <a:pt x="16827" y="15170"/>
                  </a:cubicBezTo>
                  <a:cubicBezTo>
                    <a:pt x="16947" y="15370"/>
                    <a:pt x="16947" y="15569"/>
                    <a:pt x="16875" y="15755"/>
                  </a:cubicBezTo>
                  <a:cubicBezTo>
                    <a:pt x="16827" y="15888"/>
                    <a:pt x="16730" y="16034"/>
                    <a:pt x="16417" y="16007"/>
                  </a:cubicBezTo>
                  <a:cubicBezTo>
                    <a:pt x="16104" y="15994"/>
                    <a:pt x="16104" y="15848"/>
                    <a:pt x="16079" y="15715"/>
                  </a:cubicBezTo>
                  <a:close/>
                  <a:moveTo>
                    <a:pt x="7039" y="19275"/>
                  </a:moveTo>
                  <a:cubicBezTo>
                    <a:pt x="6485" y="19289"/>
                    <a:pt x="6654" y="18983"/>
                    <a:pt x="6557" y="18797"/>
                  </a:cubicBezTo>
                  <a:cubicBezTo>
                    <a:pt x="6678" y="18611"/>
                    <a:pt x="6509" y="18292"/>
                    <a:pt x="7015" y="18292"/>
                  </a:cubicBezTo>
                  <a:cubicBezTo>
                    <a:pt x="7497" y="18292"/>
                    <a:pt x="7425" y="18598"/>
                    <a:pt x="7449" y="18797"/>
                  </a:cubicBezTo>
                  <a:cubicBezTo>
                    <a:pt x="7497" y="18983"/>
                    <a:pt x="7497" y="19262"/>
                    <a:pt x="7039" y="19275"/>
                  </a:cubicBezTo>
                  <a:close/>
                  <a:moveTo>
                    <a:pt x="5062" y="19714"/>
                  </a:moveTo>
                  <a:cubicBezTo>
                    <a:pt x="5135" y="19939"/>
                    <a:pt x="5279" y="20285"/>
                    <a:pt x="4725" y="20325"/>
                  </a:cubicBezTo>
                  <a:cubicBezTo>
                    <a:pt x="4098" y="20365"/>
                    <a:pt x="4315" y="19979"/>
                    <a:pt x="4195" y="19780"/>
                  </a:cubicBezTo>
                  <a:cubicBezTo>
                    <a:pt x="4219" y="19621"/>
                    <a:pt x="4098" y="19395"/>
                    <a:pt x="4484" y="19368"/>
                  </a:cubicBezTo>
                  <a:cubicBezTo>
                    <a:pt x="4894" y="19328"/>
                    <a:pt x="5014" y="19541"/>
                    <a:pt x="5062" y="19714"/>
                  </a:cubicBezTo>
                  <a:close/>
                  <a:moveTo>
                    <a:pt x="16923" y="19156"/>
                  </a:moveTo>
                  <a:cubicBezTo>
                    <a:pt x="16899" y="19275"/>
                    <a:pt x="16803" y="19408"/>
                    <a:pt x="16538" y="19395"/>
                  </a:cubicBezTo>
                  <a:cubicBezTo>
                    <a:pt x="16248" y="19395"/>
                    <a:pt x="16200" y="19275"/>
                    <a:pt x="16200" y="19142"/>
                  </a:cubicBezTo>
                  <a:cubicBezTo>
                    <a:pt x="16200" y="19036"/>
                    <a:pt x="16200" y="18917"/>
                    <a:pt x="16200" y="18810"/>
                  </a:cubicBezTo>
                  <a:cubicBezTo>
                    <a:pt x="16200" y="18810"/>
                    <a:pt x="16200" y="18810"/>
                    <a:pt x="16200" y="18810"/>
                  </a:cubicBezTo>
                  <a:cubicBezTo>
                    <a:pt x="16200" y="18744"/>
                    <a:pt x="16200" y="18677"/>
                    <a:pt x="16200" y="18611"/>
                  </a:cubicBezTo>
                  <a:cubicBezTo>
                    <a:pt x="16224" y="18465"/>
                    <a:pt x="16152" y="18252"/>
                    <a:pt x="16562" y="18266"/>
                  </a:cubicBezTo>
                  <a:cubicBezTo>
                    <a:pt x="16923" y="18279"/>
                    <a:pt x="16923" y="18465"/>
                    <a:pt x="16947" y="18624"/>
                  </a:cubicBezTo>
                  <a:cubicBezTo>
                    <a:pt x="16923" y="18797"/>
                    <a:pt x="16947" y="18983"/>
                    <a:pt x="16923" y="19156"/>
                  </a:cubicBezTo>
                  <a:close/>
                  <a:moveTo>
                    <a:pt x="13910" y="17721"/>
                  </a:moveTo>
                  <a:cubicBezTo>
                    <a:pt x="13524" y="17708"/>
                    <a:pt x="13572" y="17495"/>
                    <a:pt x="13548" y="17336"/>
                  </a:cubicBezTo>
                  <a:cubicBezTo>
                    <a:pt x="13548" y="17296"/>
                    <a:pt x="13548" y="17243"/>
                    <a:pt x="13548" y="17176"/>
                  </a:cubicBezTo>
                  <a:cubicBezTo>
                    <a:pt x="13596" y="17044"/>
                    <a:pt x="13404" y="16778"/>
                    <a:pt x="13886" y="16765"/>
                  </a:cubicBezTo>
                  <a:cubicBezTo>
                    <a:pt x="14344" y="16765"/>
                    <a:pt x="14344" y="17017"/>
                    <a:pt x="14392" y="17216"/>
                  </a:cubicBezTo>
                  <a:cubicBezTo>
                    <a:pt x="14392" y="17256"/>
                    <a:pt x="14392" y="17309"/>
                    <a:pt x="14392" y="17349"/>
                  </a:cubicBezTo>
                  <a:cubicBezTo>
                    <a:pt x="14344" y="17508"/>
                    <a:pt x="14320" y="17734"/>
                    <a:pt x="13910" y="17721"/>
                  </a:cubicBezTo>
                  <a:close/>
                  <a:moveTo>
                    <a:pt x="13548" y="14254"/>
                  </a:moveTo>
                  <a:cubicBezTo>
                    <a:pt x="13548" y="14214"/>
                    <a:pt x="13548" y="14161"/>
                    <a:pt x="13548" y="14081"/>
                  </a:cubicBezTo>
                  <a:cubicBezTo>
                    <a:pt x="13596" y="13935"/>
                    <a:pt x="13428" y="13643"/>
                    <a:pt x="13886" y="13630"/>
                  </a:cubicBezTo>
                  <a:cubicBezTo>
                    <a:pt x="14416" y="13616"/>
                    <a:pt x="14320" y="13935"/>
                    <a:pt x="14392" y="14134"/>
                  </a:cubicBezTo>
                  <a:cubicBezTo>
                    <a:pt x="14392" y="14161"/>
                    <a:pt x="14392" y="14201"/>
                    <a:pt x="14392" y="14227"/>
                  </a:cubicBezTo>
                  <a:cubicBezTo>
                    <a:pt x="14368" y="14400"/>
                    <a:pt x="14344" y="14599"/>
                    <a:pt x="13958" y="14599"/>
                  </a:cubicBezTo>
                  <a:cubicBezTo>
                    <a:pt x="13524" y="14626"/>
                    <a:pt x="13572" y="14413"/>
                    <a:pt x="13548" y="14254"/>
                  </a:cubicBezTo>
                  <a:close/>
                  <a:moveTo>
                    <a:pt x="18948" y="14015"/>
                  </a:moveTo>
                  <a:cubicBezTo>
                    <a:pt x="18996" y="13829"/>
                    <a:pt x="18852" y="13537"/>
                    <a:pt x="19286" y="13523"/>
                  </a:cubicBezTo>
                  <a:cubicBezTo>
                    <a:pt x="19671" y="13510"/>
                    <a:pt x="19647" y="13815"/>
                    <a:pt x="19720" y="14001"/>
                  </a:cubicBezTo>
                  <a:cubicBezTo>
                    <a:pt x="19768" y="14121"/>
                    <a:pt x="19792" y="14241"/>
                    <a:pt x="19720" y="14360"/>
                  </a:cubicBezTo>
                  <a:cubicBezTo>
                    <a:pt x="19647" y="14466"/>
                    <a:pt x="19575" y="14573"/>
                    <a:pt x="19334" y="14573"/>
                  </a:cubicBezTo>
                  <a:cubicBezTo>
                    <a:pt x="19069" y="14573"/>
                    <a:pt x="19021" y="14453"/>
                    <a:pt x="18972" y="14347"/>
                  </a:cubicBezTo>
                  <a:cubicBezTo>
                    <a:pt x="18948" y="14241"/>
                    <a:pt x="18948" y="14121"/>
                    <a:pt x="18948" y="14015"/>
                  </a:cubicBezTo>
                  <a:close/>
                  <a:moveTo>
                    <a:pt x="11620" y="12580"/>
                  </a:moveTo>
                  <a:cubicBezTo>
                    <a:pt x="11644" y="12660"/>
                    <a:pt x="11668" y="12753"/>
                    <a:pt x="11692" y="12846"/>
                  </a:cubicBezTo>
                  <a:cubicBezTo>
                    <a:pt x="11668" y="12912"/>
                    <a:pt x="11668" y="12979"/>
                    <a:pt x="11620" y="13045"/>
                  </a:cubicBezTo>
                  <a:cubicBezTo>
                    <a:pt x="11547" y="13178"/>
                    <a:pt x="11427" y="13337"/>
                    <a:pt x="11113" y="13324"/>
                  </a:cubicBezTo>
                  <a:cubicBezTo>
                    <a:pt x="10776" y="13297"/>
                    <a:pt x="10776" y="13125"/>
                    <a:pt x="10800" y="12992"/>
                  </a:cubicBezTo>
                  <a:cubicBezTo>
                    <a:pt x="10800" y="12859"/>
                    <a:pt x="10848" y="12726"/>
                    <a:pt x="10921" y="12607"/>
                  </a:cubicBezTo>
                  <a:cubicBezTo>
                    <a:pt x="10969" y="12500"/>
                    <a:pt x="11017" y="12381"/>
                    <a:pt x="11282" y="12381"/>
                  </a:cubicBezTo>
                  <a:cubicBezTo>
                    <a:pt x="11523" y="12368"/>
                    <a:pt x="11596" y="12474"/>
                    <a:pt x="11620" y="12580"/>
                  </a:cubicBezTo>
                  <a:close/>
                  <a:moveTo>
                    <a:pt x="3640" y="14745"/>
                  </a:moveTo>
                  <a:cubicBezTo>
                    <a:pt x="3640" y="14825"/>
                    <a:pt x="3664" y="14905"/>
                    <a:pt x="3640" y="14971"/>
                  </a:cubicBezTo>
                  <a:cubicBezTo>
                    <a:pt x="3616" y="15077"/>
                    <a:pt x="3544" y="15170"/>
                    <a:pt x="3327" y="15170"/>
                  </a:cubicBezTo>
                  <a:cubicBezTo>
                    <a:pt x="3134" y="15170"/>
                    <a:pt x="2989" y="15104"/>
                    <a:pt x="2941" y="14998"/>
                  </a:cubicBezTo>
                  <a:cubicBezTo>
                    <a:pt x="2821" y="14772"/>
                    <a:pt x="2845" y="14546"/>
                    <a:pt x="2965" y="14320"/>
                  </a:cubicBezTo>
                  <a:cubicBezTo>
                    <a:pt x="3013" y="14241"/>
                    <a:pt x="3086" y="14174"/>
                    <a:pt x="3254" y="14174"/>
                  </a:cubicBezTo>
                  <a:cubicBezTo>
                    <a:pt x="3399" y="14174"/>
                    <a:pt x="3496" y="14241"/>
                    <a:pt x="3544" y="14320"/>
                  </a:cubicBezTo>
                  <a:cubicBezTo>
                    <a:pt x="3616" y="14453"/>
                    <a:pt x="3640" y="14599"/>
                    <a:pt x="3640" y="14745"/>
                  </a:cubicBezTo>
                  <a:close/>
                  <a:moveTo>
                    <a:pt x="9932" y="20046"/>
                  </a:moveTo>
                  <a:cubicBezTo>
                    <a:pt x="9980" y="20205"/>
                    <a:pt x="10029" y="20365"/>
                    <a:pt x="10053" y="20524"/>
                  </a:cubicBezTo>
                  <a:cubicBezTo>
                    <a:pt x="10029" y="20697"/>
                    <a:pt x="9980" y="20856"/>
                    <a:pt x="9619" y="20869"/>
                  </a:cubicBezTo>
                  <a:cubicBezTo>
                    <a:pt x="9305" y="20869"/>
                    <a:pt x="9209" y="20723"/>
                    <a:pt x="9185" y="20564"/>
                  </a:cubicBezTo>
                  <a:cubicBezTo>
                    <a:pt x="9161" y="20391"/>
                    <a:pt x="9209" y="20218"/>
                    <a:pt x="9305" y="20046"/>
                  </a:cubicBezTo>
                  <a:cubicBezTo>
                    <a:pt x="9354" y="19953"/>
                    <a:pt x="9426" y="19873"/>
                    <a:pt x="9619" y="19873"/>
                  </a:cubicBezTo>
                  <a:cubicBezTo>
                    <a:pt x="9788" y="19886"/>
                    <a:pt x="9884" y="19953"/>
                    <a:pt x="9932" y="20046"/>
                  </a:cubicBezTo>
                  <a:close/>
                  <a:moveTo>
                    <a:pt x="3881" y="12832"/>
                  </a:moveTo>
                  <a:cubicBezTo>
                    <a:pt x="3881" y="12939"/>
                    <a:pt x="3881" y="12992"/>
                    <a:pt x="3881" y="13045"/>
                  </a:cubicBezTo>
                  <a:cubicBezTo>
                    <a:pt x="3857" y="13178"/>
                    <a:pt x="3785" y="13324"/>
                    <a:pt x="3496" y="13337"/>
                  </a:cubicBezTo>
                  <a:cubicBezTo>
                    <a:pt x="3182" y="13351"/>
                    <a:pt x="3110" y="13191"/>
                    <a:pt x="3086" y="13058"/>
                  </a:cubicBezTo>
                  <a:cubicBezTo>
                    <a:pt x="3062" y="12939"/>
                    <a:pt x="3037" y="12819"/>
                    <a:pt x="3062" y="12700"/>
                  </a:cubicBezTo>
                  <a:cubicBezTo>
                    <a:pt x="3086" y="12580"/>
                    <a:pt x="3062" y="12407"/>
                    <a:pt x="3423" y="12407"/>
                  </a:cubicBezTo>
                  <a:cubicBezTo>
                    <a:pt x="3761" y="12407"/>
                    <a:pt x="3785" y="12554"/>
                    <a:pt x="3833" y="12686"/>
                  </a:cubicBezTo>
                  <a:cubicBezTo>
                    <a:pt x="3881" y="12739"/>
                    <a:pt x="3881" y="12806"/>
                    <a:pt x="3881" y="12832"/>
                  </a:cubicBezTo>
                  <a:close/>
                  <a:moveTo>
                    <a:pt x="12271" y="18505"/>
                  </a:moveTo>
                  <a:cubicBezTo>
                    <a:pt x="12415" y="18677"/>
                    <a:pt x="12608" y="18850"/>
                    <a:pt x="12584" y="19063"/>
                  </a:cubicBezTo>
                  <a:cubicBezTo>
                    <a:pt x="12560" y="19209"/>
                    <a:pt x="12584" y="19382"/>
                    <a:pt x="12246" y="19395"/>
                  </a:cubicBezTo>
                  <a:cubicBezTo>
                    <a:pt x="11861" y="19408"/>
                    <a:pt x="11837" y="19235"/>
                    <a:pt x="11812" y="19076"/>
                  </a:cubicBezTo>
                  <a:cubicBezTo>
                    <a:pt x="11788" y="18917"/>
                    <a:pt x="11740" y="18757"/>
                    <a:pt x="11740" y="18584"/>
                  </a:cubicBezTo>
                  <a:cubicBezTo>
                    <a:pt x="11740" y="18505"/>
                    <a:pt x="11788" y="18438"/>
                    <a:pt x="11933" y="18399"/>
                  </a:cubicBezTo>
                  <a:cubicBezTo>
                    <a:pt x="12102" y="18385"/>
                    <a:pt x="12222" y="18425"/>
                    <a:pt x="12271" y="18505"/>
                  </a:cubicBezTo>
                  <a:close/>
                  <a:moveTo>
                    <a:pt x="6292" y="13483"/>
                  </a:moveTo>
                  <a:cubicBezTo>
                    <a:pt x="6316" y="13683"/>
                    <a:pt x="6413" y="13975"/>
                    <a:pt x="5930" y="14001"/>
                  </a:cubicBezTo>
                  <a:cubicBezTo>
                    <a:pt x="5400" y="14028"/>
                    <a:pt x="5496" y="13723"/>
                    <a:pt x="5448" y="13510"/>
                  </a:cubicBezTo>
                  <a:cubicBezTo>
                    <a:pt x="5472" y="13430"/>
                    <a:pt x="5472" y="13324"/>
                    <a:pt x="5545" y="13244"/>
                  </a:cubicBezTo>
                  <a:cubicBezTo>
                    <a:pt x="5689" y="13085"/>
                    <a:pt x="5906" y="13072"/>
                    <a:pt x="6099" y="13218"/>
                  </a:cubicBezTo>
                  <a:cubicBezTo>
                    <a:pt x="6196" y="13284"/>
                    <a:pt x="6268" y="13390"/>
                    <a:pt x="6292" y="13483"/>
                  </a:cubicBezTo>
                  <a:close/>
                  <a:moveTo>
                    <a:pt x="17598" y="20856"/>
                  </a:moveTo>
                  <a:cubicBezTo>
                    <a:pt x="17646" y="20949"/>
                    <a:pt x="17646" y="21055"/>
                    <a:pt x="17671" y="21162"/>
                  </a:cubicBezTo>
                  <a:cubicBezTo>
                    <a:pt x="17646" y="21241"/>
                    <a:pt x="17646" y="21334"/>
                    <a:pt x="17598" y="21414"/>
                  </a:cubicBezTo>
                  <a:cubicBezTo>
                    <a:pt x="17526" y="21507"/>
                    <a:pt x="17381" y="21600"/>
                    <a:pt x="17188" y="21560"/>
                  </a:cubicBezTo>
                  <a:cubicBezTo>
                    <a:pt x="16779" y="21480"/>
                    <a:pt x="16851" y="21255"/>
                    <a:pt x="16851" y="21082"/>
                  </a:cubicBezTo>
                  <a:cubicBezTo>
                    <a:pt x="16851" y="20936"/>
                    <a:pt x="16827" y="20750"/>
                    <a:pt x="17164" y="20697"/>
                  </a:cubicBezTo>
                  <a:cubicBezTo>
                    <a:pt x="17405" y="20644"/>
                    <a:pt x="17550" y="20750"/>
                    <a:pt x="17598" y="20856"/>
                  </a:cubicBezTo>
                  <a:close/>
                  <a:moveTo>
                    <a:pt x="13428" y="12474"/>
                  </a:moveTo>
                  <a:cubicBezTo>
                    <a:pt x="13428" y="12288"/>
                    <a:pt x="13476" y="12049"/>
                    <a:pt x="13886" y="12035"/>
                  </a:cubicBezTo>
                  <a:cubicBezTo>
                    <a:pt x="14320" y="12022"/>
                    <a:pt x="14271" y="12261"/>
                    <a:pt x="14320" y="12421"/>
                  </a:cubicBezTo>
                  <a:cubicBezTo>
                    <a:pt x="14271" y="12620"/>
                    <a:pt x="14271" y="12859"/>
                    <a:pt x="13862" y="12872"/>
                  </a:cubicBezTo>
                  <a:cubicBezTo>
                    <a:pt x="13452" y="12886"/>
                    <a:pt x="13428" y="12646"/>
                    <a:pt x="13428" y="12474"/>
                  </a:cubicBezTo>
                  <a:close/>
                  <a:moveTo>
                    <a:pt x="16875" y="12793"/>
                  </a:moveTo>
                  <a:cubicBezTo>
                    <a:pt x="16827" y="12660"/>
                    <a:pt x="16803" y="12527"/>
                    <a:pt x="16851" y="12407"/>
                  </a:cubicBezTo>
                  <a:cubicBezTo>
                    <a:pt x="16899" y="12288"/>
                    <a:pt x="16875" y="12142"/>
                    <a:pt x="17164" y="12142"/>
                  </a:cubicBezTo>
                  <a:cubicBezTo>
                    <a:pt x="17454" y="12142"/>
                    <a:pt x="17550" y="12275"/>
                    <a:pt x="17598" y="12407"/>
                  </a:cubicBezTo>
                  <a:cubicBezTo>
                    <a:pt x="17622" y="12461"/>
                    <a:pt x="17622" y="12514"/>
                    <a:pt x="17622" y="12607"/>
                  </a:cubicBezTo>
                  <a:cubicBezTo>
                    <a:pt x="17598" y="12660"/>
                    <a:pt x="17574" y="12739"/>
                    <a:pt x="17526" y="12819"/>
                  </a:cubicBezTo>
                  <a:cubicBezTo>
                    <a:pt x="17478" y="12912"/>
                    <a:pt x="17357" y="13005"/>
                    <a:pt x="17140" y="12979"/>
                  </a:cubicBezTo>
                  <a:cubicBezTo>
                    <a:pt x="16996" y="12965"/>
                    <a:pt x="16923" y="12886"/>
                    <a:pt x="16875" y="12793"/>
                  </a:cubicBezTo>
                  <a:close/>
                  <a:moveTo>
                    <a:pt x="7377" y="12620"/>
                  </a:moveTo>
                  <a:cubicBezTo>
                    <a:pt x="7377" y="12607"/>
                    <a:pt x="7377" y="12593"/>
                    <a:pt x="7377" y="12593"/>
                  </a:cubicBezTo>
                  <a:cubicBezTo>
                    <a:pt x="7329" y="12394"/>
                    <a:pt x="7256" y="12128"/>
                    <a:pt x="7690" y="12102"/>
                  </a:cubicBezTo>
                  <a:cubicBezTo>
                    <a:pt x="8172" y="12075"/>
                    <a:pt x="8124" y="12381"/>
                    <a:pt x="8245" y="12527"/>
                  </a:cubicBezTo>
                  <a:cubicBezTo>
                    <a:pt x="8245" y="12739"/>
                    <a:pt x="8148" y="12899"/>
                    <a:pt x="7835" y="12925"/>
                  </a:cubicBezTo>
                  <a:cubicBezTo>
                    <a:pt x="7473" y="12939"/>
                    <a:pt x="7425" y="12753"/>
                    <a:pt x="7377" y="12620"/>
                  </a:cubicBezTo>
                  <a:close/>
                  <a:moveTo>
                    <a:pt x="8124" y="21135"/>
                  </a:moveTo>
                  <a:cubicBezTo>
                    <a:pt x="8124" y="21321"/>
                    <a:pt x="8124" y="21494"/>
                    <a:pt x="7787" y="21534"/>
                  </a:cubicBezTo>
                  <a:cubicBezTo>
                    <a:pt x="7377" y="21573"/>
                    <a:pt x="7425" y="21361"/>
                    <a:pt x="7329" y="21228"/>
                  </a:cubicBezTo>
                  <a:cubicBezTo>
                    <a:pt x="7329" y="21215"/>
                    <a:pt x="7304" y="21201"/>
                    <a:pt x="7304" y="21201"/>
                  </a:cubicBezTo>
                  <a:cubicBezTo>
                    <a:pt x="7280" y="21029"/>
                    <a:pt x="7136" y="20776"/>
                    <a:pt x="7618" y="20763"/>
                  </a:cubicBezTo>
                  <a:cubicBezTo>
                    <a:pt x="8028" y="20737"/>
                    <a:pt x="8100" y="20962"/>
                    <a:pt x="8124" y="21135"/>
                  </a:cubicBezTo>
                  <a:close/>
                  <a:moveTo>
                    <a:pt x="18948" y="12089"/>
                  </a:moveTo>
                  <a:cubicBezTo>
                    <a:pt x="18972" y="11929"/>
                    <a:pt x="18948" y="11703"/>
                    <a:pt x="19286" y="11703"/>
                  </a:cubicBezTo>
                  <a:cubicBezTo>
                    <a:pt x="19720" y="11703"/>
                    <a:pt x="19744" y="11956"/>
                    <a:pt x="19768" y="12128"/>
                  </a:cubicBezTo>
                  <a:cubicBezTo>
                    <a:pt x="19792" y="12288"/>
                    <a:pt x="19792" y="12514"/>
                    <a:pt x="19382" y="12500"/>
                  </a:cubicBezTo>
                  <a:cubicBezTo>
                    <a:pt x="18972" y="12474"/>
                    <a:pt x="18996" y="12248"/>
                    <a:pt x="18948" y="12089"/>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grpSp>
      <p:grpSp>
        <p:nvGrpSpPr>
          <p:cNvPr id="20" name="Group 19">
            <a:extLst>
              <a:ext uri="{FF2B5EF4-FFF2-40B4-BE49-F238E27FC236}">
                <a16:creationId xmlns:a16="http://schemas.microsoft.com/office/drawing/2014/main" id="{D0502C35-F07B-5B63-CC39-EDB5132A70EA}"/>
              </a:ext>
            </a:extLst>
          </p:cNvPr>
          <p:cNvGrpSpPr/>
          <p:nvPr userDrawn="1"/>
        </p:nvGrpSpPr>
        <p:grpSpPr>
          <a:xfrm>
            <a:off x="5130247" y="3627373"/>
            <a:ext cx="1115207" cy="2602945"/>
            <a:chOff x="2400300" y="507999"/>
            <a:chExt cx="1115207" cy="2602945"/>
          </a:xfrm>
        </p:grpSpPr>
        <p:sp>
          <p:nvSpPr>
            <p:cNvPr id="21" name="Shape">
              <a:extLst>
                <a:ext uri="{FF2B5EF4-FFF2-40B4-BE49-F238E27FC236}">
                  <a16:creationId xmlns:a16="http://schemas.microsoft.com/office/drawing/2014/main" id="{FD118679-9204-450A-F11A-333888213429}"/>
                </a:ext>
              </a:extLst>
            </p:cNvPr>
            <p:cNvSpPr/>
            <p:nvPr/>
          </p:nvSpPr>
          <p:spPr>
            <a:xfrm>
              <a:off x="2400300" y="1396999"/>
              <a:ext cx="453526" cy="790522"/>
            </a:xfrm>
            <a:custGeom>
              <a:avLst/>
              <a:gdLst/>
              <a:ahLst/>
              <a:cxnLst>
                <a:cxn ang="0">
                  <a:pos x="wd2" y="hd2"/>
                </a:cxn>
                <a:cxn ang="5400000">
                  <a:pos x="wd2" y="hd2"/>
                </a:cxn>
                <a:cxn ang="10800000">
                  <a:pos x="wd2" y="hd2"/>
                </a:cxn>
                <a:cxn ang="16200000">
                  <a:pos x="wd2" y="hd2"/>
                </a:cxn>
              </a:cxnLst>
              <a:rect l="0" t="0" r="r" b="b"/>
              <a:pathLst>
                <a:path w="21367" h="20527" extrusionOk="0">
                  <a:moveTo>
                    <a:pt x="12871" y="20453"/>
                  </a:moveTo>
                  <a:cubicBezTo>
                    <a:pt x="11913" y="20486"/>
                    <a:pt x="10956" y="20486"/>
                    <a:pt x="9999" y="20519"/>
                  </a:cubicBezTo>
                  <a:cubicBezTo>
                    <a:pt x="6528" y="16990"/>
                    <a:pt x="3716" y="13297"/>
                    <a:pt x="1622" y="9472"/>
                  </a:cubicBezTo>
                  <a:cubicBezTo>
                    <a:pt x="724" y="7856"/>
                    <a:pt x="66" y="6207"/>
                    <a:pt x="6" y="4492"/>
                  </a:cubicBezTo>
                  <a:cubicBezTo>
                    <a:pt x="-233" y="1194"/>
                    <a:pt x="6289" y="-1048"/>
                    <a:pt x="11016" y="502"/>
                  </a:cubicBezTo>
                  <a:cubicBezTo>
                    <a:pt x="11135" y="535"/>
                    <a:pt x="11315" y="535"/>
                    <a:pt x="11435" y="535"/>
                  </a:cubicBezTo>
                  <a:cubicBezTo>
                    <a:pt x="11435" y="535"/>
                    <a:pt x="11375" y="535"/>
                    <a:pt x="11375" y="535"/>
                  </a:cubicBezTo>
                  <a:cubicBezTo>
                    <a:pt x="11375" y="634"/>
                    <a:pt x="11494" y="700"/>
                    <a:pt x="11674" y="700"/>
                  </a:cubicBezTo>
                  <a:lnTo>
                    <a:pt x="11674" y="700"/>
                  </a:lnTo>
                  <a:cubicBezTo>
                    <a:pt x="11554" y="898"/>
                    <a:pt x="11794" y="997"/>
                    <a:pt x="11973" y="1161"/>
                  </a:cubicBezTo>
                  <a:cubicBezTo>
                    <a:pt x="15264" y="3767"/>
                    <a:pt x="17238" y="6669"/>
                    <a:pt x="18674" y="9736"/>
                  </a:cubicBezTo>
                  <a:cubicBezTo>
                    <a:pt x="20290" y="13264"/>
                    <a:pt x="20589" y="16859"/>
                    <a:pt x="21367" y="20453"/>
                  </a:cubicBezTo>
                  <a:cubicBezTo>
                    <a:pt x="20350" y="20552"/>
                    <a:pt x="19273" y="20552"/>
                    <a:pt x="18256" y="20453"/>
                  </a:cubicBezTo>
                  <a:cubicBezTo>
                    <a:pt x="17478" y="16397"/>
                    <a:pt x="16102" y="12374"/>
                    <a:pt x="13768" y="8482"/>
                  </a:cubicBezTo>
                  <a:cubicBezTo>
                    <a:pt x="12751" y="6768"/>
                    <a:pt x="12212" y="4987"/>
                    <a:pt x="11494" y="3206"/>
                  </a:cubicBezTo>
                  <a:cubicBezTo>
                    <a:pt x="11375" y="2942"/>
                    <a:pt x="11315" y="2547"/>
                    <a:pt x="10717" y="2612"/>
                  </a:cubicBezTo>
                  <a:cubicBezTo>
                    <a:pt x="9939" y="2678"/>
                    <a:pt x="10358" y="3041"/>
                    <a:pt x="10477" y="3272"/>
                  </a:cubicBezTo>
                  <a:cubicBezTo>
                    <a:pt x="10896" y="4723"/>
                    <a:pt x="11435" y="6174"/>
                    <a:pt x="12272" y="7592"/>
                  </a:cubicBezTo>
                  <a:cubicBezTo>
                    <a:pt x="14785" y="11780"/>
                    <a:pt x="16461" y="16034"/>
                    <a:pt x="17238" y="20420"/>
                  </a:cubicBezTo>
                  <a:cubicBezTo>
                    <a:pt x="16042" y="20519"/>
                    <a:pt x="14845" y="20519"/>
                    <a:pt x="13648" y="20453"/>
                  </a:cubicBezTo>
                  <a:cubicBezTo>
                    <a:pt x="12093" y="17749"/>
                    <a:pt x="10537" y="15012"/>
                    <a:pt x="9640" y="12209"/>
                  </a:cubicBezTo>
                  <a:cubicBezTo>
                    <a:pt x="8503" y="8812"/>
                    <a:pt x="7426" y="5416"/>
                    <a:pt x="6289" y="2019"/>
                  </a:cubicBezTo>
                  <a:cubicBezTo>
                    <a:pt x="6169" y="1722"/>
                    <a:pt x="6289" y="1128"/>
                    <a:pt x="5391" y="1227"/>
                  </a:cubicBezTo>
                  <a:cubicBezTo>
                    <a:pt x="4614" y="1326"/>
                    <a:pt x="5092" y="1788"/>
                    <a:pt x="5212" y="2085"/>
                  </a:cubicBezTo>
                  <a:cubicBezTo>
                    <a:pt x="5750" y="3866"/>
                    <a:pt x="6409" y="5646"/>
                    <a:pt x="7007" y="7427"/>
                  </a:cubicBezTo>
                  <a:cubicBezTo>
                    <a:pt x="8383" y="11846"/>
                    <a:pt x="9759" y="16265"/>
                    <a:pt x="12871" y="20453"/>
                  </a:cubicBezTo>
                  <a:close/>
                </a:path>
              </a:pathLst>
            </a:custGeom>
            <a:solidFill>
              <a:schemeClr val="accent5"/>
            </a:solidFill>
            <a:ln w="12700">
              <a:miter lim="400000"/>
            </a:ln>
          </p:spPr>
          <p:txBody>
            <a:bodyPr lIns="38100" tIns="38100" rIns="38100" bIns="38100" anchor="ctr"/>
            <a:lstStyle/>
            <a:p>
              <a:pPr>
                <a:defRPr sz="3000">
                  <a:solidFill>
                    <a:srgbClr val="FFFFFF"/>
                  </a:solidFill>
                </a:defRPr>
              </a:pPr>
              <a:endParaRPr/>
            </a:p>
          </p:txBody>
        </p:sp>
        <p:sp>
          <p:nvSpPr>
            <p:cNvPr id="22" name="Shape">
              <a:extLst>
                <a:ext uri="{FF2B5EF4-FFF2-40B4-BE49-F238E27FC236}">
                  <a16:creationId xmlns:a16="http://schemas.microsoft.com/office/drawing/2014/main" id="{D2BB822C-F9E6-D5C8-949D-C9B52ED448CC}"/>
                </a:ext>
              </a:extLst>
            </p:cNvPr>
            <p:cNvSpPr/>
            <p:nvPr/>
          </p:nvSpPr>
          <p:spPr>
            <a:xfrm>
              <a:off x="2412999" y="507999"/>
              <a:ext cx="1102508" cy="2602945"/>
            </a:xfrm>
            <a:custGeom>
              <a:avLst/>
              <a:gdLst/>
              <a:ahLst/>
              <a:cxnLst>
                <a:cxn ang="0">
                  <a:pos x="wd2" y="hd2"/>
                </a:cxn>
                <a:cxn ang="5400000">
                  <a:pos x="wd2" y="hd2"/>
                </a:cxn>
                <a:cxn ang="10800000">
                  <a:pos x="wd2" y="hd2"/>
                </a:cxn>
                <a:cxn ang="16200000">
                  <a:pos x="wd2" y="hd2"/>
                </a:cxn>
              </a:cxnLst>
              <a:rect l="0" t="0" r="r" b="b"/>
              <a:pathLst>
                <a:path w="21578" h="21543" extrusionOk="0">
                  <a:moveTo>
                    <a:pt x="12232" y="13780"/>
                  </a:moveTo>
                  <a:cubicBezTo>
                    <a:pt x="12381" y="13822"/>
                    <a:pt x="12530" y="13822"/>
                    <a:pt x="12679" y="13791"/>
                  </a:cubicBezTo>
                  <a:cubicBezTo>
                    <a:pt x="13003" y="13822"/>
                    <a:pt x="13301" y="13780"/>
                    <a:pt x="13599" y="13780"/>
                  </a:cubicBezTo>
                  <a:cubicBezTo>
                    <a:pt x="13823" y="13833"/>
                    <a:pt x="14047" y="13822"/>
                    <a:pt x="14270" y="13780"/>
                  </a:cubicBezTo>
                  <a:cubicBezTo>
                    <a:pt x="14693" y="13780"/>
                    <a:pt x="15115" y="13780"/>
                    <a:pt x="15563" y="13780"/>
                  </a:cubicBezTo>
                  <a:cubicBezTo>
                    <a:pt x="15737" y="13843"/>
                    <a:pt x="15886" y="13791"/>
                    <a:pt x="16060" y="13770"/>
                  </a:cubicBezTo>
                  <a:cubicBezTo>
                    <a:pt x="16234" y="13770"/>
                    <a:pt x="16408" y="13770"/>
                    <a:pt x="16582" y="13770"/>
                  </a:cubicBezTo>
                  <a:cubicBezTo>
                    <a:pt x="17526" y="13854"/>
                    <a:pt x="18471" y="13812"/>
                    <a:pt x="19416" y="13822"/>
                  </a:cubicBezTo>
                  <a:cubicBezTo>
                    <a:pt x="20633" y="13843"/>
                    <a:pt x="20857" y="13917"/>
                    <a:pt x="20857" y="14443"/>
                  </a:cubicBezTo>
                  <a:cubicBezTo>
                    <a:pt x="20857" y="15147"/>
                    <a:pt x="20683" y="15841"/>
                    <a:pt x="20410" y="16534"/>
                  </a:cubicBezTo>
                  <a:cubicBezTo>
                    <a:pt x="19987" y="17606"/>
                    <a:pt x="19490" y="18668"/>
                    <a:pt x="18570" y="19688"/>
                  </a:cubicBezTo>
                  <a:cubicBezTo>
                    <a:pt x="18446" y="19824"/>
                    <a:pt x="18322" y="19961"/>
                    <a:pt x="18173" y="20097"/>
                  </a:cubicBezTo>
                  <a:cubicBezTo>
                    <a:pt x="16880" y="21264"/>
                    <a:pt x="15588" y="21590"/>
                    <a:pt x="12555" y="21537"/>
                  </a:cubicBezTo>
                  <a:cubicBezTo>
                    <a:pt x="10442" y="21495"/>
                    <a:pt x="8355" y="21401"/>
                    <a:pt x="6267" y="21243"/>
                  </a:cubicBezTo>
                  <a:cubicBezTo>
                    <a:pt x="5223" y="21170"/>
                    <a:pt x="4427" y="20970"/>
                    <a:pt x="3756" y="20623"/>
                  </a:cubicBezTo>
                  <a:cubicBezTo>
                    <a:pt x="2389" y="19898"/>
                    <a:pt x="1693" y="19036"/>
                    <a:pt x="1146" y="18153"/>
                  </a:cubicBezTo>
                  <a:cubicBezTo>
                    <a:pt x="376" y="16902"/>
                    <a:pt x="77" y="15630"/>
                    <a:pt x="3" y="14337"/>
                  </a:cubicBezTo>
                  <a:cubicBezTo>
                    <a:pt x="-22" y="14001"/>
                    <a:pt x="102" y="13959"/>
                    <a:pt x="873" y="13938"/>
                  </a:cubicBezTo>
                  <a:cubicBezTo>
                    <a:pt x="1842" y="13917"/>
                    <a:pt x="2812" y="13885"/>
                    <a:pt x="3781" y="13864"/>
                  </a:cubicBezTo>
                  <a:cubicBezTo>
                    <a:pt x="3781" y="13864"/>
                    <a:pt x="3831" y="13864"/>
                    <a:pt x="3831" y="13864"/>
                  </a:cubicBezTo>
                  <a:lnTo>
                    <a:pt x="3880" y="13843"/>
                  </a:lnTo>
                  <a:cubicBezTo>
                    <a:pt x="3880" y="13843"/>
                    <a:pt x="3905" y="13833"/>
                    <a:pt x="3905" y="13833"/>
                  </a:cubicBezTo>
                  <a:cubicBezTo>
                    <a:pt x="4303" y="13822"/>
                    <a:pt x="4701" y="13822"/>
                    <a:pt x="5098" y="13812"/>
                  </a:cubicBezTo>
                  <a:cubicBezTo>
                    <a:pt x="5198" y="13812"/>
                    <a:pt x="5297" y="13812"/>
                    <a:pt x="5421" y="13812"/>
                  </a:cubicBezTo>
                  <a:cubicBezTo>
                    <a:pt x="5919" y="13833"/>
                    <a:pt x="6416" y="13833"/>
                    <a:pt x="6913" y="13801"/>
                  </a:cubicBezTo>
                  <a:cubicBezTo>
                    <a:pt x="7062" y="13822"/>
                    <a:pt x="7211" y="13822"/>
                    <a:pt x="7360" y="13801"/>
                  </a:cubicBezTo>
                  <a:cubicBezTo>
                    <a:pt x="7783" y="13833"/>
                    <a:pt x="8230" y="13822"/>
                    <a:pt x="8653" y="13801"/>
                  </a:cubicBezTo>
                  <a:cubicBezTo>
                    <a:pt x="8827" y="13833"/>
                    <a:pt x="8951" y="13801"/>
                    <a:pt x="9100" y="13770"/>
                  </a:cubicBezTo>
                  <a:cubicBezTo>
                    <a:pt x="9249" y="13822"/>
                    <a:pt x="9398" y="13801"/>
                    <a:pt x="9572" y="13801"/>
                  </a:cubicBezTo>
                  <a:cubicBezTo>
                    <a:pt x="9746" y="13822"/>
                    <a:pt x="9920" y="13822"/>
                    <a:pt x="10094" y="13801"/>
                  </a:cubicBezTo>
                  <a:cubicBezTo>
                    <a:pt x="10467" y="13833"/>
                    <a:pt x="10865" y="13812"/>
                    <a:pt x="11238" y="13801"/>
                  </a:cubicBezTo>
                  <a:cubicBezTo>
                    <a:pt x="11387" y="13801"/>
                    <a:pt x="11511" y="13801"/>
                    <a:pt x="11660" y="13801"/>
                  </a:cubicBezTo>
                  <a:cubicBezTo>
                    <a:pt x="11834" y="13791"/>
                    <a:pt x="12033" y="13791"/>
                    <a:pt x="12232" y="13780"/>
                  </a:cubicBezTo>
                  <a:close/>
                  <a:moveTo>
                    <a:pt x="17278" y="20034"/>
                  </a:moveTo>
                  <a:cubicBezTo>
                    <a:pt x="18098" y="18615"/>
                    <a:pt x="18670" y="17175"/>
                    <a:pt x="18794" y="15714"/>
                  </a:cubicBezTo>
                  <a:cubicBezTo>
                    <a:pt x="17999" y="17144"/>
                    <a:pt x="17377" y="18573"/>
                    <a:pt x="17278" y="20034"/>
                  </a:cubicBezTo>
                  <a:close/>
                  <a:moveTo>
                    <a:pt x="9846" y="18226"/>
                  </a:moveTo>
                  <a:cubicBezTo>
                    <a:pt x="9796" y="18226"/>
                    <a:pt x="9722" y="18226"/>
                    <a:pt x="9672" y="18226"/>
                  </a:cubicBezTo>
                  <a:cubicBezTo>
                    <a:pt x="9597" y="18784"/>
                    <a:pt x="9548" y="19351"/>
                    <a:pt x="9647" y="19908"/>
                  </a:cubicBezTo>
                  <a:cubicBezTo>
                    <a:pt x="9672" y="19992"/>
                    <a:pt x="9622" y="20139"/>
                    <a:pt x="9945" y="20129"/>
                  </a:cubicBezTo>
                  <a:cubicBezTo>
                    <a:pt x="10219" y="20118"/>
                    <a:pt x="10094" y="19982"/>
                    <a:pt x="10094" y="19908"/>
                  </a:cubicBezTo>
                  <a:cubicBezTo>
                    <a:pt x="10020" y="18678"/>
                    <a:pt x="10219" y="17438"/>
                    <a:pt x="10318" y="16208"/>
                  </a:cubicBezTo>
                  <a:cubicBezTo>
                    <a:pt x="10318" y="16103"/>
                    <a:pt x="10517" y="15914"/>
                    <a:pt x="10144" y="15904"/>
                  </a:cubicBezTo>
                  <a:cubicBezTo>
                    <a:pt x="9796" y="15893"/>
                    <a:pt x="9871" y="16093"/>
                    <a:pt x="9871" y="16208"/>
                  </a:cubicBezTo>
                  <a:cubicBezTo>
                    <a:pt x="9846" y="16871"/>
                    <a:pt x="9846" y="17554"/>
                    <a:pt x="9846" y="18226"/>
                  </a:cubicBezTo>
                  <a:close/>
                  <a:moveTo>
                    <a:pt x="4253" y="17512"/>
                  </a:moveTo>
                  <a:cubicBezTo>
                    <a:pt x="4378" y="17491"/>
                    <a:pt x="4378" y="17438"/>
                    <a:pt x="4378" y="17396"/>
                  </a:cubicBezTo>
                  <a:cubicBezTo>
                    <a:pt x="4278" y="16513"/>
                    <a:pt x="4030" y="15641"/>
                    <a:pt x="4030" y="14758"/>
                  </a:cubicBezTo>
                  <a:cubicBezTo>
                    <a:pt x="4030" y="14705"/>
                    <a:pt x="4030" y="14621"/>
                    <a:pt x="3831" y="14621"/>
                  </a:cubicBezTo>
                  <a:cubicBezTo>
                    <a:pt x="3557" y="14621"/>
                    <a:pt x="3582" y="14726"/>
                    <a:pt x="3582" y="14800"/>
                  </a:cubicBezTo>
                  <a:cubicBezTo>
                    <a:pt x="3582" y="15662"/>
                    <a:pt x="3632" y="16513"/>
                    <a:pt x="4005" y="17354"/>
                  </a:cubicBezTo>
                  <a:cubicBezTo>
                    <a:pt x="4030" y="17417"/>
                    <a:pt x="4054" y="17501"/>
                    <a:pt x="4253" y="17512"/>
                  </a:cubicBezTo>
                  <a:close/>
                  <a:moveTo>
                    <a:pt x="4974" y="16398"/>
                  </a:moveTo>
                  <a:cubicBezTo>
                    <a:pt x="5024" y="16566"/>
                    <a:pt x="5098" y="16734"/>
                    <a:pt x="5123" y="16913"/>
                  </a:cubicBezTo>
                  <a:cubicBezTo>
                    <a:pt x="5248" y="17564"/>
                    <a:pt x="5372" y="18216"/>
                    <a:pt x="5769" y="18857"/>
                  </a:cubicBezTo>
                  <a:cubicBezTo>
                    <a:pt x="5819" y="18941"/>
                    <a:pt x="5794" y="19099"/>
                    <a:pt x="6117" y="19057"/>
                  </a:cubicBezTo>
                  <a:cubicBezTo>
                    <a:pt x="6391" y="19025"/>
                    <a:pt x="6242" y="18889"/>
                    <a:pt x="6192" y="18805"/>
                  </a:cubicBezTo>
                  <a:cubicBezTo>
                    <a:pt x="6093" y="18531"/>
                    <a:pt x="5993" y="18248"/>
                    <a:pt x="5844" y="17985"/>
                  </a:cubicBezTo>
                  <a:cubicBezTo>
                    <a:pt x="5546" y="17459"/>
                    <a:pt x="5720" y="16902"/>
                    <a:pt x="5372" y="16377"/>
                  </a:cubicBezTo>
                  <a:cubicBezTo>
                    <a:pt x="5322" y="16314"/>
                    <a:pt x="5322" y="16229"/>
                    <a:pt x="5173" y="16229"/>
                  </a:cubicBezTo>
                  <a:cubicBezTo>
                    <a:pt x="4924" y="16240"/>
                    <a:pt x="4999" y="16335"/>
                    <a:pt x="4974" y="16398"/>
                  </a:cubicBezTo>
                  <a:close/>
                  <a:moveTo>
                    <a:pt x="3060" y="17796"/>
                  </a:moveTo>
                  <a:cubicBezTo>
                    <a:pt x="2836" y="17838"/>
                    <a:pt x="2886" y="17911"/>
                    <a:pt x="2911" y="17974"/>
                  </a:cubicBezTo>
                  <a:cubicBezTo>
                    <a:pt x="3035" y="18279"/>
                    <a:pt x="3184" y="18573"/>
                    <a:pt x="3309" y="18878"/>
                  </a:cubicBezTo>
                  <a:cubicBezTo>
                    <a:pt x="3508" y="19330"/>
                    <a:pt x="3682" y="19793"/>
                    <a:pt x="4204" y="20213"/>
                  </a:cubicBezTo>
                  <a:cubicBezTo>
                    <a:pt x="4278" y="20276"/>
                    <a:pt x="4353" y="20381"/>
                    <a:pt x="4601" y="20329"/>
                  </a:cubicBezTo>
                  <a:cubicBezTo>
                    <a:pt x="4775" y="20287"/>
                    <a:pt x="4651" y="20192"/>
                    <a:pt x="4576" y="20139"/>
                  </a:cubicBezTo>
                  <a:cubicBezTo>
                    <a:pt x="4253" y="19835"/>
                    <a:pt x="4079" y="19509"/>
                    <a:pt x="3930" y="19183"/>
                  </a:cubicBezTo>
                  <a:cubicBezTo>
                    <a:pt x="3731" y="18794"/>
                    <a:pt x="3557" y="18395"/>
                    <a:pt x="3358" y="18006"/>
                  </a:cubicBezTo>
                  <a:cubicBezTo>
                    <a:pt x="3334" y="17922"/>
                    <a:pt x="3309" y="17827"/>
                    <a:pt x="3060" y="17796"/>
                  </a:cubicBezTo>
                  <a:close/>
                  <a:moveTo>
                    <a:pt x="14917" y="18531"/>
                  </a:moveTo>
                  <a:cubicBezTo>
                    <a:pt x="14867" y="18857"/>
                    <a:pt x="14817" y="19109"/>
                    <a:pt x="14917" y="19351"/>
                  </a:cubicBezTo>
                  <a:cubicBezTo>
                    <a:pt x="14941" y="19414"/>
                    <a:pt x="14966" y="19488"/>
                    <a:pt x="15140" y="19488"/>
                  </a:cubicBezTo>
                  <a:cubicBezTo>
                    <a:pt x="15364" y="19488"/>
                    <a:pt x="15389" y="19404"/>
                    <a:pt x="15389" y="19330"/>
                  </a:cubicBezTo>
                  <a:cubicBezTo>
                    <a:pt x="15389" y="19141"/>
                    <a:pt x="15339" y="18941"/>
                    <a:pt x="15364" y="18752"/>
                  </a:cubicBezTo>
                  <a:cubicBezTo>
                    <a:pt x="15414" y="18300"/>
                    <a:pt x="15314" y="17838"/>
                    <a:pt x="15613" y="17396"/>
                  </a:cubicBezTo>
                  <a:cubicBezTo>
                    <a:pt x="15637" y="17344"/>
                    <a:pt x="15687" y="17281"/>
                    <a:pt x="15513" y="17259"/>
                  </a:cubicBezTo>
                  <a:cubicBezTo>
                    <a:pt x="15314" y="17238"/>
                    <a:pt x="15265" y="17312"/>
                    <a:pt x="15215" y="17365"/>
                  </a:cubicBezTo>
                  <a:cubicBezTo>
                    <a:pt x="15165" y="17428"/>
                    <a:pt x="15115" y="17501"/>
                    <a:pt x="15091" y="17564"/>
                  </a:cubicBezTo>
                  <a:cubicBezTo>
                    <a:pt x="14966" y="17922"/>
                    <a:pt x="14917" y="18269"/>
                    <a:pt x="14917" y="18531"/>
                  </a:cubicBezTo>
                  <a:close/>
                  <a:moveTo>
                    <a:pt x="12008" y="18899"/>
                  </a:moveTo>
                  <a:cubicBezTo>
                    <a:pt x="12108" y="18899"/>
                    <a:pt x="12232" y="18899"/>
                    <a:pt x="12332" y="18889"/>
                  </a:cubicBezTo>
                  <a:cubicBezTo>
                    <a:pt x="12307" y="17785"/>
                    <a:pt x="12158" y="16692"/>
                    <a:pt x="12332" y="15588"/>
                  </a:cubicBezTo>
                  <a:cubicBezTo>
                    <a:pt x="11810" y="16692"/>
                    <a:pt x="11959" y="17796"/>
                    <a:pt x="12008" y="18899"/>
                  </a:cubicBezTo>
                  <a:close/>
                  <a:moveTo>
                    <a:pt x="2613" y="16808"/>
                  </a:moveTo>
                  <a:cubicBezTo>
                    <a:pt x="2464" y="16366"/>
                    <a:pt x="2538" y="15925"/>
                    <a:pt x="2389" y="15483"/>
                  </a:cubicBezTo>
                  <a:cubicBezTo>
                    <a:pt x="2364" y="15431"/>
                    <a:pt x="2339" y="15368"/>
                    <a:pt x="2190" y="15368"/>
                  </a:cubicBezTo>
                  <a:cubicBezTo>
                    <a:pt x="1991" y="15368"/>
                    <a:pt x="1942" y="15431"/>
                    <a:pt x="1942" y="15494"/>
                  </a:cubicBezTo>
                  <a:cubicBezTo>
                    <a:pt x="1942" y="15756"/>
                    <a:pt x="1966" y="16019"/>
                    <a:pt x="2116" y="16271"/>
                  </a:cubicBezTo>
                  <a:cubicBezTo>
                    <a:pt x="2190" y="16461"/>
                    <a:pt x="2215" y="16660"/>
                    <a:pt x="2613" y="16808"/>
                  </a:cubicBezTo>
                  <a:close/>
                  <a:moveTo>
                    <a:pt x="16806" y="17575"/>
                  </a:moveTo>
                  <a:cubicBezTo>
                    <a:pt x="16806" y="17680"/>
                    <a:pt x="16806" y="17859"/>
                    <a:pt x="16806" y="18027"/>
                  </a:cubicBezTo>
                  <a:cubicBezTo>
                    <a:pt x="16806" y="18090"/>
                    <a:pt x="16806" y="18174"/>
                    <a:pt x="16980" y="18174"/>
                  </a:cubicBezTo>
                  <a:cubicBezTo>
                    <a:pt x="17203" y="18174"/>
                    <a:pt x="17154" y="18090"/>
                    <a:pt x="17129" y="18037"/>
                  </a:cubicBezTo>
                  <a:cubicBezTo>
                    <a:pt x="17029" y="17501"/>
                    <a:pt x="17203" y="16976"/>
                    <a:pt x="17303" y="16450"/>
                  </a:cubicBezTo>
                  <a:cubicBezTo>
                    <a:pt x="17328" y="16387"/>
                    <a:pt x="17477" y="16292"/>
                    <a:pt x="17253" y="16271"/>
                  </a:cubicBezTo>
                  <a:cubicBezTo>
                    <a:pt x="17004" y="16250"/>
                    <a:pt x="17054" y="16356"/>
                    <a:pt x="17029" y="16419"/>
                  </a:cubicBezTo>
                  <a:cubicBezTo>
                    <a:pt x="16880" y="16776"/>
                    <a:pt x="16781" y="17144"/>
                    <a:pt x="16806" y="17575"/>
                  </a:cubicBezTo>
                  <a:close/>
                  <a:moveTo>
                    <a:pt x="3160" y="6759"/>
                  </a:moveTo>
                  <a:cubicBezTo>
                    <a:pt x="3135" y="6675"/>
                    <a:pt x="3010" y="6643"/>
                    <a:pt x="2812" y="6675"/>
                  </a:cubicBezTo>
                  <a:cubicBezTo>
                    <a:pt x="2712" y="6696"/>
                    <a:pt x="2563" y="6780"/>
                    <a:pt x="2538" y="6717"/>
                  </a:cubicBezTo>
                  <a:cubicBezTo>
                    <a:pt x="2488" y="6549"/>
                    <a:pt x="1743" y="6528"/>
                    <a:pt x="2091" y="6297"/>
                  </a:cubicBezTo>
                  <a:cubicBezTo>
                    <a:pt x="2165" y="6244"/>
                    <a:pt x="1966" y="6234"/>
                    <a:pt x="1917" y="6202"/>
                  </a:cubicBezTo>
                  <a:cubicBezTo>
                    <a:pt x="1867" y="6234"/>
                    <a:pt x="1743" y="6276"/>
                    <a:pt x="1743" y="6276"/>
                  </a:cubicBezTo>
                  <a:cubicBezTo>
                    <a:pt x="2041" y="6423"/>
                    <a:pt x="1917" y="6612"/>
                    <a:pt x="2066" y="6770"/>
                  </a:cubicBezTo>
                  <a:cubicBezTo>
                    <a:pt x="2215" y="6906"/>
                    <a:pt x="2389" y="6791"/>
                    <a:pt x="2563" y="6780"/>
                  </a:cubicBezTo>
                  <a:cubicBezTo>
                    <a:pt x="2662" y="6780"/>
                    <a:pt x="2687" y="6843"/>
                    <a:pt x="2712" y="6885"/>
                  </a:cubicBezTo>
                  <a:cubicBezTo>
                    <a:pt x="2737" y="6938"/>
                    <a:pt x="2812" y="6959"/>
                    <a:pt x="2961" y="6959"/>
                  </a:cubicBezTo>
                  <a:cubicBezTo>
                    <a:pt x="3110" y="6917"/>
                    <a:pt x="3184" y="6854"/>
                    <a:pt x="3160" y="6759"/>
                  </a:cubicBezTo>
                  <a:close/>
                  <a:moveTo>
                    <a:pt x="20807" y="6591"/>
                  </a:moveTo>
                  <a:cubicBezTo>
                    <a:pt x="20534" y="6591"/>
                    <a:pt x="20087" y="6812"/>
                    <a:pt x="20111" y="6948"/>
                  </a:cubicBezTo>
                  <a:cubicBezTo>
                    <a:pt x="20111" y="7022"/>
                    <a:pt x="20186" y="7085"/>
                    <a:pt x="20385" y="7095"/>
                  </a:cubicBezTo>
                  <a:cubicBezTo>
                    <a:pt x="20658" y="7095"/>
                    <a:pt x="21131" y="6885"/>
                    <a:pt x="21131" y="6738"/>
                  </a:cubicBezTo>
                  <a:cubicBezTo>
                    <a:pt x="21106" y="6654"/>
                    <a:pt x="21056" y="6591"/>
                    <a:pt x="20807" y="6591"/>
                  </a:cubicBezTo>
                  <a:close/>
                  <a:moveTo>
                    <a:pt x="7335" y="274"/>
                  </a:moveTo>
                  <a:cubicBezTo>
                    <a:pt x="7385" y="421"/>
                    <a:pt x="7435" y="589"/>
                    <a:pt x="7907" y="600"/>
                  </a:cubicBezTo>
                  <a:cubicBezTo>
                    <a:pt x="8131" y="610"/>
                    <a:pt x="8230" y="505"/>
                    <a:pt x="8181" y="431"/>
                  </a:cubicBezTo>
                  <a:cubicBezTo>
                    <a:pt x="8081" y="284"/>
                    <a:pt x="8031" y="127"/>
                    <a:pt x="7659" y="53"/>
                  </a:cubicBezTo>
                  <a:cubicBezTo>
                    <a:pt x="7311" y="74"/>
                    <a:pt x="7286" y="179"/>
                    <a:pt x="7335" y="274"/>
                  </a:cubicBezTo>
                  <a:close/>
                  <a:moveTo>
                    <a:pt x="9920" y="64"/>
                  </a:moveTo>
                  <a:cubicBezTo>
                    <a:pt x="9548" y="106"/>
                    <a:pt x="9572" y="284"/>
                    <a:pt x="9498" y="410"/>
                  </a:cubicBezTo>
                  <a:cubicBezTo>
                    <a:pt x="9448" y="505"/>
                    <a:pt x="9572" y="568"/>
                    <a:pt x="9796" y="568"/>
                  </a:cubicBezTo>
                  <a:cubicBezTo>
                    <a:pt x="10293" y="547"/>
                    <a:pt x="10119" y="358"/>
                    <a:pt x="10244" y="253"/>
                  </a:cubicBezTo>
                  <a:cubicBezTo>
                    <a:pt x="10244" y="148"/>
                    <a:pt x="10194" y="32"/>
                    <a:pt x="9920" y="64"/>
                  </a:cubicBezTo>
                  <a:close/>
                  <a:moveTo>
                    <a:pt x="8852" y="1"/>
                  </a:moveTo>
                  <a:cubicBezTo>
                    <a:pt x="8529" y="-10"/>
                    <a:pt x="8553" y="127"/>
                    <a:pt x="8553" y="211"/>
                  </a:cubicBezTo>
                  <a:cubicBezTo>
                    <a:pt x="8578" y="337"/>
                    <a:pt x="8553" y="516"/>
                    <a:pt x="8926" y="526"/>
                  </a:cubicBezTo>
                  <a:cubicBezTo>
                    <a:pt x="9299" y="537"/>
                    <a:pt x="9100" y="368"/>
                    <a:pt x="9175" y="284"/>
                  </a:cubicBezTo>
                  <a:cubicBezTo>
                    <a:pt x="9075" y="190"/>
                    <a:pt x="9299" y="22"/>
                    <a:pt x="8852" y="1"/>
                  </a:cubicBezTo>
                  <a:close/>
                  <a:moveTo>
                    <a:pt x="6267" y="190"/>
                  </a:moveTo>
                  <a:cubicBezTo>
                    <a:pt x="6068" y="179"/>
                    <a:pt x="5943" y="263"/>
                    <a:pt x="5993" y="358"/>
                  </a:cubicBezTo>
                  <a:cubicBezTo>
                    <a:pt x="6093" y="526"/>
                    <a:pt x="6316" y="673"/>
                    <a:pt x="6714" y="715"/>
                  </a:cubicBezTo>
                  <a:cubicBezTo>
                    <a:pt x="6888" y="736"/>
                    <a:pt x="6838" y="631"/>
                    <a:pt x="6863" y="568"/>
                  </a:cubicBezTo>
                  <a:cubicBezTo>
                    <a:pt x="6764" y="421"/>
                    <a:pt x="6739" y="232"/>
                    <a:pt x="6267" y="190"/>
                  </a:cubicBezTo>
                  <a:close/>
                  <a:moveTo>
                    <a:pt x="19316" y="6591"/>
                  </a:moveTo>
                  <a:cubicBezTo>
                    <a:pt x="19714" y="6591"/>
                    <a:pt x="19788" y="6454"/>
                    <a:pt x="19838" y="6318"/>
                  </a:cubicBezTo>
                  <a:cubicBezTo>
                    <a:pt x="19863" y="6223"/>
                    <a:pt x="19813" y="6128"/>
                    <a:pt x="19540" y="6128"/>
                  </a:cubicBezTo>
                  <a:cubicBezTo>
                    <a:pt x="19192" y="6139"/>
                    <a:pt x="19092" y="6265"/>
                    <a:pt x="19043" y="6370"/>
                  </a:cubicBezTo>
                  <a:cubicBezTo>
                    <a:pt x="19043" y="6486"/>
                    <a:pt x="19068" y="6591"/>
                    <a:pt x="19316" y="6591"/>
                  </a:cubicBezTo>
                  <a:close/>
                  <a:moveTo>
                    <a:pt x="21255" y="7274"/>
                  </a:moveTo>
                  <a:cubicBezTo>
                    <a:pt x="20981" y="7274"/>
                    <a:pt x="20807" y="7337"/>
                    <a:pt x="20783" y="7463"/>
                  </a:cubicBezTo>
                  <a:cubicBezTo>
                    <a:pt x="20758" y="7547"/>
                    <a:pt x="20857" y="7621"/>
                    <a:pt x="21081" y="7610"/>
                  </a:cubicBezTo>
                  <a:cubicBezTo>
                    <a:pt x="21329" y="7600"/>
                    <a:pt x="21553" y="7558"/>
                    <a:pt x="21578" y="7411"/>
                  </a:cubicBezTo>
                  <a:cubicBezTo>
                    <a:pt x="21578" y="7337"/>
                    <a:pt x="21479" y="7274"/>
                    <a:pt x="21255" y="7274"/>
                  </a:cubicBezTo>
                  <a:close/>
                  <a:moveTo>
                    <a:pt x="17775" y="6160"/>
                  </a:moveTo>
                  <a:cubicBezTo>
                    <a:pt x="17526" y="6170"/>
                    <a:pt x="17452" y="6265"/>
                    <a:pt x="17452" y="6349"/>
                  </a:cubicBezTo>
                  <a:cubicBezTo>
                    <a:pt x="17452" y="6444"/>
                    <a:pt x="17551" y="6528"/>
                    <a:pt x="17800" y="6528"/>
                  </a:cubicBezTo>
                  <a:cubicBezTo>
                    <a:pt x="18073" y="6528"/>
                    <a:pt x="18173" y="6444"/>
                    <a:pt x="18198" y="6339"/>
                  </a:cubicBezTo>
                  <a:cubicBezTo>
                    <a:pt x="18173" y="6234"/>
                    <a:pt x="18048" y="6149"/>
                    <a:pt x="17775" y="6160"/>
                  </a:cubicBezTo>
                  <a:close/>
                  <a:moveTo>
                    <a:pt x="873" y="6643"/>
                  </a:moveTo>
                  <a:cubicBezTo>
                    <a:pt x="674" y="6643"/>
                    <a:pt x="525" y="6696"/>
                    <a:pt x="525" y="6791"/>
                  </a:cubicBezTo>
                  <a:cubicBezTo>
                    <a:pt x="525" y="6896"/>
                    <a:pt x="649" y="6980"/>
                    <a:pt x="898" y="6990"/>
                  </a:cubicBezTo>
                  <a:cubicBezTo>
                    <a:pt x="1121" y="7001"/>
                    <a:pt x="1221" y="6927"/>
                    <a:pt x="1246" y="6843"/>
                  </a:cubicBezTo>
                  <a:cubicBezTo>
                    <a:pt x="1221" y="6749"/>
                    <a:pt x="1146" y="6654"/>
                    <a:pt x="873" y="6643"/>
                  </a:cubicBezTo>
                  <a:close/>
                  <a:moveTo>
                    <a:pt x="10567" y="726"/>
                  </a:moveTo>
                  <a:cubicBezTo>
                    <a:pt x="10567" y="778"/>
                    <a:pt x="10616" y="820"/>
                    <a:pt x="10766" y="810"/>
                  </a:cubicBezTo>
                  <a:cubicBezTo>
                    <a:pt x="11014" y="799"/>
                    <a:pt x="11114" y="715"/>
                    <a:pt x="11114" y="621"/>
                  </a:cubicBezTo>
                  <a:cubicBezTo>
                    <a:pt x="11114" y="558"/>
                    <a:pt x="11064" y="516"/>
                    <a:pt x="10865" y="526"/>
                  </a:cubicBezTo>
                  <a:cubicBezTo>
                    <a:pt x="10616" y="547"/>
                    <a:pt x="10542" y="621"/>
                    <a:pt x="10567" y="726"/>
                  </a:cubicBezTo>
                  <a:close/>
                  <a:moveTo>
                    <a:pt x="5272" y="883"/>
                  </a:moveTo>
                  <a:cubicBezTo>
                    <a:pt x="5297" y="968"/>
                    <a:pt x="5422" y="1010"/>
                    <a:pt x="5595" y="1010"/>
                  </a:cubicBezTo>
                  <a:cubicBezTo>
                    <a:pt x="5769" y="1010"/>
                    <a:pt x="5794" y="957"/>
                    <a:pt x="5769" y="904"/>
                  </a:cubicBezTo>
                  <a:cubicBezTo>
                    <a:pt x="5745" y="831"/>
                    <a:pt x="5620" y="778"/>
                    <a:pt x="5446" y="768"/>
                  </a:cubicBezTo>
                  <a:cubicBezTo>
                    <a:pt x="5297" y="778"/>
                    <a:pt x="5248" y="820"/>
                    <a:pt x="5272" y="883"/>
                  </a:cubicBezTo>
                  <a:close/>
                </a:path>
              </a:pathLst>
            </a:custGeom>
            <a:solidFill>
              <a:schemeClr val="accent2"/>
            </a:solidFill>
            <a:ln w="12700">
              <a:miter lim="400000"/>
            </a:ln>
          </p:spPr>
          <p:txBody>
            <a:bodyPr lIns="38100" tIns="38100" rIns="38100" bIns="38100" anchor="ctr"/>
            <a:lstStyle/>
            <a:p>
              <a:pPr>
                <a:defRPr sz="3000">
                  <a:solidFill>
                    <a:srgbClr val="FFFFFF"/>
                  </a:solidFill>
                </a:defRPr>
              </a:pPr>
              <a:endParaRPr/>
            </a:p>
          </p:txBody>
        </p:sp>
        <p:sp>
          <p:nvSpPr>
            <p:cNvPr id="23" name="Shape">
              <a:extLst>
                <a:ext uri="{FF2B5EF4-FFF2-40B4-BE49-F238E27FC236}">
                  <a16:creationId xmlns:a16="http://schemas.microsoft.com/office/drawing/2014/main" id="{92A128E6-2100-1FF4-9684-D190CD81E12D}"/>
                </a:ext>
              </a:extLst>
            </p:cNvPr>
            <p:cNvSpPr/>
            <p:nvPr/>
          </p:nvSpPr>
          <p:spPr>
            <a:xfrm>
              <a:off x="2616199" y="2184399"/>
              <a:ext cx="5081" cy="3301"/>
            </a:xfrm>
            <a:custGeom>
              <a:avLst/>
              <a:gdLst/>
              <a:ahLst/>
              <a:cxnLst>
                <a:cxn ang="0">
                  <a:pos x="wd2" y="hd2"/>
                </a:cxn>
                <a:cxn ang="5400000">
                  <a:pos x="wd2" y="hd2"/>
                </a:cxn>
                <a:cxn ang="10800000">
                  <a:pos x="wd2" y="hd2"/>
                </a:cxn>
                <a:cxn ang="16200000">
                  <a:pos x="wd2" y="hd2"/>
                </a:cxn>
              </a:cxnLst>
              <a:rect l="0" t="0" r="r" b="b"/>
              <a:pathLst>
                <a:path w="21600" h="18706" extrusionOk="0">
                  <a:moveTo>
                    <a:pt x="21600" y="4306"/>
                  </a:moveTo>
                  <a:lnTo>
                    <a:pt x="10800" y="18706"/>
                  </a:lnTo>
                  <a:cubicBezTo>
                    <a:pt x="10800" y="18706"/>
                    <a:pt x="0" y="18706"/>
                    <a:pt x="0" y="18706"/>
                  </a:cubicBezTo>
                  <a:cubicBezTo>
                    <a:pt x="5400" y="-2894"/>
                    <a:pt x="16200" y="-2894"/>
                    <a:pt x="21600" y="4306"/>
                  </a:cubicBezTo>
                  <a:close/>
                </a:path>
              </a:pathLst>
            </a:custGeom>
            <a:solidFill>
              <a:srgbClr val="A1AF99"/>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C7C40CF9-2A86-A0FF-9F41-CE825EC5F31F}"/>
                </a:ext>
              </a:extLst>
            </p:cNvPr>
            <p:cNvSpPr/>
            <p:nvPr/>
          </p:nvSpPr>
          <p:spPr>
            <a:xfrm>
              <a:off x="2654300" y="723900"/>
              <a:ext cx="226316" cy="1463349"/>
            </a:xfrm>
            <a:custGeom>
              <a:avLst/>
              <a:gdLst/>
              <a:ahLst/>
              <a:cxnLst>
                <a:cxn ang="0">
                  <a:pos x="wd2" y="hd2"/>
                </a:cxn>
                <a:cxn ang="5400000">
                  <a:pos x="wd2" y="hd2"/>
                </a:cxn>
                <a:cxn ang="10800000">
                  <a:pos x="wd2" y="hd2"/>
                </a:cxn>
                <a:cxn ang="16200000">
                  <a:pos x="wd2" y="hd2"/>
                </a:cxn>
              </a:cxnLst>
              <a:rect l="0" t="0" r="r" b="b"/>
              <a:pathLst>
                <a:path w="21504" h="21567" extrusionOk="0">
                  <a:moveTo>
                    <a:pt x="25" y="10351"/>
                  </a:moveTo>
                  <a:cubicBezTo>
                    <a:pt x="2559" y="10426"/>
                    <a:pt x="3645" y="10819"/>
                    <a:pt x="6058" y="11043"/>
                  </a:cubicBezTo>
                  <a:cubicBezTo>
                    <a:pt x="5817" y="10388"/>
                    <a:pt x="5576" y="9808"/>
                    <a:pt x="5214" y="9209"/>
                  </a:cubicBezTo>
                  <a:cubicBezTo>
                    <a:pt x="3886" y="7113"/>
                    <a:pt x="4610" y="5035"/>
                    <a:pt x="5696" y="2957"/>
                  </a:cubicBezTo>
                  <a:cubicBezTo>
                    <a:pt x="6058" y="2190"/>
                    <a:pt x="6058" y="1404"/>
                    <a:pt x="6179" y="618"/>
                  </a:cubicBezTo>
                  <a:cubicBezTo>
                    <a:pt x="6300" y="374"/>
                    <a:pt x="5938" y="0"/>
                    <a:pt x="7868" y="0"/>
                  </a:cubicBezTo>
                  <a:cubicBezTo>
                    <a:pt x="9799" y="0"/>
                    <a:pt x="9316" y="374"/>
                    <a:pt x="9558" y="599"/>
                  </a:cubicBezTo>
                  <a:cubicBezTo>
                    <a:pt x="10885" y="2209"/>
                    <a:pt x="9558" y="3800"/>
                    <a:pt x="8713" y="5409"/>
                  </a:cubicBezTo>
                  <a:cubicBezTo>
                    <a:pt x="7506" y="7730"/>
                    <a:pt x="8834" y="10051"/>
                    <a:pt x="10523" y="12354"/>
                  </a:cubicBezTo>
                  <a:cubicBezTo>
                    <a:pt x="10764" y="12690"/>
                    <a:pt x="11609" y="13009"/>
                    <a:pt x="12333" y="13327"/>
                  </a:cubicBezTo>
                  <a:cubicBezTo>
                    <a:pt x="18246" y="15741"/>
                    <a:pt x="21142" y="18268"/>
                    <a:pt x="21021" y="20851"/>
                  </a:cubicBezTo>
                  <a:cubicBezTo>
                    <a:pt x="21021" y="21057"/>
                    <a:pt x="20659" y="21282"/>
                    <a:pt x="21504" y="21488"/>
                  </a:cubicBezTo>
                  <a:cubicBezTo>
                    <a:pt x="20901" y="21544"/>
                    <a:pt x="20177" y="21600"/>
                    <a:pt x="19332" y="21544"/>
                  </a:cubicBezTo>
                  <a:cubicBezTo>
                    <a:pt x="17763" y="19504"/>
                    <a:pt x="17160" y="17463"/>
                    <a:pt x="13902" y="15461"/>
                  </a:cubicBezTo>
                  <a:cubicBezTo>
                    <a:pt x="11006" y="13720"/>
                    <a:pt x="7024" y="12073"/>
                    <a:pt x="387" y="10594"/>
                  </a:cubicBezTo>
                  <a:cubicBezTo>
                    <a:pt x="266" y="10538"/>
                    <a:pt x="-96" y="10463"/>
                    <a:pt x="25" y="10351"/>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25" name="Shape">
              <a:extLst>
                <a:ext uri="{FF2B5EF4-FFF2-40B4-BE49-F238E27FC236}">
                  <a16:creationId xmlns:a16="http://schemas.microsoft.com/office/drawing/2014/main" id="{02B91DF3-1157-3870-08E3-61F61649A841}"/>
                </a:ext>
              </a:extLst>
            </p:cNvPr>
            <p:cNvSpPr/>
            <p:nvPr/>
          </p:nvSpPr>
          <p:spPr>
            <a:xfrm>
              <a:off x="3213099" y="1562099"/>
              <a:ext cx="189739" cy="618631"/>
            </a:xfrm>
            <a:custGeom>
              <a:avLst/>
              <a:gdLst/>
              <a:ahLst/>
              <a:cxnLst>
                <a:cxn ang="0">
                  <a:pos x="wd2" y="hd2"/>
                </a:cxn>
                <a:cxn ang="5400000">
                  <a:pos x="wd2" y="hd2"/>
                </a:cxn>
                <a:cxn ang="10800000">
                  <a:pos x="wd2" y="hd2"/>
                </a:cxn>
                <a:cxn ang="16200000">
                  <a:pos x="wd2" y="hd2"/>
                </a:cxn>
              </a:cxnLst>
              <a:rect l="0" t="0" r="r" b="b"/>
              <a:pathLst>
                <a:path w="20820" h="21299" extrusionOk="0">
                  <a:moveTo>
                    <a:pt x="0" y="21163"/>
                  </a:moveTo>
                  <a:cubicBezTo>
                    <a:pt x="5017" y="16222"/>
                    <a:pt x="7386" y="11062"/>
                    <a:pt x="11845" y="6078"/>
                  </a:cubicBezTo>
                  <a:cubicBezTo>
                    <a:pt x="13378" y="4285"/>
                    <a:pt x="14911" y="2492"/>
                    <a:pt x="17280" y="831"/>
                  </a:cubicBezTo>
                  <a:cubicBezTo>
                    <a:pt x="17698" y="481"/>
                    <a:pt x="17977" y="-175"/>
                    <a:pt x="19928" y="44"/>
                  </a:cubicBezTo>
                  <a:cubicBezTo>
                    <a:pt x="21600" y="262"/>
                    <a:pt x="20485" y="787"/>
                    <a:pt x="20067" y="1093"/>
                  </a:cubicBezTo>
                  <a:cubicBezTo>
                    <a:pt x="12542" y="7608"/>
                    <a:pt x="9337" y="14516"/>
                    <a:pt x="2787" y="21119"/>
                  </a:cubicBezTo>
                  <a:cubicBezTo>
                    <a:pt x="1812" y="21250"/>
                    <a:pt x="836" y="21425"/>
                    <a:pt x="0" y="21163"/>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sp>
          <p:nvSpPr>
            <p:cNvPr id="26" name="Shape">
              <a:extLst>
                <a:ext uri="{FF2B5EF4-FFF2-40B4-BE49-F238E27FC236}">
                  <a16:creationId xmlns:a16="http://schemas.microsoft.com/office/drawing/2014/main" id="{581579C7-D924-8EA4-F5EF-ED4189B16A2E}"/>
                </a:ext>
              </a:extLst>
            </p:cNvPr>
            <p:cNvSpPr/>
            <p:nvPr/>
          </p:nvSpPr>
          <p:spPr>
            <a:xfrm>
              <a:off x="2514599" y="622299"/>
              <a:ext cx="986098" cy="2355969"/>
            </a:xfrm>
            <a:custGeom>
              <a:avLst/>
              <a:gdLst/>
              <a:ahLst/>
              <a:cxnLst>
                <a:cxn ang="0">
                  <a:pos x="wd2" y="hd2"/>
                </a:cxn>
                <a:cxn ang="5400000">
                  <a:pos x="wd2" y="hd2"/>
                </a:cxn>
                <a:cxn ang="10800000">
                  <a:pos x="wd2" y="hd2"/>
                </a:cxn>
                <a:cxn ang="16200000">
                  <a:pos x="wd2" y="hd2"/>
                </a:cxn>
              </a:cxnLst>
              <a:rect l="0" t="0" r="r" b="b"/>
              <a:pathLst>
                <a:path w="21284" h="21520" extrusionOk="0">
                  <a:moveTo>
                    <a:pt x="8532" y="14289"/>
                  </a:moveTo>
                  <a:cubicBezTo>
                    <a:pt x="8368" y="14300"/>
                    <a:pt x="8176" y="14323"/>
                    <a:pt x="8012" y="14254"/>
                  </a:cubicBezTo>
                  <a:cubicBezTo>
                    <a:pt x="7820" y="14126"/>
                    <a:pt x="7902" y="13987"/>
                    <a:pt x="7902" y="13859"/>
                  </a:cubicBezTo>
                  <a:cubicBezTo>
                    <a:pt x="7902" y="12258"/>
                    <a:pt x="7271" y="10704"/>
                    <a:pt x="5928" y="9196"/>
                  </a:cubicBezTo>
                  <a:cubicBezTo>
                    <a:pt x="5764" y="8999"/>
                    <a:pt x="5572" y="8802"/>
                    <a:pt x="5517" y="8593"/>
                  </a:cubicBezTo>
                  <a:cubicBezTo>
                    <a:pt x="5133" y="7166"/>
                    <a:pt x="4832" y="5727"/>
                    <a:pt x="5106" y="4289"/>
                  </a:cubicBezTo>
                  <a:cubicBezTo>
                    <a:pt x="5298" y="3303"/>
                    <a:pt x="5572" y="2305"/>
                    <a:pt x="5298" y="1308"/>
                  </a:cubicBezTo>
                  <a:cubicBezTo>
                    <a:pt x="5243" y="1168"/>
                    <a:pt x="5353" y="936"/>
                    <a:pt x="4914" y="936"/>
                  </a:cubicBezTo>
                  <a:cubicBezTo>
                    <a:pt x="4475" y="936"/>
                    <a:pt x="4558" y="1168"/>
                    <a:pt x="4530" y="1319"/>
                  </a:cubicBezTo>
                  <a:cubicBezTo>
                    <a:pt x="4475" y="1806"/>
                    <a:pt x="4503" y="2282"/>
                    <a:pt x="4421" y="2769"/>
                  </a:cubicBezTo>
                  <a:cubicBezTo>
                    <a:pt x="4174" y="4057"/>
                    <a:pt x="3982" y="5345"/>
                    <a:pt x="4311" y="6644"/>
                  </a:cubicBezTo>
                  <a:cubicBezTo>
                    <a:pt x="4393" y="7015"/>
                    <a:pt x="4448" y="7375"/>
                    <a:pt x="4503" y="7781"/>
                  </a:cubicBezTo>
                  <a:cubicBezTo>
                    <a:pt x="3927" y="7641"/>
                    <a:pt x="3708" y="7398"/>
                    <a:pt x="3132" y="7351"/>
                  </a:cubicBezTo>
                  <a:cubicBezTo>
                    <a:pt x="3132" y="7351"/>
                    <a:pt x="3132" y="7351"/>
                    <a:pt x="3132" y="7351"/>
                  </a:cubicBezTo>
                  <a:cubicBezTo>
                    <a:pt x="3160" y="7305"/>
                    <a:pt x="3078" y="7293"/>
                    <a:pt x="2995" y="7293"/>
                  </a:cubicBezTo>
                  <a:cubicBezTo>
                    <a:pt x="2995" y="7293"/>
                    <a:pt x="3023" y="7293"/>
                    <a:pt x="3023" y="7293"/>
                  </a:cubicBezTo>
                  <a:cubicBezTo>
                    <a:pt x="2310" y="5843"/>
                    <a:pt x="1543" y="4382"/>
                    <a:pt x="1899" y="2885"/>
                  </a:cubicBezTo>
                  <a:cubicBezTo>
                    <a:pt x="2146" y="1934"/>
                    <a:pt x="2776" y="1052"/>
                    <a:pt x="4585" y="403"/>
                  </a:cubicBezTo>
                  <a:cubicBezTo>
                    <a:pt x="5079" y="229"/>
                    <a:pt x="5654" y="113"/>
                    <a:pt x="6394" y="32"/>
                  </a:cubicBezTo>
                  <a:cubicBezTo>
                    <a:pt x="6394" y="4823"/>
                    <a:pt x="7710" y="9544"/>
                    <a:pt x="8532" y="14289"/>
                  </a:cubicBezTo>
                  <a:close/>
                  <a:moveTo>
                    <a:pt x="11438" y="13662"/>
                  </a:moveTo>
                  <a:cubicBezTo>
                    <a:pt x="11219" y="12618"/>
                    <a:pt x="11273" y="11574"/>
                    <a:pt x="11575" y="10542"/>
                  </a:cubicBezTo>
                  <a:cubicBezTo>
                    <a:pt x="11712" y="10089"/>
                    <a:pt x="11959" y="9637"/>
                    <a:pt x="11931" y="9196"/>
                  </a:cubicBezTo>
                  <a:cubicBezTo>
                    <a:pt x="11877" y="8198"/>
                    <a:pt x="11685" y="7212"/>
                    <a:pt x="11548" y="6215"/>
                  </a:cubicBezTo>
                  <a:cubicBezTo>
                    <a:pt x="11411" y="5217"/>
                    <a:pt x="11273" y="4208"/>
                    <a:pt x="10917" y="3210"/>
                  </a:cubicBezTo>
                  <a:cubicBezTo>
                    <a:pt x="10670" y="2537"/>
                    <a:pt x="10287" y="1888"/>
                    <a:pt x="9958" y="1226"/>
                  </a:cubicBezTo>
                  <a:cubicBezTo>
                    <a:pt x="9903" y="1134"/>
                    <a:pt x="9821" y="994"/>
                    <a:pt x="10150" y="960"/>
                  </a:cubicBezTo>
                  <a:cubicBezTo>
                    <a:pt x="10533" y="913"/>
                    <a:pt x="10533" y="1076"/>
                    <a:pt x="10588" y="1157"/>
                  </a:cubicBezTo>
                  <a:cubicBezTo>
                    <a:pt x="11164" y="1980"/>
                    <a:pt x="11602" y="2816"/>
                    <a:pt x="11849" y="3674"/>
                  </a:cubicBezTo>
                  <a:cubicBezTo>
                    <a:pt x="12205" y="4857"/>
                    <a:pt x="12151" y="6052"/>
                    <a:pt x="12397" y="7235"/>
                  </a:cubicBezTo>
                  <a:cubicBezTo>
                    <a:pt x="12480" y="7641"/>
                    <a:pt x="12534" y="8048"/>
                    <a:pt x="12617" y="8488"/>
                  </a:cubicBezTo>
                  <a:cubicBezTo>
                    <a:pt x="12973" y="8326"/>
                    <a:pt x="13028" y="8187"/>
                    <a:pt x="13055" y="8036"/>
                  </a:cubicBezTo>
                  <a:cubicBezTo>
                    <a:pt x="13329" y="7143"/>
                    <a:pt x="13412" y="6249"/>
                    <a:pt x="13384" y="5345"/>
                  </a:cubicBezTo>
                  <a:cubicBezTo>
                    <a:pt x="13357" y="4243"/>
                    <a:pt x="13220" y="3141"/>
                    <a:pt x="12397" y="2085"/>
                  </a:cubicBezTo>
                  <a:cubicBezTo>
                    <a:pt x="11822" y="1354"/>
                    <a:pt x="10917" y="716"/>
                    <a:pt x="9464" y="240"/>
                  </a:cubicBezTo>
                  <a:cubicBezTo>
                    <a:pt x="9272" y="182"/>
                    <a:pt x="9053" y="66"/>
                    <a:pt x="8806" y="124"/>
                  </a:cubicBezTo>
                  <a:cubicBezTo>
                    <a:pt x="8532" y="182"/>
                    <a:pt x="8724" y="310"/>
                    <a:pt x="8779" y="414"/>
                  </a:cubicBezTo>
                  <a:cubicBezTo>
                    <a:pt x="8916" y="809"/>
                    <a:pt x="9135" y="1192"/>
                    <a:pt x="9218" y="1586"/>
                  </a:cubicBezTo>
                  <a:cubicBezTo>
                    <a:pt x="9656" y="3837"/>
                    <a:pt x="10067" y="6099"/>
                    <a:pt x="10067" y="8361"/>
                  </a:cubicBezTo>
                  <a:cubicBezTo>
                    <a:pt x="10067" y="9602"/>
                    <a:pt x="10204" y="10855"/>
                    <a:pt x="10424" y="12096"/>
                  </a:cubicBezTo>
                  <a:cubicBezTo>
                    <a:pt x="10561" y="12827"/>
                    <a:pt x="10999" y="13546"/>
                    <a:pt x="10807" y="14289"/>
                  </a:cubicBezTo>
                  <a:cubicBezTo>
                    <a:pt x="11027" y="14289"/>
                    <a:pt x="11246" y="14277"/>
                    <a:pt x="11465" y="14277"/>
                  </a:cubicBezTo>
                  <a:cubicBezTo>
                    <a:pt x="11465" y="14068"/>
                    <a:pt x="11493" y="13859"/>
                    <a:pt x="11438" y="13662"/>
                  </a:cubicBezTo>
                  <a:close/>
                  <a:moveTo>
                    <a:pt x="17496" y="10263"/>
                  </a:moveTo>
                  <a:cubicBezTo>
                    <a:pt x="17797" y="9788"/>
                    <a:pt x="18099" y="9312"/>
                    <a:pt x="18565" y="8871"/>
                  </a:cubicBezTo>
                  <a:cubicBezTo>
                    <a:pt x="18647" y="8778"/>
                    <a:pt x="18702" y="8604"/>
                    <a:pt x="19086" y="8662"/>
                  </a:cubicBezTo>
                  <a:cubicBezTo>
                    <a:pt x="19415" y="8720"/>
                    <a:pt x="19195" y="8860"/>
                    <a:pt x="19113" y="8941"/>
                  </a:cubicBezTo>
                  <a:cubicBezTo>
                    <a:pt x="17633" y="10669"/>
                    <a:pt x="17002" y="12502"/>
                    <a:pt x="15714" y="14254"/>
                  </a:cubicBezTo>
                  <a:cubicBezTo>
                    <a:pt x="15906" y="14254"/>
                    <a:pt x="16098" y="14254"/>
                    <a:pt x="16290" y="14254"/>
                  </a:cubicBezTo>
                  <a:cubicBezTo>
                    <a:pt x="18483" y="12444"/>
                    <a:pt x="20018" y="10553"/>
                    <a:pt x="20182" y="8488"/>
                  </a:cubicBezTo>
                  <a:cubicBezTo>
                    <a:pt x="20182" y="8361"/>
                    <a:pt x="20210" y="8233"/>
                    <a:pt x="20237" y="8117"/>
                  </a:cubicBezTo>
                  <a:cubicBezTo>
                    <a:pt x="20264" y="8036"/>
                    <a:pt x="20374" y="8001"/>
                    <a:pt x="20566" y="8001"/>
                  </a:cubicBezTo>
                  <a:cubicBezTo>
                    <a:pt x="20813" y="7989"/>
                    <a:pt x="20785" y="8071"/>
                    <a:pt x="20785" y="8140"/>
                  </a:cubicBezTo>
                  <a:cubicBezTo>
                    <a:pt x="20813" y="8883"/>
                    <a:pt x="20840" y="9625"/>
                    <a:pt x="20456" y="10356"/>
                  </a:cubicBezTo>
                  <a:cubicBezTo>
                    <a:pt x="20045" y="11122"/>
                    <a:pt x="19223" y="11818"/>
                    <a:pt x="18647" y="12537"/>
                  </a:cubicBezTo>
                  <a:cubicBezTo>
                    <a:pt x="18757" y="12467"/>
                    <a:pt x="18894" y="12398"/>
                    <a:pt x="19003" y="12305"/>
                  </a:cubicBezTo>
                  <a:cubicBezTo>
                    <a:pt x="20045" y="11377"/>
                    <a:pt x="20867" y="10414"/>
                    <a:pt x="21169" y="9393"/>
                  </a:cubicBezTo>
                  <a:cubicBezTo>
                    <a:pt x="21361" y="8720"/>
                    <a:pt x="21443" y="8024"/>
                    <a:pt x="20319" y="7444"/>
                  </a:cubicBezTo>
                  <a:cubicBezTo>
                    <a:pt x="19524" y="7027"/>
                    <a:pt x="19524" y="7027"/>
                    <a:pt x="18894" y="7502"/>
                  </a:cubicBezTo>
                  <a:cubicBezTo>
                    <a:pt x="16043" y="9602"/>
                    <a:pt x="14727" y="11910"/>
                    <a:pt x="13768" y="14265"/>
                  </a:cubicBezTo>
                  <a:cubicBezTo>
                    <a:pt x="14234" y="14265"/>
                    <a:pt x="14700" y="14265"/>
                    <a:pt x="15193" y="14265"/>
                  </a:cubicBezTo>
                  <a:cubicBezTo>
                    <a:pt x="16125" y="12954"/>
                    <a:pt x="16619" y="11597"/>
                    <a:pt x="17496" y="10263"/>
                  </a:cubicBezTo>
                  <a:close/>
                  <a:moveTo>
                    <a:pt x="10095" y="12989"/>
                  </a:moveTo>
                  <a:cubicBezTo>
                    <a:pt x="9766" y="11620"/>
                    <a:pt x="9629" y="10252"/>
                    <a:pt x="9492" y="8883"/>
                  </a:cubicBezTo>
                  <a:cubicBezTo>
                    <a:pt x="9300" y="6876"/>
                    <a:pt x="8998" y="4869"/>
                    <a:pt x="8587" y="2874"/>
                  </a:cubicBezTo>
                  <a:cubicBezTo>
                    <a:pt x="8423" y="2004"/>
                    <a:pt x="8203" y="1122"/>
                    <a:pt x="7847" y="264"/>
                  </a:cubicBezTo>
                  <a:cubicBezTo>
                    <a:pt x="7792" y="113"/>
                    <a:pt x="7710" y="-38"/>
                    <a:pt x="7217" y="8"/>
                  </a:cubicBezTo>
                  <a:cubicBezTo>
                    <a:pt x="6751" y="55"/>
                    <a:pt x="6970" y="206"/>
                    <a:pt x="6970" y="310"/>
                  </a:cubicBezTo>
                  <a:cubicBezTo>
                    <a:pt x="7217" y="2479"/>
                    <a:pt x="7491" y="4649"/>
                    <a:pt x="7765" y="6818"/>
                  </a:cubicBezTo>
                  <a:cubicBezTo>
                    <a:pt x="7874" y="7804"/>
                    <a:pt x="7902" y="8790"/>
                    <a:pt x="8258" y="9764"/>
                  </a:cubicBezTo>
                  <a:cubicBezTo>
                    <a:pt x="8806" y="11261"/>
                    <a:pt x="9190" y="12769"/>
                    <a:pt x="9108" y="14289"/>
                  </a:cubicBezTo>
                  <a:cubicBezTo>
                    <a:pt x="9519" y="14323"/>
                    <a:pt x="9958" y="14300"/>
                    <a:pt x="10369" y="14289"/>
                  </a:cubicBezTo>
                  <a:cubicBezTo>
                    <a:pt x="10287" y="13859"/>
                    <a:pt x="10204" y="13418"/>
                    <a:pt x="10095" y="12989"/>
                  </a:cubicBezTo>
                  <a:close/>
                  <a:moveTo>
                    <a:pt x="14344" y="11435"/>
                  </a:moveTo>
                  <a:cubicBezTo>
                    <a:pt x="15358" y="9857"/>
                    <a:pt x="16454" y="8303"/>
                    <a:pt x="18647" y="6922"/>
                  </a:cubicBezTo>
                  <a:cubicBezTo>
                    <a:pt x="18839" y="6795"/>
                    <a:pt x="18674" y="6783"/>
                    <a:pt x="18455" y="6748"/>
                  </a:cubicBezTo>
                  <a:cubicBezTo>
                    <a:pt x="17605" y="6632"/>
                    <a:pt x="16838" y="6725"/>
                    <a:pt x="16125" y="6922"/>
                  </a:cubicBezTo>
                  <a:cubicBezTo>
                    <a:pt x="15111" y="7212"/>
                    <a:pt x="14481" y="7641"/>
                    <a:pt x="13932" y="8094"/>
                  </a:cubicBezTo>
                  <a:cubicBezTo>
                    <a:pt x="12671" y="9138"/>
                    <a:pt x="12151" y="10252"/>
                    <a:pt x="11986" y="11412"/>
                  </a:cubicBezTo>
                  <a:cubicBezTo>
                    <a:pt x="11849" y="12363"/>
                    <a:pt x="11959" y="13326"/>
                    <a:pt x="11959" y="14277"/>
                  </a:cubicBezTo>
                  <a:cubicBezTo>
                    <a:pt x="12315" y="14312"/>
                    <a:pt x="12644" y="14265"/>
                    <a:pt x="12973" y="14265"/>
                  </a:cubicBezTo>
                  <a:cubicBezTo>
                    <a:pt x="13329" y="13314"/>
                    <a:pt x="13740" y="12363"/>
                    <a:pt x="14344" y="11435"/>
                  </a:cubicBezTo>
                  <a:close/>
                  <a:moveTo>
                    <a:pt x="3982" y="14312"/>
                  </a:moveTo>
                  <a:cubicBezTo>
                    <a:pt x="3269" y="13360"/>
                    <a:pt x="2557" y="12398"/>
                    <a:pt x="2146" y="11412"/>
                  </a:cubicBezTo>
                  <a:cubicBezTo>
                    <a:pt x="1625" y="10217"/>
                    <a:pt x="1131" y="9022"/>
                    <a:pt x="611" y="7827"/>
                  </a:cubicBezTo>
                  <a:cubicBezTo>
                    <a:pt x="556" y="7723"/>
                    <a:pt x="611" y="7514"/>
                    <a:pt x="199" y="7549"/>
                  </a:cubicBezTo>
                  <a:cubicBezTo>
                    <a:pt x="-157" y="7583"/>
                    <a:pt x="62" y="7746"/>
                    <a:pt x="117" y="7850"/>
                  </a:cubicBezTo>
                  <a:cubicBezTo>
                    <a:pt x="364" y="8477"/>
                    <a:pt x="665" y="9103"/>
                    <a:pt x="939" y="9730"/>
                  </a:cubicBezTo>
                  <a:cubicBezTo>
                    <a:pt x="1597" y="11284"/>
                    <a:pt x="2228" y="12838"/>
                    <a:pt x="3653" y="14312"/>
                  </a:cubicBezTo>
                  <a:cubicBezTo>
                    <a:pt x="3735" y="14312"/>
                    <a:pt x="3845" y="14312"/>
                    <a:pt x="3982" y="14312"/>
                  </a:cubicBezTo>
                  <a:close/>
                  <a:moveTo>
                    <a:pt x="6093" y="14300"/>
                  </a:moveTo>
                  <a:cubicBezTo>
                    <a:pt x="5736" y="12873"/>
                    <a:pt x="5106" y="11458"/>
                    <a:pt x="4037" y="10089"/>
                  </a:cubicBezTo>
                  <a:cubicBezTo>
                    <a:pt x="3571" y="9486"/>
                    <a:pt x="3324" y="8860"/>
                    <a:pt x="2995" y="8233"/>
                  </a:cubicBezTo>
                  <a:cubicBezTo>
                    <a:pt x="2940" y="8140"/>
                    <a:pt x="2913" y="8001"/>
                    <a:pt x="2639" y="8024"/>
                  </a:cubicBezTo>
                  <a:cubicBezTo>
                    <a:pt x="2283" y="8047"/>
                    <a:pt x="2474" y="8175"/>
                    <a:pt x="2529" y="8256"/>
                  </a:cubicBezTo>
                  <a:cubicBezTo>
                    <a:pt x="2721" y="8767"/>
                    <a:pt x="2968" y="9277"/>
                    <a:pt x="3352" y="9776"/>
                  </a:cubicBezTo>
                  <a:cubicBezTo>
                    <a:pt x="4503" y="11249"/>
                    <a:pt x="5270" y="12746"/>
                    <a:pt x="5627" y="14289"/>
                  </a:cubicBezTo>
                  <a:cubicBezTo>
                    <a:pt x="5791" y="14323"/>
                    <a:pt x="5928" y="14323"/>
                    <a:pt x="6093" y="14300"/>
                  </a:cubicBezTo>
                  <a:close/>
                  <a:moveTo>
                    <a:pt x="8669" y="19172"/>
                  </a:moveTo>
                  <a:cubicBezTo>
                    <a:pt x="8587" y="19787"/>
                    <a:pt x="8532" y="20414"/>
                    <a:pt x="8642" y="21028"/>
                  </a:cubicBezTo>
                  <a:cubicBezTo>
                    <a:pt x="8669" y="21121"/>
                    <a:pt x="8615" y="21284"/>
                    <a:pt x="8971" y="21272"/>
                  </a:cubicBezTo>
                  <a:cubicBezTo>
                    <a:pt x="9272" y="21260"/>
                    <a:pt x="9135" y="21110"/>
                    <a:pt x="9135" y="21028"/>
                  </a:cubicBezTo>
                  <a:cubicBezTo>
                    <a:pt x="9053" y="19671"/>
                    <a:pt x="9272" y="18302"/>
                    <a:pt x="9382" y="16945"/>
                  </a:cubicBezTo>
                  <a:cubicBezTo>
                    <a:pt x="9382" y="16829"/>
                    <a:pt x="9601" y="16620"/>
                    <a:pt x="9190" y="16609"/>
                  </a:cubicBezTo>
                  <a:cubicBezTo>
                    <a:pt x="8806" y="16597"/>
                    <a:pt x="8889" y="16817"/>
                    <a:pt x="8889" y="16945"/>
                  </a:cubicBezTo>
                  <a:cubicBezTo>
                    <a:pt x="8861" y="17687"/>
                    <a:pt x="8889" y="18430"/>
                    <a:pt x="8889" y="19172"/>
                  </a:cubicBezTo>
                  <a:cubicBezTo>
                    <a:pt x="8806" y="19172"/>
                    <a:pt x="8752" y="19172"/>
                    <a:pt x="8669" y="19172"/>
                  </a:cubicBezTo>
                  <a:close/>
                  <a:moveTo>
                    <a:pt x="2831" y="18267"/>
                  </a:moveTo>
                  <a:cubicBezTo>
                    <a:pt x="2721" y="17293"/>
                    <a:pt x="2447" y="16330"/>
                    <a:pt x="2447" y="15356"/>
                  </a:cubicBezTo>
                  <a:cubicBezTo>
                    <a:pt x="2447" y="15298"/>
                    <a:pt x="2447" y="15205"/>
                    <a:pt x="2228" y="15205"/>
                  </a:cubicBezTo>
                  <a:cubicBezTo>
                    <a:pt x="1926" y="15205"/>
                    <a:pt x="1954" y="15321"/>
                    <a:pt x="1954" y="15402"/>
                  </a:cubicBezTo>
                  <a:cubicBezTo>
                    <a:pt x="1954" y="16353"/>
                    <a:pt x="2008" y="17293"/>
                    <a:pt x="2420" y="18221"/>
                  </a:cubicBezTo>
                  <a:cubicBezTo>
                    <a:pt x="2447" y="18291"/>
                    <a:pt x="2474" y="18383"/>
                    <a:pt x="2694" y="18395"/>
                  </a:cubicBezTo>
                  <a:cubicBezTo>
                    <a:pt x="2858" y="18360"/>
                    <a:pt x="2831" y="18302"/>
                    <a:pt x="2831" y="18267"/>
                  </a:cubicBezTo>
                  <a:close/>
                  <a:moveTo>
                    <a:pt x="3653" y="17722"/>
                  </a:moveTo>
                  <a:cubicBezTo>
                    <a:pt x="3790" y="18441"/>
                    <a:pt x="3927" y="19161"/>
                    <a:pt x="4366" y="19868"/>
                  </a:cubicBezTo>
                  <a:cubicBezTo>
                    <a:pt x="4421" y="19961"/>
                    <a:pt x="4393" y="20135"/>
                    <a:pt x="4750" y="20089"/>
                  </a:cubicBezTo>
                  <a:cubicBezTo>
                    <a:pt x="5051" y="20054"/>
                    <a:pt x="4887" y="19903"/>
                    <a:pt x="4832" y="19810"/>
                  </a:cubicBezTo>
                  <a:cubicBezTo>
                    <a:pt x="4722" y="19509"/>
                    <a:pt x="4613" y="19196"/>
                    <a:pt x="4448" y="18906"/>
                  </a:cubicBezTo>
                  <a:cubicBezTo>
                    <a:pt x="4119" y="18325"/>
                    <a:pt x="4311" y="17711"/>
                    <a:pt x="3927" y="17131"/>
                  </a:cubicBezTo>
                  <a:cubicBezTo>
                    <a:pt x="3872" y="17061"/>
                    <a:pt x="3872" y="16968"/>
                    <a:pt x="3708" y="16968"/>
                  </a:cubicBezTo>
                  <a:cubicBezTo>
                    <a:pt x="3461" y="16968"/>
                    <a:pt x="3516" y="17073"/>
                    <a:pt x="3516" y="17154"/>
                  </a:cubicBezTo>
                  <a:cubicBezTo>
                    <a:pt x="3544" y="17339"/>
                    <a:pt x="3626" y="17537"/>
                    <a:pt x="3653" y="17722"/>
                  </a:cubicBezTo>
                  <a:close/>
                  <a:moveTo>
                    <a:pt x="1214" y="18906"/>
                  </a:moveTo>
                  <a:cubicBezTo>
                    <a:pt x="1351" y="19242"/>
                    <a:pt x="1515" y="19567"/>
                    <a:pt x="1652" y="19903"/>
                  </a:cubicBezTo>
                  <a:cubicBezTo>
                    <a:pt x="1871" y="20402"/>
                    <a:pt x="2063" y="20912"/>
                    <a:pt x="2639" y="21376"/>
                  </a:cubicBezTo>
                  <a:cubicBezTo>
                    <a:pt x="2721" y="21446"/>
                    <a:pt x="2803" y="21562"/>
                    <a:pt x="3078" y="21504"/>
                  </a:cubicBezTo>
                  <a:cubicBezTo>
                    <a:pt x="3269" y="21458"/>
                    <a:pt x="3132" y="21353"/>
                    <a:pt x="3050" y="21295"/>
                  </a:cubicBezTo>
                  <a:cubicBezTo>
                    <a:pt x="2694" y="20959"/>
                    <a:pt x="2502" y="20599"/>
                    <a:pt x="2337" y="20240"/>
                  </a:cubicBezTo>
                  <a:cubicBezTo>
                    <a:pt x="2118" y="19810"/>
                    <a:pt x="1926" y="19370"/>
                    <a:pt x="1707" y="18940"/>
                  </a:cubicBezTo>
                  <a:cubicBezTo>
                    <a:pt x="1652" y="18847"/>
                    <a:pt x="1652" y="18743"/>
                    <a:pt x="1378" y="18720"/>
                  </a:cubicBezTo>
                  <a:cubicBezTo>
                    <a:pt x="1131" y="18743"/>
                    <a:pt x="1186" y="18824"/>
                    <a:pt x="1214" y="18906"/>
                  </a:cubicBezTo>
                  <a:close/>
                  <a:moveTo>
                    <a:pt x="14453" y="20414"/>
                  </a:moveTo>
                  <a:cubicBezTo>
                    <a:pt x="14481" y="20483"/>
                    <a:pt x="14508" y="20564"/>
                    <a:pt x="14700" y="20564"/>
                  </a:cubicBezTo>
                  <a:cubicBezTo>
                    <a:pt x="14947" y="20564"/>
                    <a:pt x="14974" y="20472"/>
                    <a:pt x="14974" y="20390"/>
                  </a:cubicBezTo>
                  <a:cubicBezTo>
                    <a:pt x="14974" y="20182"/>
                    <a:pt x="14919" y="19961"/>
                    <a:pt x="14947" y="19752"/>
                  </a:cubicBezTo>
                  <a:cubicBezTo>
                    <a:pt x="15001" y="19254"/>
                    <a:pt x="14892" y="18743"/>
                    <a:pt x="15221" y="18256"/>
                  </a:cubicBezTo>
                  <a:cubicBezTo>
                    <a:pt x="15248" y="18198"/>
                    <a:pt x="15303" y="18128"/>
                    <a:pt x="15111" y="18105"/>
                  </a:cubicBezTo>
                  <a:cubicBezTo>
                    <a:pt x="14892" y="18082"/>
                    <a:pt x="14837" y="18163"/>
                    <a:pt x="14782" y="18221"/>
                  </a:cubicBezTo>
                  <a:cubicBezTo>
                    <a:pt x="14727" y="18291"/>
                    <a:pt x="14672" y="18372"/>
                    <a:pt x="14645" y="18441"/>
                  </a:cubicBezTo>
                  <a:cubicBezTo>
                    <a:pt x="14481" y="18824"/>
                    <a:pt x="14426" y="19207"/>
                    <a:pt x="14453" y="19497"/>
                  </a:cubicBezTo>
                  <a:cubicBezTo>
                    <a:pt x="14398" y="19868"/>
                    <a:pt x="14344" y="20147"/>
                    <a:pt x="14453" y="20414"/>
                  </a:cubicBezTo>
                  <a:close/>
                  <a:moveTo>
                    <a:pt x="638" y="16145"/>
                  </a:moveTo>
                  <a:cubicBezTo>
                    <a:pt x="611" y="16087"/>
                    <a:pt x="583" y="16017"/>
                    <a:pt x="419" y="16017"/>
                  </a:cubicBezTo>
                  <a:cubicBezTo>
                    <a:pt x="199" y="16017"/>
                    <a:pt x="145" y="16087"/>
                    <a:pt x="145" y="16156"/>
                  </a:cubicBezTo>
                  <a:cubicBezTo>
                    <a:pt x="145" y="16446"/>
                    <a:pt x="172" y="16736"/>
                    <a:pt x="336" y="17015"/>
                  </a:cubicBezTo>
                  <a:cubicBezTo>
                    <a:pt x="446" y="17223"/>
                    <a:pt x="446" y="17432"/>
                    <a:pt x="885" y="17595"/>
                  </a:cubicBezTo>
                  <a:cubicBezTo>
                    <a:pt x="693" y="17119"/>
                    <a:pt x="802" y="16632"/>
                    <a:pt x="638" y="16145"/>
                  </a:cubicBezTo>
                  <a:close/>
                </a:path>
              </a:pathLst>
            </a:custGeom>
            <a:solidFill>
              <a:schemeClr val="accent5">
                <a:lumMod val="50000"/>
              </a:schemeClr>
            </a:solidFill>
            <a:ln w="12700">
              <a:miter lim="400000"/>
            </a:ln>
          </p:spPr>
          <p:txBody>
            <a:bodyPr lIns="38100" tIns="38100" rIns="38100" bIns="38100" anchor="ctr"/>
            <a:lstStyle/>
            <a:p>
              <a:pPr>
                <a:defRPr sz="3000">
                  <a:solidFill>
                    <a:srgbClr val="FFFFFF"/>
                  </a:solidFill>
                </a:defRPr>
              </a:pPr>
              <a:endParaRPr/>
            </a:p>
          </p:txBody>
        </p:sp>
        <p:sp>
          <p:nvSpPr>
            <p:cNvPr id="27" name="Shape">
              <a:extLst>
                <a:ext uri="{FF2B5EF4-FFF2-40B4-BE49-F238E27FC236}">
                  <a16:creationId xmlns:a16="http://schemas.microsoft.com/office/drawing/2014/main" id="{551BD9A9-A868-A1CD-2938-5758481D143C}"/>
                </a:ext>
              </a:extLst>
            </p:cNvPr>
            <p:cNvSpPr/>
            <p:nvPr/>
          </p:nvSpPr>
          <p:spPr>
            <a:xfrm>
              <a:off x="2641600" y="1409700"/>
              <a:ext cx="6674" cy="6350"/>
            </a:xfrm>
            <a:custGeom>
              <a:avLst/>
              <a:gdLst/>
              <a:ahLst/>
              <a:cxnLst>
                <a:cxn ang="0">
                  <a:pos x="wd2" y="hd2"/>
                </a:cxn>
                <a:cxn ang="5400000">
                  <a:pos x="wd2" y="hd2"/>
                </a:cxn>
                <a:cxn ang="10800000">
                  <a:pos x="wd2" y="hd2"/>
                </a:cxn>
                <a:cxn ang="16200000">
                  <a:pos x="wd2" y="hd2"/>
                </a:cxn>
              </a:cxnLst>
              <a:rect l="0" t="0" r="r" b="b"/>
              <a:pathLst>
                <a:path w="18917" h="21600" extrusionOk="0">
                  <a:moveTo>
                    <a:pt x="0" y="0"/>
                  </a:moveTo>
                  <a:cubicBezTo>
                    <a:pt x="14400" y="0"/>
                    <a:pt x="21600" y="4320"/>
                    <a:pt x="18000" y="21600"/>
                  </a:cubicBezTo>
                  <a:cubicBezTo>
                    <a:pt x="7200" y="21600"/>
                    <a:pt x="0" y="17280"/>
                    <a:pt x="0" y="0"/>
                  </a:cubicBezTo>
                  <a:close/>
                </a:path>
              </a:pathLst>
            </a:custGeom>
            <a:solidFill>
              <a:srgbClr val="F9F2EA"/>
            </a:solidFill>
            <a:ln w="12700">
              <a:miter lim="400000"/>
            </a:ln>
          </p:spPr>
          <p:txBody>
            <a:bodyPr lIns="38100" tIns="38100" rIns="38100" bIns="38100" anchor="ctr"/>
            <a:lstStyle/>
            <a:p>
              <a:pPr>
                <a:defRPr sz="3000">
                  <a:solidFill>
                    <a:srgbClr val="FFFFFF"/>
                  </a:solidFill>
                </a:defRPr>
              </a:pPr>
              <a:endParaRPr/>
            </a:p>
          </p:txBody>
        </p:sp>
      </p:grpSp>
    </p:spTree>
    <p:extLst>
      <p:ext uri="{BB962C8B-B14F-4D97-AF65-F5344CB8AC3E}">
        <p14:creationId xmlns:p14="http://schemas.microsoft.com/office/powerpoint/2010/main" val="35421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a:prstGeom prst="rect">
            <a:avLst/>
          </a:prstGeom>
        </p:spPr>
        <p:txBody>
          <a:bodyPr/>
          <a:lstStyle/>
          <a:p>
            <a:r>
              <a:rPr lang="en-US"/>
              <a:t>Click to edit Master title style</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a:prstGeom prst="rect">
            <a:avLst/>
          </a:prstGeom>
        </p:spPr>
        <p:txBody>
          <a:bodyPr vert="horz" lIns="91440" tIns="45720" rIns="91440" bIns="45720" rtlCol="0" anchor="ctr">
            <a:normAutofit/>
          </a:bodyPr>
          <a:lstStyle>
            <a:lvl1pPr marL="0" indent="0">
              <a:buNone/>
              <a:defRPr lang="en-US" sz="4400" b="1" dirty="0">
                <a:solidFill>
                  <a:schemeClr val="tx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677206" y="4033186"/>
            <a:ext cx="2435282" cy="2646878"/>
          </a:xfrm>
          <a:prstGeom prst="rect">
            <a:avLst/>
          </a:prstGeom>
          <a:noFill/>
        </p:spPr>
        <p:txBody>
          <a:bodyPr wrap="none" rtlCol="0">
            <a:spAutoFit/>
          </a:bodyPr>
          <a:lstStyle/>
          <a:p>
            <a:pPr algn="ctr"/>
            <a:r>
              <a:rPr lang="en-US" sz="16600" dirty="0">
                <a:solidFill>
                  <a:schemeClr val="tx1"/>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697757" y="6124726"/>
            <a:ext cx="2394180" cy="564999"/>
          </a:xfrm>
          <a:prstGeom prst="rect">
            <a:avLst/>
          </a:prstGeom>
        </p:spPr>
        <p:txBody>
          <a:bodyPr anchor="ctr"/>
          <a:lstStyle>
            <a:lvl1pPr marL="0" indent="0" algn="ctr">
              <a:buNone/>
              <a:defRPr/>
            </a:lvl1pPr>
          </a:lstStyle>
          <a:p>
            <a:pPr lvl="0"/>
            <a:r>
              <a:rPr lang="en-US" dirty="0"/>
              <a:t>Font name</a:t>
            </a:r>
          </a:p>
        </p:txBody>
      </p:sp>
      <p:sp>
        <p:nvSpPr>
          <p:cNvPr id="91" name="TextBox 90">
            <a:extLst>
              <a:ext uri="{FF2B5EF4-FFF2-40B4-BE49-F238E27FC236}">
                <a16:creationId xmlns:a16="http://schemas.microsoft.com/office/drawing/2014/main" id="{59DB07F4-2F4D-4904-9DDA-6D453F791811}"/>
              </a:ext>
            </a:extLst>
          </p:cNvPr>
          <p:cNvSpPr txBox="1"/>
          <p:nvPr userDrawn="1"/>
        </p:nvSpPr>
        <p:spPr>
          <a:xfrm>
            <a:off x="7664716" y="4033186"/>
            <a:ext cx="2435282" cy="2646878"/>
          </a:xfrm>
          <a:prstGeom prst="rect">
            <a:avLst/>
          </a:prstGeom>
          <a:noFill/>
        </p:spPr>
        <p:txBody>
          <a:bodyPr wrap="none" rtlCol="0">
            <a:spAutoFit/>
          </a:bodyPr>
          <a:lstStyle/>
          <a:p>
            <a:pPr algn="ctr"/>
            <a:r>
              <a:rPr lang="en-US" sz="16600" dirty="0">
                <a:solidFill>
                  <a:schemeClr val="tx1"/>
                </a:solidFill>
                <a:latin typeface="+mj-lt"/>
              </a:rPr>
              <a:t>Aa</a:t>
            </a:r>
          </a:p>
        </p:txBody>
      </p:sp>
      <p:sp>
        <p:nvSpPr>
          <p:cNvPr id="92" name="Text Placeholder 7">
            <a:extLst>
              <a:ext uri="{FF2B5EF4-FFF2-40B4-BE49-F238E27FC236}">
                <a16:creationId xmlns:a16="http://schemas.microsoft.com/office/drawing/2014/main" id="{72303254-B5A5-44B0-8D71-FB4149C10B7E}"/>
              </a:ext>
            </a:extLst>
          </p:cNvPr>
          <p:cNvSpPr>
            <a:spLocks noGrp="1"/>
          </p:cNvSpPr>
          <p:nvPr userDrawn="1">
            <p:ph type="body" sz="quarter" idx="12" hasCustomPrompt="1"/>
          </p:nvPr>
        </p:nvSpPr>
        <p:spPr>
          <a:xfrm>
            <a:off x="7685267" y="6124726"/>
            <a:ext cx="2394180" cy="564999"/>
          </a:xfrm>
          <a:prstGeom prst="rect">
            <a:avLst/>
          </a:prstGeom>
        </p:spPr>
        <p:txBody>
          <a:bodyPr anchor="ctr"/>
          <a:lstStyle>
            <a:lvl1pPr marL="0" indent="0" algn="ctr">
              <a:buNone/>
              <a:defRPr>
                <a:latin typeface="Calibri Light" panose="020F0302020204030204" pitchFamily="34" charset="0"/>
                <a:cs typeface="Calibri Light" panose="020F0302020204030204" pitchFamily="34" charset="0"/>
              </a:defRPr>
            </a:lvl1pPr>
          </a:lstStyle>
          <a:p>
            <a:pPr lvl="0"/>
            <a:r>
              <a:rPr lang="en-US" dirty="0"/>
              <a:t>Font name</a:t>
            </a:r>
          </a:p>
        </p:txBody>
      </p:sp>
      <p:grpSp>
        <p:nvGrpSpPr>
          <p:cNvPr id="2" name="Group 1">
            <a:extLst>
              <a:ext uri="{FF2B5EF4-FFF2-40B4-BE49-F238E27FC236}">
                <a16:creationId xmlns:a16="http://schemas.microsoft.com/office/drawing/2014/main" id="{5DDA4EE0-44E4-361B-C80F-89633EA89735}"/>
              </a:ext>
            </a:extLst>
          </p:cNvPr>
          <p:cNvGrpSpPr/>
          <p:nvPr userDrawn="1"/>
        </p:nvGrpSpPr>
        <p:grpSpPr>
          <a:xfrm>
            <a:off x="838199" y="1830763"/>
            <a:ext cx="10515601" cy="1741127"/>
            <a:chOff x="838199" y="1830763"/>
            <a:chExt cx="10515601" cy="1741127"/>
          </a:xfrm>
        </p:grpSpPr>
        <p:sp>
          <p:nvSpPr>
            <p:cNvPr id="3" name="Rectangle 2">
              <a:extLst>
                <a:ext uri="{FF2B5EF4-FFF2-40B4-BE49-F238E27FC236}">
                  <a16:creationId xmlns:a16="http://schemas.microsoft.com/office/drawing/2014/main" id="{7B84B31B-20C3-6F2C-3AE1-ED4F73017137}"/>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 name="Rectangle 3">
              <a:extLst>
                <a:ext uri="{FF2B5EF4-FFF2-40B4-BE49-F238E27FC236}">
                  <a16:creationId xmlns:a16="http://schemas.microsoft.com/office/drawing/2014/main" id="{6EE9E82C-DA1D-B23B-F0CF-020BA2C72372}"/>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 name="Rectangle 4">
              <a:extLst>
                <a:ext uri="{FF2B5EF4-FFF2-40B4-BE49-F238E27FC236}">
                  <a16:creationId xmlns:a16="http://schemas.microsoft.com/office/drawing/2014/main" id="{C0FFFEB7-968D-CFBF-02DA-FC5E48B6AC50}"/>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 name="Rectangle 5">
              <a:extLst>
                <a:ext uri="{FF2B5EF4-FFF2-40B4-BE49-F238E27FC236}">
                  <a16:creationId xmlns:a16="http://schemas.microsoft.com/office/drawing/2014/main" id="{DB58871F-48B2-39F7-2B4A-866EDB40DA1F}"/>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7" name="Rectangle 6">
              <a:extLst>
                <a:ext uri="{FF2B5EF4-FFF2-40B4-BE49-F238E27FC236}">
                  <a16:creationId xmlns:a16="http://schemas.microsoft.com/office/drawing/2014/main" id="{914FACF8-8185-A1B9-1843-52ACE4FEF222}"/>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8" name="Rectangle 7">
              <a:extLst>
                <a:ext uri="{FF2B5EF4-FFF2-40B4-BE49-F238E27FC236}">
                  <a16:creationId xmlns:a16="http://schemas.microsoft.com/office/drawing/2014/main" id="{8377A20A-88DB-E42E-389A-06F459591E01}"/>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9" name="Rectangle 8">
              <a:extLst>
                <a:ext uri="{FF2B5EF4-FFF2-40B4-BE49-F238E27FC236}">
                  <a16:creationId xmlns:a16="http://schemas.microsoft.com/office/drawing/2014/main" id="{58D1C59B-457B-13F6-CB49-4B455ADEFE13}"/>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0" name="Rectangle 9">
              <a:extLst>
                <a:ext uri="{FF2B5EF4-FFF2-40B4-BE49-F238E27FC236}">
                  <a16:creationId xmlns:a16="http://schemas.microsoft.com/office/drawing/2014/main" id="{EDC00C76-79D8-9BC8-D07B-B38F87DF4239}"/>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1" name="Rectangle 10">
              <a:extLst>
                <a:ext uri="{FF2B5EF4-FFF2-40B4-BE49-F238E27FC236}">
                  <a16:creationId xmlns:a16="http://schemas.microsoft.com/office/drawing/2014/main" id="{D14D96C3-BDB4-D6C2-89CF-C5D99ED9B600}"/>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3" name="Rectangle 12">
              <a:extLst>
                <a:ext uri="{FF2B5EF4-FFF2-40B4-BE49-F238E27FC236}">
                  <a16:creationId xmlns:a16="http://schemas.microsoft.com/office/drawing/2014/main" id="{C96F3377-91B3-789C-58C6-20CC889D89AB}"/>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4" name="Rectangle 13">
              <a:extLst>
                <a:ext uri="{FF2B5EF4-FFF2-40B4-BE49-F238E27FC236}">
                  <a16:creationId xmlns:a16="http://schemas.microsoft.com/office/drawing/2014/main" id="{323E4FAF-2959-ECD1-6532-1EB64062EEA2}"/>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5" name="Rectangle 14">
              <a:extLst>
                <a:ext uri="{FF2B5EF4-FFF2-40B4-BE49-F238E27FC236}">
                  <a16:creationId xmlns:a16="http://schemas.microsoft.com/office/drawing/2014/main" id="{093FD330-B74C-754E-D87D-0550035BDE9D}"/>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6" name="Rectangle 15">
              <a:extLst>
                <a:ext uri="{FF2B5EF4-FFF2-40B4-BE49-F238E27FC236}">
                  <a16:creationId xmlns:a16="http://schemas.microsoft.com/office/drawing/2014/main" id="{E95C8D6C-1B56-945E-A944-6FA4487DA82C}"/>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 name="Rectangle 16">
              <a:extLst>
                <a:ext uri="{FF2B5EF4-FFF2-40B4-BE49-F238E27FC236}">
                  <a16:creationId xmlns:a16="http://schemas.microsoft.com/office/drawing/2014/main" id="{42FEF3EF-9D71-A542-9858-86456AEA2C2F}"/>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 name="Rectangle 17">
              <a:extLst>
                <a:ext uri="{FF2B5EF4-FFF2-40B4-BE49-F238E27FC236}">
                  <a16:creationId xmlns:a16="http://schemas.microsoft.com/office/drawing/2014/main" id="{AB55D5D3-5991-B707-E9D7-36F483491B73}"/>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 name="Rectangle 18">
              <a:extLst>
                <a:ext uri="{FF2B5EF4-FFF2-40B4-BE49-F238E27FC236}">
                  <a16:creationId xmlns:a16="http://schemas.microsoft.com/office/drawing/2014/main" id="{73570F62-CB81-079B-5750-0E2BA19EE0AA}"/>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 name="Rectangle 19">
              <a:extLst>
                <a:ext uri="{FF2B5EF4-FFF2-40B4-BE49-F238E27FC236}">
                  <a16:creationId xmlns:a16="http://schemas.microsoft.com/office/drawing/2014/main" id="{6239B01B-8522-A945-4A64-5A697B7C203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 name="Rectangle 20">
              <a:extLst>
                <a:ext uri="{FF2B5EF4-FFF2-40B4-BE49-F238E27FC236}">
                  <a16:creationId xmlns:a16="http://schemas.microsoft.com/office/drawing/2014/main" id="{472C9A0A-DFBF-0832-44B2-52C826C7CB5C}"/>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 name="Rectangle 21">
              <a:extLst>
                <a:ext uri="{FF2B5EF4-FFF2-40B4-BE49-F238E27FC236}">
                  <a16:creationId xmlns:a16="http://schemas.microsoft.com/office/drawing/2014/main" id="{7D499A1F-A423-E615-66F1-D0C922D3DFFD}"/>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 name="Rectangle 22">
              <a:extLst>
                <a:ext uri="{FF2B5EF4-FFF2-40B4-BE49-F238E27FC236}">
                  <a16:creationId xmlns:a16="http://schemas.microsoft.com/office/drawing/2014/main" id="{969ACD0D-B497-A165-7DCD-6835D1762737}"/>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 name="Rectangle 23">
              <a:extLst>
                <a:ext uri="{FF2B5EF4-FFF2-40B4-BE49-F238E27FC236}">
                  <a16:creationId xmlns:a16="http://schemas.microsoft.com/office/drawing/2014/main" id="{0537EA59-A2AB-0B7A-775A-F64A48EA07A3}"/>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5" name="Rectangle 24">
              <a:extLst>
                <a:ext uri="{FF2B5EF4-FFF2-40B4-BE49-F238E27FC236}">
                  <a16:creationId xmlns:a16="http://schemas.microsoft.com/office/drawing/2014/main" id="{CDC8D5E8-5297-390E-352D-5755CDAD0DF5}"/>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6" name="Rectangle 25">
              <a:extLst>
                <a:ext uri="{FF2B5EF4-FFF2-40B4-BE49-F238E27FC236}">
                  <a16:creationId xmlns:a16="http://schemas.microsoft.com/office/drawing/2014/main" id="{DFE3F7F2-C932-378D-962E-A8C412D22539}"/>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7" name="Rectangle 26">
              <a:extLst>
                <a:ext uri="{FF2B5EF4-FFF2-40B4-BE49-F238E27FC236}">
                  <a16:creationId xmlns:a16="http://schemas.microsoft.com/office/drawing/2014/main" id="{08BD4092-8AA5-8FC8-A13D-75BE4BBC1633}"/>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8" name="Rectangle 27">
              <a:extLst>
                <a:ext uri="{FF2B5EF4-FFF2-40B4-BE49-F238E27FC236}">
                  <a16:creationId xmlns:a16="http://schemas.microsoft.com/office/drawing/2014/main" id="{BC238CAF-9025-0E46-3AE1-9FCE825C7BDE}"/>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9" name="Rectangle 28">
              <a:extLst>
                <a:ext uri="{FF2B5EF4-FFF2-40B4-BE49-F238E27FC236}">
                  <a16:creationId xmlns:a16="http://schemas.microsoft.com/office/drawing/2014/main" id="{1306B801-7E29-47A1-26E7-BB8BE52DA3F5}"/>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0" name="Rectangle 29">
              <a:extLst>
                <a:ext uri="{FF2B5EF4-FFF2-40B4-BE49-F238E27FC236}">
                  <a16:creationId xmlns:a16="http://schemas.microsoft.com/office/drawing/2014/main" id="{0AE1FA84-BF2A-C64B-EC4B-302039854AEA}"/>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1" name="Rectangle 30">
              <a:extLst>
                <a:ext uri="{FF2B5EF4-FFF2-40B4-BE49-F238E27FC236}">
                  <a16:creationId xmlns:a16="http://schemas.microsoft.com/office/drawing/2014/main" id="{2FE404BE-5FC1-5D53-130F-9174A493B74E}"/>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2" name="Rectangle 31">
              <a:extLst>
                <a:ext uri="{FF2B5EF4-FFF2-40B4-BE49-F238E27FC236}">
                  <a16:creationId xmlns:a16="http://schemas.microsoft.com/office/drawing/2014/main" id="{BA077819-8697-80D8-D431-A07CFE54F5D7}"/>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3" name="Rectangle 32">
              <a:extLst>
                <a:ext uri="{FF2B5EF4-FFF2-40B4-BE49-F238E27FC236}">
                  <a16:creationId xmlns:a16="http://schemas.microsoft.com/office/drawing/2014/main" id="{7DD52F4E-42EA-5378-440E-0A7B65E2BD4A}"/>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4" name="Rectangle 33">
              <a:extLst>
                <a:ext uri="{FF2B5EF4-FFF2-40B4-BE49-F238E27FC236}">
                  <a16:creationId xmlns:a16="http://schemas.microsoft.com/office/drawing/2014/main" id="{29825D14-EFDD-8502-CC4B-6A03065C8C7F}"/>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5" name="Rectangle 34">
              <a:extLst>
                <a:ext uri="{FF2B5EF4-FFF2-40B4-BE49-F238E27FC236}">
                  <a16:creationId xmlns:a16="http://schemas.microsoft.com/office/drawing/2014/main" id="{6689CBBB-F01B-13D5-0A2A-665FC304D0C1}"/>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6" name="Rectangle 35">
              <a:extLst>
                <a:ext uri="{FF2B5EF4-FFF2-40B4-BE49-F238E27FC236}">
                  <a16:creationId xmlns:a16="http://schemas.microsoft.com/office/drawing/2014/main" id="{01E174E1-ADC3-56FF-0951-855686344865}"/>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7" name="Rectangle 36">
              <a:extLst>
                <a:ext uri="{FF2B5EF4-FFF2-40B4-BE49-F238E27FC236}">
                  <a16:creationId xmlns:a16="http://schemas.microsoft.com/office/drawing/2014/main" id="{CD3A8646-D143-1DB0-EF75-5A7FEB1B64DD}"/>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8" name="Rectangle 37">
              <a:extLst>
                <a:ext uri="{FF2B5EF4-FFF2-40B4-BE49-F238E27FC236}">
                  <a16:creationId xmlns:a16="http://schemas.microsoft.com/office/drawing/2014/main" id="{4D1F4234-D28E-FFDC-4097-2A8242A8A013}"/>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39" name="Rectangle 38">
              <a:extLst>
                <a:ext uri="{FF2B5EF4-FFF2-40B4-BE49-F238E27FC236}">
                  <a16:creationId xmlns:a16="http://schemas.microsoft.com/office/drawing/2014/main" id="{FA50D64F-59E7-45BB-3944-DFFF7A5D2727}"/>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0" name="Rectangle 39">
              <a:extLst>
                <a:ext uri="{FF2B5EF4-FFF2-40B4-BE49-F238E27FC236}">
                  <a16:creationId xmlns:a16="http://schemas.microsoft.com/office/drawing/2014/main" id="{B6ED2ACC-5A80-6921-BF52-1B90BA54DD06}"/>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1" name="Rectangle 40">
              <a:extLst>
                <a:ext uri="{FF2B5EF4-FFF2-40B4-BE49-F238E27FC236}">
                  <a16:creationId xmlns:a16="http://schemas.microsoft.com/office/drawing/2014/main" id="{78FA4F41-0A37-4BB1-EEB2-5F2C3AD7F7D9}"/>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2" name="Rectangle 41">
              <a:extLst>
                <a:ext uri="{FF2B5EF4-FFF2-40B4-BE49-F238E27FC236}">
                  <a16:creationId xmlns:a16="http://schemas.microsoft.com/office/drawing/2014/main" id="{DDBD0F83-F4EA-FB7D-A688-268E1991DEFC}"/>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3" name="Rectangle 42">
              <a:extLst>
                <a:ext uri="{FF2B5EF4-FFF2-40B4-BE49-F238E27FC236}">
                  <a16:creationId xmlns:a16="http://schemas.microsoft.com/office/drawing/2014/main" id="{0BFC8B93-454A-D356-C9C7-A43E838C2F2B}"/>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4" name="Rectangle 43">
              <a:extLst>
                <a:ext uri="{FF2B5EF4-FFF2-40B4-BE49-F238E27FC236}">
                  <a16:creationId xmlns:a16="http://schemas.microsoft.com/office/drawing/2014/main" id="{ED831E8E-6203-973D-989C-CA8C6433CF69}"/>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5" name="Rectangle 44">
              <a:extLst>
                <a:ext uri="{FF2B5EF4-FFF2-40B4-BE49-F238E27FC236}">
                  <a16:creationId xmlns:a16="http://schemas.microsoft.com/office/drawing/2014/main" id="{11CEF18A-A784-4801-675C-66CDF366B1F2}"/>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46" name="Rectangle 45">
              <a:extLst>
                <a:ext uri="{FF2B5EF4-FFF2-40B4-BE49-F238E27FC236}">
                  <a16:creationId xmlns:a16="http://schemas.microsoft.com/office/drawing/2014/main" id="{127B5BFA-58BF-621E-F6D7-EAC2E340C4FC}"/>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7" name="Rectangle 46">
              <a:extLst>
                <a:ext uri="{FF2B5EF4-FFF2-40B4-BE49-F238E27FC236}">
                  <a16:creationId xmlns:a16="http://schemas.microsoft.com/office/drawing/2014/main" id="{39023B8E-CA8C-BDF1-2467-3CF848EC1DE4}"/>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8" name="Rectangle 47">
              <a:extLst>
                <a:ext uri="{FF2B5EF4-FFF2-40B4-BE49-F238E27FC236}">
                  <a16:creationId xmlns:a16="http://schemas.microsoft.com/office/drawing/2014/main" id="{879150E6-B7CA-2486-8476-91EBD56E4AE6}"/>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49" name="Rectangle 48">
              <a:extLst>
                <a:ext uri="{FF2B5EF4-FFF2-40B4-BE49-F238E27FC236}">
                  <a16:creationId xmlns:a16="http://schemas.microsoft.com/office/drawing/2014/main" id="{C4D17139-238C-218C-1F0A-7BAFF22F8A0A}"/>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50" name="Rectangle 49">
              <a:extLst>
                <a:ext uri="{FF2B5EF4-FFF2-40B4-BE49-F238E27FC236}">
                  <a16:creationId xmlns:a16="http://schemas.microsoft.com/office/drawing/2014/main" id="{1C52312A-BEFC-A906-AA7A-3DF426DD6F19}"/>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1" name="Rectangle 50">
              <a:extLst>
                <a:ext uri="{FF2B5EF4-FFF2-40B4-BE49-F238E27FC236}">
                  <a16:creationId xmlns:a16="http://schemas.microsoft.com/office/drawing/2014/main" id="{AE995B27-6F37-2805-2265-471D40024336}"/>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2" name="Rectangle 51">
              <a:extLst>
                <a:ext uri="{FF2B5EF4-FFF2-40B4-BE49-F238E27FC236}">
                  <a16:creationId xmlns:a16="http://schemas.microsoft.com/office/drawing/2014/main" id="{3FD4B04A-8D14-7AAB-A132-55F53ECD763E}"/>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3" name="Rectangle 52">
              <a:extLst>
                <a:ext uri="{FF2B5EF4-FFF2-40B4-BE49-F238E27FC236}">
                  <a16:creationId xmlns:a16="http://schemas.microsoft.com/office/drawing/2014/main" id="{5752490D-E9E7-98F9-C7FC-7C7908B0268B}"/>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4" name="Rectangle 53">
              <a:extLst>
                <a:ext uri="{FF2B5EF4-FFF2-40B4-BE49-F238E27FC236}">
                  <a16:creationId xmlns:a16="http://schemas.microsoft.com/office/drawing/2014/main" id="{693F835A-0F28-F6E1-EED5-819CAE2A10E1}"/>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5" name="Rectangle 54">
              <a:extLst>
                <a:ext uri="{FF2B5EF4-FFF2-40B4-BE49-F238E27FC236}">
                  <a16:creationId xmlns:a16="http://schemas.microsoft.com/office/drawing/2014/main" id="{A52D40C7-379C-5489-6339-FADDFAC58E95}"/>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6" name="Rectangle 55">
              <a:extLst>
                <a:ext uri="{FF2B5EF4-FFF2-40B4-BE49-F238E27FC236}">
                  <a16:creationId xmlns:a16="http://schemas.microsoft.com/office/drawing/2014/main" id="{C5031201-DCC7-4137-E0E8-7C1300C3EC69}"/>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7" name="Rectangle 56">
              <a:extLst>
                <a:ext uri="{FF2B5EF4-FFF2-40B4-BE49-F238E27FC236}">
                  <a16:creationId xmlns:a16="http://schemas.microsoft.com/office/drawing/2014/main" id="{2E0C2748-9D8D-D7D2-EC31-88ACD1C53E22}"/>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8" name="Rectangle 57">
              <a:extLst>
                <a:ext uri="{FF2B5EF4-FFF2-40B4-BE49-F238E27FC236}">
                  <a16:creationId xmlns:a16="http://schemas.microsoft.com/office/drawing/2014/main" id="{F9DCE0E8-D374-90AC-633E-4EAA01D9C9A5}"/>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59" name="Rectangle 58">
              <a:extLst>
                <a:ext uri="{FF2B5EF4-FFF2-40B4-BE49-F238E27FC236}">
                  <a16:creationId xmlns:a16="http://schemas.microsoft.com/office/drawing/2014/main" id="{99851779-365F-DB43-0068-6E1C7948973E}"/>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0" name="Rectangle 59">
              <a:extLst>
                <a:ext uri="{FF2B5EF4-FFF2-40B4-BE49-F238E27FC236}">
                  <a16:creationId xmlns:a16="http://schemas.microsoft.com/office/drawing/2014/main" id="{66CBBE81-57EE-55F5-1D71-838CAE32B718}"/>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1" name="Rectangle 60">
              <a:extLst>
                <a:ext uri="{FF2B5EF4-FFF2-40B4-BE49-F238E27FC236}">
                  <a16:creationId xmlns:a16="http://schemas.microsoft.com/office/drawing/2014/main" id="{28185C83-0780-C5E8-8B7B-1FE0F6A15B03}"/>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2" name="Rectangle 61">
              <a:extLst>
                <a:ext uri="{FF2B5EF4-FFF2-40B4-BE49-F238E27FC236}">
                  <a16:creationId xmlns:a16="http://schemas.microsoft.com/office/drawing/2014/main" id="{FD262387-B385-61CC-E3E5-CAC72F1AD03C}"/>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63" name="Rectangle 62">
              <a:extLst>
                <a:ext uri="{FF2B5EF4-FFF2-40B4-BE49-F238E27FC236}">
                  <a16:creationId xmlns:a16="http://schemas.microsoft.com/office/drawing/2014/main" id="{3B697A31-11E3-177E-4DA0-B2829EFE7EC5}"/>
                </a:ext>
              </a:extLst>
            </p:cNvPr>
            <p:cNvSpPr/>
            <p:nvPr userDrawn="1"/>
          </p:nvSpPr>
          <p:spPr>
            <a:xfrm>
              <a:off x="10459487"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Tree>
    <p:extLst>
      <p:ext uri="{BB962C8B-B14F-4D97-AF65-F5344CB8AC3E}">
        <p14:creationId xmlns:p14="http://schemas.microsoft.com/office/powerpoint/2010/main" val="3694148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5" name="TextBox 14">
            <a:extLst>
              <a:ext uri="{FF2B5EF4-FFF2-40B4-BE49-F238E27FC236}">
                <a16:creationId xmlns:a16="http://schemas.microsoft.com/office/drawing/2014/main" id="{BA46F724-D3C0-8C2C-8F9E-DABDEC9945EC}"/>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D978C6C-0F52-E7F3-DF2D-6679EC821AC3}"/>
              </a:ext>
            </a:extLst>
          </p:cNvPr>
          <p:cNvGrpSpPr/>
          <p:nvPr userDrawn="1"/>
        </p:nvGrpSpPr>
        <p:grpSpPr>
          <a:xfrm>
            <a:off x="12313760" y="-58780"/>
            <a:ext cx="1738741" cy="604829"/>
            <a:chOff x="-1808527" y="-16654"/>
            <a:chExt cx="1738741" cy="604829"/>
          </a:xfrm>
        </p:grpSpPr>
        <p:grpSp>
          <p:nvGrpSpPr>
            <p:cNvPr id="14" name="Group 13">
              <a:extLst>
                <a:ext uri="{FF2B5EF4-FFF2-40B4-BE49-F238E27FC236}">
                  <a16:creationId xmlns:a16="http://schemas.microsoft.com/office/drawing/2014/main" id="{5E3471C5-9A82-43C3-808D-33F2EB71A8F1}"/>
                </a:ext>
              </a:extLst>
            </p:cNvPr>
            <p:cNvGrpSpPr/>
            <p:nvPr userDrawn="1"/>
          </p:nvGrpSpPr>
          <p:grpSpPr>
            <a:xfrm>
              <a:off x="-1808527" y="-16654"/>
              <a:ext cx="1738741" cy="604829"/>
              <a:chOff x="-2250002" y="21447"/>
              <a:chExt cx="1738741" cy="604829"/>
            </a:xfrm>
          </p:grpSpPr>
          <p:sp>
            <p:nvSpPr>
              <p:cNvPr id="18" name="TextBox 17">
                <a:extLst>
                  <a:ext uri="{FF2B5EF4-FFF2-40B4-BE49-F238E27FC236}">
                    <a16:creationId xmlns:a16="http://schemas.microsoft.com/office/drawing/2014/main" id="{4FB560E3-7EF9-9048-F6A9-37C197F8028B}"/>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19" name="TextBox 18">
                <a:extLst>
                  <a:ext uri="{FF2B5EF4-FFF2-40B4-BE49-F238E27FC236}">
                    <a16:creationId xmlns:a16="http://schemas.microsoft.com/office/drawing/2014/main" id="{FFC23D78-0DD7-2C4A-A8A5-880006B181F4}"/>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15" name="Group 14">
              <a:extLst>
                <a:ext uri="{FF2B5EF4-FFF2-40B4-BE49-F238E27FC236}">
                  <a16:creationId xmlns:a16="http://schemas.microsoft.com/office/drawing/2014/main" id="{6772A9AC-912C-8FC5-CAB1-5F278C5C68F8}"/>
                </a:ext>
              </a:extLst>
            </p:cNvPr>
            <p:cNvGrpSpPr/>
            <p:nvPr userDrawn="1"/>
          </p:nvGrpSpPr>
          <p:grpSpPr>
            <a:xfrm>
              <a:off x="-1719071" y="218885"/>
              <a:ext cx="1547194" cy="159662"/>
              <a:chOff x="757647" y="1021854"/>
              <a:chExt cx="5325710" cy="549583"/>
            </a:xfrm>
          </p:grpSpPr>
          <p:sp>
            <p:nvSpPr>
              <p:cNvPr id="16" name="Shape">
                <a:extLst>
                  <a:ext uri="{FF2B5EF4-FFF2-40B4-BE49-F238E27FC236}">
                    <a16:creationId xmlns:a16="http://schemas.microsoft.com/office/drawing/2014/main" id="{617B5DB9-4C24-F1A3-6CA2-28F05F605FD5}"/>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D24C0502-4749-7559-C128-9CDC428B2221}"/>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20" name="Rectangle 19">
            <a:extLst>
              <a:ext uri="{FF2B5EF4-FFF2-40B4-BE49-F238E27FC236}">
                <a16:creationId xmlns:a16="http://schemas.microsoft.com/office/drawing/2014/main" id="{8B8FB3B0-10F7-BA05-EF2A-5C86EFCA2826}"/>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
        <p:nvSpPr>
          <p:cNvPr id="7" name="Rectangle 6">
            <a:extLst>
              <a:ext uri="{FF2B5EF4-FFF2-40B4-BE49-F238E27FC236}">
                <a16:creationId xmlns:a16="http://schemas.microsoft.com/office/drawing/2014/main" id="{9B2F27A9-9BDA-3216-96E0-89741AE58188}"/>
              </a:ext>
            </a:extLst>
          </p:cNvPr>
          <p:cNvSpPr/>
          <p:nvPr userDrawn="1"/>
        </p:nvSpPr>
        <p:spPr>
          <a:xfrm>
            <a:off x="0" y="6098564"/>
            <a:ext cx="12192000" cy="759436"/>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3D7B5C73-0ECF-FC6D-FBBC-F58B0BD909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66CE63EB-1EFE-661E-1BED-8567F72CAD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a:extLst>
              <a:ext uri="{FF2B5EF4-FFF2-40B4-BE49-F238E27FC236}">
                <a16:creationId xmlns:a16="http://schemas.microsoft.com/office/drawing/2014/main" id="{A93368C5-B7DC-47F2-1400-4F025F7362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3">
                    <a:lumMod val="75000"/>
                  </a:schemeClr>
                </a:solidFill>
              </a:defRPr>
            </a:lvl1pPr>
          </a:lstStyle>
          <a:p>
            <a:r>
              <a:rPr lang="en-US"/>
              <a:t>Date</a:t>
            </a:r>
          </a:p>
        </p:txBody>
      </p:sp>
      <p:sp>
        <p:nvSpPr>
          <p:cNvPr id="11" name="Footer Placeholder 4">
            <a:extLst>
              <a:ext uri="{FF2B5EF4-FFF2-40B4-BE49-F238E27FC236}">
                <a16:creationId xmlns:a16="http://schemas.microsoft.com/office/drawing/2014/main" id="{6100930E-4495-5EEF-0315-88A1B3CF31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3">
                    <a:lumMod val="75000"/>
                  </a:schemeClr>
                </a:solidFill>
              </a:defRPr>
            </a:lvl1pPr>
          </a:lstStyle>
          <a:p>
            <a:r>
              <a:rPr lang="en-US"/>
              <a:t>Your Footer Here</a:t>
            </a:r>
          </a:p>
        </p:txBody>
      </p:sp>
      <p:sp>
        <p:nvSpPr>
          <p:cNvPr id="12" name="Slide Number Placeholder 5">
            <a:extLst>
              <a:ext uri="{FF2B5EF4-FFF2-40B4-BE49-F238E27FC236}">
                <a16:creationId xmlns:a16="http://schemas.microsoft.com/office/drawing/2014/main" id="{69F671C5-8CB2-98F1-5920-C47CD4E971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3">
                    <a:lumMod val="75000"/>
                  </a:schemeClr>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noAutofit/>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pPr/>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Fermentum et sollicitudin ac.</a:t>
            </a:r>
          </a:p>
          <a:p>
            <a:r>
              <a:rPr lang="en-US" noProof="1"/>
              <a:t>Duis aute irure dolor in reprehenderit in voluptate velit esse cillum dolore eu fugiat nulla pariatur. Excepteur sint occaecat cupidatat non proident, sunt in culpa qui officia deserunt mollit.</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pPr/>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noAutofit/>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pPr/>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normAutofit/>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pPr/>
              <a:t>6</a:t>
            </a:fld>
            <a:endParaRPr lang="en-US"/>
          </a:p>
        </p:txBody>
      </p:sp>
      <p:sp>
        <p:nvSpPr>
          <p:cNvPr id="7" name="Picture Placeholder 6">
            <a:extLst>
              <a:ext uri="{FF2B5EF4-FFF2-40B4-BE49-F238E27FC236}">
                <a16:creationId xmlns:a16="http://schemas.microsoft.com/office/drawing/2014/main" id="{6C2F2AF1-0B71-3E9E-CD03-0E39771C8713}"/>
              </a:ext>
            </a:extLst>
          </p:cNvPr>
          <p:cNvSpPr>
            <a:spLocks noGrp="1"/>
          </p:cNvSpPr>
          <p:nvPr>
            <p:ph type="pic" sz="quarter" idx="13"/>
          </p:nvPr>
        </p:nvSpPr>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
        <p:nvSpPr>
          <p:cNvPr id="12" name="Text Placeholder 11">
            <a:extLst>
              <a:ext uri="{FF2B5EF4-FFF2-40B4-BE49-F238E27FC236}">
                <a16:creationId xmlns:a16="http://schemas.microsoft.com/office/drawing/2014/main" id="{E7B7AE20-4734-48F6-9B03-936A83AA8E0C}"/>
              </a:ext>
            </a:extLst>
          </p:cNvPr>
          <p:cNvSpPr>
            <a:spLocks noGrp="1"/>
          </p:cNvSpPr>
          <p:nvPr>
            <p:ph type="body" sz="quarter" idx="12"/>
          </p:nvPr>
        </p:nvSpPr>
        <p:spPr/>
        <p:txBody>
          <a:bodyPr>
            <a:noAutofit/>
          </a:bodyPr>
          <a:lstStyle/>
          <a:p>
            <a:r>
              <a:rPr lang="en-US" dirty="0"/>
              <a:t>Calibri Light</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47_T_PGO_Sage-Coral-Cacti.pptx" id="{2D05CAC6-591A-4206-B242-E899E97D9E32}" vid="{E92D5BB4-92D7-4F9A-BBF7-598FCE8E2C32}"/>
    </a:ext>
  </a:extLst>
</a:theme>
</file>

<file path=ppt/theme/theme2.xml><?xml version="1.0" encoding="utf-8"?>
<a:theme xmlns:a="http://schemas.openxmlformats.org/drawingml/2006/main" name="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47_T_PGO_Sage-Coral-Cacti.pptx" id="{2D05CAC6-591A-4206-B242-E899E97D9E32}" vid="{F366A6D6-BB36-495B-B083-F83CCD0F1E0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TotalTime>
  <Words>339</Words>
  <Application>Microsoft Office PowerPoint</Application>
  <PresentationFormat>Widescreen</PresentationFormat>
  <Paragraphs>52</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Sage Coral Cacti</dc:title>
  <dc:creator>PresentationGO.com</dc:creator>
  <dc:description>© Copyright PresentationGo.com</dc:description>
  <cp:lastModifiedBy>word</cp:lastModifiedBy>
  <cp:revision>9</cp:revision>
  <dcterms:created xsi:type="dcterms:W3CDTF">2024-03-24T23:32:28Z</dcterms:created>
  <dcterms:modified xsi:type="dcterms:W3CDTF">2025-08-01T08:24:51Z</dcterms:modified>
  <cp:category>Templates</cp:category>
</cp:coreProperties>
</file>