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77" r:id="rId2"/>
    <p:sldId id="257" r:id="rId3"/>
    <p:sldId id="405" r:id="rId4"/>
    <p:sldId id="360" r:id="rId5"/>
    <p:sldId id="375" r:id="rId6"/>
    <p:sldId id="376" r:id="rId7"/>
    <p:sldId id="431" r:id="rId8"/>
    <p:sldId id="432" r:id="rId9"/>
    <p:sldId id="433" r:id="rId10"/>
    <p:sldId id="437" r:id="rId11"/>
    <p:sldId id="435" r:id="rId12"/>
    <p:sldId id="436" r:id="rId13"/>
    <p:sldId id="443" r:id="rId14"/>
    <p:sldId id="444" r:id="rId15"/>
    <p:sldId id="445" r:id="rId16"/>
    <p:sldId id="442" r:id="rId17"/>
    <p:sldId id="446" r:id="rId18"/>
    <p:sldId id="292" r:id="rId19"/>
    <p:sldId id="287" r:id="rId20"/>
    <p:sldId id="389" r:id="rId21"/>
    <p:sldId id="417" r:id="rId22"/>
    <p:sldId id="418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5DFF"/>
    <a:srgbClr val="FD4E55"/>
    <a:srgbClr val="FFF2D7"/>
    <a:srgbClr val="07BE8D"/>
    <a:srgbClr val="FFE95C"/>
    <a:srgbClr val="01C3D5"/>
    <a:srgbClr val="FFB609"/>
    <a:srgbClr val="016BCC"/>
    <a:srgbClr val="004B4B"/>
    <a:srgbClr val="3BC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30" autoAdjust="0"/>
    <p:restoredTop sz="94660"/>
  </p:normalViewPr>
  <p:slideViewPr>
    <p:cSldViewPr snapToGrid="0">
      <p:cViewPr>
        <p:scale>
          <a:sx n="66" d="100"/>
          <a:sy n="66" d="100"/>
        </p:scale>
        <p:origin x="1530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30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2020-06-21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26" Type="http://schemas.openxmlformats.org/officeDocument/2006/relationships/image" Target="../media/image24.svg"/><Relationship Id="rId39" Type="http://schemas.openxmlformats.org/officeDocument/2006/relationships/image" Target="../media/image37.png"/><Relationship Id="rId3" Type="http://schemas.openxmlformats.org/officeDocument/2006/relationships/image" Target="../media/image2.svg"/><Relationship Id="rId21" Type="http://schemas.openxmlformats.org/officeDocument/2006/relationships/image" Target="../media/image19.png"/><Relationship Id="rId34" Type="http://schemas.openxmlformats.org/officeDocument/2006/relationships/image" Target="../media/image32.svg"/><Relationship Id="rId7" Type="http://schemas.openxmlformats.org/officeDocument/2006/relationships/image" Target="../media/image6.svg"/><Relationship Id="rId12" Type="http://schemas.openxmlformats.org/officeDocument/2006/relationships/hyperlink" Target="http://www.pptmon.com/" TargetMode="External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33" Type="http://schemas.openxmlformats.org/officeDocument/2006/relationships/image" Target="../media/image31.png"/><Relationship Id="rId38" Type="http://schemas.openxmlformats.org/officeDocument/2006/relationships/image" Target="../media/image36.svg"/><Relationship Id="rId2" Type="http://schemas.openxmlformats.org/officeDocument/2006/relationships/image" Target="../media/image1.png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29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2.svg"/><Relationship Id="rId32" Type="http://schemas.openxmlformats.org/officeDocument/2006/relationships/image" Target="../media/image30.svg"/><Relationship Id="rId37" Type="http://schemas.openxmlformats.org/officeDocument/2006/relationships/image" Target="../media/image35.png"/><Relationship Id="rId40" Type="http://schemas.openxmlformats.org/officeDocument/2006/relationships/image" Target="../media/image38.svg"/><Relationship Id="rId5" Type="http://schemas.openxmlformats.org/officeDocument/2006/relationships/image" Target="../media/image4.sv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svg"/><Relationship Id="rId36" Type="http://schemas.openxmlformats.org/officeDocument/2006/relationships/image" Target="../media/image34.svg"/><Relationship Id="rId10" Type="http://schemas.openxmlformats.org/officeDocument/2006/relationships/image" Target="../media/image9.pn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2.svg"/><Relationship Id="rId22" Type="http://schemas.openxmlformats.org/officeDocument/2006/relationships/image" Target="../media/image20.svg"/><Relationship Id="rId27" Type="http://schemas.openxmlformats.org/officeDocument/2006/relationships/image" Target="../media/image25.png"/><Relationship Id="rId30" Type="http://schemas.openxmlformats.org/officeDocument/2006/relationships/image" Target="../media/image28.svg"/><Relationship Id="rId35" Type="http://schemas.openxmlformats.org/officeDocument/2006/relationships/image" Target="../media/image3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13" Type="http://schemas.openxmlformats.org/officeDocument/2006/relationships/image" Target="../media/image21.png"/><Relationship Id="rId18" Type="http://schemas.openxmlformats.org/officeDocument/2006/relationships/image" Target="../media/image20.svg"/><Relationship Id="rId3" Type="http://schemas.openxmlformats.org/officeDocument/2006/relationships/image" Target="../media/image11.png"/><Relationship Id="rId7" Type="http://schemas.openxmlformats.org/officeDocument/2006/relationships/image" Target="../media/image25.png"/><Relationship Id="rId12" Type="http://schemas.openxmlformats.org/officeDocument/2006/relationships/image" Target="../media/image38.svg"/><Relationship Id="rId17" Type="http://schemas.openxmlformats.org/officeDocument/2006/relationships/image" Target="../media/image19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37.png"/><Relationship Id="rId5" Type="http://schemas.openxmlformats.org/officeDocument/2006/relationships/image" Target="../media/image3.png"/><Relationship Id="rId15" Type="http://schemas.openxmlformats.org/officeDocument/2006/relationships/image" Target="../media/image17.png"/><Relationship Id="rId10" Type="http://schemas.openxmlformats.org/officeDocument/2006/relationships/image" Target="../media/image8.svg"/><Relationship Id="rId4" Type="http://schemas.openxmlformats.org/officeDocument/2006/relationships/image" Target="../media/image12.svg"/><Relationship Id="rId9" Type="http://schemas.openxmlformats.org/officeDocument/2006/relationships/image" Target="../media/image7.png"/><Relationship Id="rId14" Type="http://schemas.openxmlformats.org/officeDocument/2006/relationships/image" Target="../media/image22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7.png"/><Relationship Id="rId12" Type="http://schemas.openxmlformats.org/officeDocument/2006/relationships/image" Target="../media/image24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23.png"/><Relationship Id="rId5" Type="http://schemas.openxmlformats.org/officeDocument/2006/relationships/image" Target="../media/image1.png"/><Relationship Id="rId15" Type="http://schemas.openxmlformats.org/officeDocument/2006/relationships/image" Target="../media/image25.png"/><Relationship Id="rId10" Type="http://schemas.openxmlformats.org/officeDocument/2006/relationships/image" Target="../media/image38.svg"/><Relationship Id="rId4" Type="http://schemas.openxmlformats.org/officeDocument/2006/relationships/image" Target="../media/image12.svg"/><Relationship Id="rId9" Type="http://schemas.openxmlformats.org/officeDocument/2006/relationships/image" Target="../media/image37.png"/><Relationship Id="rId14" Type="http://schemas.openxmlformats.org/officeDocument/2006/relationships/image" Target="../media/image22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2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2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7.png"/><Relationship Id="rId18" Type="http://schemas.openxmlformats.org/officeDocument/2006/relationships/image" Target="../media/image28.svg"/><Relationship Id="rId3" Type="http://schemas.openxmlformats.org/officeDocument/2006/relationships/image" Target="../media/image11.png"/><Relationship Id="rId21" Type="http://schemas.openxmlformats.org/officeDocument/2006/relationships/image" Target="../media/image31.png"/><Relationship Id="rId7" Type="http://schemas.openxmlformats.org/officeDocument/2006/relationships/image" Target="../media/image15.png"/><Relationship Id="rId12" Type="http://schemas.openxmlformats.org/officeDocument/2006/relationships/image" Target="../media/image20.svg"/><Relationship Id="rId17" Type="http://schemas.openxmlformats.org/officeDocument/2006/relationships/image" Target="../media/image27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38.svg"/><Relationship Id="rId20" Type="http://schemas.openxmlformats.org/officeDocument/2006/relationships/image" Target="../media/image30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19.png"/><Relationship Id="rId24" Type="http://schemas.openxmlformats.org/officeDocument/2006/relationships/image" Target="../media/image34.svg"/><Relationship Id="rId5" Type="http://schemas.openxmlformats.org/officeDocument/2006/relationships/image" Target="../media/image3.png"/><Relationship Id="rId15" Type="http://schemas.openxmlformats.org/officeDocument/2006/relationships/image" Target="../media/image37.png"/><Relationship Id="rId23" Type="http://schemas.openxmlformats.org/officeDocument/2006/relationships/image" Target="../media/image33.png"/><Relationship Id="rId10" Type="http://schemas.openxmlformats.org/officeDocument/2006/relationships/image" Target="../media/image18.svg"/><Relationship Id="rId19" Type="http://schemas.openxmlformats.org/officeDocument/2006/relationships/image" Target="../media/image29.png"/><Relationship Id="rId4" Type="http://schemas.openxmlformats.org/officeDocument/2006/relationships/image" Target="../media/image12.svg"/><Relationship Id="rId9" Type="http://schemas.openxmlformats.org/officeDocument/2006/relationships/image" Target="../media/image17.png"/><Relationship Id="rId14" Type="http://schemas.openxmlformats.org/officeDocument/2006/relationships/image" Target="../media/image8.svg"/><Relationship Id="rId22" Type="http://schemas.openxmlformats.org/officeDocument/2006/relationships/image" Target="../media/image32.sv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21.png"/><Relationship Id="rId18" Type="http://schemas.openxmlformats.org/officeDocument/2006/relationships/image" Target="../media/image26.svg"/><Relationship Id="rId3" Type="http://schemas.openxmlformats.org/officeDocument/2006/relationships/image" Target="../media/image11.png"/><Relationship Id="rId7" Type="http://schemas.openxmlformats.org/officeDocument/2006/relationships/image" Target="../media/image7.png"/><Relationship Id="rId12" Type="http://schemas.openxmlformats.org/officeDocument/2006/relationships/image" Target="../media/image20.svg"/><Relationship Id="rId17" Type="http://schemas.openxmlformats.org/officeDocument/2006/relationships/image" Target="../media/image2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11" Type="http://schemas.openxmlformats.org/officeDocument/2006/relationships/image" Target="../media/image19.png"/><Relationship Id="rId5" Type="http://schemas.openxmlformats.org/officeDocument/2006/relationships/image" Target="../media/image5.png"/><Relationship Id="rId15" Type="http://schemas.openxmlformats.org/officeDocument/2006/relationships/image" Target="../media/image2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Relationship Id="rId14" Type="http://schemas.openxmlformats.org/officeDocument/2006/relationships/image" Target="../media/image22.sv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1.png"/><Relationship Id="rId7" Type="http://schemas.openxmlformats.org/officeDocument/2006/relationships/image" Target="../media/image2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10" Type="http://schemas.openxmlformats.org/officeDocument/2006/relationships/image" Target="../media/image24.svg"/><Relationship Id="rId4" Type="http://schemas.openxmlformats.org/officeDocument/2006/relationships/image" Target="../media/image12.svg"/><Relationship Id="rId9" Type="http://schemas.openxmlformats.org/officeDocument/2006/relationships/image" Target="../media/image23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37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8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2.svg"/><Relationship Id="rId4" Type="http://schemas.openxmlformats.org/officeDocument/2006/relationships/image" Target="../media/image12.svg"/><Relationship Id="rId9" Type="http://schemas.openxmlformats.org/officeDocument/2006/relationships/image" Target="../media/image1.png"/><Relationship Id="rId14" Type="http://schemas.openxmlformats.org/officeDocument/2006/relationships/image" Target="../media/image38.sv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37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8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2.svg"/><Relationship Id="rId4" Type="http://schemas.openxmlformats.org/officeDocument/2006/relationships/image" Target="../media/image12.svg"/><Relationship Id="rId9" Type="http://schemas.openxmlformats.org/officeDocument/2006/relationships/image" Target="../media/image1.png"/><Relationship Id="rId14" Type="http://schemas.openxmlformats.org/officeDocument/2006/relationships/image" Target="../media/image38.sv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37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8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2.svg"/><Relationship Id="rId4" Type="http://schemas.openxmlformats.org/officeDocument/2006/relationships/image" Target="../media/image12.svg"/><Relationship Id="rId9" Type="http://schemas.openxmlformats.org/officeDocument/2006/relationships/image" Target="../media/image1.png"/><Relationship Id="rId14" Type="http://schemas.openxmlformats.org/officeDocument/2006/relationships/image" Target="../media/image38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17.png"/><Relationship Id="rId18" Type="http://schemas.openxmlformats.org/officeDocument/2006/relationships/image" Target="../media/image24.svg"/><Relationship Id="rId3" Type="http://schemas.openxmlformats.org/officeDocument/2006/relationships/image" Target="../media/image2.svg"/><Relationship Id="rId7" Type="http://schemas.openxmlformats.org/officeDocument/2006/relationships/image" Target="../media/image3.png"/><Relationship Id="rId12" Type="http://schemas.openxmlformats.org/officeDocument/2006/relationships/image" Target="../media/image10.svg"/><Relationship Id="rId17" Type="http://schemas.openxmlformats.org/officeDocument/2006/relationships/image" Target="../media/image23.png"/><Relationship Id="rId2" Type="http://schemas.openxmlformats.org/officeDocument/2006/relationships/image" Target="../media/image1.png"/><Relationship Id="rId16" Type="http://schemas.openxmlformats.org/officeDocument/2006/relationships/image" Target="../media/image20.svg"/><Relationship Id="rId20" Type="http://schemas.openxmlformats.org/officeDocument/2006/relationships/image" Target="../media/image3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11" Type="http://schemas.openxmlformats.org/officeDocument/2006/relationships/image" Target="../media/image9.png"/><Relationship Id="rId5" Type="http://schemas.openxmlformats.org/officeDocument/2006/relationships/image" Target="../media/image11.png"/><Relationship Id="rId15" Type="http://schemas.openxmlformats.org/officeDocument/2006/relationships/image" Target="../media/image19.png"/><Relationship Id="rId10" Type="http://schemas.openxmlformats.org/officeDocument/2006/relationships/image" Target="../media/image8.svg"/><Relationship Id="rId19" Type="http://schemas.openxmlformats.org/officeDocument/2006/relationships/image" Target="../media/image35.png"/><Relationship Id="rId4" Type="http://schemas.openxmlformats.org/officeDocument/2006/relationships/hyperlink" Target="http://www.pptmon.com/" TargetMode="External"/><Relationship Id="rId9" Type="http://schemas.openxmlformats.org/officeDocument/2006/relationships/image" Target="../media/image7.png"/><Relationship Id="rId14" Type="http://schemas.openxmlformats.org/officeDocument/2006/relationships/image" Target="../media/image18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13" Type="http://schemas.openxmlformats.org/officeDocument/2006/relationships/image" Target="../media/image21.png"/><Relationship Id="rId18" Type="http://schemas.openxmlformats.org/officeDocument/2006/relationships/image" Target="../media/image20.svg"/><Relationship Id="rId3" Type="http://schemas.openxmlformats.org/officeDocument/2006/relationships/image" Target="../media/image11.png"/><Relationship Id="rId7" Type="http://schemas.openxmlformats.org/officeDocument/2006/relationships/image" Target="../media/image25.png"/><Relationship Id="rId12" Type="http://schemas.openxmlformats.org/officeDocument/2006/relationships/image" Target="../media/image38.svg"/><Relationship Id="rId17" Type="http://schemas.openxmlformats.org/officeDocument/2006/relationships/image" Target="../media/image19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8.svg"/><Relationship Id="rId20" Type="http://schemas.openxmlformats.org/officeDocument/2006/relationships/image" Target="../media/image1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37.png"/><Relationship Id="rId5" Type="http://schemas.openxmlformats.org/officeDocument/2006/relationships/image" Target="../media/image3.png"/><Relationship Id="rId15" Type="http://schemas.openxmlformats.org/officeDocument/2006/relationships/image" Target="../media/image17.png"/><Relationship Id="rId10" Type="http://schemas.openxmlformats.org/officeDocument/2006/relationships/image" Target="../media/image8.svg"/><Relationship Id="rId19" Type="http://schemas.openxmlformats.org/officeDocument/2006/relationships/image" Target="../media/image13.png"/><Relationship Id="rId4" Type="http://schemas.openxmlformats.org/officeDocument/2006/relationships/image" Target="../media/image12.svg"/><Relationship Id="rId9" Type="http://schemas.openxmlformats.org/officeDocument/2006/relationships/image" Target="../media/image7.png"/><Relationship Id="rId14" Type="http://schemas.openxmlformats.org/officeDocument/2006/relationships/image" Target="../media/image22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5.png"/><Relationship Id="rId3" Type="http://schemas.openxmlformats.org/officeDocument/2006/relationships/image" Target="../media/image2.svg"/><Relationship Id="rId7" Type="http://schemas.openxmlformats.org/officeDocument/2006/relationships/image" Target="../media/image7.png"/><Relationship Id="rId12" Type="http://schemas.openxmlformats.org/officeDocument/2006/relationships/image" Target="../media/image4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11" Type="http://schemas.openxmlformats.org/officeDocument/2006/relationships/image" Target="../media/image3.png"/><Relationship Id="rId5" Type="http://schemas.openxmlformats.org/officeDocument/2006/relationships/image" Target="../media/image11.png"/><Relationship Id="rId10" Type="http://schemas.openxmlformats.org/officeDocument/2006/relationships/image" Target="../media/image38.svg"/><Relationship Id="rId4" Type="http://schemas.openxmlformats.org/officeDocument/2006/relationships/hyperlink" Target="http://www.pptmon.com/" TargetMode="External"/><Relationship Id="rId9" Type="http://schemas.openxmlformats.org/officeDocument/2006/relationships/image" Target="../media/image37.png"/><Relationship Id="rId14" Type="http://schemas.openxmlformats.org/officeDocument/2006/relationships/image" Target="../media/image16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19.png"/><Relationship Id="rId18" Type="http://schemas.openxmlformats.org/officeDocument/2006/relationships/image" Target="../media/image24.sv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12" Type="http://schemas.openxmlformats.org/officeDocument/2006/relationships/image" Target="../media/image18.svg"/><Relationship Id="rId17" Type="http://schemas.openxmlformats.org/officeDocument/2006/relationships/image" Target="../media/image23.png"/><Relationship Id="rId2" Type="http://schemas.openxmlformats.org/officeDocument/2006/relationships/image" Target="../media/image3.png"/><Relationship Id="rId16" Type="http://schemas.openxmlformats.org/officeDocument/2006/relationships/image" Target="../media/image2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17.png"/><Relationship Id="rId5" Type="http://schemas.openxmlformats.org/officeDocument/2006/relationships/image" Target="../media/image6.svg"/><Relationship Id="rId15" Type="http://schemas.openxmlformats.org/officeDocument/2006/relationships/image" Target="../media/image21.png"/><Relationship Id="rId10" Type="http://schemas.openxmlformats.org/officeDocument/2006/relationships/image" Target="../media/image12.svg"/><Relationship Id="rId4" Type="http://schemas.openxmlformats.org/officeDocument/2006/relationships/image" Target="../media/image5.png"/><Relationship Id="rId9" Type="http://schemas.openxmlformats.org/officeDocument/2006/relationships/image" Target="../media/image11.png"/><Relationship Id="rId14" Type="http://schemas.openxmlformats.org/officeDocument/2006/relationships/image" Target="../media/image20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1.png"/><Relationship Id="rId7" Type="http://schemas.openxmlformats.org/officeDocument/2006/relationships/image" Target="../media/image7.png"/><Relationship Id="rId12" Type="http://schemas.openxmlformats.org/officeDocument/2006/relationships/image" Target="../media/image4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3.png"/><Relationship Id="rId5" Type="http://schemas.openxmlformats.org/officeDocument/2006/relationships/image" Target="../media/image1.png"/><Relationship Id="rId10" Type="http://schemas.openxmlformats.org/officeDocument/2006/relationships/image" Target="../media/image38.svg"/><Relationship Id="rId4" Type="http://schemas.openxmlformats.org/officeDocument/2006/relationships/image" Target="../media/image12.svg"/><Relationship Id="rId9" Type="http://schemas.openxmlformats.org/officeDocument/2006/relationships/image" Target="../media/image37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9.png"/><Relationship Id="rId3" Type="http://schemas.openxmlformats.org/officeDocument/2006/relationships/image" Target="../media/image11.png"/><Relationship Id="rId7" Type="http://schemas.openxmlformats.org/officeDocument/2006/relationships/image" Target="../media/image7.png"/><Relationship Id="rId12" Type="http://schemas.openxmlformats.org/officeDocument/2006/relationships/image" Target="../media/image18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17.png"/><Relationship Id="rId5" Type="http://schemas.openxmlformats.org/officeDocument/2006/relationships/image" Target="../media/image1.png"/><Relationship Id="rId10" Type="http://schemas.openxmlformats.org/officeDocument/2006/relationships/image" Target="../media/image10.svg"/><Relationship Id="rId4" Type="http://schemas.openxmlformats.org/officeDocument/2006/relationships/image" Target="../media/image12.svg"/><Relationship Id="rId9" Type="http://schemas.openxmlformats.org/officeDocument/2006/relationships/image" Target="../media/image9.png"/><Relationship Id="rId14" Type="http://schemas.openxmlformats.org/officeDocument/2006/relationships/image" Target="../media/image20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21.png"/><Relationship Id="rId18" Type="http://schemas.openxmlformats.org/officeDocument/2006/relationships/image" Target="../media/image26.svg"/><Relationship Id="rId3" Type="http://schemas.openxmlformats.org/officeDocument/2006/relationships/image" Target="../media/image11.png"/><Relationship Id="rId7" Type="http://schemas.openxmlformats.org/officeDocument/2006/relationships/image" Target="../media/image7.png"/><Relationship Id="rId12" Type="http://schemas.openxmlformats.org/officeDocument/2006/relationships/image" Target="../media/image20.svg"/><Relationship Id="rId17" Type="http://schemas.openxmlformats.org/officeDocument/2006/relationships/image" Target="../media/image2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11" Type="http://schemas.openxmlformats.org/officeDocument/2006/relationships/image" Target="../media/image19.png"/><Relationship Id="rId5" Type="http://schemas.openxmlformats.org/officeDocument/2006/relationships/image" Target="../media/image5.png"/><Relationship Id="rId15" Type="http://schemas.openxmlformats.org/officeDocument/2006/relationships/image" Target="../media/image2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Relationship Id="rId14" Type="http://schemas.openxmlformats.org/officeDocument/2006/relationships/image" Target="../media/image22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15.png"/><Relationship Id="rId18" Type="http://schemas.openxmlformats.org/officeDocument/2006/relationships/image" Target="../media/image30.svg"/><Relationship Id="rId3" Type="http://schemas.openxmlformats.org/officeDocument/2006/relationships/image" Target="../media/image2.svg"/><Relationship Id="rId21" Type="http://schemas.openxmlformats.org/officeDocument/2006/relationships/image" Target="../media/image33.png"/><Relationship Id="rId7" Type="http://schemas.openxmlformats.org/officeDocument/2006/relationships/image" Target="../media/image3.png"/><Relationship Id="rId12" Type="http://schemas.openxmlformats.org/officeDocument/2006/relationships/image" Target="../media/image38.svg"/><Relationship Id="rId17" Type="http://schemas.openxmlformats.org/officeDocument/2006/relationships/image" Target="../media/image29.png"/><Relationship Id="rId2" Type="http://schemas.openxmlformats.org/officeDocument/2006/relationships/image" Target="../media/image1.png"/><Relationship Id="rId16" Type="http://schemas.openxmlformats.org/officeDocument/2006/relationships/image" Target="../media/image28.svg"/><Relationship Id="rId20" Type="http://schemas.openxmlformats.org/officeDocument/2006/relationships/image" Target="../media/image3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11" Type="http://schemas.openxmlformats.org/officeDocument/2006/relationships/image" Target="../media/image37.png"/><Relationship Id="rId5" Type="http://schemas.openxmlformats.org/officeDocument/2006/relationships/image" Target="../media/image11.png"/><Relationship Id="rId15" Type="http://schemas.openxmlformats.org/officeDocument/2006/relationships/image" Target="../media/image27.png"/><Relationship Id="rId10" Type="http://schemas.openxmlformats.org/officeDocument/2006/relationships/image" Target="../media/image8.svg"/><Relationship Id="rId19" Type="http://schemas.openxmlformats.org/officeDocument/2006/relationships/image" Target="../media/image31.png"/><Relationship Id="rId4" Type="http://schemas.openxmlformats.org/officeDocument/2006/relationships/hyperlink" Target="http://www.pptmon.com/" TargetMode="External"/><Relationship Id="rId9" Type="http://schemas.openxmlformats.org/officeDocument/2006/relationships/image" Target="../media/image7.png"/><Relationship Id="rId14" Type="http://schemas.openxmlformats.org/officeDocument/2006/relationships/image" Target="../media/image16.svg"/><Relationship Id="rId22" Type="http://schemas.openxmlformats.org/officeDocument/2006/relationships/image" Target="../media/image34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그래픽 61">
            <a:extLst>
              <a:ext uri="{FF2B5EF4-FFF2-40B4-BE49-F238E27FC236}">
                <a16:creationId xmlns:a16="http://schemas.microsoft.com/office/drawing/2014/main" id="{11DAC066-839F-4353-8207-1BA125EBE6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65886" y="1244151"/>
            <a:ext cx="323465" cy="570820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B15B40C8-88F6-4959-9FB5-22791E5F941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1136" y="-10595"/>
            <a:ext cx="10374750" cy="6138740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265D3966-F381-4F3F-9D04-9F2EB6E328A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68495" y="4413229"/>
            <a:ext cx="1400175" cy="796651"/>
          </a:xfrm>
          <a:prstGeom prst="rect">
            <a:avLst/>
          </a:prstGeom>
        </p:spPr>
      </p:pic>
      <p:pic>
        <p:nvPicPr>
          <p:cNvPr id="58" name="그래픽 57">
            <a:extLst>
              <a:ext uri="{FF2B5EF4-FFF2-40B4-BE49-F238E27FC236}">
                <a16:creationId xmlns:a16="http://schemas.microsoft.com/office/drawing/2014/main" id="{1E359EE8-8B50-485F-9D6A-D0D7EAC44A4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418984" y="57379"/>
            <a:ext cx="1400175" cy="1447800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90B5B3FB-48F7-415E-8CD4-A0B34853773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375272" y="5327800"/>
            <a:ext cx="1400175" cy="1447800"/>
          </a:xfrm>
          <a:prstGeom prst="rect">
            <a:avLst/>
          </a:prstGeom>
        </p:spPr>
      </p:pic>
      <p:pic>
        <p:nvPicPr>
          <p:cNvPr id="4" name="Graphic 3">
            <a:hlinkClick r:id="rId1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40897E46-1F69-4665-A468-7A78F0CE4756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535694" y="57379"/>
            <a:ext cx="1387771" cy="445378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C6C3F090-8134-44D1-A77C-65BA097C6A5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899577" y="2033674"/>
            <a:ext cx="909649" cy="875323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EB57FC68-4DA3-4060-B4B3-2B359949646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23101" y="5164820"/>
            <a:ext cx="1400175" cy="144780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9F16019A-E187-4823-B707-AAFB0B6F21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1" r="6362"/>
          <a:stretch/>
        </p:blipFill>
        <p:spPr>
          <a:xfrm>
            <a:off x="11515184" y="3072465"/>
            <a:ext cx="676816" cy="1638356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E209AD0B-E3A1-403F-B290-708536283B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r="10330"/>
          <a:stretch/>
        </p:blipFill>
        <p:spPr>
          <a:xfrm>
            <a:off x="11479044" y="5250593"/>
            <a:ext cx="712956" cy="1602215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DBCE3304-989D-4B68-94E0-50C42F224F29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9316338" y="5870169"/>
            <a:ext cx="1313093" cy="987831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56DB9879-3A8F-4465-BBC2-77BF4F5D20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l="21352" b="13379"/>
          <a:stretch/>
        </p:blipFill>
        <p:spPr>
          <a:xfrm>
            <a:off x="0" y="5110177"/>
            <a:ext cx="1364342" cy="1742631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0BF8A3A5-7991-4888-9FA6-453A76DB1D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b="5559"/>
          <a:stretch/>
        </p:blipFill>
        <p:spPr>
          <a:xfrm>
            <a:off x="2811410" y="5994437"/>
            <a:ext cx="1809750" cy="863563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AC91E128-95E4-4A9D-A83F-E12739987E37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27404" y="98091"/>
            <a:ext cx="752956" cy="1176951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9763305C-AA28-4FEE-A1D6-538D2519FD1E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694069" y="2370358"/>
            <a:ext cx="752956" cy="1374328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50268113-FE94-485F-83BC-444832F01BB2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80311" y="1642988"/>
            <a:ext cx="402064" cy="1454741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1415F8A7-0231-43A8-A942-067995CF62AA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500348" y="716012"/>
            <a:ext cx="387443" cy="1242743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C60A8CAE-3AA0-4418-948B-324E2856A086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3396750" y="249550"/>
            <a:ext cx="1001079" cy="662686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F53FE5FF-363D-41AF-A9A5-F22F31C53C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rcRect l="41973" t="1486"/>
          <a:stretch/>
        </p:blipFill>
        <p:spPr>
          <a:xfrm flipH="1">
            <a:off x="11167858" y="0"/>
            <a:ext cx="1024142" cy="1943993"/>
          </a:xfrm>
          <a:prstGeom prst="rect">
            <a:avLst/>
          </a:prstGeom>
        </p:spPr>
      </p:pic>
      <p:pic>
        <p:nvPicPr>
          <p:cNvPr id="59" name="그래픽 58">
            <a:extLst>
              <a:ext uri="{FF2B5EF4-FFF2-40B4-BE49-F238E27FC236}">
                <a16:creationId xmlns:a16="http://schemas.microsoft.com/office/drawing/2014/main" id="{47BC75E9-AE74-4099-9EB9-AE32E009A213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flipH="1">
            <a:off x="1766729" y="6072094"/>
            <a:ext cx="1044681" cy="785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AB83B019-987A-4BD2-9498-B3684B6FD3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6632" t="45966"/>
          <a:stretch/>
        </p:blipFill>
        <p:spPr>
          <a:xfrm flipH="1" flipV="1">
            <a:off x="7244794" y="4960748"/>
            <a:ext cx="4947206" cy="1897252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58CA2802-EABE-4550-A543-05A3FC8480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5559"/>
          <a:stretch/>
        </p:blipFill>
        <p:spPr>
          <a:xfrm flipH="1">
            <a:off x="416044" y="5994437"/>
            <a:ext cx="1809750" cy="863563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FD049186-6FBC-48D1-8E43-329A3162453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368145" y="57379"/>
            <a:ext cx="1400175" cy="144780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B6CE0F43-D7C7-4B8E-BB9E-794C4EA587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41973" t="1486"/>
          <a:stretch/>
        </p:blipFill>
        <p:spPr>
          <a:xfrm>
            <a:off x="-4696" y="0"/>
            <a:ext cx="1024142" cy="1943993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9B8EFEEF-8694-4778-B1AD-6752EBC3184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1557873" y="5870169"/>
            <a:ext cx="1313093" cy="987831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4147DCB8-EDA2-464F-84AB-C3899E8BFA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1" r="6362"/>
          <a:stretch/>
        </p:blipFill>
        <p:spPr>
          <a:xfrm rot="16200000">
            <a:off x="8819856" y="-480771"/>
            <a:ext cx="676816" cy="1638356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C349C847-D622-4DA8-A449-57702E6770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r="10330"/>
          <a:stretch/>
        </p:blipFill>
        <p:spPr>
          <a:xfrm rot="16200000">
            <a:off x="10961844" y="-444630"/>
            <a:ext cx="712956" cy="1602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7130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F23595C8-8AB6-427B-BE45-ADC908894DB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81610" y="1395914"/>
            <a:ext cx="372495" cy="657344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C4ACD3DA-0709-4E99-9FEC-98DCA548A61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418984" y="57379"/>
            <a:ext cx="1400175" cy="144780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6B6ED347-4F8D-4ED0-BBBC-75F41720A0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41973" t="1486"/>
          <a:stretch/>
        </p:blipFill>
        <p:spPr>
          <a:xfrm flipH="1">
            <a:off x="11167858" y="0"/>
            <a:ext cx="1024142" cy="1943993"/>
          </a:xfrm>
          <a:prstGeom prst="rect">
            <a:avLst/>
          </a:prstGeom>
        </p:spPr>
      </p:pic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D1D8D157-ABE5-4C9D-A445-1A4FCCACBF9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73662" y="1827027"/>
            <a:ext cx="2768600" cy="27686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41936A15-DF4F-412E-B0FA-89BA9985D34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649740" y="1827027"/>
            <a:ext cx="2768600" cy="27686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65295958-8D5A-4569-AC8D-C56B86D73F4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1835" y="5208170"/>
            <a:ext cx="1400175" cy="1447800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22CDA0B7-10DA-4F88-A5D5-1307859578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21352" b="13379"/>
          <a:stretch/>
        </p:blipFill>
        <p:spPr>
          <a:xfrm>
            <a:off x="0" y="5110177"/>
            <a:ext cx="1364342" cy="1742631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7FEC7AF3-2465-4160-B550-DD72EE63962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1766729" y="6072094"/>
            <a:ext cx="1044681" cy="785906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DC478BFE-454B-4D8A-BC5D-2D7D7C6F73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b="-10261"/>
          <a:stretch/>
        </p:blipFill>
        <p:spPr>
          <a:xfrm>
            <a:off x="10214196" y="5792407"/>
            <a:ext cx="1809750" cy="1008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48719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7D160D66-4C15-4835-84BB-B8E8468A2A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21969" b="22479"/>
          <a:stretch/>
        </p:blipFill>
        <p:spPr>
          <a:xfrm>
            <a:off x="525410" y="1"/>
            <a:ext cx="116665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2976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CC0C226D-5F8B-4DF5-B7E4-A7F30BB524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21969" b="22479"/>
          <a:stretch/>
        </p:blipFill>
        <p:spPr>
          <a:xfrm flipH="1">
            <a:off x="0" y="1"/>
            <a:ext cx="116665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2228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EE42FFC7-05DD-4BD6-AF60-2404000A89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2336" t="58843"/>
          <a:stretch/>
        </p:blipFill>
        <p:spPr>
          <a:xfrm flipH="1" flipV="1">
            <a:off x="7583318" y="5412893"/>
            <a:ext cx="4608682" cy="1445107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91C55920-C5EC-49CB-A950-8B5BB275D7A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25353" y="5649671"/>
            <a:ext cx="1009650" cy="971550"/>
          </a:xfrm>
          <a:prstGeom prst="rect">
            <a:avLst/>
          </a:prstGeom>
        </p:spPr>
      </p:pic>
      <p:sp>
        <p:nvSpPr>
          <p:cNvPr id="7" name="그림 개체 틀 12">
            <a:extLst>
              <a:ext uri="{FF2B5EF4-FFF2-40B4-BE49-F238E27FC236}">
                <a16:creationId xmlns:a16="http://schemas.microsoft.com/office/drawing/2014/main" id="{53B6E44A-E160-4BE5-B27E-C520FF1089C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06360" y="1523953"/>
            <a:ext cx="2381600" cy="3810002"/>
          </a:xfrm>
          <a:prstGeom prst="roundRect">
            <a:avLst>
              <a:gd name="adj" fmla="val 726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12">
            <a:extLst>
              <a:ext uri="{FF2B5EF4-FFF2-40B4-BE49-F238E27FC236}">
                <a16:creationId xmlns:a16="http://schemas.microsoft.com/office/drawing/2014/main" id="{AE8EF58F-87DA-4333-977F-112657755CF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426991" y="1523953"/>
            <a:ext cx="2381600" cy="3810002"/>
          </a:xfrm>
          <a:prstGeom prst="roundRect">
            <a:avLst>
              <a:gd name="adj" fmla="val 726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12">
            <a:extLst>
              <a:ext uri="{FF2B5EF4-FFF2-40B4-BE49-F238E27FC236}">
                <a16:creationId xmlns:a16="http://schemas.microsoft.com/office/drawing/2014/main" id="{4D186E4D-AC42-470D-8855-F4EF5CAFB4D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047622" y="1523953"/>
            <a:ext cx="2381600" cy="3810002"/>
          </a:xfrm>
          <a:prstGeom prst="roundRect">
            <a:avLst>
              <a:gd name="adj" fmla="val 726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1B18A980-E26E-4852-970A-F5BD3A95DE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1" r="6362"/>
          <a:stretch/>
        </p:blipFill>
        <p:spPr>
          <a:xfrm rot="16200000">
            <a:off x="8819856" y="-480771"/>
            <a:ext cx="676816" cy="1638356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44C0A2C3-56AF-4539-A4C3-D871DBBE53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10330"/>
          <a:stretch/>
        </p:blipFill>
        <p:spPr>
          <a:xfrm rot="16200000">
            <a:off x="10961844" y="-444630"/>
            <a:ext cx="712956" cy="1602215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BBF09490-5281-45A0-A9DF-6AA08A39404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309516" y="48357"/>
            <a:ext cx="1179997" cy="1220133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FD5F53FD-5B75-4781-8A5C-03D2AC00C3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41973" t="1486"/>
          <a:stretch/>
        </p:blipFill>
        <p:spPr>
          <a:xfrm>
            <a:off x="-4696" y="1"/>
            <a:ext cx="863096" cy="163830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2DD5A093-0F50-4846-AA5E-094C0F7157E8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37066" y="4849474"/>
            <a:ext cx="981075" cy="1533525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C932CDB5-30D8-441A-9E51-D147B3C202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b="22138"/>
          <a:stretch/>
        </p:blipFill>
        <p:spPr>
          <a:xfrm>
            <a:off x="2345233" y="5463724"/>
            <a:ext cx="981075" cy="1394276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D8CE8D68-8655-41E6-9F52-EB6B2F39D6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b="34488"/>
          <a:stretch/>
        </p:blipFill>
        <p:spPr>
          <a:xfrm>
            <a:off x="1658953" y="5616237"/>
            <a:ext cx="523875" cy="1241764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F0251F2B-582D-4A9A-892D-A9B18DEDAFAA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931286" y="5020508"/>
            <a:ext cx="504825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3695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81AB9836-58FD-4863-9635-5E5D70D7AE0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85738" y="5712995"/>
            <a:ext cx="1657350" cy="942975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1C116B64-1892-442A-887F-40DA14877B6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1835" y="5208170"/>
            <a:ext cx="1400175" cy="1447800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45B67278-72F0-4E49-ABDD-B76DE01534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1" r="6362"/>
          <a:stretch/>
        </p:blipFill>
        <p:spPr>
          <a:xfrm>
            <a:off x="11515184" y="3072465"/>
            <a:ext cx="676816" cy="1638356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C32D477C-B017-42C9-98AD-DA98C222E6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10330"/>
          <a:stretch/>
        </p:blipFill>
        <p:spPr>
          <a:xfrm>
            <a:off x="11479044" y="5250593"/>
            <a:ext cx="712956" cy="1602215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95AEA3DD-C31E-436E-BD46-10540233D28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316338" y="5870169"/>
            <a:ext cx="1313093" cy="987831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8300E66A-519E-4A0B-A4F8-C6639A2F7E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21352" b="13379"/>
          <a:stretch/>
        </p:blipFill>
        <p:spPr>
          <a:xfrm>
            <a:off x="0" y="5110177"/>
            <a:ext cx="1364342" cy="1742631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789787FD-D558-4529-9D57-50455E139E6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1766729" y="6072094"/>
            <a:ext cx="1044681" cy="785906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B337F814-F480-4B69-B59E-581011CF5D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b="5559"/>
          <a:stretch/>
        </p:blipFill>
        <p:spPr>
          <a:xfrm>
            <a:off x="2811410" y="5994437"/>
            <a:ext cx="1809750" cy="86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9174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4247A43C-9022-410D-9949-0BEFD41A01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10330"/>
          <a:stretch/>
        </p:blipFill>
        <p:spPr>
          <a:xfrm>
            <a:off x="11479044" y="5250593"/>
            <a:ext cx="712956" cy="1602215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E0B4157E-2D1B-4CE0-83DD-90A6C3D5420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316338" y="5870169"/>
            <a:ext cx="1313093" cy="987831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81D8827F-DE88-4043-B54E-BB1C0A9BDF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1352" b="13379"/>
          <a:stretch/>
        </p:blipFill>
        <p:spPr>
          <a:xfrm flipV="1">
            <a:off x="0" y="5192"/>
            <a:ext cx="1364342" cy="1742631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0C443203-C12B-4521-96BC-BDDE91F7107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 flipV="1">
            <a:off x="1766729" y="0"/>
            <a:ext cx="1044681" cy="785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16383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11">
            <a:extLst>
              <a:ext uri="{FF2B5EF4-FFF2-40B4-BE49-F238E27FC236}">
                <a16:creationId xmlns:a16="http://schemas.microsoft.com/office/drawing/2014/main" id="{9EBEEC1B-2DD0-4C27-B1A6-52622C0227A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041389" y="1223017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6755A7CD-3353-4D8C-97CC-C55DFE3E0C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2336" t="58843"/>
          <a:stretch/>
        </p:blipFill>
        <p:spPr>
          <a:xfrm flipV="1">
            <a:off x="0" y="5412893"/>
            <a:ext cx="4608682" cy="1445107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8FFBA963-252D-4A9C-9E42-B2524D66B2C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856997" y="5649671"/>
            <a:ext cx="1009650" cy="97155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2E0B9FB2-82EB-41A7-8497-EB7CA22FF18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981610" y="1395914"/>
            <a:ext cx="372495" cy="657344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E68BBC68-E1BC-4337-8F37-39F3167991A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418984" y="57379"/>
            <a:ext cx="1400175" cy="1447800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E699E52E-4292-434B-9C1C-F7EC1F34F6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41973" t="1486"/>
          <a:stretch/>
        </p:blipFill>
        <p:spPr>
          <a:xfrm flipH="1">
            <a:off x="11167858" y="0"/>
            <a:ext cx="1024142" cy="194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0716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5">
            <a:extLst>
              <a:ext uri="{FF2B5EF4-FFF2-40B4-BE49-F238E27FC236}">
                <a16:creationId xmlns:a16="http://schemas.microsoft.com/office/drawing/2014/main" id="{AFD9D935-1BCB-49A1-8B98-161B60752AC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959917" y="910115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9B65485F-63AC-4E28-A013-475C326A61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2336" t="58843"/>
          <a:stretch/>
        </p:blipFill>
        <p:spPr>
          <a:xfrm flipV="1">
            <a:off x="0" y="5412893"/>
            <a:ext cx="4608682" cy="1445107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2AAC24B2-B3BF-4D93-B398-AE4B7D04D6B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856997" y="5649671"/>
            <a:ext cx="1009650" cy="97155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2E2C5051-686A-475E-8362-2D8E743421E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981610" y="1395914"/>
            <a:ext cx="372495" cy="657344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4B6F86B3-2083-4574-BC65-CB311A705B3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418984" y="57379"/>
            <a:ext cx="1400175" cy="1447800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99E7617F-8673-4828-A40A-091566902C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41973" t="1486"/>
          <a:stretch/>
        </p:blipFill>
        <p:spPr>
          <a:xfrm flipH="1">
            <a:off x="11167858" y="0"/>
            <a:ext cx="1024142" cy="194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39553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8">
            <a:extLst>
              <a:ext uri="{FF2B5EF4-FFF2-40B4-BE49-F238E27FC236}">
                <a16:creationId xmlns:a16="http://schemas.microsoft.com/office/drawing/2014/main" id="{DF37F559-B0DC-480B-A12B-41AA912A1FB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60578" y="1138220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069F7845-B82A-417B-9198-F81DB909E1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2336" t="58843"/>
          <a:stretch/>
        </p:blipFill>
        <p:spPr>
          <a:xfrm flipV="1">
            <a:off x="0" y="5412893"/>
            <a:ext cx="4608682" cy="1445107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DD2B3D3C-62F7-4D31-AD66-C7DCC56FC8C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856997" y="5649671"/>
            <a:ext cx="1009650" cy="97155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F70E4390-B358-4DDE-9011-D944F5314FA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981610" y="1395914"/>
            <a:ext cx="372495" cy="657344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8118680E-7D24-4BF8-BDD6-13EAFC27352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418984" y="57379"/>
            <a:ext cx="1400175" cy="1447800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C424B905-BA20-4278-AF09-BEEF646A66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41973" t="1486"/>
          <a:stretch/>
        </p:blipFill>
        <p:spPr>
          <a:xfrm flipH="1">
            <a:off x="11167858" y="0"/>
            <a:ext cx="1024142" cy="194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70881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래픽 10">
            <a:extLst>
              <a:ext uri="{FF2B5EF4-FFF2-40B4-BE49-F238E27FC236}">
                <a16:creationId xmlns:a16="http://schemas.microsoft.com/office/drawing/2014/main" id="{60B7DD30-4347-4806-B9BA-3EDF09C935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00420" y="1373197"/>
            <a:ext cx="323465" cy="570820"/>
          </a:xfrm>
          <a:prstGeom prst="rect">
            <a:avLst/>
          </a:prstGeom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5C0FDC8D-DF70-4725-AAA6-D64AA364E8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16388" r="51179"/>
          <a:stretch/>
        </p:blipFill>
        <p:spPr>
          <a:xfrm flipH="1" flipV="1">
            <a:off x="0" y="1725284"/>
            <a:ext cx="5065086" cy="5132716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8A9B86EE-D9B6-4A0E-9CD4-A30A3DCEA7D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758584" y="57379"/>
            <a:ext cx="1400175" cy="1447800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AF9F5DE8-2912-4B5C-A7BE-C958C3ABF53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833013" y="1220117"/>
            <a:ext cx="1400175" cy="144780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724B86F9-E227-48D5-9A28-24470052D2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1" r="6362"/>
          <a:stretch/>
        </p:blipFill>
        <p:spPr>
          <a:xfrm>
            <a:off x="11515184" y="2192299"/>
            <a:ext cx="676816" cy="1638356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CDDD1C66-2A87-4325-BD28-EC90DEBA7F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r="10330"/>
          <a:stretch/>
        </p:blipFill>
        <p:spPr>
          <a:xfrm rot="16200000">
            <a:off x="11034415" y="-444630"/>
            <a:ext cx="712956" cy="1602215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0038DD02-3BDB-4756-B360-4A4906F985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21352" b="13379"/>
          <a:stretch/>
        </p:blipFill>
        <p:spPr>
          <a:xfrm flipH="1">
            <a:off x="10833013" y="5115369"/>
            <a:ext cx="1364342" cy="1742631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D9EBA829-EA5C-411D-BE1C-38FA1B70808C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247150" y="3429000"/>
            <a:ext cx="1303140" cy="86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21971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7C233B57-9BAD-4218-ADEF-164D28D8E6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45966"/>
          <a:stretch/>
        </p:blipFill>
        <p:spPr>
          <a:xfrm flipV="1">
            <a:off x="67875" y="4960748"/>
            <a:ext cx="5934178" cy="1897252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90B74D51-361B-4095-9FEA-9EE3A28367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5559"/>
          <a:stretch/>
        </p:blipFill>
        <p:spPr>
          <a:xfrm>
            <a:off x="9961510" y="5994437"/>
            <a:ext cx="1809750" cy="863563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10C1886C-F9D7-4172-8110-DB231A38020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418984" y="57379"/>
            <a:ext cx="1400175" cy="144780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ADBF04D4-1671-4559-A701-3951DF12E7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41973" t="1486"/>
          <a:stretch/>
        </p:blipFill>
        <p:spPr>
          <a:xfrm flipH="1">
            <a:off x="11167858" y="0"/>
            <a:ext cx="1024142" cy="1943993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29E76A44-6BD1-4D93-9BD6-F3C4FDF6725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316338" y="5870169"/>
            <a:ext cx="1313093" cy="987831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DB1BB8F4-0280-4228-8864-A39CA6B70F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1" r="6362"/>
          <a:stretch/>
        </p:blipFill>
        <p:spPr>
          <a:xfrm rot="5400000" flipH="1">
            <a:off x="2690632" y="-480771"/>
            <a:ext cx="676816" cy="1638356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B342B574-6273-47B7-9885-049E6A70DA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r="10330"/>
          <a:stretch/>
        </p:blipFill>
        <p:spPr>
          <a:xfrm rot="5400000" flipH="1">
            <a:off x="512504" y="-444630"/>
            <a:ext cx="712956" cy="1602215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4C7B8968-4369-48B1-BEFC-26730A9AEAE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3154332" y="6292895"/>
            <a:ext cx="1387771" cy="445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52654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래픽 9">
            <a:extLst>
              <a:ext uri="{FF2B5EF4-FFF2-40B4-BE49-F238E27FC236}">
                <a16:creationId xmlns:a16="http://schemas.microsoft.com/office/drawing/2014/main" id="{59FB9DD3-D2A9-429D-B1F7-EC151A8F46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624" y="1955539"/>
            <a:ext cx="525505" cy="927361"/>
          </a:xfrm>
          <a:prstGeom prst="rect">
            <a:avLst/>
          </a:prstGeom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EDC7B5E9-05CD-4C4A-92DA-9CB026FDFF3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552914" y="85092"/>
            <a:ext cx="2076430" cy="2147056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552BF3BD-AE72-41A0-81D4-17A31E5401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41973" t="1486"/>
          <a:stretch/>
        </p:blipFill>
        <p:spPr>
          <a:xfrm>
            <a:off x="-1" y="0"/>
            <a:ext cx="1518781" cy="2882900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3A985B4B-5252-425A-A0D5-6856C5D1F1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51707"/>
          <a:stretch/>
        </p:blipFill>
        <p:spPr>
          <a:xfrm rot="5400000">
            <a:off x="8189110" y="2433112"/>
            <a:ext cx="6226537" cy="1779243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3A6A67F0-E9F3-46D4-B224-87A88DC7748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129750" y="5050971"/>
            <a:ext cx="1660212" cy="1597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81754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래픽 4">
            <a:extLst>
              <a:ext uri="{FF2B5EF4-FFF2-40B4-BE49-F238E27FC236}">
                <a16:creationId xmlns:a16="http://schemas.microsoft.com/office/drawing/2014/main" id="{B7152A9B-349C-43ED-83B9-FD95FBAF5D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2001"/>
          <a:stretch/>
        </p:blipFill>
        <p:spPr>
          <a:xfrm>
            <a:off x="365022" y="0"/>
            <a:ext cx="11826978" cy="685800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8824BE71-078C-4DB3-A3AB-96E7D4CAB5A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40224" y="4309346"/>
            <a:ext cx="1657350" cy="942975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EE00F356-9B07-41D5-BFC4-CA4AA7CE12B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1835" y="5208170"/>
            <a:ext cx="1400175" cy="1447800"/>
          </a:xfrm>
          <a:prstGeom prst="rect">
            <a:avLst/>
          </a:prstGeom>
        </p:spPr>
      </p:pic>
      <p:pic>
        <p:nvPicPr>
          <p:cNvPr id="4" name="Graphic 3">
            <a:hlinkClick r:id="rId8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4D2F1E4D-5729-4BF7-B6E4-66F455ED4F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1" r="6362"/>
          <a:stretch/>
        </p:blipFill>
        <p:spPr>
          <a:xfrm>
            <a:off x="11515184" y="3072465"/>
            <a:ext cx="676816" cy="1638356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F4C64BE8-A83C-4DE7-AF9F-FBCB5FFF13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10330"/>
          <a:stretch/>
        </p:blipFill>
        <p:spPr>
          <a:xfrm>
            <a:off x="11479044" y="5250593"/>
            <a:ext cx="712956" cy="1602215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7BA8999D-590C-4FBD-843F-803FAE6AE19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316338" y="5870169"/>
            <a:ext cx="1313093" cy="987831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901BD972-7976-40AF-BFDA-9291361176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21352" b="13379"/>
          <a:stretch/>
        </p:blipFill>
        <p:spPr>
          <a:xfrm>
            <a:off x="0" y="5110177"/>
            <a:ext cx="1364342" cy="1742631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4BB2EED6-F52D-4E6A-BFD4-B9D78006ADB5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>
            <a:off x="1766729" y="6072094"/>
            <a:ext cx="1044681" cy="785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3658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CACAA8BC-F27F-4056-98A1-08BFB54D5B8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10600870" y="1955539"/>
            <a:ext cx="525505" cy="927361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B17E4CBD-4C4F-4848-AE39-A9143A3F831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562655" y="85092"/>
            <a:ext cx="2076430" cy="2147056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795D8450-2200-4C16-B709-79E888D9D2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41973" t="1486"/>
          <a:stretch/>
        </p:blipFill>
        <p:spPr>
          <a:xfrm flipH="1">
            <a:off x="10673219" y="0"/>
            <a:ext cx="1518781" cy="288290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D5901D12-470C-4446-8A20-2285F97C22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16388" r="51179"/>
          <a:stretch/>
        </p:blipFill>
        <p:spPr>
          <a:xfrm flipH="1" flipV="1">
            <a:off x="0" y="3225102"/>
            <a:ext cx="3585029" cy="3632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8667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265F2249-BE7F-4429-B4FD-A09F7973B37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428344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F4B416D3-4989-4115-8F09-395C4DED8BFC}"/>
              </a:ext>
            </a:extLst>
          </p:cNvPr>
          <p:cNvGrpSpPr/>
          <p:nvPr userDrawn="1"/>
        </p:nvGrpSpPr>
        <p:grpSpPr>
          <a:xfrm>
            <a:off x="9758584" y="0"/>
            <a:ext cx="2474604" cy="3830655"/>
            <a:chOff x="9758584" y="0"/>
            <a:chExt cx="2474604" cy="3830655"/>
          </a:xfrm>
        </p:grpSpPr>
        <p:pic>
          <p:nvPicPr>
            <p:cNvPr id="6" name="그래픽 5">
              <a:extLst>
                <a:ext uri="{FF2B5EF4-FFF2-40B4-BE49-F238E27FC236}">
                  <a16:creationId xmlns:a16="http://schemas.microsoft.com/office/drawing/2014/main" id="{055D0E77-327C-4183-BD9E-68D3731586C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100420" y="1373197"/>
              <a:ext cx="323465" cy="570820"/>
            </a:xfrm>
            <a:prstGeom prst="rect">
              <a:avLst/>
            </a:prstGeom>
          </p:spPr>
        </p:pic>
        <p:pic>
          <p:nvPicPr>
            <p:cNvPr id="7" name="그래픽 6">
              <a:extLst>
                <a:ext uri="{FF2B5EF4-FFF2-40B4-BE49-F238E27FC236}">
                  <a16:creationId xmlns:a16="http://schemas.microsoft.com/office/drawing/2014/main" id="{3771415E-0EE6-4EC7-91AA-9A57352047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9758584" y="57379"/>
              <a:ext cx="1400175" cy="1447800"/>
            </a:xfrm>
            <a:prstGeom prst="rect">
              <a:avLst/>
            </a:prstGeom>
          </p:spPr>
        </p:pic>
        <p:pic>
          <p:nvPicPr>
            <p:cNvPr id="8" name="그래픽 7">
              <a:extLst>
                <a:ext uri="{FF2B5EF4-FFF2-40B4-BE49-F238E27FC236}">
                  <a16:creationId xmlns:a16="http://schemas.microsoft.com/office/drawing/2014/main" id="{4E7AEF2C-22E4-43B7-8082-FEB2AEE52AB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0833013" y="1220117"/>
              <a:ext cx="1400175" cy="1447800"/>
            </a:xfrm>
            <a:prstGeom prst="rect">
              <a:avLst/>
            </a:prstGeom>
          </p:spPr>
        </p:pic>
        <p:pic>
          <p:nvPicPr>
            <p:cNvPr id="9" name="그래픽 8">
              <a:extLst>
                <a:ext uri="{FF2B5EF4-FFF2-40B4-BE49-F238E27FC236}">
                  <a16:creationId xmlns:a16="http://schemas.microsoft.com/office/drawing/2014/main" id="{C6B1D034-C7D8-4484-BB4A-CC32E28861D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l="1" r="6362"/>
            <a:stretch/>
          </p:blipFill>
          <p:spPr>
            <a:xfrm>
              <a:off x="11515184" y="2192299"/>
              <a:ext cx="676816" cy="1638356"/>
            </a:xfrm>
            <a:prstGeom prst="rect">
              <a:avLst/>
            </a:prstGeom>
          </p:spPr>
        </p:pic>
        <p:pic>
          <p:nvPicPr>
            <p:cNvPr id="10" name="그래픽 9">
              <a:extLst>
                <a:ext uri="{FF2B5EF4-FFF2-40B4-BE49-F238E27FC236}">
                  <a16:creationId xmlns:a16="http://schemas.microsoft.com/office/drawing/2014/main" id="{14D431F3-95CC-4090-91D3-F0E186FB68F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 r="10330"/>
            <a:stretch/>
          </p:blipFill>
          <p:spPr>
            <a:xfrm rot="16200000">
              <a:off x="11034415" y="-444630"/>
              <a:ext cx="712956" cy="16022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990914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79D3F1BD-2970-4A57-9233-8AAE83FBF75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40224" y="4309346"/>
            <a:ext cx="1657350" cy="942975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D4E48A4B-BAA3-44D2-A00D-08F6E68BD09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1835" y="5208170"/>
            <a:ext cx="1400175" cy="1447800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69EE43DE-ACCF-4C63-94F1-B43AC3926E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1" r="6362"/>
          <a:stretch/>
        </p:blipFill>
        <p:spPr>
          <a:xfrm>
            <a:off x="11515184" y="3072465"/>
            <a:ext cx="676816" cy="1638356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29F708D9-EEF2-42BA-8698-FDC8EE44B1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10330"/>
          <a:stretch/>
        </p:blipFill>
        <p:spPr>
          <a:xfrm>
            <a:off x="11479044" y="5250593"/>
            <a:ext cx="712956" cy="1602215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62737B7C-68CC-4338-B407-C4A16A4C6DD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316338" y="5870169"/>
            <a:ext cx="1313093" cy="987831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60A73695-586D-4532-B2AE-3FBC6899EF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21352" b="13379"/>
          <a:stretch/>
        </p:blipFill>
        <p:spPr>
          <a:xfrm>
            <a:off x="0" y="5110177"/>
            <a:ext cx="1364342" cy="1742631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F763B676-4640-4CB0-932C-403B7139FC1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1766729" y="6072094"/>
            <a:ext cx="1044681" cy="785906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61036E1C-2156-4FCF-B32E-DBA304A0D9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b="5559"/>
          <a:stretch/>
        </p:blipFill>
        <p:spPr>
          <a:xfrm>
            <a:off x="2811410" y="5994437"/>
            <a:ext cx="1809750" cy="86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6275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9080C26B-7A51-4A0C-8B70-3331C7B22C26}"/>
              </a:ext>
            </a:extLst>
          </p:cNvPr>
          <p:cNvSpPr/>
          <p:nvPr userDrawn="1"/>
        </p:nvSpPr>
        <p:spPr>
          <a:xfrm>
            <a:off x="1069652" y="722086"/>
            <a:ext cx="10052696" cy="5413828"/>
          </a:xfrm>
          <a:prstGeom prst="roundRect">
            <a:avLst>
              <a:gd name="adj" fmla="val 460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EB21EC66-8EDD-447D-A5C0-CEED82D9E8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81610" y="1395914"/>
            <a:ext cx="372495" cy="657344"/>
          </a:xfrm>
          <a:prstGeom prst="rect">
            <a:avLst/>
          </a:prstGeom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6248D245-1265-4CD3-94C1-A0F4A6ED03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2336" t="58843"/>
          <a:stretch/>
        </p:blipFill>
        <p:spPr>
          <a:xfrm flipV="1">
            <a:off x="0" y="5412893"/>
            <a:ext cx="4608682" cy="1445107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45596FFC-9C3B-42AB-BB25-A52753B3CF6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418984" y="57379"/>
            <a:ext cx="1400175" cy="1447800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71A81571-7811-48F3-9713-C7737E44D3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41973" t="1486"/>
          <a:stretch/>
        </p:blipFill>
        <p:spPr>
          <a:xfrm flipH="1">
            <a:off x="11167858" y="0"/>
            <a:ext cx="1024142" cy="1943993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A0E1FCE8-17ED-425D-82A0-619FD9FF85A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856997" y="5649671"/>
            <a:ext cx="1009650" cy="971550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BF4729C6-ABF3-4084-9B1A-2C3B943ACFF5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04678" y="136457"/>
            <a:ext cx="981075" cy="1533525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D199B26A-E077-4131-A6D1-95D93D788D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r="9309"/>
          <a:stretch/>
        </p:blipFill>
        <p:spPr>
          <a:xfrm>
            <a:off x="11302259" y="4804743"/>
            <a:ext cx="889742" cy="1790700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9847C85A-B90D-4BDD-9B44-5106D1D80FF7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565041" y="4601482"/>
            <a:ext cx="523875" cy="1895475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FB6EAA97-A5E2-480B-A3B7-6D4E91F36B44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02373" y="1233600"/>
            <a:ext cx="504825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03599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  <p:sldLayoutId id="2147483705" r:id="rId19"/>
    <p:sldLayoutId id="2147483687" r:id="rId20"/>
    <p:sldLayoutId id="2147483664" r:id="rId2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2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F2BBB680-79EA-4F8B-A928-089C34EDE840}"/>
              </a:ext>
            </a:extLst>
          </p:cNvPr>
          <p:cNvSpPr/>
          <p:nvPr/>
        </p:nvSpPr>
        <p:spPr>
          <a:xfrm>
            <a:off x="3670298" y="5444192"/>
            <a:ext cx="4851402" cy="457200"/>
          </a:xfrm>
          <a:prstGeom prst="roundRect">
            <a:avLst>
              <a:gd name="adj" fmla="val 50000"/>
            </a:avLst>
          </a:prstGeom>
          <a:solidFill>
            <a:srgbClr val="3F5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anose="020B0604020202020204" pitchFamily="34" charset="0"/>
              </a:rPr>
              <a:t>Insert</a:t>
            </a:r>
            <a:r>
              <a:rPr lang="ko-KR" altLang="en-US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dirty="0">
                <a:solidFill>
                  <a:schemeClr val="bg1"/>
                </a:solidFill>
                <a:cs typeface="Arial" panose="020B0604020202020204" pitchFamily="34" charset="0"/>
              </a:rPr>
              <a:t>the</a:t>
            </a:r>
            <a:r>
              <a:rPr lang="ko-KR" altLang="en-US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dirty="0">
                <a:solidFill>
                  <a:schemeClr val="bg1"/>
                </a:solidFill>
                <a:cs typeface="Arial" panose="020B0604020202020204" pitchFamily="34" charset="0"/>
              </a:rPr>
              <a:t>sub</a:t>
            </a:r>
            <a:r>
              <a:rPr lang="ko-KR" altLang="en-US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dirty="0">
                <a:solidFill>
                  <a:schemeClr val="bg1"/>
                </a:solidFill>
                <a:cs typeface="Arial" panose="020B0604020202020204" pitchFamily="34" charset="0"/>
              </a:rPr>
              <a:t>title</a:t>
            </a:r>
            <a:r>
              <a:rPr lang="ko-KR" altLang="en-US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dirty="0">
                <a:solidFill>
                  <a:schemeClr val="bg1"/>
                </a:solidFill>
                <a:cs typeface="Arial" panose="020B0604020202020204" pitchFamily="34" charset="0"/>
              </a:rPr>
              <a:t>of</a:t>
            </a:r>
            <a:r>
              <a:rPr lang="ko-KR" altLang="en-US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dirty="0">
                <a:solidFill>
                  <a:schemeClr val="bg1"/>
                </a:solidFill>
                <a:cs typeface="Arial" panose="020B0604020202020204" pitchFamily="34" charset="0"/>
              </a:rPr>
              <a:t>your</a:t>
            </a:r>
            <a:r>
              <a:rPr lang="ko-KR" altLang="en-US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dirty="0">
                <a:solidFill>
                  <a:schemeClr val="bg1"/>
                </a:solidFill>
                <a:cs typeface="Arial" panose="020B0604020202020204" pitchFamily="34" charset="0"/>
              </a:rPr>
              <a:t>presentation</a:t>
            </a:r>
            <a:endParaRPr lang="ko-KR" altLang="en-US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581DE8-4368-4ECA-AE41-4DD32B889C28}"/>
              </a:ext>
            </a:extLst>
          </p:cNvPr>
          <p:cNvSpPr txBox="1"/>
          <p:nvPr/>
        </p:nvSpPr>
        <p:spPr>
          <a:xfrm>
            <a:off x="2062398" y="1413808"/>
            <a:ext cx="824764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PRESENTATION COVER TITLE</a:t>
            </a:r>
            <a:endParaRPr lang="ko-KR" altLang="en-US" sz="6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A43C25-3506-4677-8DE4-B262350EEAF8}"/>
              </a:ext>
            </a:extLst>
          </p:cNvPr>
          <p:cNvSpPr txBox="1"/>
          <p:nvPr/>
        </p:nvSpPr>
        <p:spPr>
          <a:xfrm>
            <a:off x="3915962" y="3505201"/>
            <a:ext cx="4360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COMPANY NAME  /  00. 00. 20XX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624C391-445B-4F1E-95CD-587AC4E7C8F1}"/>
              </a:ext>
            </a:extLst>
          </p:cNvPr>
          <p:cNvSpPr txBox="1"/>
          <p:nvPr/>
        </p:nvSpPr>
        <p:spPr>
          <a:xfrm>
            <a:off x="1739947" y="1171385"/>
            <a:ext cx="4600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3F5DFF"/>
                </a:solidFill>
                <a:latin typeface="+mj-lt"/>
                <a:cs typeface="Arial" panose="020B0604020202020204" pitchFamily="34" charset="0"/>
              </a:rPr>
              <a:t>My Trips</a:t>
            </a:r>
            <a:endParaRPr lang="ko-KR" altLang="en-US" sz="3200" dirty="0">
              <a:solidFill>
                <a:srgbClr val="3F5DF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63E3A85-1413-4871-8785-A8363811F74B}"/>
              </a:ext>
            </a:extLst>
          </p:cNvPr>
          <p:cNvSpPr/>
          <p:nvPr/>
        </p:nvSpPr>
        <p:spPr>
          <a:xfrm>
            <a:off x="7949798" y="2340384"/>
            <a:ext cx="436898" cy="436896"/>
          </a:xfrm>
          <a:custGeom>
            <a:avLst/>
            <a:gdLst>
              <a:gd name="connsiteX0" fmla="*/ 2894362 w 3438525"/>
              <a:gd name="connsiteY0" fmla="*/ 7144 h 3438525"/>
              <a:gd name="connsiteX1" fmla="*/ 548926 w 3438525"/>
              <a:gd name="connsiteY1" fmla="*/ 7144 h 3438525"/>
              <a:gd name="connsiteX2" fmla="*/ 7144 w 3438525"/>
              <a:gd name="connsiteY2" fmla="*/ 548926 h 3438525"/>
              <a:gd name="connsiteX3" fmla="*/ 7144 w 3438525"/>
              <a:gd name="connsiteY3" fmla="*/ 2894362 h 3438525"/>
              <a:gd name="connsiteX4" fmla="*/ 548926 w 3438525"/>
              <a:gd name="connsiteY4" fmla="*/ 3436144 h 3438525"/>
              <a:gd name="connsiteX5" fmla="*/ 2894362 w 3438525"/>
              <a:gd name="connsiteY5" fmla="*/ 3436144 h 3438525"/>
              <a:gd name="connsiteX6" fmla="*/ 3436144 w 3438525"/>
              <a:gd name="connsiteY6" fmla="*/ 2894362 h 3438525"/>
              <a:gd name="connsiteX7" fmla="*/ 3436144 w 3438525"/>
              <a:gd name="connsiteY7" fmla="*/ 548926 h 3438525"/>
              <a:gd name="connsiteX8" fmla="*/ 2894362 w 3438525"/>
              <a:gd name="connsiteY8" fmla="*/ 7144 h 3438525"/>
              <a:gd name="connsiteX9" fmla="*/ 3074956 w 3438525"/>
              <a:gd name="connsiteY9" fmla="*/ 2894362 h 3438525"/>
              <a:gd name="connsiteX10" fmla="*/ 2894362 w 3438525"/>
              <a:gd name="connsiteY10" fmla="*/ 3074956 h 3438525"/>
              <a:gd name="connsiteX11" fmla="*/ 548926 w 3438525"/>
              <a:gd name="connsiteY11" fmla="*/ 3074956 h 3438525"/>
              <a:gd name="connsiteX12" fmla="*/ 368332 w 3438525"/>
              <a:gd name="connsiteY12" fmla="*/ 2894362 h 3438525"/>
              <a:gd name="connsiteX13" fmla="*/ 368332 w 3438525"/>
              <a:gd name="connsiteY13" fmla="*/ 548926 h 3438525"/>
              <a:gd name="connsiteX14" fmla="*/ 548926 w 3438525"/>
              <a:gd name="connsiteY14" fmla="*/ 368332 h 3438525"/>
              <a:gd name="connsiteX15" fmla="*/ 2894362 w 3438525"/>
              <a:gd name="connsiteY15" fmla="*/ 368332 h 3438525"/>
              <a:gd name="connsiteX16" fmla="*/ 3074956 w 3438525"/>
              <a:gd name="connsiteY16" fmla="*/ 548926 h 3438525"/>
              <a:gd name="connsiteX17" fmla="*/ 3074956 w 3438525"/>
              <a:gd name="connsiteY17" fmla="*/ 2894362 h 3438525"/>
              <a:gd name="connsiteX18" fmla="*/ 3074956 w 3438525"/>
              <a:gd name="connsiteY18" fmla="*/ 2894362 h 3438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438525" h="3438525">
                <a:moveTo>
                  <a:pt x="2894362" y="7144"/>
                </a:moveTo>
                <a:lnTo>
                  <a:pt x="548926" y="7144"/>
                </a:lnTo>
                <a:cubicBezTo>
                  <a:pt x="250222" y="7144"/>
                  <a:pt x="7144" y="250222"/>
                  <a:pt x="7144" y="548926"/>
                </a:cubicBezTo>
                <a:lnTo>
                  <a:pt x="7144" y="2894362"/>
                </a:lnTo>
                <a:cubicBezTo>
                  <a:pt x="7144" y="3193066"/>
                  <a:pt x="250222" y="3436144"/>
                  <a:pt x="548926" y="3436144"/>
                </a:cubicBezTo>
                <a:lnTo>
                  <a:pt x="2894362" y="3436144"/>
                </a:lnTo>
                <a:cubicBezTo>
                  <a:pt x="3193161" y="3436144"/>
                  <a:pt x="3436144" y="3193066"/>
                  <a:pt x="3436144" y="2894362"/>
                </a:cubicBezTo>
                <a:lnTo>
                  <a:pt x="3436144" y="548926"/>
                </a:lnTo>
                <a:cubicBezTo>
                  <a:pt x="3436144" y="250222"/>
                  <a:pt x="3193066" y="7144"/>
                  <a:pt x="2894362" y="7144"/>
                </a:cubicBezTo>
                <a:close/>
                <a:moveTo>
                  <a:pt x="3074956" y="2894362"/>
                </a:moveTo>
                <a:cubicBezTo>
                  <a:pt x="3074956" y="2993898"/>
                  <a:pt x="2993898" y="3074956"/>
                  <a:pt x="2894362" y="3074956"/>
                </a:cubicBezTo>
                <a:lnTo>
                  <a:pt x="548926" y="3074956"/>
                </a:lnTo>
                <a:cubicBezTo>
                  <a:pt x="449390" y="3074956"/>
                  <a:pt x="368332" y="2993898"/>
                  <a:pt x="368332" y="2894362"/>
                </a:cubicBezTo>
                <a:lnTo>
                  <a:pt x="368332" y="548926"/>
                </a:lnTo>
                <a:cubicBezTo>
                  <a:pt x="368332" y="449390"/>
                  <a:pt x="449390" y="368332"/>
                  <a:pt x="548926" y="368332"/>
                </a:cubicBezTo>
                <a:lnTo>
                  <a:pt x="2894362" y="368332"/>
                </a:lnTo>
                <a:cubicBezTo>
                  <a:pt x="2993898" y="368332"/>
                  <a:pt x="3074956" y="449390"/>
                  <a:pt x="3074956" y="548926"/>
                </a:cubicBezTo>
                <a:lnTo>
                  <a:pt x="3074956" y="2894362"/>
                </a:lnTo>
                <a:lnTo>
                  <a:pt x="3074956" y="2894362"/>
                </a:lnTo>
                <a:close/>
              </a:path>
            </a:pathLst>
          </a:custGeom>
          <a:solidFill>
            <a:srgbClr val="3F5D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CFE18F85-220E-429A-8486-19F83D9FE734}"/>
              </a:ext>
            </a:extLst>
          </p:cNvPr>
          <p:cNvSpPr/>
          <p:nvPr/>
        </p:nvSpPr>
        <p:spPr>
          <a:xfrm>
            <a:off x="8055338" y="2469403"/>
            <a:ext cx="225106" cy="179116"/>
          </a:xfrm>
          <a:custGeom>
            <a:avLst/>
            <a:gdLst>
              <a:gd name="connsiteX0" fmla="*/ 1555528 w 1771650"/>
              <a:gd name="connsiteY0" fmla="*/ 7144 h 1409700"/>
              <a:gd name="connsiteX1" fmla="*/ 1401318 w 1771650"/>
              <a:gd name="connsiteY1" fmla="*/ 71056 h 1409700"/>
              <a:gd name="connsiteX2" fmla="*/ 594360 w 1771650"/>
              <a:gd name="connsiteY2" fmla="*/ 879348 h 1409700"/>
              <a:gd name="connsiteX3" fmla="*/ 379286 w 1771650"/>
              <a:gd name="connsiteY3" fmla="*/ 664274 h 1409700"/>
              <a:gd name="connsiteX4" fmla="*/ 225171 w 1771650"/>
              <a:gd name="connsiteY4" fmla="*/ 600361 h 1409700"/>
              <a:gd name="connsiteX5" fmla="*/ 70961 w 1771650"/>
              <a:gd name="connsiteY5" fmla="*/ 664274 h 1409700"/>
              <a:gd name="connsiteX6" fmla="*/ 7144 w 1771650"/>
              <a:gd name="connsiteY6" fmla="*/ 818388 h 1409700"/>
              <a:gd name="connsiteX7" fmla="*/ 70961 w 1771650"/>
              <a:gd name="connsiteY7" fmla="*/ 972502 h 1409700"/>
              <a:gd name="connsiteX8" fmla="*/ 440246 w 1771650"/>
              <a:gd name="connsiteY8" fmla="*/ 1341787 h 1409700"/>
              <a:gd name="connsiteX9" fmla="*/ 594455 w 1771650"/>
              <a:gd name="connsiteY9" fmla="*/ 1405700 h 1409700"/>
              <a:gd name="connsiteX10" fmla="*/ 748665 w 1771650"/>
              <a:gd name="connsiteY10" fmla="*/ 1341787 h 1409700"/>
              <a:gd name="connsiteX11" fmla="*/ 1709738 w 1771650"/>
              <a:gd name="connsiteY11" fmla="*/ 379285 h 1409700"/>
              <a:gd name="connsiteX12" fmla="*/ 1709738 w 1771650"/>
              <a:gd name="connsiteY12" fmla="*/ 70961 h 1409700"/>
              <a:gd name="connsiteX13" fmla="*/ 1555528 w 1771650"/>
              <a:gd name="connsiteY13" fmla="*/ 7144 h 140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771650" h="1409700">
                <a:moveTo>
                  <a:pt x="1555528" y="7144"/>
                </a:moveTo>
                <a:cubicBezTo>
                  <a:pt x="1497235" y="7144"/>
                  <a:pt x="1442561" y="29813"/>
                  <a:pt x="1401318" y="71056"/>
                </a:cubicBezTo>
                <a:lnTo>
                  <a:pt x="594360" y="879348"/>
                </a:lnTo>
                <a:lnTo>
                  <a:pt x="379286" y="664274"/>
                </a:lnTo>
                <a:cubicBezTo>
                  <a:pt x="338138" y="623126"/>
                  <a:pt x="283369" y="600361"/>
                  <a:pt x="225171" y="600361"/>
                </a:cubicBezTo>
                <a:cubicBezTo>
                  <a:pt x="166973" y="600361"/>
                  <a:pt x="112204" y="623030"/>
                  <a:pt x="70961" y="664274"/>
                </a:cubicBezTo>
                <a:cubicBezTo>
                  <a:pt x="29813" y="705422"/>
                  <a:pt x="7144" y="760190"/>
                  <a:pt x="7144" y="818388"/>
                </a:cubicBezTo>
                <a:cubicBezTo>
                  <a:pt x="7144" y="876586"/>
                  <a:pt x="29813" y="931355"/>
                  <a:pt x="70961" y="972502"/>
                </a:cubicBezTo>
                <a:lnTo>
                  <a:pt x="440246" y="1341787"/>
                </a:lnTo>
                <a:cubicBezTo>
                  <a:pt x="481394" y="1382935"/>
                  <a:pt x="536162" y="1405700"/>
                  <a:pt x="594455" y="1405700"/>
                </a:cubicBezTo>
                <a:cubicBezTo>
                  <a:pt x="652653" y="1405700"/>
                  <a:pt x="707422" y="1383030"/>
                  <a:pt x="748665" y="1341787"/>
                </a:cubicBezTo>
                <a:lnTo>
                  <a:pt x="1709738" y="379285"/>
                </a:lnTo>
                <a:cubicBezTo>
                  <a:pt x="1794701" y="294227"/>
                  <a:pt x="1794701" y="155924"/>
                  <a:pt x="1709738" y="70961"/>
                </a:cubicBezTo>
                <a:cubicBezTo>
                  <a:pt x="1668589" y="29908"/>
                  <a:pt x="1613821" y="7144"/>
                  <a:pt x="1555528" y="7144"/>
                </a:cubicBezTo>
                <a:close/>
              </a:path>
            </a:pathLst>
          </a:custGeom>
          <a:solidFill>
            <a:srgbClr val="FD4E5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4EC28E0B-1C5F-46E3-AD97-1F5FD96FDE39}"/>
              </a:ext>
            </a:extLst>
          </p:cNvPr>
          <p:cNvSpPr/>
          <p:nvPr/>
        </p:nvSpPr>
        <p:spPr>
          <a:xfrm>
            <a:off x="7949798" y="3110417"/>
            <a:ext cx="436898" cy="436896"/>
          </a:xfrm>
          <a:custGeom>
            <a:avLst/>
            <a:gdLst>
              <a:gd name="connsiteX0" fmla="*/ 2894362 w 3438525"/>
              <a:gd name="connsiteY0" fmla="*/ 7144 h 3438525"/>
              <a:gd name="connsiteX1" fmla="*/ 548926 w 3438525"/>
              <a:gd name="connsiteY1" fmla="*/ 7144 h 3438525"/>
              <a:gd name="connsiteX2" fmla="*/ 7144 w 3438525"/>
              <a:gd name="connsiteY2" fmla="*/ 548926 h 3438525"/>
              <a:gd name="connsiteX3" fmla="*/ 7144 w 3438525"/>
              <a:gd name="connsiteY3" fmla="*/ 2894362 h 3438525"/>
              <a:gd name="connsiteX4" fmla="*/ 548926 w 3438525"/>
              <a:gd name="connsiteY4" fmla="*/ 3436144 h 3438525"/>
              <a:gd name="connsiteX5" fmla="*/ 2894362 w 3438525"/>
              <a:gd name="connsiteY5" fmla="*/ 3436144 h 3438525"/>
              <a:gd name="connsiteX6" fmla="*/ 3436144 w 3438525"/>
              <a:gd name="connsiteY6" fmla="*/ 2894362 h 3438525"/>
              <a:gd name="connsiteX7" fmla="*/ 3436144 w 3438525"/>
              <a:gd name="connsiteY7" fmla="*/ 548926 h 3438525"/>
              <a:gd name="connsiteX8" fmla="*/ 2894362 w 3438525"/>
              <a:gd name="connsiteY8" fmla="*/ 7144 h 3438525"/>
              <a:gd name="connsiteX9" fmla="*/ 3074956 w 3438525"/>
              <a:gd name="connsiteY9" fmla="*/ 2894362 h 3438525"/>
              <a:gd name="connsiteX10" fmla="*/ 2894362 w 3438525"/>
              <a:gd name="connsiteY10" fmla="*/ 3074956 h 3438525"/>
              <a:gd name="connsiteX11" fmla="*/ 548926 w 3438525"/>
              <a:gd name="connsiteY11" fmla="*/ 3074956 h 3438525"/>
              <a:gd name="connsiteX12" fmla="*/ 368332 w 3438525"/>
              <a:gd name="connsiteY12" fmla="*/ 2894362 h 3438525"/>
              <a:gd name="connsiteX13" fmla="*/ 368332 w 3438525"/>
              <a:gd name="connsiteY13" fmla="*/ 548926 h 3438525"/>
              <a:gd name="connsiteX14" fmla="*/ 548926 w 3438525"/>
              <a:gd name="connsiteY14" fmla="*/ 368332 h 3438525"/>
              <a:gd name="connsiteX15" fmla="*/ 2894362 w 3438525"/>
              <a:gd name="connsiteY15" fmla="*/ 368332 h 3438525"/>
              <a:gd name="connsiteX16" fmla="*/ 3074956 w 3438525"/>
              <a:gd name="connsiteY16" fmla="*/ 548926 h 3438525"/>
              <a:gd name="connsiteX17" fmla="*/ 3074956 w 3438525"/>
              <a:gd name="connsiteY17" fmla="*/ 2894362 h 3438525"/>
              <a:gd name="connsiteX18" fmla="*/ 3074956 w 3438525"/>
              <a:gd name="connsiteY18" fmla="*/ 2894362 h 3438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438525" h="3438525">
                <a:moveTo>
                  <a:pt x="2894362" y="7144"/>
                </a:moveTo>
                <a:lnTo>
                  <a:pt x="548926" y="7144"/>
                </a:lnTo>
                <a:cubicBezTo>
                  <a:pt x="250222" y="7144"/>
                  <a:pt x="7144" y="250222"/>
                  <a:pt x="7144" y="548926"/>
                </a:cubicBezTo>
                <a:lnTo>
                  <a:pt x="7144" y="2894362"/>
                </a:lnTo>
                <a:cubicBezTo>
                  <a:pt x="7144" y="3193066"/>
                  <a:pt x="250222" y="3436144"/>
                  <a:pt x="548926" y="3436144"/>
                </a:cubicBezTo>
                <a:lnTo>
                  <a:pt x="2894362" y="3436144"/>
                </a:lnTo>
                <a:cubicBezTo>
                  <a:pt x="3193161" y="3436144"/>
                  <a:pt x="3436144" y="3193066"/>
                  <a:pt x="3436144" y="2894362"/>
                </a:cubicBezTo>
                <a:lnTo>
                  <a:pt x="3436144" y="548926"/>
                </a:lnTo>
                <a:cubicBezTo>
                  <a:pt x="3436144" y="250222"/>
                  <a:pt x="3193066" y="7144"/>
                  <a:pt x="2894362" y="7144"/>
                </a:cubicBezTo>
                <a:close/>
                <a:moveTo>
                  <a:pt x="3074956" y="2894362"/>
                </a:moveTo>
                <a:cubicBezTo>
                  <a:pt x="3074956" y="2993898"/>
                  <a:pt x="2993898" y="3074956"/>
                  <a:pt x="2894362" y="3074956"/>
                </a:cubicBezTo>
                <a:lnTo>
                  <a:pt x="548926" y="3074956"/>
                </a:lnTo>
                <a:cubicBezTo>
                  <a:pt x="449390" y="3074956"/>
                  <a:pt x="368332" y="2993898"/>
                  <a:pt x="368332" y="2894362"/>
                </a:cubicBezTo>
                <a:lnTo>
                  <a:pt x="368332" y="548926"/>
                </a:lnTo>
                <a:cubicBezTo>
                  <a:pt x="368332" y="449390"/>
                  <a:pt x="449390" y="368332"/>
                  <a:pt x="548926" y="368332"/>
                </a:cubicBezTo>
                <a:lnTo>
                  <a:pt x="2894362" y="368332"/>
                </a:lnTo>
                <a:cubicBezTo>
                  <a:pt x="2993898" y="368332"/>
                  <a:pt x="3074956" y="449390"/>
                  <a:pt x="3074956" y="548926"/>
                </a:cubicBezTo>
                <a:lnTo>
                  <a:pt x="3074956" y="2894362"/>
                </a:lnTo>
                <a:lnTo>
                  <a:pt x="3074956" y="2894362"/>
                </a:lnTo>
                <a:close/>
              </a:path>
            </a:pathLst>
          </a:custGeom>
          <a:solidFill>
            <a:srgbClr val="3F5D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40A7FE8D-ACA9-4920-A02E-BBC51A77BD52}"/>
              </a:ext>
            </a:extLst>
          </p:cNvPr>
          <p:cNvSpPr/>
          <p:nvPr/>
        </p:nvSpPr>
        <p:spPr>
          <a:xfrm>
            <a:off x="7949798" y="3880450"/>
            <a:ext cx="436898" cy="436896"/>
          </a:xfrm>
          <a:custGeom>
            <a:avLst/>
            <a:gdLst>
              <a:gd name="connsiteX0" fmla="*/ 2894362 w 3438525"/>
              <a:gd name="connsiteY0" fmla="*/ 7144 h 3438525"/>
              <a:gd name="connsiteX1" fmla="*/ 548926 w 3438525"/>
              <a:gd name="connsiteY1" fmla="*/ 7144 h 3438525"/>
              <a:gd name="connsiteX2" fmla="*/ 7144 w 3438525"/>
              <a:gd name="connsiteY2" fmla="*/ 548926 h 3438525"/>
              <a:gd name="connsiteX3" fmla="*/ 7144 w 3438525"/>
              <a:gd name="connsiteY3" fmla="*/ 2894362 h 3438525"/>
              <a:gd name="connsiteX4" fmla="*/ 548926 w 3438525"/>
              <a:gd name="connsiteY4" fmla="*/ 3436144 h 3438525"/>
              <a:gd name="connsiteX5" fmla="*/ 2894362 w 3438525"/>
              <a:gd name="connsiteY5" fmla="*/ 3436144 h 3438525"/>
              <a:gd name="connsiteX6" fmla="*/ 3436144 w 3438525"/>
              <a:gd name="connsiteY6" fmla="*/ 2894362 h 3438525"/>
              <a:gd name="connsiteX7" fmla="*/ 3436144 w 3438525"/>
              <a:gd name="connsiteY7" fmla="*/ 548926 h 3438525"/>
              <a:gd name="connsiteX8" fmla="*/ 2894362 w 3438525"/>
              <a:gd name="connsiteY8" fmla="*/ 7144 h 3438525"/>
              <a:gd name="connsiteX9" fmla="*/ 3074956 w 3438525"/>
              <a:gd name="connsiteY9" fmla="*/ 2894362 h 3438525"/>
              <a:gd name="connsiteX10" fmla="*/ 2894362 w 3438525"/>
              <a:gd name="connsiteY10" fmla="*/ 3074956 h 3438525"/>
              <a:gd name="connsiteX11" fmla="*/ 548926 w 3438525"/>
              <a:gd name="connsiteY11" fmla="*/ 3074956 h 3438525"/>
              <a:gd name="connsiteX12" fmla="*/ 368332 w 3438525"/>
              <a:gd name="connsiteY12" fmla="*/ 2894362 h 3438525"/>
              <a:gd name="connsiteX13" fmla="*/ 368332 w 3438525"/>
              <a:gd name="connsiteY13" fmla="*/ 548926 h 3438525"/>
              <a:gd name="connsiteX14" fmla="*/ 548926 w 3438525"/>
              <a:gd name="connsiteY14" fmla="*/ 368332 h 3438525"/>
              <a:gd name="connsiteX15" fmla="*/ 2894362 w 3438525"/>
              <a:gd name="connsiteY15" fmla="*/ 368332 h 3438525"/>
              <a:gd name="connsiteX16" fmla="*/ 3074956 w 3438525"/>
              <a:gd name="connsiteY16" fmla="*/ 548926 h 3438525"/>
              <a:gd name="connsiteX17" fmla="*/ 3074956 w 3438525"/>
              <a:gd name="connsiteY17" fmla="*/ 2894362 h 3438525"/>
              <a:gd name="connsiteX18" fmla="*/ 3074956 w 3438525"/>
              <a:gd name="connsiteY18" fmla="*/ 2894362 h 3438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438525" h="3438525">
                <a:moveTo>
                  <a:pt x="2894362" y="7144"/>
                </a:moveTo>
                <a:lnTo>
                  <a:pt x="548926" y="7144"/>
                </a:lnTo>
                <a:cubicBezTo>
                  <a:pt x="250222" y="7144"/>
                  <a:pt x="7144" y="250222"/>
                  <a:pt x="7144" y="548926"/>
                </a:cubicBezTo>
                <a:lnTo>
                  <a:pt x="7144" y="2894362"/>
                </a:lnTo>
                <a:cubicBezTo>
                  <a:pt x="7144" y="3193066"/>
                  <a:pt x="250222" y="3436144"/>
                  <a:pt x="548926" y="3436144"/>
                </a:cubicBezTo>
                <a:lnTo>
                  <a:pt x="2894362" y="3436144"/>
                </a:lnTo>
                <a:cubicBezTo>
                  <a:pt x="3193161" y="3436144"/>
                  <a:pt x="3436144" y="3193066"/>
                  <a:pt x="3436144" y="2894362"/>
                </a:cubicBezTo>
                <a:lnTo>
                  <a:pt x="3436144" y="548926"/>
                </a:lnTo>
                <a:cubicBezTo>
                  <a:pt x="3436144" y="250222"/>
                  <a:pt x="3193066" y="7144"/>
                  <a:pt x="2894362" y="7144"/>
                </a:cubicBezTo>
                <a:close/>
                <a:moveTo>
                  <a:pt x="3074956" y="2894362"/>
                </a:moveTo>
                <a:cubicBezTo>
                  <a:pt x="3074956" y="2993898"/>
                  <a:pt x="2993898" y="3074956"/>
                  <a:pt x="2894362" y="3074956"/>
                </a:cubicBezTo>
                <a:lnTo>
                  <a:pt x="548926" y="3074956"/>
                </a:lnTo>
                <a:cubicBezTo>
                  <a:pt x="449390" y="3074956"/>
                  <a:pt x="368332" y="2993898"/>
                  <a:pt x="368332" y="2894362"/>
                </a:cubicBezTo>
                <a:lnTo>
                  <a:pt x="368332" y="548926"/>
                </a:lnTo>
                <a:cubicBezTo>
                  <a:pt x="368332" y="449390"/>
                  <a:pt x="449390" y="368332"/>
                  <a:pt x="548926" y="368332"/>
                </a:cubicBezTo>
                <a:lnTo>
                  <a:pt x="2894362" y="368332"/>
                </a:lnTo>
                <a:cubicBezTo>
                  <a:pt x="2993898" y="368332"/>
                  <a:pt x="3074956" y="449390"/>
                  <a:pt x="3074956" y="548926"/>
                </a:cubicBezTo>
                <a:lnTo>
                  <a:pt x="3074956" y="2894362"/>
                </a:lnTo>
                <a:lnTo>
                  <a:pt x="3074956" y="2894362"/>
                </a:lnTo>
                <a:close/>
              </a:path>
            </a:pathLst>
          </a:custGeom>
          <a:solidFill>
            <a:srgbClr val="3F5D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89AE88DC-2360-4349-A03E-ECB80E07DABB}"/>
              </a:ext>
            </a:extLst>
          </p:cNvPr>
          <p:cNvSpPr/>
          <p:nvPr/>
        </p:nvSpPr>
        <p:spPr>
          <a:xfrm>
            <a:off x="8055338" y="4009469"/>
            <a:ext cx="225106" cy="179116"/>
          </a:xfrm>
          <a:custGeom>
            <a:avLst/>
            <a:gdLst>
              <a:gd name="connsiteX0" fmla="*/ 1555528 w 1771650"/>
              <a:gd name="connsiteY0" fmla="*/ 7144 h 1409700"/>
              <a:gd name="connsiteX1" fmla="*/ 1401318 w 1771650"/>
              <a:gd name="connsiteY1" fmla="*/ 71056 h 1409700"/>
              <a:gd name="connsiteX2" fmla="*/ 594360 w 1771650"/>
              <a:gd name="connsiteY2" fmla="*/ 879348 h 1409700"/>
              <a:gd name="connsiteX3" fmla="*/ 379286 w 1771650"/>
              <a:gd name="connsiteY3" fmla="*/ 664274 h 1409700"/>
              <a:gd name="connsiteX4" fmla="*/ 225171 w 1771650"/>
              <a:gd name="connsiteY4" fmla="*/ 600361 h 1409700"/>
              <a:gd name="connsiteX5" fmla="*/ 70961 w 1771650"/>
              <a:gd name="connsiteY5" fmla="*/ 664274 h 1409700"/>
              <a:gd name="connsiteX6" fmla="*/ 7144 w 1771650"/>
              <a:gd name="connsiteY6" fmla="*/ 818388 h 1409700"/>
              <a:gd name="connsiteX7" fmla="*/ 70961 w 1771650"/>
              <a:gd name="connsiteY7" fmla="*/ 972502 h 1409700"/>
              <a:gd name="connsiteX8" fmla="*/ 440246 w 1771650"/>
              <a:gd name="connsiteY8" fmla="*/ 1341787 h 1409700"/>
              <a:gd name="connsiteX9" fmla="*/ 594455 w 1771650"/>
              <a:gd name="connsiteY9" fmla="*/ 1405700 h 1409700"/>
              <a:gd name="connsiteX10" fmla="*/ 748665 w 1771650"/>
              <a:gd name="connsiteY10" fmla="*/ 1341787 h 1409700"/>
              <a:gd name="connsiteX11" fmla="*/ 1709738 w 1771650"/>
              <a:gd name="connsiteY11" fmla="*/ 379285 h 1409700"/>
              <a:gd name="connsiteX12" fmla="*/ 1709738 w 1771650"/>
              <a:gd name="connsiteY12" fmla="*/ 70961 h 1409700"/>
              <a:gd name="connsiteX13" fmla="*/ 1555528 w 1771650"/>
              <a:gd name="connsiteY13" fmla="*/ 7144 h 140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771650" h="1409700">
                <a:moveTo>
                  <a:pt x="1555528" y="7144"/>
                </a:moveTo>
                <a:cubicBezTo>
                  <a:pt x="1497235" y="7144"/>
                  <a:pt x="1442561" y="29813"/>
                  <a:pt x="1401318" y="71056"/>
                </a:cubicBezTo>
                <a:lnTo>
                  <a:pt x="594360" y="879348"/>
                </a:lnTo>
                <a:lnTo>
                  <a:pt x="379286" y="664274"/>
                </a:lnTo>
                <a:cubicBezTo>
                  <a:pt x="338138" y="623126"/>
                  <a:pt x="283369" y="600361"/>
                  <a:pt x="225171" y="600361"/>
                </a:cubicBezTo>
                <a:cubicBezTo>
                  <a:pt x="166973" y="600361"/>
                  <a:pt x="112204" y="623030"/>
                  <a:pt x="70961" y="664274"/>
                </a:cubicBezTo>
                <a:cubicBezTo>
                  <a:pt x="29813" y="705422"/>
                  <a:pt x="7144" y="760190"/>
                  <a:pt x="7144" y="818388"/>
                </a:cubicBezTo>
                <a:cubicBezTo>
                  <a:pt x="7144" y="876586"/>
                  <a:pt x="29813" y="931355"/>
                  <a:pt x="70961" y="972502"/>
                </a:cubicBezTo>
                <a:lnTo>
                  <a:pt x="440246" y="1341787"/>
                </a:lnTo>
                <a:cubicBezTo>
                  <a:pt x="481394" y="1382935"/>
                  <a:pt x="536162" y="1405700"/>
                  <a:pt x="594455" y="1405700"/>
                </a:cubicBezTo>
                <a:cubicBezTo>
                  <a:pt x="652653" y="1405700"/>
                  <a:pt x="707422" y="1383030"/>
                  <a:pt x="748665" y="1341787"/>
                </a:cubicBezTo>
                <a:lnTo>
                  <a:pt x="1709738" y="379285"/>
                </a:lnTo>
                <a:cubicBezTo>
                  <a:pt x="1794701" y="294227"/>
                  <a:pt x="1794701" y="155924"/>
                  <a:pt x="1709738" y="70961"/>
                </a:cubicBezTo>
                <a:cubicBezTo>
                  <a:pt x="1668589" y="29908"/>
                  <a:pt x="1613821" y="7144"/>
                  <a:pt x="1555528" y="7144"/>
                </a:cubicBezTo>
                <a:close/>
              </a:path>
            </a:pathLst>
          </a:custGeom>
          <a:solidFill>
            <a:srgbClr val="FD4E5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CB5D6CA0-6708-42D0-B45F-D54CBD9620E1}"/>
              </a:ext>
            </a:extLst>
          </p:cNvPr>
          <p:cNvSpPr/>
          <p:nvPr/>
        </p:nvSpPr>
        <p:spPr>
          <a:xfrm>
            <a:off x="7949798" y="4650482"/>
            <a:ext cx="436898" cy="436896"/>
          </a:xfrm>
          <a:custGeom>
            <a:avLst/>
            <a:gdLst>
              <a:gd name="connsiteX0" fmla="*/ 2894362 w 3438525"/>
              <a:gd name="connsiteY0" fmla="*/ 7144 h 3438525"/>
              <a:gd name="connsiteX1" fmla="*/ 548926 w 3438525"/>
              <a:gd name="connsiteY1" fmla="*/ 7144 h 3438525"/>
              <a:gd name="connsiteX2" fmla="*/ 7144 w 3438525"/>
              <a:gd name="connsiteY2" fmla="*/ 548926 h 3438525"/>
              <a:gd name="connsiteX3" fmla="*/ 7144 w 3438525"/>
              <a:gd name="connsiteY3" fmla="*/ 2894362 h 3438525"/>
              <a:gd name="connsiteX4" fmla="*/ 548926 w 3438525"/>
              <a:gd name="connsiteY4" fmla="*/ 3436144 h 3438525"/>
              <a:gd name="connsiteX5" fmla="*/ 2894362 w 3438525"/>
              <a:gd name="connsiteY5" fmla="*/ 3436144 h 3438525"/>
              <a:gd name="connsiteX6" fmla="*/ 3436144 w 3438525"/>
              <a:gd name="connsiteY6" fmla="*/ 2894362 h 3438525"/>
              <a:gd name="connsiteX7" fmla="*/ 3436144 w 3438525"/>
              <a:gd name="connsiteY7" fmla="*/ 548926 h 3438525"/>
              <a:gd name="connsiteX8" fmla="*/ 2894362 w 3438525"/>
              <a:gd name="connsiteY8" fmla="*/ 7144 h 3438525"/>
              <a:gd name="connsiteX9" fmla="*/ 3074956 w 3438525"/>
              <a:gd name="connsiteY9" fmla="*/ 2894362 h 3438525"/>
              <a:gd name="connsiteX10" fmla="*/ 2894362 w 3438525"/>
              <a:gd name="connsiteY10" fmla="*/ 3074956 h 3438525"/>
              <a:gd name="connsiteX11" fmla="*/ 548926 w 3438525"/>
              <a:gd name="connsiteY11" fmla="*/ 3074956 h 3438525"/>
              <a:gd name="connsiteX12" fmla="*/ 368332 w 3438525"/>
              <a:gd name="connsiteY12" fmla="*/ 2894362 h 3438525"/>
              <a:gd name="connsiteX13" fmla="*/ 368332 w 3438525"/>
              <a:gd name="connsiteY13" fmla="*/ 548926 h 3438525"/>
              <a:gd name="connsiteX14" fmla="*/ 548926 w 3438525"/>
              <a:gd name="connsiteY14" fmla="*/ 368332 h 3438525"/>
              <a:gd name="connsiteX15" fmla="*/ 2894362 w 3438525"/>
              <a:gd name="connsiteY15" fmla="*/ 368332 h 3438525"/>
              <a:gd name="connsiteX16" fmla="*/ 3074956 w 3438525"/>
              <a:gd name="connsiteY16" fmla="*/ 548926 h 3438525"/>
              <a:gd name="connsiteX17" fmla="*/ 3074956 w 3438525"/>
              <a:gd name="connsiteY17" fmla="*/ 2894362 h 3438525"/>
              <a:gd name="connsiteX18" fmla="*/ 3074956 w 3438525"/>
              <a:gd name="connsiteY18" fmla="*/ 2894362 h 3438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438525" h="3438525">
                <a:moveTo>
                  <a:pt x="2894362" y="7144"/>
                </a:moveTo>
                <a:lnTo>
                  <a:pt x="548926" y="7144"/>
                </a:lnTo>
                <a:cubicBezTo>
                  <a:pt x="250222" y="7144"/>
                  <a:pt x="7144" y="250222"/>
                  <a:pt x="7144" y="548926"/>
                </a:cubicBezTo>
                <a:lnTo>
                  <a:pt x="7144" y="2894362"/>
                </a:lnTo>
                <a:cubicBezTo>
                  <a:pt x="7144" y="3193066"/>
                  <a:pt x="250222" y="3436144"/>
                  <a:pt x="548926" y="3436144"/>
                </a:cubicBezTo>
                <a:lnTo>
                  <a:pt x="2894362" y="3436144"/>
                </a:lnTo>
                <a:cubicBezTo>
                  <a:pt x="3193161" y="3436144"/>
                  <a:pt x="3436144" y="3193066"/>
                  <a:pt x="3436144" y="2894362"/>
                </a:cubicBezTo>
                <a:lnTo>
                  <a:pt x="3436144" y="548926"/>
                </a:lnTo>
                <a:cubicBezTo>
                  <a:pt x="3436144" y="250222"/>
                  <a:pt x="3193066" y="7144"/>
                  <a:pt x="2894362" y="7144"/>
                </a:cubicBezTo>
                <a:close/>
                <a:moveTo>
                  <a:pt x="3074956" y="2894362"/>
                </a:moveTo>
                <a:cubicBezTo>
                  <a:pt x="3074956" y="2993898"/>
                  <a:pt x="2993898" y="3074956"/>
                  <a:pt x="2894362" y="3074956"/>
                </a:cubicBezTo>
                <a:lnTo>
                  <a:pt x="548926" y="3074956"/>
                </a:lnTo>
                <a:cubicBezTo>
                  <a:pt x="449390" y="3074956"/>
                  <a:pt x="368332" y="2993898"/>
                  <a:pt x="368332" y="2894362"/>
                </a:cubicBezTo>
                <a:lnTo>
                  <a:pt x="368332" y="548926"/>
                </a:lnTo>
                <a:cubicBezTo>
                  <a:pt x="368332" y="449390"/>
                  <a:pt x="449390" y="368332"/>
                  <a:pt x="548926" y="368332"/>
                </a:cubicBezTo>
                <a:lnTo>
                  <a:pt x="2894362" y="368332"/>
                </a:lnTo>
                <a:cubicBezTo>
                  <a:pt x="2993898" y="368332"/>
                  <a:pt x="3074956" y="449390"/>
                  <a:pt x="3074956" y="548926"/>
                </a:cubicBezTo>
                <a:lnTo>
                  <a:pt x="3074956" y="2894362"/>
                </a:lnTo>
                <a:lnTo>
                  <a:pt x="3074956" y="2894362"/>
                </a:lnTo>
                <a:close/>
              </a:path>
            </a:pathLst>
          </a:custGeom>
          <a:solidFill>
            <a:srgbClr val="3F5D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69D6766-712F-43A6-9B59-ED97D054B35F}"/>
              </a:ext>
            </a:extLst>
          </p:cNvPr>
          <p:cNvSpPr txBox="1"/>
          <p:nvPr/>
        </p:nvSpPr>
        <p:spPr>
          <a:xfrm>
            <a:off x="3566909" y="2202943"/>
            <a:ext cx="4600982" cy="2958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ko-KR" sz="3200" dirty="0">
                <a:solidFill>
                  <a:srgbClr val="3F5DFF"/>
                </a:solidFill>
                <a:latin typeface="+mj-lt"/>
                <a:cs typeface="Arial" panose="020B0604020202020204" pitchFamily="34" charset="0"/>
              </a:rPr>
              <a:t>UK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ko-KR" sz="3200" dirty="0">
                <a:solidFill>
                  <a:srgbClr val="3F5DFF"/>
                </a:solidFill>
                <a:latin typeface="+mj-lt"/>
                <a:cs typeface="Arial" panose="020B0604020202020204" pitchFamily="34" charset="0"/>
              </a:rPr>
              <a:t>Spain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ko-KR" sz="3200" dirty="0">
                <a:solidFill>
                  <a:srgbClr val="3F5DFF"/>
                </a:solidFill>
                <a:latin typeface="+mj-lt"/>
                <a:cs typeface="Arial" panose="020B0604020202020204" pitchFamily="34" charset="0"/>
              </a:rPr>
              <a:t>Italy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ko-KR" sz="3200" dirty="0" err="1">
                <a:solidFill>
                  <a:srgbClr val="3F5DFF"/>
                </a:solidFill>
                <a:latin typeface="+mj-lt"/>
                <a:cs typeface="Arial" panose="020B0604020202020204" pitchFamily="34" charset="0"/>
              </a:rPr>
              <a:t>Frace</a:t>
            </a:r>
            <a:endParaRPr lang="ko-KR" altLang="en-US" sz="3200" dirty="0">
              <a:solidFill>
                <a:srgbClr val="3F5DFF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8579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4D45969B-1AF1-4154-961B-0EEEEDD2EB9E}"/>
              </a:ext>
            </a:extLst>
          </p:cNvPr>
          <p:cNvCxnSpPr>
            <a:stCxn id="6" idx="3"/>
          </p:cNvCxnSpPr>
          <p:nvPr/>
        </p:nvCxnSpPr>
        <p:spPr>
          <a:xfrm>
            <a:off x="5751030" y="2907611"/>
            <a:ext cx="6440970" cy="26089"/>
          </a:xfrm>
          <a:prstGeom prst="line">
            <a:avLst/>
          </a:prstGeom>
          <a:ln w="127000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0315334B-3AFF-495B-AFE1-8A8011615110}"/>
              </a:ext>
            </a:extLst>
          </p:cNvPr>
          <p:cNvSpPr txBox="1"/>
          <p:nvPr/>
        </p:nvSpPr>
        <p:spPr>
          <a:xfrm>
            <a:off x="2627132" y="463966"/>
            <a:ext cx="61358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You Can Use a Timeline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D553D5B9-CB7D-45CD-9249-121588B1C261}"/>
              </a:ext>
            </a:extLst>
          </p:cNvPr>
          <p:cNvGrpSpPr/>
          <p:nvPr/>
        </p:nvGrpSpPr>
        <p:grpSpPr>
          <a:xfrm>
            <a:off x="3310495" y="1407221"/>
            <a:ext cx="2699717" cy="2721665"/>
            <a:chOff x="3310495" y="1407221"/>
            <a:chExt cx="2699717" cy="2721665"/>
          </a:xfrm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E9BE98C7-76DD-4E02-914A-03A886E90693}"/>
                </a:ext>
              </a:extLst>
            </p:cNvPr>
            <p:cNvSpPr/>
            <p:nvPr/>
          </p:nvSpPr>
          <p:spPr>
            <a:xfrm>
              <a:off x="3566566" y="1407221"/>
              <a:ext cx="2443646" cy="2443645"/>
            </a:xfrm>
            <a:custGeom>
              <a:avLst/>
              <a:gdLst>
                <a:gd name="connsiteX0" fmla="*/ 1222370 w 2443645"/>
                <a:gd name="connsiteY0" fmla="*/ 4205 h 2443644"/>
                <a:gd name="connsiteX1" fmla="*/ 4205 w 2443645"/>
                <a:gd name="connsiteY1" fmla="*/ 1222369 h 2443644"/>
                <a:gd name="connsiteX2" fmla="*/ 1222370 w 2443645"/>
                <a:gd name="connsiteY2" fmla="*/ 2440534 h 2443644"/>
                <a:gd name="connsiteX3" fmla="*/ 2440534 w 2443645"/>
                <a:gd name="connsiteY3" fmla="*/ 1222369 h 2443644"/>
                <a:gd name="connsiteX4" fmla="*/ 1222370 w 2443645"/>
                <a:gd name="connsiteY4" fmla="*/ 4205 h 2443644"/>
                <a:gd name="connsiteX5" fmla="*/ 1222370 w 2443645"/>
                <a:gd name="connsiteY5" fmla="*/ 1831451 h 2443644"/>
                <a:gd name="connsiteX6" fmla="*/ 613287 w 2443645"/>
                <a:gd name="connsiteY6" fmla="*/ 1222369 h 2443644"/>
                <a:gd name="connsiteX7" fmla="*/ 1222370 w 2443645"/>
                <a:gd name="connsiteY7" fmla="*/ 613287 h 2443644"/>
                <a:gd name="connsiteX8" fmla="*/ 1831452 w 2443645"/>
                <a:gd name="connsiteY8" fmla="*/ 1222369 h 2443644"/>
                <a:gd name="connsiteX9" fmla="*/ 1222370 w 2443645"/>
                <a:gd name="connsiteY9" fmla="*/ 1831451 h 2443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43645" h="2443644">
                  <a:moveTo>
                    <a:pt x="1222370" y="4205"/>
                  </a:moveTo>
                  <a:cubicBezTo>
                    <a:pt x="549562" y="4205"/>
                    <a:pt x="4205" y="549562"/>
                    <a:pt x="4205" y="1222369"/>
                  </a:cubicBezTo>
                  <a:cubicBezTo>
                    <a:pt x="4205" y="1895176"/>
                    <a:pt x="549562" y="2440534"/>
                    <a:pt x="1222370" y="2440534"/>
                  </a:cubicBezTo>
                  <a:cubicBezTo>
                    <a:pt x="1895177" y="2440534"/>
                    <a:pt x="2440534" y="1895176"/>
                    <a:pt x="2440534" y="1222369"/>
                  </a:cubicBezTo>
                  <a:cubicBezTo>
                    <a:pt x="2440534" y="549562"/>
                    <a:pt x="1895177" y="4205"/>
                    <a:pt x="1222370" y="4205"/>
                  </a:cubicBezTo>
                  <a:close/>
                  <a:moveTo>
                    <a:pt x="1222370" y="1831451"/>
                  </a:moveTo>
                  <a:cubicBezTo>
                    <a:pt x="885966" y="1831451"/>
                    <a:pt x="613287" y="1558773"/>
                    <a:pt x="613287" y="1222369"/>
                  </a:cubicBezTo>
                  <a:cubicBezTo>
                    <a:pt x="613287" y="885966"/>
                    <a:pt x="885966" y="613287"/>
                    <a:pt x="1222370" y="613287"/>
                  </a:cubicBezTo>
                  <a:cubicBezTo>
                    <a:pt x="1558773" y="613287"/>
                    <a:pt x="1831452" y="885966"/>
                    <a:pt x="1831452" y="1222369"/>
                  </a:cubicBezTo>
                  <a:cubicBezTo>
                    <a:pt x="1831452" y="1558773"/>
                    <a:pt x="1558773" y="1831451"/>
                    <a:pt x="1222370" y="1831451"/>
                  </a:cubicBez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72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B8247086-1B52-4E98-9452-D6A9CC8EE9D7}"/>
                </a:ext>
              </a:extLst>
            </p:cNvPr>
            <p:cNvSpPr/>
            <p:nvPr/>
          </p:nvSpPr>
          <p:spPr>
            <a:xfrm>
              <a:off x="3310495" y="1685241"/>
              <a:ext cx="2443646" cy="2443645"/>
            </a:xfrm>
            <a:custGeom>
              <a:avLst/>
              <a:gdLst>
                <a:gd name="connsiteX0" fmla="*/ 1222370 w 2443645"/>
                <a:gd name="connsiteY0" fmla="*/ 4205 h 2443644"/>
                <a:gd name="connsiteX1" fmla="*/ 4205 w 2443645"/>
                <a:gd name="connsiteY1" fmla="*/ 1222369 h 2443644"/>
                <a:gd name="connsiteX2" fmla="*/ 1222370 w 2443645"/>
                <a:gd name="connsiteY2" fmla="*/ 2440534 h 2443644"/>
                <a:gd name="connsiteX3" fmla="*/ 2440534 w 2443645"/>
                <a:gd name="connsiteY3" fmla="*/ 1222369 h 2443644"/>
                <a:gd name="connsiteX4" fmla="*/ 1222370 w 2443645"/>
                <a:gd name="connsiteY4" fmla="*/ 4205 h 2443644"/>
                <a:gd name="connsiteX5" fmla="*/ 1222370 w 2443645"/>
                <a:gd name="connsiteY5" fmla="*/ 1831451 h 2443644"/>
                <a:gd name="connsiteX6" fmla="*/ 613287 w 2443645"/>
                <a:gd name="connsiteY6" fmla="*/ 1222369 h 2443644"/>
                <a:gd name="connsiteX7" fmla="*/ 1222370 w 2443645"/>
                <a:gd name="connsiteY7" fmla="*/ 613287 h 2443644"/>
                <a:gd name="connsiteX8" fmla="*/ 1831452 w 2443645"/>
                <a:gd name="connsiteY8" fmla="*/ 1222369 h 2443644"/>
                <a:gd name="connsiteX9" fmla="*/ 1222370 w 2443645"/>
                <a:gd name="connsiteY9" fmla="*/ 1831451 h 2443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43645" h="2443644">
                  <a:moveTo>
                    <a:pt x="1222370" y="4205"/>
                  </a:moveTo>
                  <a:cubicBezTo>
                    <a:pt x="549562" y="4205"/>
                    <a:pt x="4205" y="549562"/>
                    <a:pt x="4205" y="1222369"/>
                  </a:cubicBezTo>
                  <a:cubicBezTo>
                    <a:pt x="4205" y="1895176"/>
                    <a:pt x="549562" y="2440534"/>
                    <a:pt x="1222370" y="2440534"/>
                  </a:cubicBezTo>
                  <a:cubicBezTo>
                    <a:pt x="1895177" y="2440534"/>
                    <a:pt x="2440534" y="1895176"/>
                    <a:pt x="2440534" y="1222369"/>
                  </a:cubicBezTo>
                  <a:cubicBezTo>
                    <a:pt x="2440534" y="549562"/>
                    <a:pt x="1895177" y="4205"/>
                    <a:pt x="1222370" y="4205"/>
                  </a:cubicBezTo>
                  <a:close/>
                  <a:moveTo>
                    <a:pt x="1222370" y="1831451"/>
                  </a:moveTo>
                  <a:cubicBezTo>
                    <a:pt x="885966" y="1831451"/>
                    <a:pt x="613287" y="1558773"/>
                    <a:pt x="613287" y="1222369"/>
                  </a:cubicBezTo>
                  <a:cubicBezTo>
                    <a:pt x="613287" y="885966"/>
                    <a:pt x="885966" y="613287"/>
                    <a:pt x="1222370" y="613287"/>
                  </a:cubicBezTo>
                  <a:cubicBezTo>
                    <a:pt x="1558773" y="613287"/>
                    <a:pt x="1831452" y="885966"/>
                    <a:pt x="1831452" y="1222369"/>
                  </a:cubicBezTo>
                  <a:cubicBezTo>
                    <a:pt x="1831452" y="1558773"/>
                    <a:pt x="1558773" y="1831451"/>
                    <a:pt x="1222370" y="1831451"/>
                  </a:cubicBezTo>
                  <a:close/>
                </a:path>
              </a:pathLst>
            </a:custGeom>
            <a:solidFill>
              <a:srgbClr val="FFFFFF"/>
            </a:solidFill>
            <a:ln w="72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4F8FD2E-54A1-4918-94C0-53701D05855F}"/>
                </a:ext>
              </a:extLst>
            </p:cNvPr>
            <p:cNvSpPr/>
            <p:nvPr/>
          </p:nvSpPr>
          <p:spPr>
            <a:xfrm>
              <a:off x="3494096" y="1868841"/>
              <a:ext cx="848691" cy="848691"/>
            </a:xfrm>
            <a:custGeom>
              <a:avLst/>
              <a:gdLst>
                <a:gd name="connsiteX0" fmla="*/ 848252 w 848691"/>
                <a:gd name="connsiteY0" fmla="*/ 460269 h 848691"/>
                <a:gd name="connsiteX1" fmla="*/ 393471 w 848691"/>
                <a:gd name="connsiteY1" fmla="*/ 5487 h 848691"/>
                <a:gd name="connsiteX2" fmla="*/ 5487 w 848691"/>
                <a:gd name="connsiteY2" fmla="*/ 393471 h 848691"/>
                <a:gd name="connsiteX3" fmla="*/ 460269 w 848691"/>
                <a:gd name="connsiteY3" fmla="*/ 848252 h 848691"/>
                <a:gd name="connsiteX4" fmla="*/ 848252 w 848691"/>
                <a:gd name="connsiteY4" fmla="*/ 460269 h 848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691" h="848691">
                  <a:moveTo>
                    <a:pt x="848252" y="460269"/>
                  </a:moveTo>
                  <a:lnTo>
                    <a:pt x="393471" y="5487"/>
                  </a:lnTo>
                  <a:cubicBezTo>
                    <a:pt x="236609" y="103672"/>
                    <a:pt x="103672" y="236609"/>
                    <a:pt x="5487" y="393471"/>
                  </a:cubicBezTo>
                  <a:lnTo>
                    <a:pt x="460269" y="848252"/>
                  </a:lnTo>
                  <a:cubicBezTo>
                    <a:pt x="520482" y="665198"/>
                    <a:pt x="665198" y="520482"/>
                    <a:pt x="848252" y="460269"/>
                  </a:cubicBezTo>
                  <a:close/>
                </a:path>
              </a:pathLst>
            </a:custGeom>
            <a:solidFill>
              <a:srgbClr val="FD4E5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6037DE92-DD2B-4009-8BD9-65D7F7AE8DD0}"/>
                </a:ext>
              </a:extLst>
            </p:cNvPr>
            <p:cNvSpPr/>
            <p:nvPr/>
          </p:nvSpPr>
          <p:spPr>
            <a:xfrm>
              <a:off x="4717894" y="3092639"/>
              <a:ext cx="848691" cy="848691"/>
            </a:xfrm>
            <a:custGeom>
              <a:avLst/>
              <a:gdLst>
                <a:gd name="connsiteX0" fmla="*/ 848252 w 848691"/>
                <a:gd name="connsiteY0" fmla="*/ 460269 h 848691"/>
                <a:gd name="connsiteX1" fmla="*/ 393471 w 848691"/>
                <a:gd name="connsiteY1" fmla="*/ 5487 h 848691"/>
                <a:gd name="connsiteX2" fmla="*/ 5487 w 848691"/>
                <a:gd name="connsiteY2" fmla="*/ 393471 h 848691"/>
                <a:gd name="connsiteX3" fmla="*/ 460269 w 848691"/>
                <a:gd name="connsiteY3" fmla="*/ 848252 h 848691"/>
                <a:gd name="connsiteX4" fmla="*/ 848252 w 848691"/>
                <a:gd name="connsiteY4" fmla="*/ 460269 h 848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691" h="848691">
                  <a:moveTo>
                    <a:pt x="848252" y="460269"/>
                  </a:moveTo>
                  <a:lnTo>
                    <a:pt x="393471" y="5487"/>
                  </a:lnTo>
                  <a:cubicBezTo>
                    <a:pt x="333185" y="188541"/>
                    <a:pt x="188541" y="333258"/>
                    <a:pt x="5487" y="393471"/>
                  </a:cubicBezTo>
                  <a:lnTo>
                    <a:pt x="460269" y="848252"/>
                  </a:lnTo>
                  <a:cubicBezTo>
                    <a:pt x="617130" y="750067"/>
                    <a:pt x="750068" y="617130"/>
                    <a:pt x="848252" y="460269"/>
                  </a:cubicBezTo>
                  <a:close/>
                </a:path>
              </a:pathLst>
            </a:custGeom>
            <a:solidFill>
              <a:srgbClr val="FD4E5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C86B44AD-6B83-4E56-B09D-B4AC9DF60A91}"/>
                </a:ext>
              </a:extLst>
            </p:cNvPr>
            <p:cNvSpPr/>
            <p:nvPr/>
          </p:nvSpPr>
          <p:spPr>
            <a:xfrm>
              <a:off x="3494096" y="3092639"/>
              <a:ext cx="848691" cy="848691"/>
            </a:xfrm>
            <a:custGeom>
              <a:avLst/>
              <a:gdLst>
                <a:gd name="connsiteX0" fmla="*/ 460269 w 848691"/>
                <a:gd name="connsiteY0" fmla="*/ 5487 h 848691"/>
                <a:gd name="connsiteX1" fmla="*/ 5487 w 848691"/>
                <a:gd name="connsiteY1" fmla="*/ 460269 h 848691"/>
                <a:gd name="connsiteX2" fmla="*/ 393471 w 848691"/>
                <a:gd name="connsiteY2" fmla="*/ 848252 h 848691"/>
                <a:gd name="connsiteX3" fmla="*/ 848252 w 848691"/>
                <a:gd name="connsiteY3" fmla="*/ 393471 h 848691"/>
                <a:gd name="connsiteX4" fmla="*/ 460269 w 848691"/>
                <a:gd name="connsiteY4" fmla="*/ 5487 h 848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691" h="848691">
                  <a:moveTo>
                    <a:pt x="460269" y="5487"/>
                  </a:moveTo>
                  <a:lnTo>
                    <a:pt x="5487" y="460269"/>
                  </a:lnTo>
                  <a:cubicBezTo>
                    <a:pt x="103672" y="617203"/>
                    <a:pt x="236609" y="750067"/>
                    <a:pt x="393471" y="848252"/>
                  </a:cubicBezTo>
                  <a:lnTo>
                    <a:pt x="848252" y="393471"/>
                  </a:lnTo>
                  <a:cubicBezTo>
                    <a:pt x="665198" y="333258"/>
                    <a:pt x="520482" y="188541"/>
                    <a:pt x="460269" y="5487"/>
                  </a:cubicBezTo>
                  <a:close/>
                </a:path>
              </a:pathLst>
            </a:custGeom>
            <a:solidFill>
              <a:srgbClr val="FD4E5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A1A54AD1-4DF9-4CF6-9FEC-3CEC254D4DAD}"/>
                </a:ext>
              </a:extLst>
            </p:cNvPr>
            <p:cNvSpPr/>
            <p:nvPr/>
          </p:nvSpPr>
          <p:spPr>
            <a:xfrm>
              <a:off x="4717894" y="1868841"/>
              <a:ext cx="848691" cy="848691"/>
            </a:xfrm>
            <a:custGeom>
              <a:avLst/>
              <a:gdLst>
                <a:gd name="connsiteX0" fmla="*/ 393471 w 848691"/>
                <a:gd name="connsiteY0" fmla="*/ 848252 h 848691"/>
                <a:gd name="connsiteX1" fmla="*/ 848252 w 848691"/>
                <a:gd name="connsiteY1" fmla="*/ 393471 h 848691"/>
                <a:gd name="connsiteX2" fmla="*/ 460269 w 848691"/>
                <a:gd name="connsiteY2" fmla="*/ 5487 h 848691"/>
                <a:gd name="connsiteX3" fmla="*/ 5487 w 848691"/>
                <a:gd name="connsiteY3" fmla="*/ 460269 h 848691"/>
                <a:gd name="connsiteX4" fmla="*/ 393471 w 848691"/>
                <a:gd name="connsiteY4" fmla="*/ 848252 h 848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691" h="848691">
                  <a:moveTo>
                    <a:pt x="393471" y="848252"/>
                  </a:moveTo>
                  <a:lnTo>
                    <a:pt x="848252" y="393471"/>
                  </a:lnTo>
                  <a:cubicBezTo>
                    <a:pt x="750068" y="236536"/>
                    <a:pt x="617130" y="103672"/>
                    <a:pt x="460269" y="5487"/>
                  </a:cubicBezTo>
                  <a:lnTo>
                    <a:pt x="5487" y="460269"/>
                  </a:lnTo>
                  <a:cubicBezTo>
                    <a:pt x="188541" y="520482"/>
                    <a:pt x="333258" y="665198"/>
                    <a:pt x="393471" y="848252"/>
                  </a:cubicBezTo>
                  <a:close/>
                </a:path>
              </a:pathLst>
            </a:custGeom>
            <a:solidFill>
              <a:srgbClr val="FD4E5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7FA526D5-4335-4CAC-8E67-09E5FA9C1B0A}"/>
              </a:ext>
            </a:extLst>
          </p:cNvPr>
          <p:cNvGrpSpPr/>
          <p:nvPr/>
        </p:nvGrpSpPr>
        <p:grpSpPr>
          <a:xfrm>
            <a:off x="7413141" y="1407221"/>
            <a:ext cx="2699717" cy="2721665"/>
            <a:chOff x="3310495" y="1407221"/>
            <a:chExt cx="2699717" cy="2721665"/>
          </a:xfrm>
        </p:grpSpPr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85FAC9C4-BDEA-4796-9213-2DB1DA892205}"/>
                </a:ext>
              </a:extLst>
            </p:cNvPr>
            <p:cNvSpPr/>
            <p:nvPr/>
          </p:nvSpPr>
          <p:spPr>
            <a:xfrm>
              <a:off x="3566566" y="1407221"/>
              <a:ext cx="2443646" cy="2443645"/>
            </a:xfrm>
            <a:custGeom>
              <a:avLst/>
              <a:gdLst>
                <a:gd name="connsiteX0" fmla="*/ 1222370 w 2443645"/>
                <a:gd name="connsiteY0" fmla="*/ 4205 h 2443644"/>
                <a:gd name="connsiteX1" fmla="*/ 4205 w 2443645"/>
                <a:gd name="connsiteY1" fmla="*/ 1222369 h 2443644"/>
                <a:gd name="connsiteX2" fmla="*/ 1222370 w 2443645"/>
                <a:gd name="connsiteY2" fmla="*/ 2440534 h 2443644"/>
                <a:gd name="connsiteX3" fmla="*/ 2440534 w 2443645"/>
                <a:gd name="connsiteY3" fmla="*/ 1222369 h 2443644"/>
                <a:gd name="connsiteX4" fmla="*/ 1222370 w 2443645"/>
                <a:gd name="connsiteY4" fmla="*/ 4205 h 2443644"/>
                <a:gd name="connsiteX5" fmla="*/ 1222370 w 2443645"/>
                <a:gd name="connsiteY5" fmla="*/ 1831451 h 2443644"/>
                <a:gd name="connsiteX6" fmla="*/ 613287 w 2443645"/>
                <a:gd name="connsiteY6" fmla="*/ 1222369 h 2443644"/>
                <a:gd name="connsiteX7" fmla="*/ 1222370 w 2443645"/>
                <a:gd name="connsiteY7" fmla="*/ 613287 h 2443644"/>
                <a:gd name="connsiteX8" fmla="*/ 1831452 w 2443645"/>
                <a:gd name="connsiteY8" fmla="*/ 1222369 h 2443644"/>
                <a:gd name="connsiteX9" fmla="*/ 1222370 w 2443645"/>
                <a:gd name="connsiteY9" fmla="*/ 1831451 h 2443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43645" h="2443644">
                  <a:moveTo>
                    <a:pt x="1222370" y="4205"/>
                  </a:moveTo>
                  <a:cubicBezTo>
                    <a:pt x="549562" y="4205"/>
                    <a:pt x="4205" y="549562"/>
                    <a:pt x="4205" y="1222369"/>
                  </a:cubicBezTo>
                  <a:cubicBezTo>
                    <a:pt x="4205" y="1895176"/>
                    <a:pt x="549562" y="2440534"/>
                    <a:pt x="1222370" y="2440534"/>
                  </a:cubicBezTo>
                  <a:cubicBezTo>
                    <a:pt x="1895177" y="2440534"/>
                    <a:pt x="2440534" y="1895176"/>
                    <a:pt x="2440534" y="1222369"/>
                  </a:cubicBezTo>
                  <a:cubicBezTo>
                    <a:pt x="2440534" y="549562"/>
                    <a:pt x="1895177" y="4205"/>
                    <a:pt x="1222370" y="4205"/>
                  </a:cubicBezTo>
                  <a:close/>
                  <a:moveTo>
                    <a:pt x="1222370" y="1831451"/>
                  </a:moveTo>
                  <a:cubicBezTo>
                    <a:pt x="885966" y="1831451"/>
                    <a:pt x="613287" y="1558773"/>
                    <a:pt x="613287" y="1222369"/>
                  </a:cubicBezTo>
                  <a:cubicBezTo>
                    <a:pt x="613287" y="885966"/>
                    <a:pt x="885966" y="613287"/>
                    <a:pt x="1222370" y="613287"/>
                  </a:cubicBezTo>
                  <a:cubicBezTo>
                    <a:pt x="1558773" y="613287"/>
                    <a:pt x="1831452" y="885966"/>
                    <a:pt x="1831452" y="1222369"/>
                  </a:cubicBezTo>
                  <a:cubicBezTo>
                    <a:pt x="1831452" y="1558773"/>
                    <a:pt x="1558773" y="1831451"/>
                    <a:pt x="1222370" y="1831451"/>
                  </a:cubicBez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72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86150626-03D9-43AB-BE46-2F9A568688A1}"/>
                </a:ext>
              </a:extLst>
            </p:cNvPr>
            <p:cNvSpPr/>
            <p:nvPr/>
          </p:nvSpPr>
          <p:spPr>
            <a:xfrm>
              <a:off x="3310495" y="1685241"/>
              <a:ext cx="2443646" cy="2443645"/>
            </a:xfrm>
            <a:custGeom>
              <a:avLst/>
              <a:gdLst>
                <a:gd name="connsiteX0" fmla="*/ 1222370 w 2443645"/>
                <a:gd name="connsiteY0" fmla="*/ 4205 h 2443644"/>
                <a:gd name="connsiteX1" fmla="*/ 4205 w 2443645"/>
                <a:gd name="connsiteY1" fmla="*/ 1222369 h 2443644"/>
                <a:gd name="connsiteX2" fmla="*/ 1222370 w 2443645"/>
                <a:gd name="connsiteY2" fmla="*/ 2440534 h 2443644"/>
                <a:gd name="connsiteX3" fmla="*/ 2440534 w 2443645"/>
                <a:gd name="connsiteY3" fmla="*/ 1222369 h 2443644"/>
                <a:gd name="connsiteX4" fmla="*/ 1222370 w 2443645"/>
                <a:gd name="connsiteY4" fmla="*/ 4205 h 2443644"/>
                <a:gd name="connsiteX5" fmla="*/ 1222370 w 2443645"/>
                <a:gd name="connsiteY5" fmla="*/ 1831451 h 2443644"/>
                <a:gd name="connsiteX6" fmla="*/ 613287 w 2443645"/>
                <a:gd name="connsiteY6" fmla="*/ 1222369 h 2443644"/>
                <a:gd name="connsiteX7" fmla="*/ 1222370 w 2443645"/>
                <a:gd name="connsiteY7" fmla="*/ 613287 h 2443644"/>
                <a:gd name="connsiteX8" fmla="*/ 1831452 w 2443645"/>
                <a:gd name="connsiteY8" fmla="*/ 1222369 h 2443644"/>
                <a:gd name="connsiteX9" fmla="*/ 1222370 w 2443645"/>
                <a:gd name="connsiteY9" fmla="*/ 1831451 h 2443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43645" h="2443644">
                  <a:moveTo>
                    <a:pt x="1222370" y="4205"/>
                  </a:moveTo>
                  <a:cubicBezTo>
                    <a:pt x="549562" y="4205"/>
                    <a:pt x="4205" y="549562"/>
                    <a:pt x="4205" y="1222369"/>
                  </a:cubicBezTo>
                  <a:cubicBezTo>
                    <a:pt x="4205" y="1895176"/>
                    <a:pt x="549562" y="2440534"/>
                    <a:pt x="1222370" y="2440534"/>
                  </a:cubicBezTo>
                  <a:cubicBezTo>
                    <a:pt x="1895177" y="2440534"/>
                    <a:pt x="2440534" y="1895176"/>
                    <a:pt x="2440534" y="1222369"/>
                  </a:cubicBezTo>
                  <a:cubicBezTo>
                    <a:pt x="2440534" y="549562"/>
                    <a:pt x="1895177" y="4205"/>
                    <a:pt x="1222370" y="4205"/>
                  </a:cubicBezTo>
                  <a:close/>
                  <a:moveTo>
                    <a:pt x="1222370" y="1831451"/>
                  </a:moveTo>
                  <a:cubicBezTo>
                    <a:pt x="885966" y="1831451"/>
                    <a:pt x="613287" y="1558773"/>
                    <a:pt x="613287" y="1222369"/>
                  </a:cubicBezTo>
                  <a:cubicBezTo>
                    <a:pt x="613287" y="885966"/>
                    <a:pt x="885966" y="613287"/>
                    <a:pt x="1222370" y="613287"/>
                  </a:cubicBezTo>
                  <a:cubicBezTo>
                    <a:pt x="1558773" y="613287"/>
                    <a:pt x="1831452" y="885966"/>
                    <a:pt x="1831452" y="1222369"/>
                  </a:cubicBezTo>
                  <a:cubicBezTo>
                    <a:pt x="1831452" y="1558773"/>
                    <a:pt x="1558773" y="1831451"/>
                    <a:pt x="1222370" y="1831451"/>
                  </a:cubicBezTo>
                  <a:close/>
                </a:path>
              </a:pathLst>
            </a:custGeom>
            <a:solidFill>
              <a:srgbClr val="FFFFFF"/>
            </a:solidFill>
            <a:ln w="72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52FE30A-8133-4C66-8CB3-896F7046427C}"/>
                </a:ext>
              </a:extLst>
            </p:cNvPr>
            <p:cNvSpPr/>
            <p:nvPr/>
          </p:nvSpPr>
          <p:spPr>
            <a:xfrm>
              <a:off x="3494096" y="1868841"/>
              <a:ext cx="848691" cy="848691"/>
            </a:xfrm>
            <a:custGeom>
              <a:avLst/>
              <a:gdLst>
                <a:gd name="connsiteX0" fmla="*/ 848252 w 848691"/>
                <a:gd name="connsiteY0" fmla="*/ 460269 h 848691"/>
                <a:gd name="connsiteX1" fmla="*/ 393471 w 848691"/>
                <a:gd name="connsiteY1" fmla="*/ 5487 h 848691"/>
                <a:gd name="connsiteX2" fmla="*/ 5487 w 848691"/>
                <a:gd name="connsiteY2" fmla="*/ 393471 h 848691"/>
                <a:gd name="connsiteX3" fmla="*/ 460269 w 848691"/>
                <a:gd name="connsiteY3" fmla="*/ 848252 h 848691"/>
                <a:gd name="connsiteX4" fmla="*/ 848252 w 848691"/>
                <a:gd name="connsiteY4" fmla="*/ 460269 h 848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691" h="848691">
                  <a:moveTo>
                    <a:pt x="848252" y="460269"/>
                  </a:moveTo>
                  <a:lnTo>
                    <a:pt x="393471" y="5487"/>
                  </a:lnTo>
                  <a:cubicBezTo>
                    <a:pt x="236609" y="103672"/>
                    <a:pt x="103672" y="236609"/>
                    <a:pt x="5487" y="393471"/>
                  </a:cubicBezTo>
                  <a:lnTo>
                    <a:pt x="460269" y="848252"/>
                  </a:lnTo>
                  <a:cubicBezTo>
                    <a:pt x="520482" y="665198"/>
                    <a:pt x="665198" y="520482"/>
                    <a:pt x="848252" y="460269"/>
                  </a:cubicBezTo>
                  <a:close/>
                </a:path>
              </a:pathLst>
            </a:custGeom>
            <a:solidFill>
              <a:srgbClr val="01C3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51494D51-CE80-4EA5-A088-BF49CBEAB8DF}"/>
                </a:ext>
              </a:extLst>
            </p:cNvPr>
            <p:cNvSpPr/>
            <p:nvPr/>
          </p:nvSpPr>
          <p:spPr>
            <a:xfrm>
              <a:off x="4717894" y="3092639"/>
              <a:ext cx="848691" cy="848691"/>
            </a:xfrm>
            <a:custGeom>
              <a:avLst/>
              <a:gdLst>
                <a:gd name="connsiteX0" fmla="*/ 848252 w 848691"/>
                <a:gd name="connsiteY0" fmla="*/ 460269 h 848691"/>
                <a:gd name="connsiteX1" fmla="*/ 393471 w 848691"/>
                <a:gd name="connsiteY1" fmla="*/ 5487 h 848691"/>
                <a:gd name="connsiteX2" fmla="*/ 5487 w 848691"/>
                <a:gd name="connsiteY2" fmla="*/ 393471 h 848691"/>
                <a:gd name="connsiteX3" fmla="*/ 460269 w 848691"/>
                <a:gd name="connsiteY3" fmla="*/ 848252 h 848691"/>
                <a:gd name="connsiteX4" fmla="*/ 848252 w 848691"/>
                <a:gd name="connsiteY4" fmla="*/ 460269 h 848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691" h="848691">
                  <a:moveTo>
                    <a:pt x="848252" y="460269"/>
                  </a:moveTo>
                  <a:lnTo>
                    <a:pt x="393471" y="5487"/>
                  </a:lnTo>
                  <a:cubicBezTo>
                    <a:pt x="333185" y="188541"/>
                    <a:pt x="188541" y="333258"/>
                    <a:pt x="5487" y="393471"/>
                  </a:cubicBezTo>
                  <a:lnTo>
                    <a:pt x="460269" y="848252"/>
                  </a:lnTo>
                  <a:cubicBezTo>
                    <a:pt x="617130" y="750067"/>
                    <a:pt x="750068" y="617130"/>
                    <a:pt x="848252" y="460269"/>
                  </a:cubicBezTo>
                  <a:close/>
                </a:path>
              </a:pathLst>
            </a:custGeom>
            <a:solidFill>
              <a:srgbClr val="01C3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10D33135-6F25-4C5F-B00D-9C45C26C2AEB}"/>
                </a:ext>
              </a:extLst>
            </p:cNvPr>
            <p:cNvSpPr/>
            <p:nvPr/>
          </p:nvSpPr>
          <p:spPr>
            <a:xfrm>
              <a:off x="3494096" y="3092639"/>
              <a:ext cx="848691" cy="848691"/>
            </a:xfrm>
            <a:custGeom>
              <a:avLst/>
              <a:gdLst>
                <a:gd name="connsiteX0" fmla="*/ 460269 w 848691"/>
                <a:gd name="connsiteY0" fmla="*/ 5487 h 848691"/>
                <a:gd name="connsiteX1" fmla="*/ 5487 w 848691"/>
                <a:gd name="connsiteY1" fmla="*/ 460269 h 848691"/>
                <a:gd name="connsiteX2" fmla="*/ 393471 w 848691"/>
                <a:gd name="connsiteY2" fmla="*/ 848252 h 848691"/>
                <a:gd name="connsiteX3" fmla="*/ 848252 w 848691"/>
                <a:gd name="connsiteY3" fmla="*/ 393471 h 848691"/>
                <a:gd name="connsiteX4" fmla="*/ 460269 w 848691"/>
                <a:gd name="connsiteY4" fmla="*/ 5487 h 848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691" h="848691">
                  <a:moveTo>
                    <a:pt x="460269" y="5487"/>
                  </a:moveTo>
                  <a:lnTo>
                    <a:pt x="5487" y="460269"/>
                  </a:lnTo>
                  <a:cubicBezTo>
                    <a:pt x="103672" y="617203"/>
                    <a:pt x="236609" y="750067"/>
                    <a:pt x="393471" y="848252"/>
                  </a:cubicBezTo>
                  <a:lnTo>
                    <a:pt x="848252" y="393471"/>
                  </a:lnTo>
                  <a:cubicBezTo>
                    <a:pt x="665198" y="333258"/>
                    <a:pt x="520482" y="188541"/>
                    <a:pt x="460269" y="5487"/>
                  </a:cubicBezTo>
                  <a:close/>
                </a:path>
              </a:pathLst>
            </a:custGeom>
            <a:solidFill>
              <a:srgbClr val="01C3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DF7F73F9-F7D2-45B5-9851-CF2ED7E1CD9C}"/>
                </a:ext>
              </a:extLst>
            </p:cNvPr>
            <p:cNvSpPr/>
            <p:nvPr/>
          </p:nvSpPr>
          <p:spPr>
            <a:xfrm>
              <a:off x="4717894" y="1868841"/>
              <a:ext cx="848691" cy="848691"/>
            </a:xfrm>
            <a:custGeom>
              <a:avLst/>
              <a:gdLst>
                <a:gd name="connsiteX0" fmla="*/ 393471 w 848691"/>
                <a:gd name="connsiteY0" fmla="*/ 848252 h 848691"/>
                <a:gd name="connsiteX1" fmla="*/ 848252 w 848691"/>
                <a:gd name="connsiteY1" fmla="*/ 393471 h 848691"/>
                <a:gd name="connsiteX2" fmla="*/ 460269 w 848691"/>
                <a:gd name="connsiteY2" fmla="*/ 5487 h 848691"/>
                <a:gd name="connsiteX3" fmla="*/ 5487 w 848691"/>
                <a:gd name="connsiteY3" fmla="*/ 460269 h 848691"/>
                <a:gd name="connsiteX4" fmla="*/ 393471 w 848691"/>
                <a:gd name="connsiteY4" fmla="*/ 848252 h 848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691" h="848691">
                  <a:moveTo>
                    <a:pt x="393471" y="848252"/>
                  </a:moveTo>
                  <a:lnTo>
                    <a:pt x="848252" y="393471"/>
                  </a:lnTo>
                  <a:cubicBezTo>
                    <a:pt x="750068" y="236536"/>
                    <a:pt x="617130" y="103672"/>
                    <a:pt x="460269" y="5487"/>
                  </a:cubicBezTo>
                  <a:lnTo>
                    <a:pt x="5487" y="460269"/>
                  </a:lnTo>
                  <a:cubicBezTo>
                    <a:pt x="188541" y="520482"/>
                    <a:pt x="333258" y="665198"/>
                    <a:pt x="393471" y="848252"/>
                  </a:cubicBezTo>
                  <a:close/>
                </a:path>
              </a:pathLst>
            </a:custGeom>
            <a:solidFill>
              <a:srgbClr val="01C3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254BD84E-BCBE-4BCC-96E6-73AE01CA32CD}"/>
              </a:ext>
            </a:extLst>
          </p:cNvPr>
          <p:cNvSpPr/>
          <p:nvPr/>
        </p:nvSpPr>
        <p:spPr>
          <a:xfrm>
            <a:off x="3310494" y="4536378"/>
            <a:ext cx="2440535" cy="148342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1967129-9033-421C-9712-3C7ECA84B3AA}"/>
              </a:ext>
            </a:extLst>
          </p:cNvPr>
          <p:cNvSpPr txBox="1"/>
          <p:nvPr/>
        </p:nvSpPr>
        <p:spPr>
          <a:xfrm>
            <a:off x="3310494" y="5287311"/>
            <a:ext cx="2440534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F5D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F5DFF"/>
                </a:solidFill>
              </a:rPr>
              <a:t>amet</a:t>
            </a:r>
            <a:r>
              <a:rPr lang="en-US" altLang="ko-KR" sz="1400" dirty="0">
                <a:solidFill>
                  <a:srgbClr val="3F5DFF"/>
                </a:solidFill>
              </a:rPr>
              <a:t>, </a:t>
            </a:r>
            <a:r>
              <a:rPr lang="en-US" altLang="ko-KR" sz="1400" dirty="0" err="1">
                <a:solidFill>
                  <a:srgbClr val="3F5DFF"/>
                </a:solidFill>
              </a:rPr>
              <a:t>consectetur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adipiscing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elit</a:t>
            </a:r>
            <a:endParaRPr lang="en-US" altLang="ko-KR" sz="1400" dirty="0">
              <a:solidFill>
                <a:srgbClr val="3F5DFF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4DE43888-2EB4-46D7-81EA-F5CCA53B1190}"/>
              </a:ext>
            </a:extLst>
          </p:cNvPr>
          <p:cNvSpPr/>
          <p:nvPr/>
        </p:nvSpPr>
        <p:spPr>
          <a:xfrm>
            <a:off x="3310494" y="4784073"/>
            <a:ext cx="24405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i="1" dirty="0">
                <a:solidFill>
                  <a:srgbClr val="3F5DFF"/>
                </a:solidFill>
                <a:latin typeface="+mj-lt"/>
              </a:rPr>
              <a:t>Lorem ipsum</a:t>
            </a:r>
            <a:endParaRPr lang="ko-KR" altLang="en-US" i="1" dirty="0">
              <a:solidFill>
                <a:srgbClr val="3F5DFF"/>
              </a:solidFill>
              <a:latin typeface="+mj-lt"/>
            </a:endParaRPr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22E2E755-7BF3-4FA9-B831-6D982CDDCDB8}"/>
              </a:ext>
            </a:extLst>
          </p:cNvPr>
          <p:cNvSpPr/>
          <p:nvPr/>
        </p:nvSpPr>
        <p:spPr>
          <a:xfrm>
            <a:off x="7416252" y="4536378"/>
            <a:ext cx="2440535" cy="148342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49C4249-EB19-4C96-8810-8C4D2CF6474B}"/>
              </a:ext>
            </a:extLst>
          </p:cNvPr>
          <p:cNvSpPr txBox="1"/>
          <p:nvPr/>
        </p:nvSpPr>
        <p:spPr>
          <a:xfrm>
            <a:off x="7416252" y="5287311"/>
            <a:ext cx="2440534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F5D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F5DFF"/>
                </a:solidFill>
              </a:rPr>
              <a:t>amet</a:t>
            </a:r>
            <a:r>
              <a:rPr lang="en-US" altLang="ko-KR" sz="1400" dirty="0">
                <a:solidFill>
                  <a:srgbClr val="3F5DFF"/>
                </a:solidFill>
              </a:rPr>
              <a:t>, </a:t>
            </a:r>
            <a:r>
              <a:rPr lang="en-US" altLang="ko-KR" sz="1400" dirty="0" err="1">
                <a:solidFill>
                  <a:srgbClr val="3F5DFF"/>
                </a:solidFill>
              </a:rPr>
              <a:t>consectetur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adipiscing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elit</a:t>
            </a:r>
            <a:endParaRPr lang="en-US" altLang="ko-KR" sz="1400" dirty="0">
              <a:solidFill>
                <a:srgbClr val="3F5DFF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90CE8CA2-28BE-4039-8B33-52B8BBC4DE1A}"/>
              </a:ext>
            </a:extLst>
          </p:cNvPr>
          <p:cNvSpPr/>
          <p:nvPr/>
        </p:nvSpPr>
        <p:spPr>
          <a:xfrm>
            <a:off x="7416252" y="4784073"/>
            <a:ext cx="24405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i="1" dirty="0">
                <a:solidFill>
                  <a:srgbClr val="3F5DFF"/>
                </a:solidFill>
                <a:latin typeface="+mj-lt"/>
              </a:rPr>
              <a:t>Lorem ipsum</a:t>
            </a:r>
            <a:endParaRPr lang="ko-KR" altLang="en-US" i="1" dirty="0">
              <a:solidFill>
                <a:srgbClr val="3F5D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83558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16FA0BDC-5BF9-45BC-B317-D1F675B0EEBA}"/>
              </a:ext>
            </a:extLst>
          </p:cNvPr>
          <p:cNvCxnSpPr>
            <a:cxnSpLocks/>
            <a:endCxn id="14" idx="1"/>
          </p:cNvCxnSpPr>
          <p:nvPr/>
        </p:nvCxnSpPr>
        <p:spPr>
          <a:xfrm>
            <a:off x="0" y="2903673"/>
            <a:ext cx="6067488" cy="3938"/>
          </a:xfrm>
          <a:prstGeom prst="line">
            <a:avLst/>
          </a:prstGeom>
          <a:ln w="127000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C3952F9A-45E2-48BF-83CE-72EB89D011B5}"/>
              </a:ext>
            </a:extLst>
          </p:cNvPr>
          <p:cNvSpPr txBox="1"/>
          <p:nvPr/>
        </p:nvSpPr>
        <p:spPr>
          <a:xfrm>
            <a:off x="724447" y="463966"/>
            <a:ext cx="61358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That Continues Here !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33D04CD3-B726-435E-9637-0EA826509AA8}"/>
              </a:ext>
            </a:extLst>
          </p:cNvPr>
          <p:cNvGrpSpPr/>
          <p:nvPr/>
        </p:nvGrpSpPr>
        <p:grpSpPr>
          <a:xfrm>
            <a:off x="1960637" y="1407221"/>
            <a:ext cx="2699717" cy="2721665"/>
            <a:chOff x="3310495" y="1407221"/>
            <a:chExt cx="2699717" cy="2721665"/>
          </a:xfrm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D73FD393-56B1-4833-A885-2B38A947FAB3}"/>
                </a:ext>
              </a:extLst>
            </p:cNvPr>
            <p:cNvSpPr/>
            <p:nvPr/>
          </p:nvSpPr>
          <p:spPr>
            <a:xfrm>
              <a:off x="3566566" y="1407221"/>
              <a:ext cx="2443646" cy="2443645"/>
            </a:xfrm>
            <a:custGeom>
              <a:avLst/>
              <a:gdLst>
                <a:gd name="connsiteX0" fmla="*/ 1222370 w 2443645"/>
                <a:gd name="connsiteY0" fmla="*/ 4205 h 2443644"/>
                <a:gd name="connsiteX1" fmla="*/ 4205 w 2443645"/>
                <a:gd name="connsiteY1" fmla="*/ 1222369 h 2443644"/>
                <a:gd name="connsiteX2" fmla="*/ 1222370 w 2443645"/>
                <a:gd name="connsiteY2" fmla="*/ 2440534 h 2443644"/>
                <a:gd name="connsiteX3" fmla="*/ 2440534 w 2443645"/>
                <a:gd name="connsiteY3" fmla="*/ 1222369 h 2443644"/>
                <a:gd name="connsiteX4" fmla="*/ 1222370 w 2443645"/>
                <a:gd name="connsiteY4" fmla="*/ 4205 h 2443644"/>
                <a:gd name="connsiteX5" fmla="*/ 1222370 w 2443645"/>
                <a:gd name="connsiteY5" fmla="*/ 1831451 h 2443644"/>
                <a:gd name="connsiteX6" fmla="*/ 613287 w 2443645"/>
                <a:gd name="connsiteY6" fmla="*/ 1222369 h 2443644"/>
                <a:gd name="connsiteX7" fmla="*/ 1222370 w 2443645"/>
                <a:gd name="connsiteY7" fmla="*/ 613287 h 2443644"/>
                <a:gd name="connsiteX8" fmla="*/ 1831452 w 2443645"/>
                <a:gd name="connsiteY8" fmla="*/ 1222369 h 2443644"/>
                <a:gd name="connsiteX9" fmla="*/ 1222370 w 2443645"/>
                <a:gd name="connsiteY9" fmla="*/ 1831451 h 2443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43645" h="2443644">
                  <a:moveTo>
                    <a:pt x="1222370" y="4205"/>
                  </a:moveTo>
                  <a:cubicBezTo>
                    <a:pt x="549562" y="4205"/>
                    <a:pt x="4205" y="549562"/>
                    <a:pt x="4205" y="1222369"/>
                  </a:cubicBezTo>
                  <a:cubicBezTo>
                    <a:pt x="4205" y="1895176"/>
                    <a:pt x="549562" y="2440534"/>
                    <a:pt x="1222370" y="2440534"/>
                  </a:cubicBezTo>
                  <a:cubicBezTo>
                    <a:pt x="1895177" y="2440534"/>
                    <a:pt x="2440534" y="1895176"/>
                    <a:pt x="2440534" y="1222369"/>
                  </a:cubicBezTo>
                  <a:cubicBezTo>
                    <a:pt x="2440534" y="549562"/>
                    <a:pt x="1895177" y="4205"/>
                    <a:pt x="1222370" y="4205"/>
                  </a:cubicBezTo>
                  <a:close/>
                  <a:moveTo>
                    <a:pt x="1222370" y="1831451"/>
                  </a:moveTo>
                  <a:cubicBezTo>
                    <a:pt x="885966" y="1831451"/>
                    <a:pt x="613287" y="1558773"/>
                    <a:pt x="613287" y="1222369"/>
                  </a:cubicBezTo>
                  <a:cubicBezTo>
                    <a:pt x="613287" y="885966"/>
                    <a:pt x="885966" y="613287"/>
                    <a:pt x="1222370" y="613287"/>
                  </a:cubicBezTo>
                  <a:cubicBezTo>
                    <a:pt x="1558773" y="613287"/>
                    <a:pt x="1831452" y="885966"/>
                    <a:pt x="1831452" y="1222369"/>
                  </a:cubicBezTo>
                  <a:cubicBezTo>
                    <a:pt x="1831452" y="1558773"/>
                    <a:pt x="1558773" y="1831451"/>
                    <a:pt x="1222370" y="1831451"/>
                  </a:cubicBez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72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5D981F43-D9F5-4B21-9383-1E144C106FD0}"/>
                </a:ext>
              </a:extLst>
            </p:cNvPr>
            <p:cNvSpPr/>
            <p:nvPr/>
          </p:nvSpPr>
          <p:spPr>
            <a:xfrm>
              <a:off x="3310495" y="1685241"/>
              <a:ext cx="2443646" cy="2443645"/>
            </a:xfrm>
            <a:custGeom>
              <a:avLst/>
              <a:gdLst>
                <a:gd name="connsiteX0" fmla="*/ 1222370 w 2443645"/>
                <a:gd name="connsiteY0" fmla="*/ 4205 h 2443644"/>
                <a:gd name="connsiteX1" fmla="*/ 4205 w 2443645"/>
                <a:gd name="connsiteY1" fmla="*/ 1222369 h 2443644"/>
                <a:gd name="connsiteX2" fmla="*/ 1222370 w 2443645"/>
                <a:gd name="connsiteY2" fmla="*/ 2440534 h 2443644"/>
                <a:gd name="connsiteX3" fmla="*/ 2440534 w 2443645"/>
                <a:gd name="connsiteY3" fmla="*/ 1222369 h 2443644"/>
                <a:gd name="connsiteX4" fmla="*/ 1222370 w 2443645"/>
                <a:gd name="connsiteY4" fmla="*/ 4205 h 2443644"/>
                <a:gd name="connsiteX5" fmla="*/ 1222370 w 2443645"/>
                <a:gd name="connsiteY5" fmla="*/ 1831451 h 2443644"/>
                <a:gd name="connsiteX6" fmla="*/ 613287 w 2443645"/>
                <a:gd name="connsiteY6" fmla="*/ 1222369 h 2443644"/>
                <a:gd name="connsiteX7" fmla="*/ 1222370 w 2443645"/>
                <a:gd name="connsiteY7" fmla="*/ 613287 h 2443644"/>
                <a:gd name="connsiteX8" fmla="*/ 1831452 w 2443645"/>
                <a:gd name="connsiteY8" fmla="*/ 1222369 h 2443644"/>
                <a:gd name="connsiteX9" fmla="*/ 1222370 w 2443645"/>
                <a:gd name="connsiteY9" fmla="*/ 1831451 h 2443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43645" h="2443644">
                  <a:moveTo>
                    <a:pt x="1222370" y="4205"/>
                  </a:moveTo>
                  <a:cubicBezTo>
                    <a:pt x="549562" y="4205"/>
                    <a:pt x="4205" y="549562"/>
                    <a:pt x="4205" y="1222369"/>
                  </a:cubicBezTo>
                  <a:cubicBezTo>
                    <a:pt x="4205" y="1895176"/>
                    <a:pt x="549562" y="2440534"/>
                    <a:pt x="1222370" y="2440534"/>
                  </a:cubicBezTo>
                  <a:cubicBezTo>
                    <a:pt x="1895177" y="2440534"/>
                    <a:pt x="2440534" y="1895176"/>
                    <a:pt x="2440534" y="1222369"/>
                  </a:cubicBezTo>
                  <a:cubicBezTo>
                    <a:pt x="2440534" y="549562"/>
                    <a:pt x="1895177" y="4205"/>
                    <a:pt x="1222370" y="4205"/>
                  </a:cubicBezTo>
                  <a:close/>
                  <a:moveTo>
                    <a:pt x="1222370" y="1831451"/>
                  </a:moveTo>
                  <a:cubicBezTo>
                    <a:pt x="885966" y="1831451"/>
                    <a:pt x="613287" y="1558773"/>
                    <a:pt x="613287" y="1222369"/>
                  </a:cubicBezTo>
                  <a:cubicBezTo>
                    <a:pt x="613287" y="885966"/>
                    <a:pt x="885966" y="613287"/>
                    <a:pt x="1222370" y="613287"/>
                  </a:cubicBezTo>
                  <a:cubicBezTo>
                    <a:pt x="1558773" y="613287"/>
                    <a:pt x="1831452" y="885966"/>
                    <a:pt x="1831452" y="1222369"/>
                  </a:cubicBezTo>
                  <a:cubicBezTo>
                    <a:pt x="1831452" y="1558773"/>
                    <a:pt x="1558773" y="1831451"/>
                    <a:pt x="1222370" y="1831451"/>
                  </a:cubicBezTo>
                  <a:close/>
                </a:path>
              </a:pathLst>
            </a:custGeom>
            <a:solidFill>
              <a:srgbClr val="FFFFFF"/>
            </a:solidFill>
            <a:ln w="72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166486A-A241-4707-9368-E486C85399BF}"/>
                </a:ext>
              </a:extLst>
            </p:cNvPr>
            <p:cNvSpPr/>
            <p:nvPr/>
          </p:nvSpPr>
          <p:spPr>
            <a:xfrm>
              <a:off x="3494096" y="1868841"/>
              <a:ext cx="848691" cy="848691"/>
            </a:xfrm>
            <a:custGeom>
              <a:avLst/>
              <a:gdLst>
                <a:gd name="connsiteX0" fmla="*/ 848252 w 848691"/>
                <a:gd name="connsiteY0" fmla="*/ 460269 h 848691"/>
                <a:gd name="connsiteX1" fmla="*/ 393471 w 848691"/>
                <a:gd name="connsiteY1" fmla="*/ 5487 h 848691"/>
                <a:gd name="connsiteX2" fmla="*/ 5487 w 848691"/>
                <a:gd name="connsiteY2" fmla="*/ 393471 h 848691"/>
                <a:gd name="connsiteX3" fmla="*/ 460269 w 848691"/>
                <a:gd name="connsiteY3" fmla="*/ 848252 h 848691"/>
                <a:gd name="connsiteX4" fmla="*/ 848252 w 848691"/>
                <a:gd name="connsiteY4" fmla="*/ 460269 h 848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691" h="848691">
                  <a:moveTo>
                    <a:pt x="848252" y="460269"/>
                  </a:moveTo>
                  <a:lnTo>
                    <a:pt x="393471" y="5487"/>
                  </a:lnTo>
                  <a:cubicBezTo>
                    <a:pt x="236609" y="103672"/>
                    <a:pt x="103672" y="236609"/>
                    <a:pt x="5487" y="393471"/>
                  </a:cubicBezTo>
                  <a:lnTo>
                    <a:pt x="460269" y="848252"/>
                  </a:lnTo>
                  <a:cubicBezTo>
                    <a:pt x="520482" y="665198"/>
                    <a:pt x="665198" y="520482"/>
                    <a:pt x="848252" y="460269"/>
                  </a:cubicBezTo>
                  <a:close/>
                </a:path>
              </a:pathLst>
            </a:custGeom>
            <a:solidFill>
              <a:srgbClr val="FFE95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1E3A3C23-ADF6-429E-BF50-88D305C7A58D}"/>
                </a:ext>
              </a:extLst>
            </p:cNvPr>
            <p:cNvSpPr/>
            <p:nvPr/>
          </p:nvSpPr>
          <p:spPr>
            <a:xfrm>
              <a:off x="4717894" y="3092639"/>
              <a:ext cx="848691" cy="848691"/>
            </a:xfrm>
            <a:custGeom>
              <a:avLst/>
              <a:gdLst>
                <a:gd name="connsiteX0" fmla="*/ 848252 w 848691"/>
                <a:gd name="connsiteY0" fmla="*/ 460269 h 848691"/>
                <a:gd name="connsiteX1" fmla="*/ 393471 w 848691"/>
                <a:gd name="connsiteY1" fmla="*/ 5487 h 848691"/>
                <a:gd name="connsiteX2" fmla="*/ 5487 w 848691"/>
                <a:gd name="connsiteY2" fmla="*/ 393471 h 848691"/>
                <a:gd name="connsiteX3" fmla="*/ 460269 w 848691"/>
                <a:gd name="connsiteY3" fmla="*/ 848252 h 848691"/>
                <a:gd name="connsiteX4" fmla="*/ 848252 w 848691"/>
                <a:gd name="connsiteY4" fmla="*/ 460269 h 848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691" h="848691">
                  <a:moveTo>
                    <a:pt x="848252" y="460269"/>
                  </a:moveTo>
                  <a:lnTo>
                    <a:pt x="393471" y="5487"/>
                  </a:lnTo>
                  <a:cubicBezTo>
                    <a:pt x="333185" y="188541"/>
                    <a:pt x="188541" y="333258"/>
                    <a:pt x="5487" y="393471"/>
                  </a:cubicBezTo>
                  <a:lnTo>
                    <a:pt x="460269" y="848252"/>
                  </a:lnTo>
                  <a:cubicBezTo>
                    <a:pt x="617130" y="750067"/>
                    <a:pt x="750068" y="617130"/>
                    <a:pt x="848252" y="460269"/>
                  </a:cubicBezTo>
                  <a:close/>
                </a:path>
              </a:pathLst>
            </a:custGeom>
            <a:solidFill>
              <a:srgbClr val="FFE95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1DB222E7-326B-4F5E-BBFC-40AA9BC68BF1}"/>
                </a:ext>
              </a:extLst>
            </p:cNvPr>
            <p:cNvSpPr/>
            <p:nvPr/>
          </p:nvSpPr>
          <p:spPr>
            <a:xfrm>
              <a:off x="3494096" y="3092639"/>
              <a:ext cx="848691" cy="848691"/>
            </a:xfrm>
            <a:custGeom>
              <a:avLst/>
              <a:gdLst>
                <a:gd name="connsiteX0" fmla="*/ 460269 w 848691"/>
                <a:gd name="connsiteY0" fmla="*/ 5487 h 848691"/>
                <a:gd name="connsiteX1" fmla="*/ 5487 w 848691"/>
                <a:gd name="connsiteY1" fmla="*/ 460269 h 848691"/>
                <a:gd name="connsiteX2" fmla="*/ 393471 w 848691"/>
                <a:gd name="connsiteY2" fmla="*/ 848252 h 848691"/>
                <a:gd name="connsiteX3" fmla="*/ 848252 w 848691"/>
                <a:gd name="connsiteY3" fmla="*/ 393471 h 848691"/>
                <a:gd name="connsiteX4" fmla="*/ 460269 w 848691"/>
                <a:gd name="connsiteY4" fmla="*/ 5487 h 848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691" h="848691">
                  <a:moveTo>
                    <a:pt x="460269" y="5487"/>
                  </a:moveTo>
                  <a:lnTo>
                    <a:pt x="5487" y="460269"/>
                  </a:lnTo>
                  <a:cubicBezTo>
                    <a:pt x="103672" y="617203"/>
                    <a:pt x="236609" y="750067"/>
                    <a:pt x="393471" y="848252"/>
                  </a:cubicBezTo>
                  <a:lnTo>
                    <a:pt x="848252" y="393471"/>
                  </a:lnTo>
                  <a:cubicBezTo>
                    <a:pt x="665198" y="333258"/>
                    <a:pt x="520482" y="188541"/>
                    <a:pt x="460269" y="5487"/>
                  </a:cubicBezTo>
                  <a:close/>
                </a:path>
              </a:pathLst>
            </a:custGeom>
            <a:solidFill>
              <a:srgbClr val="FFE95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11C5B24C-9DF1-45AA-B61A-E12656BBEA55}"/>
                </a:ext>
              </a:extLst>
            </p:cNvPr>
            <p:cNvSpPr/>
            <p:nvPr/>
          </p:nvSpPr>
          <p:spPr>
            <a:xfrm>
              <a:off x="4717894" y="1868841"/>
              <a:ext cx="848691" cy="848691"/>
            </a:xfrm>
            <a:custGeom>
              <a:avLst/>
              <a:gdLst>
                <a:gd name="connsiteX0" fmla="*/ 393471 w 848691"/>
                <a:gd name="connsiteY0" fmla="*/ 848252 h 848691"/>
                <a:gd name="connsiteX1" fmla="*/ 848252 w 848691"/>
                <a:gd name="connsiteY1" fmla="*/ 393471 h 848691"/>
                <a:gd name="connsiteX2" fmla="*/ 460269 w 848691"/>
                <a:gd name="connsiteY2" fmla="*/ 5487 h 848691"/>
                <a:gd name="connsiteX3" fmla="*/ 5487 w 848691"/>
                <a:gd name="connsiteY3" fmla="*/ 460269 h 848691"/>
                <a:gd name="connsiteX4" fmla="*/ 393471 w 848691"/>
                <a:gd name="connsiteY4" fmla="*/ 848252 h 848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691" h="848691">
                  <a:moveTo>
                    <a:pt x="393471" y="848252"/>
                  </a:moveTo>
                  <a:lnTo>
                    <a:pt x="848252" y="393471"/>
                  </a:lnTo>
                  <a:cubicBezTo>
                    <a:pt x="750068" y="236536"/>
                    <a:pt x="617130" y="103672"/>
                    <a:pt x="460269" y="5487"/>
                  </a:cubicBezTo>
                  <a:lnTo>
                    <a:pt x="5487" y="460269"/>
                  </a:lnTo>
                  <a:cubicBezTo>
                    <a:pt x="188541" y="520482"/>
                    <a:pt x="333258" y="665198"/>
                    <a:pt x="393471" y="848252"/>
                  </a:cubicBezTo>
                  <a:close/>
                </a:path>
              </a:pathLst>
            </a:custGeom>
            <a:solidFill>
              <a:srgbClr val="FFE95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5F43545A-92CF-4A51-9510-6ABACBF94902}"/>
              </a:ext>
            </a:extLst>
          </p:cNvPr>
          <p:cNvGrpSpPr/>
          <p:nvPr/>
        </p:nvGrpSpPr>
        <p:grpSpPr>
          <a:xfrm>
            <a:off x="6063283" y="1407221"/>
            <a:ext cx="2699717" cy="2721665"/>
            <a:chOff x="3310495" y="1407221"/>
            <a:chExt cx="2699717" cy="2721665"/>
          </a:xfrm>
        </p:grpSpPr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7E256BE3-B766-433D-B48D-6995116064E3}"/>
                </a:ext>
              </a:extLst>
            </p:cNvPr>
            <p:cNvSpPr/>
            <p:nvPr/>
          </p:nvSpPr>
          <p:spPr>
            <a:xfrm>
              <a:off x="3566566" y="1407221"/>
              <a:ext cx="2443646" cy="2443645"/>
            </a:xfrm>
            <a:custGeom>
              <a:avLst/>
              <a:gdLst>
                <a:gd name="connsiteX0" fmla="*/ 1222370 w 2443645"/>
                <a:gd name="connsiteY0" fmla="*/ 4205 h 2443644"/>
                <a:gd name="connsiteX1" fmla="*/ 4205 w 2443645"/>
                <a:gd name="connsiteY1" fmla="*/ 1222369 h 2443644"/>
                <a:gd name="connsiteX2" fmla="*/ 1222370 w 2443645"/>
                <a:gd name="connsiteY2" fmla="*/ 2440534 h 2443644"/>
                <a:gd name="connsiteX3" fmla="*/ 2440534 w 2443645"/>
                <a:gd name="connsiteY3" fmla="*/ 1222369 h 2443644"/>
                <a:gd name="connsiteX4" fmla="*/ 1222370 w 2443645"/>
                <a:gd name="connsiteY4" fmla="*/ 4205 h 2443644"/>
                <a:gd name="connsiteX5" fmla="*/ 1222370 w 2443645"/>
                <a:gd name="connsiteY5" fmla="*/ 1831451 h 2443644"/>
                <a:gd name="connsiteX6" fmla="*/ 613287 w 2443645"/>
                <a:gd name="connsiteY6" fmla="*/ 1222369 h 2443644"/>
                <a:gd name="connsiteX7" fmla="*/ 1222370 w 2443645"/>
                <a:gd name="connsiteY7" fmla="*/ 613287 h 2443644"/>
                <a:gd name="connsiteX8" fmla="*/ 1831452 w 2443645"/>
                <a:gd name="connsiteY8" fmla="*/ 1222369 h 2443644"/>
                <a:gd name="connsiteX9" fmla="*/ 1222370 w 2443645"/>
                <a:gd name="connsiteY9" fmla="*/ 1831451 h 2443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43645" h="2443644">
                  <a:moveTo>
                    <a:pt x="1222370" y="4205"/>
                  </a:moveTo>
                  <a:cubicBezTo>
                    <a:pt x="549562" y="4205"/>
                    <a:pt x="4205" y="549562"/>
                    <a:pt x="4205" y="1222369"/>
                  </a:cubicBezTo>
                  <a:cubicBezTo>
                    <a:pt x="4205" y="1895176"/>
                    <a:pt x="549562" y="2440534"/>
                    <a:pt x="1222370" y="2440534"/>
                  </a:cubicBezTo>
                  <a:cubicBezTo>
                    <a:pt x="1895177" y="2440534"/>
                    <a:pt x="2440534" y="1895176"/>
                    <a:pt x="2440534" y="1222369"/>
                  </a:cubicBezTo>
                  <a:cubicBezTo>
                    <a:pt x="2440534" y="549562"/>
                    <a:pt x="1895177" y="4205"/>
                    <a:pt x="1222370" y="4205"/>
                  </a:cubicBezTo>
                  <a:close/>
                  <a:moveTo>
                    <a:pt x="1222370" y="1831451"/>
                  </a:moveTo>
                  <a:cubicBezTo>
                    <a:pt x="885966" y="1831451"/>
                    <a:pt x="613287" y="1558773"/>
                    <a:pt x="613287" y="1222369"/>
                  </a:cubicBezTo>
                  <a:cubicBezTo>
                    <a:pt x="613287" y="885966"/>
                    <a:pt x="885966" y="613287"/>
                    <a:pt x="1222370" y="613287"/>
                  </a:cubicBezTo>
                  <a:cubicBezTo>
                    <a:pt x="1558773" y="613287"/>
                    <a:pt x="1831452" y="885966"/>
                    <a:pt x="1831452" y="1222369"/>
                  </a:cubicBezTo>
                  <a:cubicBezTo>
                    <a:pt x="1831452" y="1558773"/>
                    <a:pt x="1558773" y="1831451"/>
                    <a:pt x="1222370" y="1831451"/>
                  </a:cubicBez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72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835C8FF8-5C5E-4E4C-A12B-AC2267244758}"/>
                </a:ext>
              </a:extLst>
            </p:cNvPr>
            <p:cNvSpPr/>
            <p:nvPr/>
          </p:nvSpPr>
          <p:spPr>
            <a:xfrm>
              <a:off x="3310495" y="1685241"/>
              <a:ext cx="2443646" cy="2443645"/>
            </a:xfrm>
            <a:custGeom>
              <a:avLst/>
              <a:gdLst>
                <a:gd name="connsiteX0" fmla="*/ 1222370 w 2443645"/>
                <a:gd name="connsiteY0" fmla="*/ 4205 h 2443644"/>
                <a:gd name="connsiteX1" fmla="*/ 4205 w 2443645"/>
                <a:gd name="connsiteY1" fmla="*/ 1222369 h 2443644"/>
                <a:gd name="connsiteX2" fmla="*/ 1222370 w 2443645"/>
                <a:gd name="connsiteY2" fmla="*/ 2440534 h 2443644"/>
                <a:gd name="connsiteX3" fmla="*/ 2440534 w 2443645"/>
                <a:gd name="connsiteY3" fmla="*/ 1222369 h 2443644"/>
                <a:gd name="connsiteX4" fmla="*/ 1222370 w 2443645"/>
                <a:gd name="connsiteY4" fmla="*/ 4205 h 2443644"/>
                <a:gd name="connsiteX5" fmla="*/ 1222370 w 2443645"/>
                <a:gd name="connsiteY5" fmla="*/ 1831451 h 2443644"/>
                <a:gd name="connsiteX6" fmla="*/ 613287 w 2443645"/>
                <a:gd name="connsiteY6" fmla="*/ 1222369 h 2443644"/>
                <a:gd name="connsiteX7" fmla="*/ 1222370 w 2443645"/>
                <a:gd name="connsiteY7" fmla="*/ 613287 h 2443644"/>
                <a:gd name="connsiteX8" fmla="*/ 1831452 w 2443645"/>
                <a:gd name="connsiteY8" fmla="*/ 1222369 h 2443644"/>
                <a:gd name="connsiteX9" fmla="*/ 1222370 w 2443645"/>
                <a:gd name="connsiteY9" fmla="*/ 1831451 h 2443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43645" h="2443644">
                  <a:moveTo>
                    <a:pt x="1222370" y="4205"/>
                  </a:moveTo>
                  <a:cubicBezTo>
                    <a:pt x="549562" y="4205"/>
                    <a:pt x="4205" y="549562"/>
                    <a:pt x="4205" y="1222369"/>
                  </a:cubicBezTo>
                  <a:cubicBezTo>
                    <a:pt x="4205" y="1895176"/>
                    <a:pt x="549562" y="2440534"/>
                    <a:pt x="1222370" y="2440534"/>
                  </a:cubicBezTo>
                  <a:cubicBezTo>
                    <a:pt x="1895177" y="2440534"/>
                    <a:pt x="2440534" y="1895176"/>
                    <a:pt x="2440534" y="1222369"/>
                  </a:cubicBezTo>
                  <a:cubicBezTo>
                    <a:pt x="2440534" y="549562"/>
                    <a:pt x="1895177" y="4205"/>
                    <a:pt x="1222370" y="4205"/>
                  </a:cubicBezTo>
                  <a:close/>
                  <a:moveTo>
                    <a:pt x="1222370" y="1831451"/>
                  </a:moveTo>
                  <a:cubicBezTo>
                    <a:pt x="885966" y="1831451"/>
                    <a:pt x="613287" y="1558773"/>
                    <a:pt x="613287" y="1222369"/>
                  </a:cubicBezTo>
                  <a:cubicBezTo>
                    <a:pt x="613287" y="885966"/>
                    <a:pt x="885966" y="613287"/>
                    <a:pt x="1222370" y="613287"/>
                  </a:cubicBezTo>
                  <a:cubicBezTo>
                    <a:pt x="1558773" y="613287"/>
                    <a:pt x="1831452" y="885966"/>
                    <a:pt x="1831452" y="1222369"/>
                  </a:cubicBezTo>
                  <a:cubicBezTo>
                    <a:pt x="1831452" y="1558773"/>
                    <a:pt x="1558773" y="1831451"/>
                    <a:pt x="1222370" y="1831451"/>
                  </a:cubicBezTo>
                  <a:close/>
                </a:path>
              </a:pathLst>
            </a:custGeom>
            <a:solidFill>
              <a:srgbClr val="FFFFFF"/>
            </a:solidFill>
            <a:ln w="72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CD52A3BC-0C19-41D7-8936-5E36BBCC8E9E}"/>
                </a:ext>
              </a:extLst>
            </p:cNvPr>
            <p:cNvSpPr/>
            <p:nvPr/>
          </p:nvSpPr>
          <p:spPr>
            <a:xfrm>
              <a:off x="3494096" y="1868841"/>
              <a:ext cx="848691" cy="848691"/>
            </a:xfrm>
            <a:custGeom>
              <a:avLst/>
              <a:gdLst>
                <a:gd name="connsiteX0" fmla="*/ 848252 w 848691"/>
                <a:gd name="connsiteY0" fmla="*/ 460269 h 848691"/>
                <a:gd name="connsiteX1" fmla="*/ 393471 w 848691"/>
                <a:gd name="connsiteY1" fmla="*/ 5487 h 848691"/>
                <a:gd name="connsiteX2" fmla="*/ 5487 w 848691"/>
                <a:gd name="connsiteY2" fmla="*/ 393471 h 848691"/>
                <a:gd name="connsiteX3" fmla="*/ 460269 w 848691"/>
                <a:gd name="connsiteY3" fmla="*/ 848252 h 848691"/>
                <a:gd name="connsiteX4" fmla="*/ 848252 w 848691"/>
                <a:gd name="connsiteY4" fmla="*/ 460269 h 848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691" h="848691">
                  <a:moveTo>
                    <a:pt x="848252" y="460269"/>
                  </a:moveTo>
                  <a:lnTo>
                    <a:pt x="393471" y="5487"/>
                  </a:lnTo>
                  <a:cubicBezTo>
                    <a:pt x="236609" y="103672"/>
                    <a:pt x="103672" y="236609"/>
                    <a:pt x="5487" y="393471"/>
                  </a:cubicBezTo>
                  <a:lnTo>
                    <a:pt x="460269" y="848252"/>
                  </a:lnTo>
                  <a:cubicBezTo>
                    <a:pt x="520482" y="665198"/>
                    <a:pt x="665198" y="520482"/>
                    <a:pt x="848252" y="460269"/>
                  </a:cubicBezTo>
                  <a:close/>
                </a:path>
              </a:pathLst>
            </a:custGeom>
            <a:solidFill>
              <a:srgbClr val="07BE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20D24DCF-F724-4F32-B9AC-9F6C131DA055}"/>
                </a:ext>
              </a:extLst>
            </p:cNvPr>
            <p:cNvSpPr/>
            <p:nvPr/>
          </p:nvSpPr>
          <p:spPr>
            <a:xfrm>
              <a:off x="4717894" y="3092639"/>
              <a:ext cx="848691" cy="848691"/>
            </a:xfrm>
            <a:custGeom>
              <a:avLst/>
              <a:gdLst>
                <a:gd name="connsiteX0" fmla="*/ 848252 w 848691"/>
                <a:gd name="connsiteY0" fmla="*/ 460269 h 848691"/>
                <a:gd name="connsiteX1" fmla="*/ 393471 w 848691"/>
                <a:gd name="connsiteY1" fmla="*/ 5487 h 848691"/>
                <a:gd name="connsiteX2" fmla="*/ 5487 w 848691"/>
                <a:gd name="connsiteY2" fmla="*/ 393471 h 848691"/>
                <a:gd name="connsiteX3" fmla="*/ 460269 w 848691"/>
                <a:gd name="connsiteY3" fmla="*/ 848252 h 848691"/>
                <a:gd name="connsiteX4" fmla="*/ 848252 w 848691"/>
                <a:gd name="connsiteY4" fmla="*/ 460269 h 848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691" h="848691">
                  <a:moveTo>
                    <a:pt x="848252" y="460269"/>
                  </a:moveTo>
                  <a:lnTo>
                    <a:pt x="393471" y="5487"/>
                  </a:lnTo>
                  <a:cubicBezTo>
                    <a:pt x="333185" y="188541"/>
                    <a:pt x="188541" y="333258"/>
                    <a:pt x="5487" y="393471"/>
                  </a:cubicBezTo>
                  <a:lnTo>
                    <a:pt x="460269" y="848252"/>
                  </a:lnTo>
                  <a:cubicBezTo>
                    <a:pt x="617130" y="750067"/>
                    <a:pt x="750068" y="617130"/>
                    <a:pt x="848252" y="460269"/>
                  </a:cubicBezTo>
                  <a:close/>
                </a:path>
              </a:pathLst>
            </a:custGeom>
            <a:solidFill>
              <a:srgbClr val="07BE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CB50C993-F457-413F-958D-CDD19243B213}"/>
                </a:ext>
              </a:extLst>
            </p:cNvPr>
            <p:cNvSpPr/>
            <p:nvPr/>
          </p:nvSpPr>
          <p:spPr>
            <a:xfrm>
              <a:off x="3494096" y="3092639"/>
              <a:ext cx="848691" cy="848691"/>
            </a:xfrm>
            <a:custGeom>
              <a:avLst/>
              <a:gdLst>
                <a:gd name="connsiteX0" fmla="*/ 460269 w 848691"/>
                <a:gd name="connsiteY0" fmla="*/ 5487 h 848691"/>
                <a:gd name="connsiteX1" fmla="*/ 5487 w 848691"/>
                <a:gd name="connsiteY1" fmla="*/ 460269 h 848691"/>
                <a:gd name="connsiteX2" fmla="*/ 393471 w 848691"/>
                <a:gd name="connsiteY2" fmla="*/ 848252 h 848691"/>
                <a:gd name="connsiteX3" fmla="*/ 848252 w 848691"/>
                <a:gd name="connsiteY3" fmla="*/ 393471 h 848691"/>
                <a:gd name="connsiteX4" fmla="*/ 460269 w 848691"/>
                <a:gd name="connsiteY4" fmla="*/ 5487 h 848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691" h="848691">
                  <a:moveTo>
                    <a:pt x="460269" y="5487"/>
                  </a:moveTo>
                  <a:lnTo>
                    <a:pt x="5487" y="460269"/>
                  </a:lnTo>
                  <a:cubicBezTo>
                    <a:pt x="103672" y="617203"/>
                    <a:pt x="236609" y="750067"/>
                    <a:pt x="393471" y="848252"/>
                  </a:cubicBezTo>
                  <a:lnTo>
                    <a:pt x="848252" y="393471"/>
                  </a:lnTo>
                  <a:cubicBezTo>
                    <a:pt x="665198" y="333258"/>
                    <a:pt x="520482" y="188541"/>
                    <a:pt x="460269" y="5487"/>
                  </a:cubicBezTo>
                  <a:close/>
                </a:path>
              </a:pathLst>
            </a:custGeom>
            <a:solidFill>
              <a:srgbClr val="07BE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878B56A8-CD30-4CA9-A052-E29A789481C8}"/>
                </a:ext>
              </a:extLst>
            </p:cNvPr>
            <p:cNvSpPr/>
            <p:nvPr/>
          </p:nvSpPr>
          <p:spPr>
            <a:xfrm>
              <a:off x="4717894" y="1868841"/>
              <a:ext cx="848691" cy="848691"/>
            </a:xfrm>
            <a:custGeom>
              <a:avLst/>
              <a:gdLst>
                <a:gd name="connsiteX0" fmla="*/ 393471 w 848691"/>
                <a:gd name="connsiteY0" fmla="*/ 848252 h 848691"/>
                <a:gd name="connsiteX1" fmla="*/ 848252 w 848691"/>
                <a:gd name="connsiteY1" fmla="*/ 393471 h 848691"/>
                <a:gd name="connsiteX2" fmla="*/ 460269 w 848691"/>
                <a:gd name="connsiteY2" fmla="*/ 5487 h 848691"/>
                <a:gd name="connsiteX3" fmla="*/ 5487 w 848691"/>
                <a:gd name="connsiteY3" fmla="*/ 460269 h 848691"/>
                <a:gd name="connsiteX4" fmla="*/ 393471 w 848691"/>
                <a:gd name="connsiteY4" fmla="*/ 848252 h 848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691" h="848691">
                  <a:moveTo>
                    <a:pt x="393471" y="848252"/>
                  </a:moveTo>
                  <a:lnTo>
                    <a:pt x="848252" y="393471"/>
                  </a:lnTo>
                  <a:cubicBezTo>
                    <a:pt x="750068" y="236536"/>
                    <a:pt x="617130" y="103672"/>
                    <a:pt x="460269" y="5487"/>
                  </a:cubicBezTo>
                  <a:lnTo>
                    <a:pt x="5487" y="460269"/>
                  </a:lnTo>
                  <a:cubicBezTo>
                    <a:pt x="188541" y="520482"/>
                    <a:pt x="333258" y="665198"/>
                    <a:pt x="393471" y="848252"/>
                  </a:cubicBezTo>
                  <a:close/>
                </a:path>
              </a:pathLst>
            </a:custGeom>
            <a:solidFill>
              <a:srgbClr val="07BE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77348020-6B09-4D47-BC78-0DA2A09FEE1E}"/>
              </a:ext>
            </a:extLst>
          </p:cNvPr>
          <p:cNvSpPr/>
          <p:nvPr/>
        </p:nvSpPr>
        <p:spPr>
          <a:xfrm>
            <a:off x="1960636" y="4536378"/>
            <a:ext cx="2440535" cy="148342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4CD98CE-ACE7-4F25-B6E4-2976B2F50C8F}"/>
              </a:ext>
            </a:extLst>
          </p:cNvPr>
          <p:cNvSpPr txBox="1"/>
          <p:nvPr/>
        </p:nvSpPr>
        <p:spPr>
          <a:xfrm>
            <a:off x="1960636" y="5287311"/>
            <a:ext cx="2440534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F5D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F5DFF"/>
                </a:solidFill>
              </a:rPr>
              <a:t>amet</a:t>
            </a:r>
            <a:r>
              <a:rPr lang="en-US" altLang="ko-KR" sz="1400" dirty="0">
                <a:solidFill>
                  <a:srgbClr val="3F5DFF"/>
                </a:solidFill>
              </a:rPr>
              <a:t>, </a:t>
            </a:r>
            <a:r>
              <a:rPr lang="en-US" altLang="ko-KR" sz="1400" dirty="0" err="1">
                <a:solidFill>
                  <a:srgbClr val="3F5DFF"/>
                </a:solidFill>
              </a:rPr>
              <a:t>consectetur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adipiscing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elit</a:t>
            </a:r>
            <a:endParaRPr lang="en-US" altLang="ko-KR" sz="1400" dirty="0">
              <a:solidFill>
                <a:srgbClr val="3F5DFF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1311CBAB-FC42-484D-A836-CA9C91DB18DA}"/>
              </a:ext>
            </a:extLst>
          </p:cNvPr>
          <p:cNvSpPr/>
          <p:nvPr/>
        </p:nvSpPr>
        <p:spPr>
          <a:xfrm>
            <a:off x="1960636" y="4784073"/>
            <a:ext cx="24405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i="1" dirty="0">
                <a:solidFill>
                  <a:srgbClr val="3F5DFF"/>
                </a:solidFill>
                <a:latin typeface="+mj-lt"/>
              </a:rPr>
              <a:t>Lorem ipsum</a:t>
            </a:r>
            <a:endParaRPr lang="ko-KR" altLang="en-US" i="1" dirty="0">
              <a:solidFill>
                <a:srgbClr val="3F5DFF"/>
              </a:solidFill>
              <a:latin typeface="+mj-lt"/>
            </a:endParaRPr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455EF58B-01E7-4BE4-AC0D-E8608994D9FA}"/>
              </a:ext>
            </a:extLst>
          </p:cNvPr>
          <p:cNvSpPr/>
          <p:nvPr/>
        </p:nvSpPr>
        <p:spPr>
          <a:xfrm>
            <a:off x="6066394" y="4536378"/>
            <a:ext cx="2440535" cy="148342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B33B28F-CCDC-4991-8044-B9588A710CEC}"/>
              </a:ext>
            </a:extLst>
          </p:cNvPr>
          <p:cNvSpPr txBox="1"/>
          <p:nvPr/>
        </p:nvSpPr>
        <p:spPr>
          <a:xfrm>
            <a:off x="6066394" y="5287311"/>
            <a:ext cx="2440534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F5D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F5DFF"/>
                </a:solidFill>
              </a:rPr>
              <a:t>amet</a:t>
            </a:r>
            <a:r>
              <a:rPr lang="en-US" altLang="ko-KR" sz="1400" dirty="0">
                <a:solidFill>
                  <a:srgbClr val="3F5DFF"/>
                </a:solidFill>
              </a:rPr>
              <a:t>, </a:t>
            </a:r>
            <a:r>
              <a:rPr lang="en-US" altLang="ko-KR" sz="1400" dirty="0" err="1">
                <a:solidFill>
                  <a:srgbClr val="3F5DFF"/>
                </a:solidFill>
              </a:rPr>
              <a:t>consectetur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adipiscing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elit</a:t>
            </a:r>
            <a:endParaRPr lang="en-US" altLang="ko-KR" sz="1400" dirty="0">
              <a:solidFill>
                <a:srgbClr val="3F5DFF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FDA5280A-FE7D-4963-B5FA-B420BFD24EF3}"/>
              </a:ext>
            </a:extLst>
          </p:cNvPr>
          <p:cNvSpPr/>
          <p:nvPr/>
        </p:nvSpPr>
        <p:spPr>
          <a:xfrm>
            <a:off x="6066394" y="4784073"/>
            <a:ext cx="24405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i="1" dirty="0">
                <a:solidFill>
                  <a:srgbClr val="3F5DFF"/>
                </a:solidFill>
                <a:latin typeface="+mj-lt"/>
              </a:rPr>
              <a:t>Lorem ipsum</a:t>
            </a:r>
            <a:endParaRPr lang="ko-KR" altLang="en-US" i="1" dirty="0">
              <a:solidFill>
                <a:srgbClr val="3F5D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24515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624C391-445B-4F1E-95CD-587AC4E7C8F1}"/>
              </a:ext>
            </a:extLst>
          </p:cNvPr>
          <p:cNvSpPr txBox="1"/>
          <p:nvPr/>
        </p:nvSpPr>
        <p:spPr>
          <a:xfrm>
            <a:off x="3263900" y="794013"/>
            <a:ext cx="566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3F5DFF"/>
                </a:solidFill>
                <a:latin typeface="+mj-lt"/>
                <a:cs typeface="Arial" panose="020B0604020202020204" pitchFamily="34" charset="0"/>
              </a:rPr>
              <a:t>Our Team</a:t>
            </a:r>
            <a:endParaRPr lang="ko-KR" altLang="en-US" sz="3200" dirty="0">
              <a:solidFill>
                <a:srgbClr val="3F5DF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267B7E08-441A-4625-9CBE-6FA21822785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4BC7FAF9-D31E-4E0A-8918-942CAD47FA1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10401F-0145-4CF0-95F3-459A7E861FE4}"/>
              </a:ext>
            </a:extLst>
          </p:cNvPr>
          <p:cNvSpPr txBox="1"/>
          <p:nvPr/>
        </p:nvSpPr>
        <p:spPr>
          <a:xfrm>
            <a:off x="2649740" y="474134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3F5DFF"/>
                </a:solidFill>
                <a:latin typeface="+mj-lt"/>
              </a:rPr>
              <a:t>Lorem ipsum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A87F4CB-178C-4297-8E0F-63E0ABE76EE9}"/>
              </a:ext>
            </a:extLst>
          </p:cNvPr>
          <p:cNvSpPr txBox="1"/>
          <p:nvPr/>
        </p:nvSpPr>
        <p:spPr>
          <a:xfrm>
            <a:off x="2649740" y="5176303"/>
            <a:ext cx="2768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3F5D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F5DFF"/>
                </a:solidFill>
              </a:rPr>
              <a:t>amet</a:t>
            </a:r>
            <a:r>
              <a:rPr lang="en-US" altLang="ko-KR" sz="1400" dirty="0">
                <a:solidFill>
                  <a:srgbClr val="3F5DFF"/>
                </a:solidFill>
              </a:rPr>
              <a:t>, </a:t>
            </a:r>
            <a:r>
              <a:rPr lang="en-US" altLang="ko-KR" sz="1400" dirty="0" err="1">
                <a:solidFill>
                  <a:srgbClr val="3F5DFF"/>
                </a:solidFill>
              </a:rPr>
              <a:t>consectetur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adipiscing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elit</a:t>
            </a:r>
            <a:r>
              <a:rPr lang="en-US" altLang="ko-KR" sz="1400" dirty="0">
                <a:solidFill>
                  <a:srgbClr val="3F5DFF"/>
                </a:solidFill>
              </a:rPr>
              <a:t>, sed do </a:t>
            </a:r>
            <a:r>
              <a:rPr lang="en-US" altLang="ko-KR" sz="1400" dirty="0" err="1">
                <a:solidFill>
                  <a:srgbClr val="3F5DFF"/>
                </a:solidFill>
              </a:rPr>
              <a:t>eiusmod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tempor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incididunt</a:t>
            </a:r>
            <a:endParaRPr lang="en-US" altLang="ko-KR" sz="1400" dirty="0">
              <a:solidFill>
                <a:srgbClr val="3F5DFF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A0AA057-C769-486D-B03D-B5E0C17163DE}"/>
              </a:ext>
            </a:extLst>
          </p:cNvPr>
          <p:cNvSpPr txBox="1"/>
          <p:nvPr/>
        </p:nvSpPr>
        <p:spPr>
          <a:xfrm>
            <a:off x="6773660" y="474134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3F5DFF"/>
                </a:solidFill>
                <a:latin typeface="+mj-lt"/>
              </a:rPr>
              <a:t>Lorem ipsum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9F5EACB-5090-4619-AD85-41C4E892435E}"/>
              </a:ext>
            </a:extLst>
          </p:cNvPr>
          <p:cNvSpPr txBox="1"/>
          <p:nvPr/>
        </p:nvSpPr>
        <p:spPr>
          <a:xfrm>
            <a:off x="6773660" y="5176303"/>
            <a:ext cx="2768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3F5D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F5DFF"/>
                </a:solidFill>
              </a:rPr>
              <a:t>amet</a:t>
            </a:r>
            <a:r>
              <a:rPr lang="en-US" altLang="ko-KR" sz="1400" dirty="0">
                <a:solidFill>
                  <a:srgbClr val="3F5DFF"/>
                </a:solidFill>
              </a:rPr>
              <a:t>, </a:t>
            </a:r>
            <a:r>
              <a:rPr lang="en-US" altLang="ko-KR" sz="1400" dirty="0" err="1">
                <a:solidFill>
                  <a:srgbClr val="3F5DFF"/>
                </a:solidFill>
              </a:rPr>
              <a:t>consectetur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adipiscing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elit</a:t>
            </a:r>
            <a:r>
              <a:rPr lang="en-US" altLang="ko-KR" sz="1400" dirty="0">
                <a:solidFill>
                  <a:srgbClr val="3F5DFF"/>
                </a:solidFill>
              </a:rPr>
              <a:t>, sed do </a:t>
            </a:r>
            <a:r>
              <a:rPr lang="en-US" altLang="ko-KR" sz="1400" dirty="0" err="1">
                <a:solidFill>
                  <a:srgbClr val="3F5DFF"/>
                </a:solidFill>
              </a:rPr>
              <a:t>eiusmod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tempor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incididunt</a:t>
            </a:r>
            <a:endParaRPr lang="en-US" altLang="ko-KR" sz="1400" dirty="0">
              <a:solidFill>
                <a:srgbClr val="3F5D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4954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16C34EE3-5508-4FA0-9D8A-54C4D4285AA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60A6D687-17E8-4AA3-B8DA-FE255FC0173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2688C696-9A01-4C7E-B170-9C51AD16D3E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6CF3F47-AE12-461B-977E-EF155CCDDE7D}"/>
              </a:ext>
            </a:extLst>
          </p:cNvPr>
          <p:cNvSpPr txBox="1"/>
          <p:nvPr/>
        </p:nvSpPr>
        <p:spPr>
          <a:xfrm>
            <a:off x="602342" y="1523953"/>
            <a:ext cx="26574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3F5DFF"/>
                </a:solidFill>
                <a:latin typeface="+mj-lt"/>
                <a:cs typeface="Arial" panose="020B0604020202020204" pitchFamily="34" charset="0"/>
              </a:rPr>
              <a:t>Image</a:t>
            </a:r>
            <a:r>
              <a:rPr lang="ko-KR" altLang="en-US" sz="3200" dirty="0">
                <a:solidFill>
                  <a:srgbClr val="3F5DFF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altLang="ko-KR" sz="3200" dirty="0">
                <a:solidFill>
                  <a:srgbClr val="3F5DFF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3200" dirty="0">
              <a:solidFill>
                <a:srgbClr val="3F5DF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EADF121-D891-4F38-8A63-E616025ACF19}"/>
              </a:ext>
            </a:extLst>
          </p:cNvPr>
          <p:cNvSpPr txBox="1"/>
          <p:nvPr/>
        </p:nvSpPr>
        <p:spPr>
          <a:xfrm>
            <a:off x="602341" y="2724099"/>
            <a:ext cx="26505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3F5D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F5DFF"/>
                </a:solidFill>
              </a:rPr>
              <a:t>amet</a:t>
            </a:r>
            <a:r>
              <a:rPr lang="en-US" altLang="ko-KR" sz="1400" dirty="0">
                <a:solidFill>
                  <a:srgbClr val="3F5DFF"/>
                </a:solidFill>
              </a:rPr>
              <a:t>, </a:t>
            </a:r>
            <a:r>
              <a:rPr lang="en-US" altLang="ko-KR" sz="1400" dirty="0" err="1">
                <a:solidFill>
                  <a:srgbClr val="3F5DFF"/>
                </a:solidFill>
              </a:rPr>
              <a:t>consectetur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adipiscing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elit</a:t>
            </a:r>
            <a:r>
              <a:rPr lang="en-US" altLang="ko-KR" sz="1400" dirty="0">
                <a:solidFill>
                  <a:srgbClr val="3F5DFF"/>
                </a:solidFill>
              </a:rPr>
              <a:t>, sed do </a:t>
            </a:r>
            <a:r>
              <a:rPr lang="en-US" altLang="ko-KR" sz="1400" dirty="0" err="1">
                <a:solidFill>
                  <a:srgbClr val="3F5DFF"/>
                </a:solidFill>
              </a:rPr>
              <a:t>eiusmod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tempor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incididunt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ut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labore</a:t>
            </a:r>
            <a:r>
              <a:rPr lang="en-US" altLang="ko-KR" sz="1400" dirty="0">
                <a:solidFill>
                  <a:srgbClr val="3F5DFF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F5DFF"/>
                </a:solidFill>
              </a:rPr>
              <a:t>aliqua</a:t>
            </a:r>
            <a:r>
              <a:rPr lang="en-US" altLang="ko-KR" sz="1400" dirty="0">
                <a:solidFill>
                  <a:srgbClr val="3F5DFF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06698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624C391-445B-4F1E-95CD-587AC4E7C8F1}"/>
              </a:ext>
            </a:extLst>
          </p:cNvPr>
          <p:cNvSpPr txBox="1"/>
          <p:nvPr/>
        </p:nvSpPr>
        <p:spPr>
          <a:xfrm>
            <a:off x="1409700" y="794013"/>
            <a:ext cx="937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3F5DFF"/>
                </a:solidFill>
                <a:latin typeface="+mj-lt"/>
                <a:cs typeface="Arial" panose="020B0604020202020204" pitchFamily="34" charset="0"/>
              </a:rPr>
              <a:t>These Are Four Columns</a:t>
            </a:r>
            <a:endParaRPr lang="ko-KR" altLang="en-US" sz="3200" dirty="0">
              <a:solidFill>
                <a:srgbClr val="3F5DF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CC6340A4-47CD-490F-8161-CE659C03707C}"/>
              </a:ext>
            </a:extLst>
          </p:cNvPr>
          <p:cNvSpPr>
            <a:spLocks noChangeAspect="1"/>
          </p:cNvSpPr>
          <p:nvPr/>
        </p:nvSpPr>
        <p:spPr>
          <a:xfrm>
            <a:off x="1429927" y="2252195"/>
            <a:ext cx="116298" cy="116298"/>
          </a:xfrm>
          <a:prstGeom prst="rect">
            <a:avLst/>
          </a:prstGeom>
          <a:solidFill>
            <a:srgbClr val="3F5DFF"/>
          </a:solidFill>
          <a:ln w="76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C63874-52F3-46A6-8D5D-70655A30997D}"/>
              </a:ext>
            </a:extLst>
          </p:cNvPr>
          <p:cNvSpPr txBox="1"/>
          <p:nvPr/>
        </p:nvSpPr>
        <p:spPr>
          <a:xfrm>
            <a:off x="1574801" y="2122530"/>
            <a:ext cx="4432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DOLOR SIT AMET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8F574B8-E92B-43FE-8BCA-9AD9CCFCB646}"/>
              </a:ext>
            </a:extLst>
          </p:cNvPr>
          <p:cNvSpPr txBox="1"/>
          <p:nvPr/>
        </p:nvSpPr>
        <p:spPr>
          <a:xfrm>
            <a:off x="1574801" y="2524194"/>
            <a:ext cx="4432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B708DD73-0B6D-4698-8952-39E649A36A61}"/>
              </a:ext>
            </a:extLst>
          </p:cNvPr>
          <p:cNvSpPr>
            <a:spLocks noChangeAspect="1"/>
          </p:cNvSpPr>
          <p:nvPr/>
        </p:nvSpPr>
        <p:spPr>
          <a:xfrm>
            <a:off x="6636927" y="2252195"/>
            <a:ext cx="116298" cy="116298"/>
          </a:xfrm>
          <a:prstGeom prst="rect">
            <a:avLst/>
          </a:prstGeom>
          <a:solidFill>
            <a:srgbClr val="3F5DFF"/>
          </a:solidFill>
          <a:ln w="76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DC6845D-AA85-440D-A3FD-3A76A6DA180A}"/>
              </a:ext>
            </a:extLst>
          </p:cNvPr>
          <p:cNvSpPr txBox="1"/>
          <p:nvPr/>
        </p:nvSpPr>
        <p:spPr>
          <a:xfrm>
            <a:off x="6781801" y="2122530"/>
            <a:ext cx="4432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DOLOR SIT AMET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D04B8B9-2EAF-47A9-A75A-B63DF4138529}"/>
              </a:ext>
            </a:extLst>
          </p:cNvPr>
          <p:cNvSpPr txBox="1"/>
          <p:nvPr/>
        </p:nvSpPr>
        <p:spPr>
          <a:xfrm>
            <a:off x="6781801" y="2524194"/>
            <a:ext cx="4432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8C48AB98-2CF8-42E6-948B-C39A556D51E6}"/>
              </a:ext>
            </a:extLst>
          </p:cNvPr>
          <p:cNvSpPr>
            <a:spLocks noChangeAspect="1"/>
          </p:cNvSpPr>
          <p:nvPr/>
        </p:nvSpPr>
        <p:spPr>
          <a:xfrm>
            <a:off x="1429927" y="3863307"/>
            <a:ext cx="116298" cy="116298"/>
          </a:xfrm>
          <a:prstGeom prst="rect">
            <a:avLst/>
          </a:prstGeom>
          <a:solidFill>
            <a:srgbClr val="3F5DFF"/>
          </a:solidFill>
          <a:ln w="76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9BE44EA-7E84-4B1E-BAD8-973E868D97A5}"/>
              </a:ext>
            </a:extLst>
          </p:cNvPr>
          <p:cNvSpPr txBox="1"/>
          <p:nvPr/>
        </p:nvSpPr>
        <p:spPr>
          <a:xfrm>
            <a:off x="1574801" y="3733642"/>
            <a:ext cx="4432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DOLOR SIT AMET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B271A54-CA69-4F2C-B80C-7422A80D6FFB}"/>
              </a:ext>
            </a:extLst>
          </p:cNvPr>
          <p:cNvSpPr txBox="1"/>
          <p:nvPr/>
        </p:nvSpPr>
        <p:spPr>
          <a:xfrm>
            <a:off x="1574801" y="4135306"/>
            <a:ext cx="4432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BE2ECFA7-F63B-4676-BA90-063D72B25EFE}"/>
              </a:ext>
            </a:extLst>
          </p:cNvPr>
          <p:cNvSpPr>
            <a:spLocks noChangeAspect="1"/>
          </p:cNvSpPr>
          <p:nvPr/>
        </p:nvSpPr>
        <p:spPr>
          <a:xfrm>
            <a:off x="6636927" y="3863307"/>
            <a:ext cx="116298" cy="116298"/>
          </a:xfrm>
          <a:prstGeom prst="rect">
            <a:avLst/>
          </a:prstGeom>
          <a:solidFill>
            <a:srgbClr val="3F5DFF"/>
          </a:solidFill>
          <a:ln w="76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AD31534-EB99-457E-86DC-EFE7E339B2CA}"/>
              </a:ext>
            </a:extLst>
          </p:cNvPr>
          <p:cNvSpPr txBox="1"/>
          <p:nvPr/>
        </p:nvSpPr>
        <p:spPr>
          <a:xfrm>
            <a:off x="6781801" y="3733642"/>
            <a:ext cx="4432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DOLOR SIT AMET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1DCA0AC-6D9A-4CB8-9856-992649E55509}"/>
              </a:ext>
            </a:extLst>
          </p:cNvPr>
          <p:cNvSpPr txBox="1"/>
          <p:nvPr/>
        </p:nvSpPr>
        <p:spPr>
          <a:xfrm>
            <a:off x="6781801" y="4135306"/>
            <a:ext cx="4432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713943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624C391-445B-4F1E-95CD-587AC4E7C8F1}"/>
              </a:ext>
            </a:extLst>
          </p:cNvPr>
          <p:cNvSpPr txBox="1"/>
          <p:nvPr/>
        </p:nvSpPr>
        <p:spPr>
          <a:xfrm>
            <a:off x="3020832" y="527313"/>
            <a:ext cx="4600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 err="1">
                <a:solidFill>
                  <a:srgbClr val="3F5DFF"/>
                </a:solidFill>
                <a:latin typeface="+mj-lt"/>
                <a:cs typeface="Arial" panose="020B0604020202020204" pitchFamily="34" charset="0"/>
              </a:rPr>
              <a:t>Conculusion</a:t>
            </a:r>
            <a:endParaRPr lang="ko-KR" altLang="en-US" sz="3200" dirty="0">
              <a:solidFill>
                <a:srgbClr val="3F5DFF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0F3C595A-90A0-4A5E-81EB-12A53CDDAF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23285" y="1863541"/>
            <a:ext cx="377825" cy="3778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6CA9E4D-28D0-4D79-A07D-1E38659189AD}"/>
              </a:ext>
            </a:extLst>
          </p:cNvPr>
          <p:cNvSpPr txBox="1"/>
          <p:nvPr/>
        </p:nvSpPr>
        <p:spPr>
          <a:xfrm>
            <a:off x="3845610" y="1825441"/>
            <a:ext cx="5727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B889AA43-1115-4DEA-9F89-6894CA464907}"/>
              </a:ext>
            </a:extLst>
          </p:cNvPr>
          <p:cNvSpPr/>
          <p:nvPr/>
        </p:nvSpPr>
        <p:spPr>
          <a:xfrm>
            <a:off x="3020832" y="5354614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D4E5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CE6F19E-95D6-4FB9-B7FA-3AB35AB761A9}"/>
              </a:ext>
            </a:extLst>
          </p:cNvPr>
          <p:cNvSpPr txBox="1"/>
          <p:nvPr/>
        </p:nvSpPr>
        <p:spPr>
          <a:xfrm>
            <a:off x="3845610" y="2989233"/>
            <a:ext cx="5727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749DD94-02D4-43DC-A91E-89582D5E6D7F}"/>
              </a:ext>
            </a:extLst>
          </p:cNvPr>
          <p:cNvSpPr txBox="1"/>
          <p:nvPr/>
        </p:nvSpPr>
        <p:spPr>
          <a:xfrm>
            <a:off x="3845610" y="4153025"/>
            <a:ext cx="5727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BA301DE-EFC0-4275-A5AB-3D73C64387EE}"/>
              </a:ext>
            </a:extLst>
          </p:cNvPr>
          <p:cNvSpPr txBox="1"/>
          <p:nvPr/>
        </p:nvSpPr>
        <p:spPr>
          <a:xfrm>
            <a:off x="3845610" y="5316817"/>
            <a:ext cx="5727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5CFFD167-0E98-47DB-87AA-8EFAC7FEA6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23285" y="3027030"/>
            <a:ext cx="377825" cy="377825"/>
          </a:xfrm>
          <a:prstGeom prst="rect">
            <a:avLst/>
          </a:prstGeom>
        </p:spPr>
      </p:pic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FED6AE70-14FC-470D-9CB3-782373A37177}"/>
              </a:ext>
            </a:extLst>
          </p:cNvPr>
          <p:cNvSpPr/>
          <p:nvPr/>
        </p:nvSpPr>
        <p:spPr>
          <a:xfrm>
            <a:off x="3020832" y="4190822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D4E5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8028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래픽 8">
            <a:extLst>
              <a:ext uri="{FF2B5EF4-FFF2-40B4-BE49-F238E27FC236}">
                <a16:creationId xmlns:a16="http://schemas.microsoft.com/office/drawing/2014/main" id="{A427CAFE-0887-4018-AAE0-52B97D5F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97196" y="1230541"/>
            <a:ext cx="392560" cy="285008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52BF7AEC-D2E1-48CF-A265-3D37263A1E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02245" y="1230540"/>
            <a:ext cx="392560" cy="28500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DC61DAD-0DA0-4C72-90D9-EF520C4BF7D8}"/>
              </a:ext>
            </a:extLst>
          </p:cNvPr>
          <p:cNvSpPr txBox="1"/>
          <p:nvPr/>
        </p:nvSpPr>
        <p:spPr>
          <a:xfrm>
            <a:off x="2939467" y="1354258"/>
            <a:ext cx="631306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3200" dirty="0" err="1">
                <a:solidFill>
                  <a:schemeClr val="bg1"/>
                </a:solidFill>
              </a:rPr>
              <a:t>amet</a:t>
            </a:r>
            <a:r>
              <a:rPr lang="en-US" altLang="ko-KR" sz="3200" dirty="0">
                <a:solidFill>
                  <a:schemeClr val="bg1"/>
                </a:solidFill>
              </a:rPr>
              <a:t>, </a:t>
            </a:r>
            <a:r>
              <a:rPr lang="en-US" altLang="ko-KR" sz="3200" dirty="0" err="1">
                <a:solidFill>
                  <a:schemeClr val="bg1"/>
                </a:solidFill>
              </a:rPr>
              <a:t>consectetur</a:t>
            </a:r>
            <a:r>
              <a:rPr lang="en-US" altLang="ko-KR" sz="3200" dirty="0">
                <a:solidFill>
                  <a:schemeClr val="bg1"/>
                </a:solidFill>
              </a:rPr>
              <a:t> </a:t>
            </a:r>
            <a:r>
              <a:rPr lang="en-US" altLang="ko-KR" sz="3200" dirty="0" err="1">
                <a:solidFill>
                  <a:schemeClr val="bg1"/>
                </a:solidFill>
              </a:rPr>
              <a:t>adipiscing</a:t>
            </a:r>
            <a:r>
              <a:rPr lang="en-US" altLang="ko-KR" sz="3200" dirty="0">
                <a:solidFill>
                  <a:schemeClr val="bg1"/>
                </a:solidFill>
              </a:rPr>
              <a:t> </a:t>
            </a:r>
            <a:r>
              <a:rPr lang="en-US" altLang="ko-KR" sz="3200" dirty="0" err="1">
                <a:solidFill>
                  <a:schemeClr val="bg1"/>
                </a:solidFill>
              </a:rPr>
              <a:t>elit</a:t>
            </a:r>
            <a:r>
              <a:rPr lang="en-US" altLang="ko-KR" sz="3200" dirty="0">
                <a:solidFill>
                  <a:schemeClr val="bg1"/>
                </a:solidFill>
              </a:rPr>
              <a:t>, sed do </a:t>
            </a:r>
            <a:r>
              <a:rPr lang="en-US" altLang="ko-KR" sz="3200" dirty="0" err="1">
                <a:solidFill>
                  <a:schemeClr val="bg1"/>
                </a:solidFill>
              </a:rPr>
              <a:t>eiusmod</a:t>
            </a:r>
            <a:r>
              <a:rPr lang="en-US" altLang="ko-KR" sz="3200" dirty="0">
                <a:solidFill>
                  <a:schemeClr val="bg1"/>
                </a:solidFill>
              </a:rPr>
              <a:t> </a:t>
            </a:r>
            <a:r>
              <a:rPr lang="en-US" altLang="ko-KR" sz="3200" dirty="0" err="1">
                <a:solidFill>
                  <a:schemeClr val="bg1"/>
                </a:solidFill>
              </a:rPr>
              <a:t>tempor</a:t>
            </a:r>
            <a:r>
              <a:rPr lang="en-US" altLang="ko-KR" sz="3200" dirty="0">
                <a:solidFill>
                  <a:schemeClr val="bg1"/>
                </a:solidFill>
              </a:rPr>
              <a:t> </a:t>
            </a:r>
            <a:r>
              <a:rPr lang="en-US" altLang="ko-KR" sz="3200" dirty="0" err="1">
                <a:solidFill>
                  <a:schemeClr val="bg1"/>
                </a:solidFill>
              </a:rPr>
              <a:t>incididunt</a:t>
            </a:r>
            <a:r>
              <a:rPr lang="en-US" altLang="ko-KR" sz="3200" dirty="0">
                <a:solidFill>
                  <a:schemeClr val="bg1"/>
                </a:solidFill>
              </a:rPr>
              <a:t> </a:t>
            </a:r>
            <a:r>
              <a:rPr lang="en-US" altLang="ko-KR" sz="3200" dirty="0" err="1">
                <a:solidFill>
                  <a:schemeClr val="bg1"/>
                </a:solidFill>
              </a:rPr>
              <a:t>ut</a:t>
            </a:r>
            <a:r>
              <a:rPr lang="en-US" altLang="ko-KR" sz="3200" dirty="0">
                <a:solidFill>
                  <a:schemeClr val="bg1"/>
                </a:solidFill>
              </a:rPr>
              <a:t> </a:t>
            </a:r>
            <a:r>
              <a:rPr lang="en-US" altLang="ko-KR" sz="3200" dirty="0" err="1">
                <a:solidFill>
                  <a:schemeClr val="bg1"/>
                </a:solidFill>
              </a:rPr>
              <a:t>labore</a:t>
            </a:r>
            <a:r>
              <a:rPr lang="en-US" altLang="ko-KR" sz="3200" dirty="0">
                <a:solidFill>
                  <a:schemeClr val="bg1"/>
                </a:solidFill>
              </a:rPr>
              <a:t> et dolore magna </a:t>
            </a:r>
            <a:r>
              <a:rPr lang="en-US" altLang="ko-KR" sz="3200" dirty="0" err="1">
                <a:solidFill>
                  <a:schemeClr val="bg1"/>
                </a:solidFill>
              </a:rPr>
              <a:t>aliqua</a:t>
            </a:r>
            <a:r>
              <a:rPr lang="en-US" altLang="ko-KR" sz="3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87C704-E163-4262-8444-A8AAB2C5F158}"/>
              </a:ext>
            </a:extLst>
          </p:cNvPr>
          <p:cNvSpPr txBox="1"/>
          <p:nvPr/>
        </p:nvSpPr>
        <p:spPr>
          <a:xfrm>
            <a:off x="2939467" y="3590067"/>
            <a:ext cx="6313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dirty="0">
                <a:solidFill>
                  <a:schemeClr val="bg1"/>
                </a:solidFill>
              </a:rPr>
              <a:t>- John Doe</a:t>
            </a:r>
          </a:p>
        </p:txBody>
      </p:sp>
    </p:spTree>
    <p:extLst>
      <p:ext uri="{BB962C8B-B14F-4D97-AF65-F5344CB8AC3E}">
        <p14:creationId xmlns:p14="http://schemas.microsoft.com/office/powerpoint/2010/main" val="2882973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708400" y="3429000"/>
            <a:ext cx="477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3F5DFF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600" dirty="0">
              <a:solidFill>
                <a:srgbClr val="3F5DF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768664" y="4154348"/>
            <a:ext cx="47065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F5DFF"/>
                </a:solidFill>
              </a:rPr>
              <a:t>01:00pm ~ 01:30pm</a:t>
            </a:r>
            <a:endParaRPr lang="ko-KR" altLang="en-US" sz="2000" dirty="0">
              <a:solidFill>
                <a:srgbClr val="3F5DFF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139864"/>
            <a:ext cx="1027384" cy="1170074"/>
            <a:chOff x="6830083" y="5571172"/>
            <a:chExt cx="342900" cy="390525"/>
          </a:xfrm>
          <a:solidFill>
            <a:srgbClr val="3F5DFF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그래픽 1">
            <a:extLst>
              <a:ext uri="{FF2B5EF4-FFF2-40B4-BE49-F238E27FC236}">
                <a16:creationId xmlns:a16="http://schemas.microsoft.com/office/drawing/2014/main" id="{2BD8D3F8-FCF3-407E-AD9A-F138E7F70142}"/>
              </a:ext>
            </a:extLst>
          </p:cNvPr>
          <p:cNvGrpSpPr/>
          <p:nvPr/>
        </p:nvGrpSpPr>
        <p:grpSpPr>
          <a:xfrm>
            <a:off x="453091" y="1157957"/>
            <a:ext cx="11082618" cy="5461000"/>
            <a:chOff x="1311832" y="1528784"/>
            <a:chExt cx="9568336" cy="4714832"/>
          </a:xfrm>
          <a:solidFill>
            <a:schemeClr val="bg1">
              <a:lumMod val="75000"/>
            </a:schemeClr>
          </a:solidFill>
        </p:grpSpPr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04C2512F-0BFC-4650-9DB8-48EFC446AFE0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A8FA9112-B8BB-488F-872E-37C91613C7FF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85C6FB8B-83FE-41A8-A7E1-3A98857A9D49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BAC7F9E5-980D-4D36-BDA5-E9AAE3DF3BEA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4C5B3F14-B33A-42F1-A5A7-EE311E45E63D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CABFB49C-8EF7-44AE-8F7E-5365E2CB124B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C0F0E5BD-A8C8-42C4-BA94-70DCF3E0D966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B2BAB90B-F1F7-4867-BA71-29C3AD9C957C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761F0500-7058-4959-A25A-40C9C146D91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B711925D-317C-4AC5-885C-4CFCE9A05EFB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1A8BD2D6-8EF0-4122-BC23-55244E7698A5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039D60B-8ECF-4F1C-837A-9B56D9497D08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99D20D97-11EE-44EA-A344-8BA1F1EF5A36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5C22B0E5-DF31-4486-AF78-F02BB90404B3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5E22370-6447-42DB-9C96-208DED8205CC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3ACDD5A8-63D7-4E17-B4E4-CF7A5D6A45CC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AF24D10E-3201-4206-8FE4-AD3D064AE7FE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60EC129B-AC49-43B1-86EE-F983FE564010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67BACA72-CE75-4709-AA86-A5501B08E0E7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A1DF233E-ED04-41B0-A023-0C2838556665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DD126C0E-D13E-4CF9-8B9A-78711CD1F3D2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FFD757A9-1A65-49AC-B5D7-B24103F89595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282009D-3473-404B-8804-0198D976EBDE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26470B40-7E79-421B-8697-2CC7C179E857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78039438-0C70-46B0-950B-D158D7E86C79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A8D6A494-E8EA-45E9-A597-A0E3924D4AFF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3E56E7B2-F0CD-4F2B-8D1E-08D37E7C4F33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F54E51AE-28F4-40C4-98CA-14897F8A9606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AA46031D-F1EA-420A-8A8D-8F32AD633406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51F207A8-A451-4437-9CF6-144CC0466F8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88F5554A-E645-40D6-8227-F2A770DA938C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E0F80FF7-2054-49A9-8A58-5B0E5DC1A480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D9433CC2-5078-4819-8832-9369D9237408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2A3923DA-9C40-44B7-A5B7-2AD38B51C89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14C1B770-2C9C-4483-8E50-EC4B94E926AD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7EC44AC8-51F1-44E7-BEB6-6280880FA230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46CEE31E-F00C-4CB4-94DA-47AC27EC2AFF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75D4D801-8093-4E0E-B29A-94CACA4D7F7C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DEE903A9-741A-4352-9A4B-61E6F7A0D0D1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29E381A5-9152-4711-9B41-0549874A78BA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A40176A8-B0FB-49A3-97BC-0B8D9AE74FC2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66222DDF-D954-4C2D-9C2B-2440225BE237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A1B26298-400D-4090-B662-CB37E25D96A8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387FB07A-3454-4A4B-8E02-4A88BE4E86BE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21D09DD9-C7DA-4434-A2E2-10B9EB88658F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BFA46C32-64DA-43D7-9CDA-0E4B43CFFDD0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6379094A-88EA-4859-8694-246DF943F17E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8390F40-BF63-4F3B-93A2-A6291C416CD8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13293302-B5B4-4AAC-8CA6-C09DAF2957F2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1EE4988C-561E-4590-84C7-280674EBB6F9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D3069D1A-F1E0-473E-A001-0EB755CBE0E9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7E8CD0E7-D1A0-42DA-944A-C11253087E88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C201F326-D934-4AAC-8C2D-10BD5246F510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10E0018-9E0F-488D-B8BA-5CF36E6B460E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516723EC-D8C2-4579-A51B-C9EB9AC9978C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FA6368EE-2610-41A3-9BBD-B08A660D7909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6D634B8B-F0E6-4B91-910B-D4A4AF465343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D4748950-02A8-4D90-B20F-806111DCAF9B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17742287-69BD-411A-93AC-68D9C5CBFE06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EE2A8994-989E-40EB-A7DA-C88EACA461FF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6053A926-744A-43BB-A528-1A26BAC956C8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0CA9EB93-BE25-495F-B763-992CEC6E2BDA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A2ACF35C-60E9-4167-B93C-8964C08A4B8F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B3D20C16-099A-49F6-A980-735D57A6E4BF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E1E92B7-9429-46E9-9507-2C0F0ACFBDFE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820460C0-E2CF-4721-A626-40B5E33914B6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9D2C6D82-70B1-43F0-B64A-2E178AE9AE3B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D195C6AC-A5D6-4273-83A0-CA909C5F277C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53F37C33-604F-4704-9788-F7FCD7CF949B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678C7061-FA3C-46DF-A8A1-6B961B7A0227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E32B5206-D41E-471A-A61D-A0BAD5E031EB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EFF7F81-129D-4CC8-833F-B4990E3CB73E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9A298A83-362D-49BA-94EA-11BD68298FD4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74617F08-A50F-4908-973E-40B24C28D304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9FC91D67-C2A4-4468-973B-6CE161EF6054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E6150401-ED8B-4E55-9150-D0AA82FECD9A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615BBB1F-EB4F-422F-8A4E-0593F7E22C6D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B2BACA5A-C13F-4F00-A21F-6146D8BD8DDC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2D9C7B93-12F3-4AA5-8457-7D00E9140196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5D4AD4D3-E62D-40B2-A2C6-9500F5995745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ABC17745-935B-44E8-9F93-0459B212CC73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44A0D235-B53D-4020-B3F8-42C3CAC3AD88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70A06F33-6B7D-4650-BB03-FD1DFC233D26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39DC7598-4410-472D-9589-584A3D1414A2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562EBA14-DEF9-440F-8CDF-67DEB51D6C3B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06065CAD-6862-46CF-954C-DDC0C54A4F31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2982D0A7-E6B3-44D4-ACC7-17F5E2249CDD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11F88C35-E773-4901-9C7D-4675F0BC2B04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4F04EBF0-0F85-44B8-B908-FEA86A5EE903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61E2BEA2-DC37-4615-875F-96F2693FD608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E8987466-E210-4B24-8BE4-B906C35424D9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3D743F05-E7CB-4FC4-8596-6B64028C22E4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728574BB-9707-4B13-A8CD-70F3A7C0CDEB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71DD8152-47A1-46D7-99FF-D6B4215BD5C2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5AD436DC-90F4-488F-AE6F-6D79E3471E9C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70C5F2A3-4F7B-4E86-9248-A1DD95168A6D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360EF7F3-29B3-4C3F-AF09-D6D2EC5DFAC3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B0FC7B8A-745A-4DC8-9858-1CFD3D306B92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E716BED1-9DAE-4EA1-9A14-EED8B0BC0E45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1FEC5CF3-C1D6-4997-B7E8-D0EFFBF5256E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F2E8702F-4DFA-4FD5-8E30-18F12FD7F0E1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330CA317-E4C4-40E4-8FE9-B786742FAC0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C9AFFB13-1839-4EC7-B707-020D307FF909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3EF231EE-03E7-40F4-8C08-A49A02F5F782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270DCEB3-8F91-4F99-9FDB-C44C812A17CC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9A14DFC4-59A1-4023-B34C-A111C83EAF1F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A99E0F0D-0333-4F81-AA8F-F99B91CFAFB3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CE6043FD-0A05-4A38-AF42-26C548E55574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9872C594-C1B6-480B-A4AD-E520F6549A81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125A6AF7-C794-4445-B5A6-FFCA8BA3C1EB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AF31BD5-0DBC-460A-B483-3E43478B041A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72201BE-1EF8-4D58-8BB5-CF24A89E6C01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183B0B27-2DDA-4FC9-90CC-F71D80F8E626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7FBDA751-F34B-484A-B31C-0019B63A4BA0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BFBBAAE3-7F6C-428A-9547-1A20F48BA618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BFB50B4F-4FF5-4329-81CD-D823364CEAFE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0CF4F3FD-A2AA-4F2F-9B55-CD5B2E77E1B1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F9313BB7-2FD8-4677-919B-EF8E3766A791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46D273E9-3478-4FD4-88DB-52E0DBDF6966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87ECA49D-AD55-4524-A858-DFF3FFE0004E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4AA0B3B5-DC30-4F64-8917-B6E4889FE009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7BD1FF21-391E-46E4-AC02-158D1375CC0B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E6358431-9AC6-43A8-9B2F-EE924DAC09C0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69905AE5-C7C6-47A5-833A-B0E1A3B3281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061B992D-029A-48D5-BE16-DF77663677D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3F5DFF"/>
            </a:solidFill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DBF6ADB8-B9C0-46D5-8133-E6BDAF76CECF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A4F3D0DF-325F-4C15-B7B5-5A26B8DD294E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6CE3659-4373-4D4B-BFF5-753DAB488B2B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D1589D1F-ABD5-46F7-84DC-F441CA7959AD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96461C47-B5B4-4924-8669-DB0E3F060B60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709BFE64-6600-4644-8816-EFBFC42885EE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9267677A-A007-4473-AF5D-7995CD44B052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A9467D38-89BF-45B5-A411-78ABC53B4395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18D65AB-B755-4E5B-8015-0BE3C496197B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E648D22C-9D82-48BF-A0AC-AFE13FA23579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AACCABCB-198B-4912-B669-9ACF4A9D93C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DCFBDAAC-D4C9-4DD3-919E-DB45ED335FA5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B93CC97B-801E-4A89-8C67-0A65711ED7A2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410762ED-327D-4AC2-85DB-BB6CBDFB1F4E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89DD54B7-AFE8-4B94-ACA6-F0DA7C27DB9F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2D955710-56DE-4B6F-99EC-3336D00856F9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8BCD8F9C-0714-49B1-8BE8-A60F5B616C41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15B640D3-C868-401B-9E6C-2C76CF05D95B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7DA13D90-30C5-416E-BD95-64D9FC1A13C6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635B4205-E789-44EE-8BA3-538F6B17BD6D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20E87D59-D2C7-44E6-864A-D55F84563451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E701C711-E957-41B0-9C96-4696AD4DB457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C2AE8054-EA1F-4673-A972-1B5A4A7AA947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F8B4B27-50C4-4B00-8601-291E4F356869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D228093E-9460-46C3-974E-7D2A8CB307DD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85A0C2EB-E3DE-4A8D-B0E3-96AD3758F13A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BBBB86C9-1AE9-4D11-AC41-97E369052CBA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3F5DFF"/>
            </a:solidFill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4E90508E-3E34-4124-B4BB-CBAD980987E3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A471CB1E-9136-421B-A021-D8709648F517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B37949EA-FFA8-43C4-8448-D8B7C961D6C8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7EF6D587-6EA2-43A9-916C-D0BF47B47004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9936B05B-37CC-4324-8AE1-0CB1A798EDD9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47E1DE3F-BAFF-42A7-851B-027A90F8B678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40638856-3C2C-4154-9B34-282CEB456A3F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4FEB5AE8-5982-4670-8C9F-2058AF48B17E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10A2E046-B15A-4E99-BBAB-0368D5AA3587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47647164-303B-42A2-9A8A-8E5D22A1F489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02EDFD2E-84A5-4F3B-902A-BFDF9F62F878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2995D2B-8D24-44F2-AA90-84E2DDD1DFE0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6BAAA4A4-9D74-480D-B86E-6FDEC1745817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0FDD6838-B680-4298-B9DE-87AC5E7D0AF6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03B4E0CE-C9C2-48A3-B2DF-CD2670214687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A519504E-F68E-4EEE-B8DA-B2F64AA31D17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B08EB2D1-D2D2-4630-9679-0DC9826248C0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FBBAC2CF-33CF-44D5-8EC4-9C6128A90092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444AB2D0-0458-492C-AFBC-11FC09EECF88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F61DE1BB-9B1C-4FD8-B578-32658ADB4CEF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DD62A299-C5D9-442C-BF6C-7C6606731F19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A497C246-C38C-445A-8978-8CFD621CE814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62FA0067-CDDE-4B44-87C0-6BA99F42889D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solidFill>
              <a:srgbClr val="3F5DFF"/>
            </a:solidFill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0D2C048-7082-4910-82AF-523D6D28D40E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FFB19D70-84B5-4095-BBA3-F82F36416B2B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FF2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5" name="자유형: 도형 364">
            <a:extLst>
              <a:ext uri="{FF2B5EF4-FFF2-40B4-BE49-F238E27FC236}">
                <a16:creationId xmlns:a16="http://schemas.microsoft.com/office/drawing/2014/main" id="{FF4C7ABF-AD06-43A5-B9B2-1855AE3332EF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D4E55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6" name="자유형: 도형 365">
            <a:extLst>
              <a:ext uri="{FF2B5EF4-FFF2-40B4-BE49-F238E27FC236}">
                <a16:creationId xmlns:a16="http://schemas.microsoft.com/office/drawing/2014/main" id="{FFBCBCDE-10BE-466D-9ED4-818237D62E8B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D4E55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7" name="자유형: 도형 366">
            <a:extLst>
              <a:ext uri="{FF2B5EF4-FFF2-40B4-BE49-F238E27FC236}">
                <a16:creationId xmlns:a16="http://schemas.microsoft.com/office/drawing/2014/main" id="{830B0656-907D-4F4D-8307-F598C5DA25F4}"/>
              </a:ext>
            </a:extLst>
          </p:cNvPr>
          <p:cNvSpPr/>
          <p:nvPr/>
        </p:nvSpPr>
        <p:spPr>
          <a:xfrm>
            <a:off x="5927953" y="288118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D4E55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8" name="TextBox 367">
            <a:extLst>
              <a:ext uri="{FF2B5EF4-FFF2-40B4-BE49-F238E27FC236}">
                <a16:creationId xmlns:a16="http://schemas.microsoft.com/office/drawing/2014/main" id="{65A34772-DD43-468D-8BC3-C108E4F07189}"/>
              </a:ext>
            </a:extLst>
          </p:cNvPr>
          <p:cNvSpPr txBox="1"/>
          <p:nvPr/>
        </p:nvSpPr>
        <p:spPr>
          <a:xfrm>
            <a:off x="2484726" y="368146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3F5DFF"/>
                </a:solidFill>
                <a:latin typeface="+mj-lt"/>
                <a:cs typeface="Arial" panose="020B0604020202020204" pitchFamily="34" charset="0"/>
              </a:rPr>
              <a:t>WORLD MAP SLIDE</a:t>
            </a:r>
            <a:endParaRPr lang="ko-KR" altLang="en-US" sz="2800" dirty="0">
              <a:solidFill>
                <a:srgbClr val="3F5DFF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>
            <a:extLst>
              <a:ext uri="{FF2B5EF4-FFF2-40B4-BE49-F238E27FC236}">
                <a16:creationId xmlns:a16="http://schemas.microsoft.com/office/drawing/2014/main" id="{69F3CB99-727E-40CF-8BBB-A57C6D9A6A3D}"/>
              </a:ext>
            </a:extLst>
          </p:cNvPr>
          <p:cNvSpPr txBox="1"/>
          <p:nvPr/>
        </p:nvSpPr>
        <p:spPr>
          <a:xfrm>
            <a:off x="0" y="5261421"/>
            <a:ext cx="3479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34EBA95-1CCB-48B6-A6B6-70C82B12D66C}"/>
              </a:ext>
            </a:extLst>
          </p:cNvPr>
          <p:cNvSpPr txBox="1"/>
          <p:nvPr/>
        </p:nvSpPr>
        <p:spPr>
          <a:xfrm>
            <a:off x="5136873" y="2484885"/>
            <a:ext cx="24708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F5D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F5DFF"/>
                </a:solidFill>
              </a:rPr>
              <a:t>amet</a:t>
            </a:r>
            <a:r>
              <a:rPr lang="en-US" altLang="ko-KR" sz="1400" dirty="0">
                <a:solidFill>
                  <a:srgbClr val="3F5DFF"/>
                </a:solidFill>
              </a:rPr>
              <a:t>, </a:t>
            </a:r>
            <a:r>
              <a:rPr lang="en-US" altLang="ko-KR" sz="1400" dirty="0" err="1">
                <a:solidFill>
                  <a:srgbClr val="3F5DFF"/>
                </a:solidFill>
              </a:rPr>
              <a:t>consectetur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adipisicing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elit</a:t>
            </a:r>
            <a:r>
              <a:rPr lang="en-US" altLang="ko-KR" sz="1400" dirty="0">
                <a:solidFill>
                  <a:srgbClr val="3F5DFF"/>
                </a:solidFill>
              </a:rPr>
              <a:t>, sed do </a:t>
            </a:r>
            <a:r>
              <a:rPr lang="en-US" altLang="ko-KR" sz="1400" dirty="0" err="1">
                <a:solidFill>
                  <a:srgbClr val="3F5DFF"/>
                </a:solidFill>
              </a:rPr>
              <a:t>eiusmod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tempor</a:t>
            </a:r>
            <a:endParaRPr lang="ko-KR" altLang="en-US" sz="1400" dirty="0">
              <a:solidFill>
                <a:srgbClr val="3F5DFF"/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431A3BFC-513C-4734-A494-F26A06549993}"/>
              </a:ext>
            </a:extLst>
          </p:cNvPr>
          <p:cNvSpPr/>
          <p:nvPr/>
        </p:nvSpPr>
        <p:spPr>
          <a:xfrm>
            <a:off x="5136873" y="2065474"/>
            <a:ext cx="2470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3F5DFF"/>
                </a:solidFill>
              </a:rPr>
              <a:t>Lorem ipsum</a:t>
            </a:r>
            <a:endParaRPr lang="ko-KR" altLang="en-US" sz="2000" b="1" dirty="0">
              <a:solidFill>
                <a:srgbClr val="3F5DFF"/>
              </a:solidFill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6344B49A-010E-4886-A0EB-D64F2128BA03}"/>
              </a:ext>
            </a:extLst>
          </p:cNvPr>
          <p:cNvSpPr/>
          <p:nvPr/>
        </p:nvSpPr>
        <p:spPr>
          <a:xfrm>
            <a:off x="5884123" y="1382088"/>
            <a:ext cx="99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dirty="0">
                <a:solidFill>
                  <a:srgbClr val="3F5DFF"/>
                </a:solidFill>
                <a:latin typeface="+mj-lt"/>
              </a:rPr>
              <a:t>01</a:t>
            </a:r>
            <a:endParaRPr lang="ko-KR" altLang="en-US" sz="3600" dirty="0">
              <a:solidFill>
                <a:srgbClr val="3F5DFF"/>
              </a:solidFill>
              <a:latin typeface="+mj-lt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7B608BB-D105-4572-A18B-73FFFA177B4C}"/>
              </a:ext>
            </a:extLst>
          </p:cNvPr>
          <p:cNvSpPr txBox="1"/>
          <p:nvPr/>
        </p:nvSpPr>
        <p:spPr>
          <a:xfrm>
            <a:off x="7984756" y="2484885"/>
            <a:ext cx="24708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F5D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F5DFF"/>
                </a:solidFill>
              </a:rPr>
              <a:t>amet</a:t>
            </a:r>
            <a:r>
              <a:rPr lang="en-US" altLang="ko-KR" sz="1400" dirty="0">
                <a:solidFill>
                  <a:srgbClr val="3F5DFF"/>
                </a:solidFill>
              </a:rPr>
              <a:t>, </a:t>
            </a:r>
            <a:r>
              <a:rPr lang="en-US" altLang="ko-KR" sz="1400" dirty="0" err="1">
                <a:solidFill>
                  <a:srgbClr val="3F5DFF"/>
                </a:solidFill>
              </a:rPr>
              <a:t>consectetur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adipisicing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elit</a:t>
            </a:r>
            <a:r>
              <a:rPr lang="en-US" altLang="ko-KR" sz="1400" dirty="0">
                <a:solidFill>
                  <a:srgbClr val="3F5DFF"/>
                </a:solidFill>
              </a:rPr>
              <a:t>, sed do </a:t>
            </a:r>
            <a:r>
              <a:rPr lang="en-US" altLang="ko-KR" sz="1400" dirty="0" err="1">
                <a:solidFill>
                  <a:srgbClr val="3F5DFF"/>
                </a:solidFill>
              </a:rPr>
              <a:t>eiusmod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tempor</a:t>
            </a:r>
            <a:endParaRPr lang="ko-KR" altLang="en-US" sz="1400" dirty="0">
              <a:solidFill>
                <a:srgbClr val="3F5DFF"/>
              </a:solidFill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9E66686C-C873-4C1D-AB46-CFCAF8618C46}"/>
              </a:ext>
            </a:extLst>
          </p:cNvPr>
          <p:cNvSpPr/>
          <p:nvPr/>
        </p:nvSpPr>
        <p:spPr>
          <a:xfrm>
            <a:off x="7984756" y="2065474"/>
            <a:ext cx="2470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3F5DFF"/>
                </a:solidFill>
              </a:rPr>
              <a:t>Lorem ipsum</a:t>
            </a:r>
            <a:endParaRPr lang="ko-KR" altLang="en-US" sz="2000" b="1" dirty="0">
              <a:solidFill>
                <a:srgbClr val="3F5DFF"/>
              </a:solidFill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55672120-55B2-4ECF-8D29-971BC5571ED4}"/>
              </a:ext>
            </a:extLst>
          </p:cNvPr>
          <p:cNvSpPr/>
          <p:nvPr/>
        </p:nvSpPr>
        <p:spPr>
          <a:xfrm>
            <a:off x="8718566" y="1382088"/>
            <a:ext cx="11202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dirty="0">
                <a:solidFill>
                  <a:srgbClr val="3F5DFF"/>
                </a:solidFill>
                <a:latin typeface="+mj-lt"/>
              </a:rPr>
              <a:t>03</a:t>
            </a:r>
            <a:endParaRPr lang="ko-KR" altLang="en-US" sz="3600" dirty="0">
              <a:solidFill>
                <a:srgbClr val="3F5DFF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E366349-9F91-4A43-9DFF-009806098AC9}"/>
              </a:ext>
            </a:extLst>
          </p:cNvPr>
          <p:cNvSpPr txBox="1"/>
          <p:nvPr/>
        </p:nvSpPr>
        <p:spPr>
          <a:xfrm>
            <a:off x="5136873" y="4892089"/>
            <a:ext cx="24708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F5D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F5DFF"/>
                </a:solidFill>
              </a:rPr>
              <a:t>amet</a:t>
            </a:r>
            <a:r>
              <a:rPr lang="en-US" altLang="ko-KR" sz="1400" dirty="0">
                <a:solidFill>
                  <a:srgbClr val="3F5DFF"/>
                </a:solidFill>
              </a:rPr>
              <a:t>, </a:t>
            </a:r>
            <a:r>
              <a:rPr lang="en-US" altLang="ko-KR" sz="1400" dirty="0" err="1">
                <a:solidFill>
                  <a:srgbClr val="3F5DFF"/>
                </a:solidFill>
              </a:rPr>
              <a:t>consectetur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adipisicing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elit</a:t>
            </a:r>
            <a:r>
              <a:rPr lang="en-US" altLang="ko-KR" sz="1400" dirty="0">
                <a:solidFill>
                  <a:srgbClr val="3F5DFF"/>
                </a:solidFill>
              </a:rPr>
              <a:t>, sed do </a:t>
            </a:r>
            <a:r>
              <a:rPr lang="en-US" altLang="ko-KR" sz="1400" dirty="0" err="1">
                <a:solidFill>
                  <a:srgbClr val="3F5DFF"/>
                </a:solidFill>
              </a:rPr>
              <a:t>eiusmod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tempor</a:t>
            </a:r>
            <a:endParaRPr lang="ko-KR" altLang="en-US" sz="1400" dirty="0">
              <a:solidFill>
                <a:srgbClr val="3F5DFF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B7ED00BA-C3AB-472F-9846-54385603CDB4}"/>
              </a:ext>
            </a:extLst>
          </p:cNvPr>
          <p:cNvSpPr/>
          <p:nvPr/>
        </p:nvSpPr>
        <p:spPr>
          <a:xfrm>
            <a:off x="5136873" y="4472678"/>
            <a:ext cx="2470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3F5DFF"/>
                </a:solidFill>
              </a:rPr>
              <a:t>Lorem ipsum</a:t>
            </a:r>
            <a:endParaRPr lang="ko-KR" altLang="en-US" sz="2000" b="1" dirty="0">
              <a:solidFill>
                <a:srgbClr val="3F5DFF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F06E90DE-776D-47A6-AF63-06A2616D2C93}"/>
              </a:ext>
            </a:extLst>
          </p:cNvPr>
          <p:cNvSpPr/>
          <p:nvPr/>
        </p:nvSpPr>
        <p:spPr>
          <a:xfrm>
            <a:off x="5884123" y="3789292"/>
            <a:ext cx="99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dirty="0">
                <a:solidFill>
                  <a:srgbClr val="3F5DFF"/>
                </a:solidFill>
                <a:latin typeface="+mj-lt"/>
              </a:rPr>
              <a:t>02</a:t>
            </a:r>
            <a:endParaRPr lang="ko-KR" altLang="en-US" sz="3600" dirty="0">
              <a:solidFill>
                <a:srgbClr val="3F5DFF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307BF15-38CB-4AA6-B9AF-FC56E6481E5D}"/>
              </a:ext>
            </a:extLst>
          </p:cNvPr>
          <p:cNvSpPr txBox="1"/>
          <p:nvPr/>
        </p:nvSpPr>
        <p:spPr>
          <a:xfrm>
            <a:off x="7984756" y="4892089"/>
            <a:ext cx="24708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F5D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F5DFF"/>
                </a:solidFill>
              </a:rPr>
              <a:t>amet</a:t>
            </a:r>
            <a:r>
              <a:rPr lang="en-US" altLang="ko-KR" sz="1400" dirty="0">
                <a:solidFill>
                  <a:srgbClr val="3F5DFF"/>
                </a:solidFill>
              </a:rPr>
              <a:t>, </a:t>
            </a:r>
            <a:r>
              <a:rPr lang="en-US" altLang="ko-KR" sz="1400" dirty="0" err="1">
                <a:solidFill>
                  <a:srgbClr val="3F5DFF"/>
                </a:solidFill>
              </a:rPr>
              <a:t>consectetur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adipisicing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elit</a:t>
            </a:r>
            <a:r>
              <a:rPr lang="en-US" altLang="ko-KR" sz="1400" dirty="0">
                <a:solidFill>
                  <a:srgbClr val="3F5DFF"/>
                </a:solidFill>
              </a:rPr>
              <a:t>, sed do </a:t>
            </a:r>
            <a:r>
              <a:rPr lang="en-US" altLang="ko-KR" sz="1400" dirty="0" err="1">
                <a:solidFill>
                  <a:srgbClr val="3F5DFF"/>
                </a:solidFill>
              </a:rPr>
              <a:t>eiusmod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tempor</a:t>
            </a:r>
            <a:endParaRPr lang="ko-KR" altLang="en-US" sz="1400" dirty="0">
              <a:solidFill>
                <a:srgbClr val="3F5DFF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898E81BE-18FB-458C-AA98-A715B71316C7}"/>
              </a:ext>
            </a:extLst>
          </p:cNvPr>
          <p:cNvSpPr/>
          <p:nvPr/>
        </p:nvSpPr>
        <p:spPr>
          <a:xfrm>
            <a:off x="7984756" y="4472678"/>
            <a:ext cx="2470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3F5DFF"/>
                </a:solidFill>
              </a:rPr>
              <a:t>Lorem ipsum</a:t>
            </a:r>
            <a:endParaRPr lang="ko-KR" altLang="en-US" sz="2000" b="1" dirty="0">
              <a:solidFill>
                <a:srgbClr val="3F5DFF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5A8A355D-1C9E-48EA-8AEF-EF533BB69795}"/>
              </a:ext>
            </a:extLst>
          </p:cNvPr>
          <p:cNvSpPr/>
          <p:nvPr/>
        </p:nvSpPr>
        <p:spPr>
          <a:xfrm>
            <a:off x="8718566" y="3789292"/>
            <a:ext cx="11202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dirty="0">
                <a:solidFill>
                  <a:srgbClr val="3F5DFF"/>
                </a:solidFill>
                <a:latin typeface="+mj-lt"/>
              </a:rPr>
              <a:t>04</a:t>
            </a:r>
            <a:endParaRPr lang="ko-KR" altLang="en-US" sz="3600" dirty="0">
              <a:solidFill>
                <a:srgbClr val="3F5D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그룹 25">
            <a:extLst>
              <a:ext uri="{FF2B5EF4-FFF2-40B4-BE49-F238E27FC236}">
                <a16:creationId xmlns:a16="http://schemas.microsoft.com/office/drawing/2014/main" id="{FF09518D-C735-4E74-9A11-417200EBEDA6}"/>
              </a:ext>
            </a:extLst>
          </p:cNvPr>
          <p:cNvGrpSpPr/>
          <p:nvPr/>
        </p:nvGrpSpPr>
        <p:grpSpPr>
          <a:xfrm>
            <a:off x="7892799" y="1060761"/>
            <a:ext cx="2476500" cy="5039389"/>
            <a:chOff x="7892799" y="1060761"/>
            <a:chExt cx="2476500" cy="5039389"/>
          </a:xfrm>
        </p:grpSpPr>
        <p:sp>
          <p:nvSpPr>
            <p:cNvPr id="27" name="사각형: 둥근 모서리 26">
              <a:extLst>
                <a:ext uri="{FF2B5EF4-FFF2-40B4-BE49-F238E27FC236}">
                  <a16:creationId xmlns:a16="http://schemas.microsoft.com/office/drawing/2014/main" id="{502BCAE0-75CB-45A3-A154-2FCF85068225}"/>
                </a:ext>
              </a:extLst>
            </p:cNvPr>
            <p:cNvSpPr/>
            <p:nvPr/>
          </p:nvSpPr>
          <p:spPr>
            <a:xfrm>
              <a:off x="8000749" y="1162693"/>
              <a:ext cx="2260600" cy="4835525"/>
            </a:xfrm>
            <a:prstGeom prst="roundRect">
              <a:avLst>
                <a:gd name="adj" fmla="val 950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32" name="그래픽 31">
              <a:extLst>
                <a:ext uri="{FF2B5EF4-FFF2-40B4-BE49-F238E27FC236}">
                  <a16:creationId xmlns:a16="http://schemas.microsoft.com/office/drawing/2014/main" id="{2BA5B933-E5F9-45C4-9BA6-4DDFAB083D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92799" y="1060761"/>
              <a:ext cx="2476500" cy="5039389"/>
            </a:xfrm>
            <a:prstGeom prst="rect">
              <a:avLst/>
            </a:prstGeom>
          </p:spPr>
        </p:pic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3E6BF771-E50D-4771-82A2-84864EDA5047}"/>
              </a:ext>
            </a:extLst>
          </p:cNvPr>
          <p:cNvSpPr txBox="1"/>
          <p:nvPr/>
        </p:nvSpPr>
        <p:spPr>
          <a:xfrm>
            <a:off x="1442822" y="1218254"/>
            <a:ext cx="50176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b="0" dirty="0">
                <a:solidFill>
                  <a:srgbClr val="3F5DFF"/>
                </a:solidFill>
              </a:rPr>
              <a:t>Title text block &amp;</a:t>
            </a:r>
          </a:p>
          <a:p>
            <a:r>
              <a:rPr lang="en-US" altLang="ko-KR" sz="3200" b="0" dirty="0">
                <a:solidFill>
                  <a:srgbClr val="3F5DFF"/>
                </a:solidFill>
              </a:rPr>
              <a:t>Mobile project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5E597F5-1343-4A05-95F9-E5A86C98146E}"/>
              </a:ext>
            </a:extLst>
          </p:cNvPr>
          <p:cNvSpPr txBox="1"/>
          <p:nvPr/>
        </p:nvSpPr>
        <p:spPr>
          <a:xfrm>
            <a:off x="1442822" y="2295472"/>
            <a:ext cx="50176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3F5DFF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F5DFF"/>
                </a:solidFill>
              </a:rPr>
              <a:t>amet</a:t>
            </a:r>
            <a:r>
              <a:rPr lang="en-US" altLang="ko-KR" sz="1600" dirty="0">
                <a:solidFill>
                  <a:srgbClr val="3F5DFF"/>
                </a:solidFill>
              </a:rPr>
              <a:t>, </a:t>
            </a:r>
            <a:r>
              <a:rPr lang="en-US" altLang="ko-KR" sz="1600" dirty="0" err="1">
                <a:solidFill>
                  <a:srgbClr val="3F5DFF"/>
                </a:solidFill>
              </a:rPr>
              <a:t>consectetur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adipiscing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elit</a:t>
            </a:r>
            <a:r>
              <a:rPr lang="en-US" altLang="ko-KR" sz="1600" dirty="0">
                <a:solidFill>
                  <a:srgbClr val="3F5DFF"/>
                </a:solidFill>
              </a:rPr>
              <a:t>, sed do </a:t>
            </a:r>
            <a:r>
              <a:rPr lang="en-US" altLang="ko-KR" sz="1600" dirty="0" err="1">
                <a:solidFill>
                  <a:srgbClr val="3F5DFF"/>
                </a:solidFill>
              </a:rPr>
              <a:t>eiusmod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tempor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incididunt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ut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labore</a:t>
            </a:r>
            <a:r>
              <a:rPr lang="en-US" altLang="ko-KR" sz="1600" dirty="0">
                <a:solidFill>
                  <a:srgbClr val="3F5DFF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3F5DFF"/>
                </a:solidFill>
              </a:rPr>
              <a:t>aliqua</a:t>
            </a:r>
            <a:r>
              <a:rPr lang="en-US" altLang="ko-KR" sz="1600" dirty="0">
                <a:solidFill>
                  <a:srgbClr val="3F5DFF"/>
                </a:solidFill>
              </a:rPr>
              <a:t>. </a:t>
            </a:r>
          </a:p>
          <a:p>
            <a:r>
              <a:rPr lang="en-US" altLang="ko-KR" sz="1600" dirty="0">
                <a:solidFill>
                  <a:srgbClr val="3F5DFF"/>
                </a:solidFill>
              </a:rPr>
              <a:t>Ut </a:t>
            </a:r>
            <a:r>
              <a:rPr lang="en-US" altLang="ko-KR" sz="1600" dirty="0" err="1">
                <a:solidFill>
                  <a:srgbClr val="3F5DFF"/>
                </a:solidFill>
              </a:rPr>
              <a:t>enim</a:t>
            </a:r>
            <a:r>
              <a:rPr lang="en-US" altLang="ko-KR" sz="1600" dirty="0">
                <a:solidFill>
                  <a:srgbClr val="3F5DFF"/>
                </a:solidFill>
              </a:rPr>
              <a:t> ad minim </a:t>
            </a:r>
            <a:r>
              <a:rPr lang="en-US" altLang="ko-KR" sz="1600" dirty="0" err="1">
                <a:solidFill>
                  <a:srgbClr val="3F5DFF"/>
                </a:solidFill>
              </a:rPr>
              <a:t>veniam</a:t>
            </a:r>
            <a:r>
              <a:rPr lang="en-US" altLang="ko-KR" sz="1600" dirty="0">
                <a:solidFill>
                  <a:srgbClr val="3F5DFF"/>
                </a:solidFill>
              </a:rPr>
              <a:t>, </a:t>
            </a:r>
            <a:r>
              <a:rPr lang="en-US" altLang="ko-KR" sz="1600" dirty="0" err="1">
                <a:solidFill>
                  <a:srgbClr val="3F5DFF"/>
                </a:solidFill>
              </a:rPr>
              <a:t>quis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nostrud</a:t>
            </a:r>
            <a:r>
              <a:rPr lang="en-US" altLang="ko-KR" sz="1600" dirty="0">
                <a:solidFill>
                  <a:srgbClr val="3F5DFF"/>
                </a:solidFill>
              </a:rPr>
              <a:t> exercitation </a:t>
            </a:r>
            <a:r>
              <a:rPr lang="en-US" altLang="ko-KR" sz="1600" dirty="0" err="1">
                <a:solidFill>
                  <a:srgbClr val="3F5DFF"/>
                </a:solidFill>
              </a:rPr>
              <a:t>ullamco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laboris</a:t>
            </a:r>
            <a:r>
              <a:rPr lang="en-US" altLang="ko-KR" sz="1600" dirty="0">
                <a:solidFill>
                  <a:srgbClr val="3F5DFF"/>
                </a:solidFill>
              </a:rPr>
              <a:t> nisi </a:t>
            </a:r>
            <a:r>
              <a:rPr lang="en-US" altLang="ko-KR" sz="1600" dirty="0" err="1">
                <a:solidFill>
                  <a:srgbClr val="3F5DFF"/>
                </a:solidFill>
              </a:rPr>
              <a:t>ut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aliquip</a:t>
            </a:r>
            <a:r>
              <a:rPr lang="en-US" altLang="ko-KR" sz="1600" dirty="0">
                <a:solidFill>
                  <a:srgbClr val="3F5DFF"/>
                </a:solidFill>
              </a:rPr>
              <a:t> ex </a:t>
            </a:r>
            <a:r>
              <a:rPr lang="en-US" altLang="ko-KR" sz="1600" dirty="0" err="1">
                <a:solidFill>
                  <a:srgbClr val="3F5DFF"/>
                </a:solidFill>
              </a:rPr>
              <a:t>ea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commodo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consequat</a:t>
            </a:r>
            <a:r>
              <a:rPr lang="en-US" altLang="ko-KR" sz="1600" dirty="0">
                <a:solidFill>
                  <a:srgbClr val="3F5DFF"/>
                </a:solidFill>
              </a:rPr>
              <a:t>. Duis </a:t>
            </a:r>
            <a:r>
              <a:rPr lang="en-US" altLang="ko-KR" sz="1600" dirty="0" err="1">
                <a:solidFill>
                  <a:srgbClr val="3F5DFF"/>
                </a:solidFill>
              </a:rPr>
              <a:t>aute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irure</a:t>
            </a:r>
            <a:r>
              <a:rPr lang="en-US" altLang="ko-KR" sz="1600" dirty="0">
                <a:solidFill>
                  <a:srgbClr val="3F5DFF"/>
                </a:solidFill>
              </a:rPr>
              <a:t> dolor in </a:t>
            </a:r>
            <a:r>
              <a:rPr lang="en-US" altLang="ko-KR" sz="1600" dirty="0" err="1">
                <a:solidFill>
                  <a:srgbClr val="3F5DFF"/>
                </a:solidFill>
              </a:rPr>
              <a:t>reprehenderit</a:t>
            </a:r>
            <a:r>
              <a:rPr lang="en-US" altLang="ko-KR" sz="1600" dirty="0">
                <a:solidFill>
                  <a:srgbClr val="3F5DFF"/>
                </a:solidFill>
              </a:rPr>
              <a:t> in </a:t>
            </a:r>
            <a:r>
              <a:rPr lang="en-US" altLang="ko-KR" sz="1600" dirty="0" err="1">
                <a:solidFill>
                  <a:srgbClr val="3F5DFF"/>
                </a:solidFill>
              </a:rPr>
              <a:t>voluptate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velit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esse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cillum</a:t>
            </a:r>
            <a:r>
              <a:rPr lang="en-US" altLang="ko-KR" sz="1600" dirty="0">
                <a:solidFill>
                  <a:srgbClr val="3F5DFF"/>
                </a:solidFill>
              </a:rPr>
              <a:t> dolore </a:t>
            </a:r>
            <a:r>
              <a:rPr lang="en-US" altLang="ko-KR" sz="1600" dirty="0" err="1">
                <a:solidFill>
                  <a:srgbClr val="3F5DFF"/>
                </a:solidFill>
              </a:rPr>
              <a:t>eu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fugiat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nulla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pariatur</a:t>
            </a:r>
            <a:r>
              <a:rPr lang="en-US" altLang="ko-KR" sz="1600" dirty="0">
                <a:solidFill>
                  <a:srgbClr val="3F5DFF"/>
                </a:solidFill>
              </a:rPr>
              <a:t>. </a:t>
            </a:r>
          </a:p>
          <a:p>
            <a:r>
              <a:rPr lang="en-US" altLang="ko-KR" sz="1600" dirty="0" err="1">
                <a:solidFill>
                  <a:srgbClr val="3F5DFF"/>
                </a:solidFill>
              </a:rPr>
              <a:t>Excepteur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sint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occaecat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cupidatat</a:t>
            </a:r>
            <a:r>
              <a:rPr lang="en-US" altLang="ko-KR" sz="1600" dirty="0">
                <a:solidFill>
                  <a:srgbClr val="3F5DFF"/>
                </a:solidFill>
              </a:rPr>
              <a:t> non </a:t>
            </a:r>
            <a:r>
              <a:rPr lang="en-US" altLang="ko-KR" sz="1600" dirty="0" err="1">
                <a:solidFill>
                  <a:srgbClr val="3F5DFF"/>
                </a:solidFill>
              </a:rPr>
              <a:t>proident</a:t>
            </a:r>
            <a:r>
              <a:rPr lang="en-US" altLang="ko-KR" sz="1600" dirty="0">
                <a:solidFill>
                  <a:srgbClr val="3F5DFF"/>
                </a:solidFill>
              </a:rPr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8159A288-258C-40AA-8FC5-A0B18046467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1096066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0C5BB872-B3BB-4C54-AA4F-4552F5B387E5}"/>
              </a:ext>
            </a:extLst>
          </p:cNvPr>
          <p:cNvGrpSpPr/>
          <p:nvPr/>
        </p:nvGrpSpPr>
        <p:grpSpPr>
          <a:xfrm>
            <a:off x="6784975" y="724005"/>
            <a:ext cx="4175125" cy="5477621"/>
            <a:chOff x="7077075" y="724005"/>
            <a:chExt cx="4175125" cy="5477621"/>
          </a:xfrm>
        </p:grpSpPr>
        <p:sp>
          <p:nvSpPr>
            <p:cNvPr id="3" name="사각형: 둥근 모서리 2">
              <a:extLst>
                <a:ext uri="{FF2B5EF4-FFF2-40B4-BE49-F238E27FC236}">
                  <a16:creationId xmlns:a16="http://schemas.microsoft.com/office/drawing/2014/main" id="{D8CEED8B-1683-4833-A82A-880FC922747C}"/>
                </a:ext>
              </a:extLst>
            </p:cNvPr>
            <p:cNvSpPr/>
            <p:nvPr/>
          </p:nvSpPr>
          <p:spPr>
            <a:xfrm>
              <a:off x="7197725" y="810155"/>
              <a:ext cx="3933825" cy="5305320"/>
            </a:xfrm>
            <a:prstGeom prst="roundRect">
              <a:avLst>
                <a:gd name="adj" fmla="val 383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4" name="그래픽 3">
              <a:extLst>
                <a:ext uri="{FF2B5EF4-FFF2-40B4-BE49-F238E27FC236}">
                  <a16:creationId xmlns:a16="http://schemas.microsoft.com/office/drawing/2014/main" id="{06D94A4C-41E1-4A84-A13A-7F89498F3F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077075" y="724005"/>
              <a:ext cx="4175125" cy="5477621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1BC29B9A-E417-4D6D-A037-FC1F23B60E2A}"/>
              </a:ext>
            </a:extLst>
          </p:cNvPr>
          <p:cNvSpPr txBox="1"/>
          <p:nvPr/>
        </p:nvSpPr>
        <p:spPr>
          <a:xfrm>
            <a:off x="1114743" y="910115"/>
            <a:ext cx="49812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b="0" dirty="0">
                <a:solidFill>
                  <a:srgbClr val="3F5DFF"/>
                </a:solidFill>
              </a:rPr>
              <a:t>Title text block &amp;</a:t>
            </a:r>
          </a:p>
          <a:p>
            <a:r>
              <a:rPr lang="en-US" altLang="ko-KR" sz="3200" b="0" dirty="0">
                <a:solidFill>
                  <a:srgbClr val="3F5DFF"/>
                </a:solidFill>
              </a:rPr>
              <a:t>Tablet project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0D1DB9-2792-4D7B-B05E-A9DA57266FD5}"/>
              </a:ext>
            </a:extLst>
          </p:cNvPr>
          <p:cNvSpPr txBox="1"/>
          <p:nvPr/>
        </p:nvSpPr>
        <p:spPr>
          <a:xfrm>
            <a:off x="1114743" y="1987333"/>
            <a:ext cx="50176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3F5DFF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F5DFF"/>
                </a:solidFill>
              </a:rPr>
              <a:t>amet</a:t>
            </a:r>
            <a:r>
              <a:rPr lang="en-US" altLang="ko-KR" sz="1600" dirty="0">
                <a:solidFill>
                  <a:srgbClr val="3F5DFF"/>
                </a:solidFill>
              </a:rPr>
              <a:t>, </a:t>
            </a:r>
            <a:r>
              <a:rPr lang="en-US" altLang="ko-KR" sz="1600" dirty="0" err="1">
                <a:solidFill>
                  <a:srgbClr val="3F5DFF"/>
                </a:solidFill>
              </a:rPr>
              <a:t>consectetur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adipiscing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elit</a:t>
            </a:r>
            <a:r>
              <a:rPr lang="en-US" altLang="ko-KR" sz="1600" dirty="0">
                <a:solidFill>
                  <a:srgbClr val="3F5DFF"/>
                </a:solidFill>
              </a:rPr>
              <a:t>, sed do </a:t>
            </a:r>
            <a:r>
              <a:rPr lang="en-US" altLang="ko-KR" sz="1600" dirty="0" err="1">
                <a:solidFill>
                  <a:srgbClr val="3F5DFF"/>
                </a:solidFill>
              </a:rPr>
              <a:t>eiusmod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tempor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incididunt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ut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labore</a:t>
            </a:r>
            <a:r>
              <a:rPr lang="en-US" altLang="ko-KR" sz="1600" dirty="0">
                <a:solidFill>
                  <a:srgbClr val="3F5DFF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3F5DFF"/>
                </a:solidFill>
              </a:rPr>
              <a:t>aliqua</a:t>
            </a:r>
            <a:r>
              <a:rPr lang="en-US" altLang="ko-KR" sz="1600" dirty="0">
                <a:solidFill>
                  <a:srgbClr val="3F5DFF"/>
                </a:solidFill>
              </a:rPr>
              <a:t>. </a:t>
            </a:r>
          </a:p>
          <a:p>
            <a:r>
              <a:rPr lang="en-US" altLang="ko-KR" sz="1600" dirty="0">
                <a:solidFill>
                  <a:srgbClr val="3F5DFF"/>
                </a:solidFill>
              </a:rPr>
              <a:t>Ut </a:t>
            </a:r>
            <a:r>
              <a:rPr lang="en-US" altLang="ko-KR" sz="1600" dirty="0" err="1">
                <a:solidFill>
                  <a:srgbClr val="3F5DFF"/>
                </a:solidFill>
              </a:rPr>
              <a:t>enim</a:t>
            </a:r>
            <a:r>
              <a:rPr lang="en-US" altLang="ko-KR" sz="1600" dirty="0">
                <a:solidFill>
                  <a:srgbClr val="3F5DFF"/>
                </a:solidFill>
              </a:rPr>
              <a:t> ad minim </a:t>
            </a:r>
            <a:r>
              <a:rPr lang="en-US" altLang="ko-KR" sz="1600" dirty="0" err="1">
                <a:solidFill>
                  <a:srgbClr val="3F5DFF"/>
                </a:solidFill>
              </a:rPr>
              <a:t>veniam</a:t>
            </a:r>
            <a:r>
              <a:rPr lang="en-US" altLang="ko-KR" sz="1600" dirty="0">
                <a:solidFill>
                  <a:srgbClr val="3F5DFF"/>
                </a:solidFill>
              </a:rPr>
              <a:t>, </a:t>
            </a:r>
            <a:r>
              <a:rPr lang="en-US" altLang="ko-KR" sz="1600" dirty="0" err="1">
                <a:solidFill>
                  <a:srgbClr val="3F5DFF"/>
                </a:solidFill>
              </a:rPr>
              <a:t>quis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nostrud</a:t>
            </a:r>
            <a:r>
              <a:rPr lang="en-US" altLang="ko-KR" sz="1600" dirty="0">
                <a:solidFill>
                  <a:srgbClr val="3F5DFF"/>
                </a:solidFill>
              </a:rPr>
              <a:t> exercitation </a:t>
            </a:r>
            <a:r>
              <a:rPr lang="en-US" altLang="ko-KR" sz="1600" dirty="0" err="1">
                <a:solidFill>
                  <a:srgbClr val="3F5DFF"/>
                </a:solidFill>
              </a:rPr>
              <a:t>ullamco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laboris</a:t>
            </a:r>
            <a:r>
              <a:rPr lang="en-US" altLang="ko-KR" sz="1600" dirty="0">
                <a:solidFill>
                  <a:srgbClr val="3F5DFF"/>
                </a:solidFill>
              </a:rPr>
              <a:t> nisi </a:t>
            </a:r>
            <a:r>
              <a:rPr lang="en-US" altLang="ko-KR" sz="1600" dirty="0" err="1">
                <a:solidFill>
                  <a:srgbClr val="3F5DFF"/>
                </a:solidFill>
              </a:rPr>
              <a:t>ut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aliquip</a:t>
            </a:r>
            <a:r>
              <a:rPr lang="en-US" altLang="ko-KR" sz="1600" dirty="0">
                <a:solidFill>
                  <a:srgbClr val="3F5DFF"/>
                </a:solidFill>
              </a:rPr>
              <a:t> ex </a:t>
            </a:r>
            <a:r>
              <a:rPr lang="en-US" altLang="ko-KR" sz="1600" dirty="0" err="1">
                <a:solidFill>
                  <a:srgbClr val="3F5DFF"/>
                </a:solidFill>
              </a:rPr>
              <a:t>ea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commodo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consequat</a:t>
            </a:r>
            <a:r>
              <a:rPr lang="en-US" altLang="ko-KR" sz="1600" dirty="0">
                <a:solidFill>
                  <a:srgbClr val="3F5DFF"/>
                </a:solidFill>
              </a:rPr>
              <a:t>. Duis </a:t>
            </a:r>
            <a:r>
              <a:rPr lang="en-US" altLang="ko-KR" sz="1600" dirty="0" err="1">
                <a:solidFill>
                  <a:srgbClr val="3F5DFF"/>
                </a:solidFill>
              </a:rPr>
              <a:t>aute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irure</a:t>
            </a:r>
            <a:r>
              <a:rPr lang="en-US" altLang="ko-KR" sz="1600" dirty="0">
                <a:solidFill>
                  <a:srgbClr val="3F5DFF"/>
                </a:solidFill>
              </a:rPr>
              <a:t> dolor in </a:t>
            </a:r>
            <a:r>
              <a:rPr lang="en-US" altLang="ko-KR" sz="1600" dirty="0" err="1">
                <a:solidFill>
                  <a:srgbClr val="3F5DFF"/>
                </a:solidFill>
              </a:rPr>
              <a:t>reprehenderit</a:t>
            </a:r>
            <a:r>
              <a:rPr lang="en-US" altLang="ko-KR" sz="1600" dirty="0">
                <a:solidFill>
                  <a:srgbClr val="3F5DFF"/>
                </a:solidFill>
              </a:rPr>
              <a:t> in </a:t>
            </a:r>
            <a:r>
              <a:rPr lang="en-US" altLang="ko-KR" sz="1600" dirty="0" err="1">
                <a:solidFill>
                  <a:srgbClr val="3F5DFF"/>
                </a:solidFill>
              </a:rPr>
              <a:t>voluptate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velit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esse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cillum</a:t>
            </a:r>
            <a:r>
              <a:rPr lang="en-US" altLang="ko-KR" sz="1600" dirty="0">
                <a:solidFill>
                  <a:srgbClr val="3F5DFF"/>
                </a:solidFill>
              </a:rPr>
              <a:t> dolore </a:t>
            </a:r>
            <a:r>
              <a:rPr lang="en-US" altLang="ko-KR" sz="1600" dirty="0" err="1">
                <a:solidFill>
                  <a:srgbClr val="3F5DFF"/>
                </a:solidFill>
              </a:rPr>
              <a:t>eu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fugiat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nulla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pariatur</a:t>
            </a:r>
            <a:r>
              <a:rPr lang="en-US" altLang="ko-KR" sz="1600" dirty="0">
                <a:solidFill>
                  <a:srgbClr val="3F5DFF"/>
                </a:solidFill>
              </a:rPr>
              <a:t>. </a:t>
            </a:r>
          </a:p>
          <a:p>
            <a:r>
              <a:rPr lang="en-US" altLang="ko-KR" sz="1600" dirty="0" err="1">
                <a:solidFill>
                  <a:srgbClr val="3F5DFF"/>
                </a:solidFill>
              </a:rPr>
              <a:t>Excepteur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sint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occaecat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cupidatat</a:t>
            </a:r>
            <a:r>
              <a:rPr lang="en-US" altLang="ko-KR" sz="1600" dirty="0">
                <a:solidFill>
                  <a:srgbClr val="3F5DFF"/>
                </a:solidFill>
              </a:rPr>
              <a:t> non </a:t>
            </a:r>
            <a:r>
              <a:rPr lang="en-US" altLang="ko-KR" sz="1600" dirty="0" err="1">
                <a:solidFill>
                  <a:srgbClr val="3F5DFF"/>
                </a:solidFill>
              </a:rPr>
              <a:t>proident</a:t>
            </a:r>
            <a:r>
              <a:rPr lang="en-US" altLang="ko-KR" sz="1600" dirty="0">
                <a:solidFill>
                  <a:srgbClr val="3F5DFF"/>
                </a:solidFill>
              </a:rPr>
              <a:t>!</a:t>
            </a:r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F94A6E53-3CCF-4237-B246-E1367CA2A8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338457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1DE1889-6F96-436B-B85B-E43946F1667E}"/>
              </a:ext>
            </a:extLst>
          </p:cNvPr>
          <p:cNvGrpSpPr/>
          <p:nvPr/>
        </p:nvGrpSpPr>
        <p:grpSpPr>
          <a:xfrm>
            <a:off x="4290203" y="845686"/>
            <a:ext cx="6814550" cy="5654862"/>
            <a:chOff x="4665181" y="845686"/>
            <a:chExt cx="6814550" cy="5654862"/>
          </a:xfrm>
        </p:grpSpPr>
        <p:sp>
          <p:nvSpPr>
            <p:cNvPr id="3" name="직사각형 2">
              <a:extLst>
                <a:ext uri="{FF2B5EF4-FFF2-40B4-BE49-F238E27FC236}">
                  <a16:creationId xmlns:a16="http://schemas.microsoft.com/office/drawing/2014/main" id="{85BDE401-1253-41D8-82B7-D7ED572E14A4}"/>
                </a:ext>
              </a:extLst>
            </p:cNvPr>
            <p:cNvSpPr/>
            <p:nvPr/>
          </p:nvSpPr>
          <p:spPr>
            <a:xfrm>
              <a:off x="4848225" y="1066800"/>
              <a:ext cx="6467475" cy="4000500"/>
            </a:xfrm>
            <a:prstGeom prst="rect">
              <a:avLst/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4" name="그래픽 3">
              <a:extLst>
                <a:ext uri="{FF2B5EF4-FFF2-40B4-BE49-F238E27FC236}">
                  <a16:creationId xmlns:a16="http://schemas.microsoft.com/office/drawing/2014/main" id="{B19FE257-2E9F-4F32-B381-F86856C3BE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65181" y="845686"/>
              <a:ext cx="6814550" cy="5654862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98407AEC-855B-4F72-BEDC-D03A4085D388}"/>
              </a:ext>
            </a:extLst>
          </p:cNvPr>
          <p:cNvSpPr txBox="1"/>
          <p:nvPr/>
        </p:nvSpPr>
        <p:spPr>
          <a:xfrm>
            <a:off x="553846" y="1138220"/>
            <a:ext cx="33362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3F5DFF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3F5DFF"/>
                </a:solidFill>
              </a:rPr>
              <a:t>Desktop project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31DD04-2E54-4D52-B462-69B0DA27E524}"/>
              </a:ext>
            </a:extLst>
          </p:cNvPr>
          <p:cNvSpPr txBox="1"/>
          <p:nvPr/>
        </p:nvSpPr>
        <p:spPr>
          <a:xfrm>
            <a:off x="553846" y="1969217"/>
            <a:ext cx="33362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3F5DFF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F5DFF"/>
                </a:solidFill>
              </a:rPr>
              <a:t>amet</a:t>
            </a:r>
            <a:r>
              <a:rPr lang="en-US" altLang="ko-KR" sz="1200" dirty="0">
                <a:solidFill>
                  <a:srgbClr val="3F5DFF"/>
                </a:solidFill>
              </a:rPr>
              <a:t>, </a:t>
            </a:r>
            <a:r>
              <a:rPr lang="en-US" altLang="ko-KR" sz="1200" dirty="0" err="1">
                <a:solidFill>
                  <a:srgbClr val="3F5DFF"/>
                </a:solidFill>
              </a:rPr>
              <a:t>consectetur</a:t>
            </a:r>
            <a:r>
              <a:rPr lang="en-US" altLang="ko-KR" sz="1200" dirty="0">
                <a:solidFill>
                  <a:srgbClr val="3F5DFF"/>
                </a:solidFill>
              </a:rPr>
              <a:t> </a:t>
            </a:r>
            <a:r>
              <a:rPr lang="en-US" altLang="ko-KR" sz="1200" dirty="0" err="1">
                <a:solidFill>
                  <a:srgbClr val="3F5DFF"/>
                </a:solidFill>
              </a:rPr>
              <a:t>adipiscing</a:t>
            </a:r>
            <a:r>
              <a:rPr lang="en-US" altLang="ko-KR" sz="1200" dirty="0">
                <a:solidFill>
                  <a:srgbClr val="3F5DFF"/>
                </a:solidFill>
              </a:rPr>
              <a:t> </a:t>
            </a:r>
            <a:r>
              <a:rPr lang="en-US" altLang="ko-KR" sz="1200" dirty="0" err="1">
                <a:solidFill>
                  <a:srgbClr val="3F5DFF"/>
                </a:solidFill>
              </a:rPr>
              <a:t>elit</a:t>
            </a:r>
            <a:r>
              <a:rPr lang="en-US" altLang="ko-KR" sz="1200" dirty="0">
                <a:solidFill>
                  <a:srgbClr val="3F5DFF"/>
                </a:solidFill>
              </a:rPr>
              <a:t>, sed do </a:t>
            </a:r>
            <a:r>
              <a:rPr lang="en-US" altLang="ko-KR" sz="1200" dirty="0" err="1">
                <a:solidFill>
                  <a:srgbClr val="3F5DFF"/>
                </a:solidFill>
              </a:rPr>
              <a:t>eiusmod</a:t>
            </a:r>
            <a:r>
              <a:rPr lang="en-US" altLang="ko-KR" sz="1200" dirty="0">
                <a:solidFill>
                  <a:srgbClr val="3F5DFF"/>
                </a:solidFill>
              </a:rPr>
              <a:t> </a:t>
            </a:r>
            <a:r>
              <a:rPr lang="en-US" altLang="ko-KR" sz="1200" dirty="0" err="1">
                <a:solidFill>
                  <a:srgbClr val="3F5DFF"/>
                </a:solidFill>
              </a:rPr>
              <a:t>tempor</a:t>
            </a:r>
            <a:r>
              <a:rPr lang="en-US" altLang="ko-KR" sz="1200" dirty="0">
                <a:solidFill>
                  <a:srgbClr val="3F5DFF"/>
                </a:solidFill>
              </a:rPr>
              <a:t> </a:t>
            </a:r>
            <a:r>
              <a:rPr lang="en-US" altLang="ko-KR" sz="1200" dirty="0" err="1">
                <a:solidFill>
                  <a:srgbClr val="3F5DFF"/>
                </a:solidFill>
              </a:rPr>
              <a:t>incididunt</a:t>
            </a:r>
            <a:r>
              <a:rPr lang="en-US" altLang="ko-KR" sz="1200" dirty="0">
                <a:solidFill>
                  <a:srgbClr val="3F5DFF"/>
                </a:solidFill>
              </a:rPr>
              <a:t> </a:t>
            </a:r>
            <a:r>
              <a:rPr lang="en-US" altLang="ko-KR" sz="1200" dirty="0" err="1">
                <a:solidFill>
                  <a:srgbClr val="3F5DFF"/>
                </a:solidFill>
              </a:rPr>
              <a:t>ut</a:t>
            </a:r>
            <a:r>
              <a:rPr lang="en-US" altLang="ko-KR" sz="1200" dirty="0">
                <a:solidFill>
                  <a:srgbClr val="3F5DFF"/>
                </a:solidFill>
              </a:rPr>
              <a:t> </a:t>
            </a:r>
            <a:r>
              <a:rPr lang="en-US" altLang="ko-KR" sz="1200" dirty="0" err="1">
                <a:solidFill>
                  <a:srgbClr val="3F5DFF"/>
                </a:solidFill>
              </a:rPr>
              <a:t>labore</a:t>
            </a:r>
            <a:r>
              <a:rPr lang="en-US" altLang="ko-KR" sz="1200" dirty="0">
                <a:solidFill>
                  <a:srgbClr val="3F5DFF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F5DFF"/>
                </a:solidFill>
              </a:rPr>
              <a:t>aliqua</a:t>
            </a:r>
            <a:r>
              <a:rPr lang="en-US" altLang="ko-KR" sz="1200" dirty="0">
                <a:solidFill>
                  <a:srgbClr val="3F5DFF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3F5DFF"/>
                </a:solidFill>
              </a:rPr>
              <a:t>Ut </a:t>
            </a:r>
            <a:r>
              <a:rPr lang="en-US" altLang="ko-KR" sz="1200" dirty="0" err="1">
                <a:solidFill>
                  <a:srgbClr val="3F5DFF"/>
                </a:solidFill>
              </a:rPr>
              <a:t>enim</a:t>
            </a:r>
            <a:r>
              <a:rPr lang="en-US" altLang="ko-KR" sz="1200" dirty="0">
                <a:solidFill>
                  <a:srgbClr val="3F5DFF"/>
                </a:solidFill>
              </a:rPr>
              <a:t> ad minim </a:t>
            </a:r>
            <a:r>
              <a:rPr lang="en-US" altLang="ko-KR" sz="1200" dirty="0" err="1">
                <a:solidFill>
                  <a:srgbClr val="3F5DFF"/>
                </a:solidFill>
              </a:rPr>
              <a:t>veniam</a:t>
            </a:r>
            <a:r>
              <a:rPr lang="en-US" altLang="ko-KR" sz="1200" dirty="0">
                <a:solidFill>
                  <a:srgbClr val="3F5DFF"/>
                </a:solidFill>
              </a:rPr>
              <a:t>, </a:t>
            </a:r>
            <a:r>
              <a:rPr lang="en-US" altLang="ko-KR" sz="1200" dirty="0" err="1">
                <a:solidFill>
                  <a:srgbClr val="3F5DFF"/>
                </a:solidFill>
              </a:rPr>
              <a:t>quis</a:t>
            </a:r>
            <a:r>
              <a:rPr lang="en-US" altLang="ko-KR" sz="1200" dirty="0">
                <a:solidFill>
                  <a:srgbClr val="3F5DFF"/>
                </a:solidFill>
              </a:rPr>
              <a:t> </a:t>
            </a:r>
            <a:r>
              <a:rPr lang="en-US" altLang="ko-KR" sz="1200" dirty="0" err="1">
                <a:solidFill>
                  <a:srgbClr val="3F5DFF"/>
                </a:solidFill>
              </a:rPr>
              <a:t>nostrud</a:t>
            </a:r>
            <a:r>
              <a:rPr lang="en-US" altLang="ko-KR" sz="1200" dirty="0">
                <a:solidFill>
                  <a:srgbClr val="3F5DFF"/>
                </a:solidFill>
              </a:rPr>
              <a:t> exercitation </a:t>
            </a:r>
            <a:r>
              <a:rPr lang="en-US" altLang="ko-KR" sz="1200" dirty="0" err="1">
                <a:solidFill>
                  <a:srgbClr val="3F5DFF"/>
                </a:solidFill>
              </a:rPr>
              <a:t>ullamco</a:t>
            </a:r>
            <a:r>
              <a:rPr lang="en-US" altLang="ko-KR" sz="1200" dirty="0">
                <a:solidFill>
                  <a:srgbClr val="3F5DFF"/>
                </a:solidFill>
              </a:rPr>
              <a:t> </a:t>
            </a:r>
            <a:r>
              <a:rPr lang="en-US" altLang="ko-KR" sz="1200" dirty="0" err="1">
                <a:solidFill>
                  <a:srgbClr val="3F5DFF"/>
                </a:solidFill>
              </a:rPr>
              <a:t>laboris</a:t>
            </a:r>
            <a:r>
              <a:rPr lang="en-US" altLang="ko-KR" sz="1200" dirty="0">
                <a:solidFill>
                  <a:srgbClr val="3F5DFF"/>
                </a:solidFill>
              </a:rPr>
              <a:t> nisi </a:t>
            </a:r>
            <a:r>
              <a:rPr lang="en-US" altLang="ko-KR" sz="1200" dirty="0" err="1">
                <a:solidFill>
                  <a:srgbClr val="3F5DFF"/>
                </a:solidFill>
              </a:rPr>
              <a:t>ut</a:t>
            </a:r>
            <a:r>
              <a:rPr lang="en-US" altLang="ko-KR" sz="1200" dirty="0">
                <a:solidFill>
                  <a:srgbClr val="3F5DFF"/>
                </a:solidFill>
              </a:rPr>
              <a:t> </a:t>
            </a:r>
            <a:r>
              <a:rPr lang="en-US" altLang="ko-KR" sz="1200" dirty="0" err="1">
                <a:solidFill>
                  <a:srgbClr val="3F5DFF"/>
                </a:solidFill>
              </a:rPr>
              <a:t>aliquip</a:t>
            </a:r>
            <a:r>
              <a:rPr lang="en-US" altLang="ko-KR" sz="1200" dirty="0">
                <a:solidFill>
                  <a:srgbClr val="3F5DFF"/>
                </a:solidFill>
              </a:rPr>
              <a:t> ex </a:t>
            </a:r>
            <a:r>
              <a:rPr lang="en-US" altLang="ko-KR" sz="1200" dirty="0" err="1">
                <a:solidFill>
                  <a:srgbClr val="3F5DFF"/>
                </a:solidFill>
              </a:rPr>
              <a:t>ea</a:t>
            </a:r>
            <a:r>
              <a:rPr lang="en-US" altLang="ko-KR" sz="1200" dirty="0">
                <a:solidFill>
                  <a:srgbClr val="3F5DFF"/>
                </a:solidFill>
              </a:rPr>
              <a:t> </a:t>
            </a:r>
            <a:r>
              <a:rPr lang="en-US" altLang="ko-KR" sz="1200" dirty="0" err="1">
                <a:solidFill>
                  <a:srgbClr val="3F5DFF"/>
                </a:solidFill>
              </a:rPr>
              <a:t>commodo</a:t>
            </a:r>
            <a:r>
              <a:rPr lang="en-US" altLang="ko-KR" sz="1200" dirty="0">
                <a:solidFill>
                  <a:srgbClr val="3F5DFF"/>
                </a:solidFill>
              </a:rPr>
              <a:t> </a:t>
            </a:r>
            <a:r>
              <a:rPr lang="en-US" altLang="ko-KR" sz="1200" dirty="0" err="1">
                <a:solidFill>
                  <a:srgbClr val="3F5DFF"/>
                </a:solidFill>
              </a:rPr>
              <a:t>consequat</a:t>
            </a:r>
            <a:r>
              <a:rPr lang="en-US" altLang="ko-KR" sz="1200" dirty="0">
                <a:solidFill>
                  <a:srgbClr val="3F5DFF"/>
                </a:solidFill>
              </a:rPr>
              <a:t>. Duis </a:t>
            </a:r>
            <a:r>
              <a:rPr lang="en-US" altLang="ko-KR" sz="1200" dirty="0" err="1">
                <a:solidFill>
                  <a:srgbClr val="3F5DFF"/>
                </a:solidFill>
              </a:rPr>
              <a:t>aute</a:t>
            </a:r>
            <a:r>
              <a:rPr lang="en-US" altLang="ko-KR" sz="1200" dirty="0">
                <a:solidFill>
                  <a:srgbClr val="3F5DFF"/>
                </a:solidFill>
              </a:rPr>
              <a:t> </a:t>
            </a:r>
            <a:r>
              <a:rPr lang="en-US" altLang="ko-KR" sz="1200" dirty="0" err="1">
                <a:solidFill>
                  <a:srgbClr val="3F5DFF"/>
                </a:solidFill>
              </a:rPr>
              <a:t>irure</a:t>
            </a:r>
            <a:r>
              <a:rPr lang="en-US" altLang="ko-KR" sz="1200" dirty="0">
                <a:solidFill>
                  <a:srgbClr val="3F5DFF"/>
                </a:solidFill>
              </a:rPr>
              <a:t> dolor in </a:t>
            </a:r>
            <a:r>
              <a:rPr lang="en-US" altLang="ko-KR" sz="1200" dirty="0" err="1">
                <a:solidFill>
                  <a:srgbClr val="3F5DFF"/>
                </a:solidFill>
              </a:rPr>
              <a:t>reprehenderit</a:t>
            </a:r>
            <a:r>
              <a:rPr lang="en-US" altLang="ko-KR" sz="1200" dirty="0">
                <a:solidFill>
                  <a:srgbClr val="3F5DFF"/>
                </a:solidFill>
              </a:rPr>
              <a:t> in </a:t>
            </a:r>
            <a:r>
              <a:rPr lang="en-US" altLang="ko-KR" sz="1200" dirty="0" err="1">
                <a:solidFill>
                  <a:srgbClr val="3F5DFF"/>
                </a:solidFill>
              </a:rPr>
              <a:t>voluptate</a:t>
            </a:r>
            <a:r>
              <a:rPr lang="en-US" altLang="ko-KR" sz="1200" dirty="0">
                <a:solidFill>
                  <a:srgbClr val="3F5DFF"/>
                </a:solidFill>
              </a:rPr>
              <a:t> </a:t>
            </a:r>
            <a:r>
              <a:rPr lang="en-US" altLang="ko-KR" sz="1200" dirty="0" err="1">
                <a:solidFill>
                  <a:srgbClr val="3F5DFF"/>
                </a:solidFill>
              </a:rPr>
              <a:t>velit</a:t>
            </a:r>
            <a:r>
              <a:rPr lang="en-US" altLang="ko-KR" sz="1200" dirty="0">
                <a:solidFill>
                  <a:srgbClr val="3F5DFF"/>
                </a:solidFill>
              </a:rPr>
              <a:t> </a:t>
            </a:r>
            <a:r>
              <a:rPr lang="en-US" altLang="ko-KR" sz="1200" dirty="0" err="1">
                <a:solidFill>
                  <a:srgbClr val="3F5DFF"/>
                </a:solidFill>
              </a:rPr>
              <a:t>esse</a:t>
            </a:r>
            <a:r>
              <a:rPr lang="en-US" altLang="ko-KR" sz="1200" dirty="0">
                <a:solidFill>
                  <a:srgbClr val="3F5DFF"/>
                </a:solidFill>
              </a:rPr>
              <a:t> </a:t>
            </a:r>
            <a:r>
              <a:rPr lang="en-US" altLang="ko-KR" sz="1200" dirty="0" err="1">
                <a:solidFill>
                  <a:srgbClr val="3F5DFF"/>
                </a:solidFill>
              </a:rPr>
              <a:t>cillum</a:t>
            </a:r>
            <a:r>
              <a:rPr lang="en-US" altLang="ko-KR" sz="1200" dirty="0">
                <a:solidFill>
                  <a:srgbClr val="3F5DFF"/>
                </a:solidFill>
              </a:rPr>
              <a:t> dolore </a:t>
            </a:r>
            <a:r>
              <a:rPr lang="en-US" altLang="ko-KR" sz="1200" dirty="0" err="1">
                <a:solidFill>
                  <a:srgbClr val="3F5DFF"/>
                </a:solidFill>
              </a:rPr>
              <a:t>eu</a:t>
            </a:r>
            <a:r>
              <a:rPr lang="en-US" altLang="ko-KR" sz="1200" dirty="0">
                <a:solidFill>
                  <a:srgbClr val="3F5DFF"/>
                </a:solidFill>
              </a:rPr>
              <a:t> </a:t>
            </a:r>
            <a:r>
              <a:rPr lang="en-US" altLang="ko-KR" sz="1200" dirty="0" err="1">
                <a:solidFill>
                  <a:srgbClr val="3F5DFF"/>
                </a:solidFill>
              </a:rPr>
              <a:t>fugiat</a:t>
            </a:r>
            <a:r>
              <a:rPr lang="en-US" altLang="ko-KR" sz="1200" dirty="0">
                <a:solidFill>
                  <a:srgbClr val="3F5DFF"/>
                </a:solidFill>
              </a:rPr>
              <a:t> </a:t>
            </a:r>
            <a:r>
              <a:rPr lang="en-US" altLang="ko-KR" sz="1200" dirty="0" err="1">
                <a:solidFill>
                  <a:srgbClr val="3F5DFF"/>
                </a:solidFill>
              </a:rPr>
              <a:t>nulla</a:t>
            </a:r>
            <a:r>
              <a:rPr lang="en-US" altLang="ko-KR" sz="1200" dirty="0">
                <a:solidFill>
                  <a:srgbClr val="3F5DFF"/>
                </a:solidFill>
              </a:rPr>
              <a:t> </a:t>
            </a:r>
            <a:r>
              <a:rPr lang="en-US" altLang="ko-KR" sz="1200" dirty="0" err="1">
                <a:solidFill>
                  <a:srgbClr val="3F5DFF"/>
                </a:solidFill>
              </a:rPr>
              <a:t>pariatur</a:t>
            </a:r>
            <a:r>
              <a:rPr lang="en-US" altLang="ko-KR" sz="1200" dirty="0">
                <a:solidFill>
                  <a:srgbClr val="3F5DFF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3F5DFF"/>
                </a:solidFill>
              </a:rPr>
              <a:t>Excepteur</a:t>
            </a:r>
            <a:r>
              <a:rPr lang="en-US" altLang="ko-KR" sz="1200" dirty="0">
                <a:solidFill>
                  <a:srgbClr val="3F5DFF"/>
                </a:solidFill>
              </a:rPr>
              <a:t> </a:t>
            </a:r>
            <a:r>
              <a:rPr lang="en-US" altLang="ko-KR" sz="1200" dirty="0" err="1">
                <a:solidFill>
                  <a:srgbClr val="3F5DFF"/>
                </a:solidFill>
              </a:rPr>
              <a:t>sint</a:t>
            </a:r>
            <a:r>
              <a:rPr lang="en-US" altLang="ko-KR" sz="1200" dirty="0">
                <a:solidFill>
                  <a:srgbClr val="3F5DFF"/>
                </a:solidFill>
              </a:rPr>
              <a:t> </a:t>
            </a:r>
            <a:r>
              <a:rPr lang="en-US" altLang="ko-KR" sz="1200" dirty="0" err="1">
                <a:solidFill>
                  <a:srgbClr val="3F5DFF"/>
                </a:solidFill>
              </a:rPr>
              <a:t>occaecat</a:t>
            </a:r>
            <a:r>
              <a:rPr lang="en-US" altLang="ko-KR" sz="1200" dirty="0">
                <a:solidFill>
                  <a:srgbClr val="3F5DFF"/>
                </a:solidFill>
              </a:rPr>
              <a:t> </a:t>
            </a:r>
            <a:r>
              <a:rPr lang="en-US" altLang="ko-KR" sz="1200" dirty="0" err="1">
                <a:solidFill>
                  <a:srgbClr val="3F5DFF"/>
                </a:solidFill>
              </a:rPr>
              <a:t>cupidatat</a:t>
            </a:r>
            <a:r>
              <a:rPr lang="en-US" altLang="ko-KR" sz="1200" dirty="0">
                <a:solidFill>
                  <a:srgbClr val="3F5DFF"/>
                </a:solidFill>
              </a:rPr>
              <a:t> non </a:t>
            </a:r>
            <a:r>
              <a:rPr lang="en-US" altLang="ko-KR" sz="1200" dirty="0" err="1">
                <a:solidFill>
                  <a:srgbClr val="3F5DFF"/>
                </a:solidFill>
              </a:rPr>
              <a:t>proident</a:t>
            </a:r>
            <a:r>
              <a:rPr lang="en-US" altLang="ko-KR" sz="1200" dirty="0">
                <a:solidFill>
                  <a:srgbClr val="3F5DFF"/>
                </a:solidFill>
              </a:rPr>
              <a:t>!</a:t>
            </a:r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9D8D46FC-27E5-4D9F-98F3-F717D5210C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7371242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5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508" name="TextBox 507">
            <a:extLst>
              <a:ext uri="{FF2B5EF4-FFF2-40B4-BE49-F238E27FC236}">
                <a16:creationId xmlns:a16="http://schemas.microsoft.com/office/drawing/2014/main" id="{C60D6E97-FAA2-4B0B-8F28-38FD6A557F23}"/>
              </a:ext>
            </a:extLst>
          </p:cNvPr>
          <p:cNvSpPr txBox="1"/>
          <p:nvPr/>
        </p:nvSpPr>
        <p:spPr>
          <a:xfrm>
            <a:off x="8978001" y="3655123"/>
            <a:ext cx="2622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5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1" y="3655123"/>
            <a:ext cx="2622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01A5185-63D0-4A8C-A249-BDD71C42AE54}"/>
              </a:ext>
            </a:extLst>
          </p:cNvPr>
          <p:cNvSpPr txBox="1"/>
          <p:nvPr/>
        </p:nvSpPr>
        <p:spPr>
          <a:xfrm>
            <a:off x="4194562" y="1844820"/>
            <a:ext cx="38027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400" b="0" dirty="0">
                <a:solidFill>
                  <a:schemeClr val="bg1"/>
                </a:solidFill>
              </a:rPr>
              <a:t>Thanks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A99A32-5752-4F46-90C2-1C48D71440C8}"/>
              </a:ext>
            </a:extLst>
          </p:cNvPr>
          <p:cNvSpPr txBox="1"/>
          <p:nvPr/>
        </p:nvSpPr>
        <p:spPr>
          <a:xfrm>
            <a:off x="4195217" y="2724462"/>
            <a:ext cx="3802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  <a:r>
              <a:rPr lang="en-US" altLang="ko-KR" sz="1200" dirty="0" err="1">
                <a:solidFill>
                  <a:schemeClr val="bg1"/>
                </a:solidFill>
              </a:rPr>
              <a:t>Etiam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aliquet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mi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lacinia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66904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rgbClr val="3F5DFF"/>
                </a:solidFill>
              </a:rPr>
              <a:t>Presentation template by </a:t>
            </a:r>
            <a:endParaRPr lang="ko-KR" altLang="en-US" sz="1100" dirty="0">
              <a:solidFill>
                <a:srgbClr val="3F5DFF"/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614462" y="3570863"/>
            <a:ext cx="306526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3F5D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rgbClr val="3F5DFF"/>
                </a:solidFill>
              </a:rPr>
              <a:t> Ctrl + Click</a:t>
            </a:r>
            <a:r>
              <a:rPr lang="ko-KR" altLang="en-US" sz="1100" dirty="0">
                <a:solidFill>
                  <a:srgbClr val="3F5DFF"/>
                </a:solidFill>
              </a:rPr>
              <a:t> </a:t>
            </a:r>
            <a:r>
              <a:rPr lang="en-US" altLang="ko-KR" sz="1100" dirty="0">
                <a:solidFill>
                  <a:srgbClr val="3F5DFF"/>
                </a:solidFill>
              </a:rPr>
              <a:t>to follow link</a:t>
            </a:r>
            <a:endParaRPr lang="ko-KR" altLang="en-US" sz="1100" dirty="0">
              <a:solidFill>
                <a:srgbClr val="3F5D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83FD8A-4F42-43F1-83AB-C1454DD6C018}"/>
              </a:ext>
            </a:extLst>
          </p:cNvPr>
          <p:cNvSpPr txBox="1"/>
          <p:nvPr/>
        </p:nvSpPr>
        <p:spPr>
          <a:xfrm>
            <a:off x="4857864" y="3925200"/>
            <a:ext cx="24762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F5D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F5DFF"/>
                </a:solidFill>
              </a:rPr>
              <a:t>amet</a:t>
            </a:r>
            <a:r>
              <a:rPr lang="en-US" altLang="ko-KR" sz="1400" dirty="0">
                <a:solidFill>
                  <a:srgbClr val="3F5DFF"/>
                </a:solidFill>
              </a:rPr>
              <a:t>, </a:t>
            </a:r>
            <a:r>
              <a:rPr lang="en-US" altLang="ko-KR" sz="1400" dirty="0" err="1">
                <a:solidFill>
                  <a:srgbClr val="3F5DFF"/>
                </a:solidFill>
              </a:rPr>
              <a:t>consectetur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adipisicing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elit</a:t>
            </a:r>
            <a:endParaRPr lang="ko-KR" altLang="en-US" sz="1400" dirty="0">
              <a:solidFill>
                <a:srgbClr val="3F5DFF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82D474EC-EFD3-47F7-A4DE-CA299191229C}"/>
              </a:ext>
            </a:extLst>
          </p:cNvPr>
          <p:cNvSpPr/>
          <p:nvPr/>
        </p:nvSpPr>
        <p:spPr>
          <a:xfrm>
            <a:off x="4857863" y="3449547"/>
            <a:ext cx="24762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3F5DFF"/>
                </a:solidFill>
              </a:rPr>
              <a:t>Lorem ipsum</a:t>
            </a:r>
            <a:endParaRPr lang="ko-KR" altLang="en-US" sz="2000" b="1" dirty="0">
              <a:solidFill>
                <a:srgbClr val="3F5DFF"/>
              </a:solidFill>
            </a:endParaRP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E826F799-C892-4D97-83D6-E7746B62251B}"/>
              </a:ext>
            </a:extLst>
          </p:cNvPr>
          <p:cNvSpPr/>
          <p:nvPr/>
        </p:nvSpPr>
        <p:spPr>
          <a:xfrm>
            <a:off x="5532539" y="2193196"/>
            <a:ext cx="1126490" cy="1126488"/>
          </a:xfrm>
          <a:prstGeom prst="ellipse">
            <a:avLst/>
          </a:prstGeom>
          <a:solidFill>
            <a:srgbClr val="3F5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4A6A4B89-FCF6-4E66-891E-7F565F360243}"/>
              </a:ext>
            </a:extLst>
          </p:cNvPr>
          <p:cNvGrpSpPr/>
          <p:nvPr/>
        </p:nvGrpSpPr>
        <p:grpSpPr>
          <a:xfrm>
            <a:off x="5903494" y="2551501"/>
            <a:ext cx="385248" cy="395186"/>
            <a:chOff x="2772242" y="1560385"/>
            <a:chExt cx="376198" cy="385905"/>
          </a:xfrm>
          <a:solidFill>
            <a:srgbClr val="FFF2D7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48BBD87C-DEF0-49BC-B923-73DF119C5509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9B66632D-0920-40A0-88D3-DFC69495C1A9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5F02014C-31F3-407D-A4A9-78FD6B783072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8AEA48BA-C0BE-440A-ADA0-427508016411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6C0A16E7-1AEA-4354-A83A-A9BC43B8D3BC}"/>
              </a:ext>
            </a:extLst>
          </p:cNvPr>
          <p:cNvSpPr txBox="1"/>
          <p:nvPr/>
        </p:nvSpPr>
        <p:spPr>
          <a:xfrm>
            <a:off x="1765983" y="3925200"/>
            <a:ext cx="24762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F5D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F5DFF"/>
                </a:solidFill>
              </a:rPr>
              <a:t>amet</a:t>
            </a:r>
            <a:r>
              <a:rPr lang="en-US" altLang="ko-KR" sz="1400" dirty="0">
                <a:solidFill>
                  <a:srgbClr val="3F5DFF"/>
                </a:solidFill>
              </a:rPr>
              <a:t>, </a:t>
            </a:r>
            <a:r>
              <a:rPr lang="en-US" altLang="ko-KR" sz="1400" dirty="0" err="1">
                <a:solidFill>
                  <a:srgbClr val="3F5DFF"/>
                </a:solidFill>
              </a:rPr>
              <a:t>consectetur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adipisicing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elit</a:t>
            </a:r>
            <a:endParaRPr lang="ko-KR" altLang="en-US" sz="1400" dirty="0">
              <a:solidFill>
                <a:srgbClr val="3F5DFF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14080300-0A61-42DB-929F-FCC9C9B893E0}"/>
              </a:ext>
            </a:extLst>
          </p:cNvPr>
          <p:cNvSpPr/>
          <p:nvPr/>
        </p:nvSpPr>
        <p:spPr>
          <a:xfrm>
            <a:off x="1765982" y="3449547"/>
            <a:ext cx="24762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3F5DFF"/>
                </a:solidFill>
              </a:rPr>
              <a:t>Lorem ipsum</a:t>
            </a:r>
            <a:endParaRPr lang="ko-KR" altLang="en-US" sz="2000" b="1" dirty="0">
              <a:solidFill>
                <a:srgbClr val="3F5DFF"/>
              </a:solidFill>
            </a:endParaRP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6786DF13-CAC9-4DB2-84AE-838D85AAA9ED}"/>
              </a:ext>
            </a:extLst>
          </p:cNvPr>
          <p:cNvSpPr/>
          <p:nvPr/>
        </p:nvSpPr>
        <p:spPr>
          <a:xfrm>
            <a:off x="2440225" y="2193196"/>
            <a:ext cx="1126490" cy="1126488"/>
          </a:xfrm>
          <a:prstGeom prst="ellipse">
            <a:avLst/>
          </a:prstGeom>
          <a:solidFill>
            <a:srgbClr val="3F5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EA0A8D79-43E0-40D5-9C92-BF49B9522B54}"/>
              </a:ext>
            </a:extLst>
          </p:cNvPr>
          <p:cNvGrpSpPr/>
          <p:nvPr/>
        </p:nvGrpSpPr>
        <p:grpSpPr>
          <a:xfrm>
            <a:off x="2852281" y="2547478"/>
            <a:ext cx="302376" cy="403232"/>
            <a:chOff x="3471472" y="902398"/>
            <a:chExt cx="295275" cy="393763"/>
          </a:xfrm>
          <a:solidFill>
            <a:srgbClr val="FFF2D7"/>
          </a:solidFill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246EB324-CF74-43B9-8164-80090DED5540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1B884150-9C43-407A-844D-501D7E6D9574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E447E0D9-0BAF-44B4-B380-CE0E8589355D}"/>
              </a:ext>
            </a:extLst>
          </p:cNvPr>
          <p:cNvSpPr txBox="1"/>
          <p:nvPr/>
        </p:nvSpPr>
        <p:spPr>
          <a:xfrm>
            <a:off x="7949746" y="3925200"/>
            <a:ext cx="24762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F5D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F5DFF"/>
                </a:solidFill>
              </a:rPr>
              <a:t>amet</a:t>
            </a:r>
            <a:r>
              <a:rPr lang="en-US" altLang="ko-KR" sz="1400" dirty="0">
                <a:solidFill>
                  <a:srgbClr val="3F5DFF"/>
                </a:solidFill>
              </a:rPr>
              <a:t>, </a:t>
            </a:r>
            <a:r>
              <a:rPr lang="en-US" altLang="ko-KR" sz="1400" dirty="0" err="1">
                <a:solidFill>
                  <a:srgbClr val="3F5DFF"/>
                </a:solidFill>
              </a:rPr>
              <a:t>consectetur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adipisicing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elit</a:t>
            </a:r>
            <a:endParaRPr lang="ko-KR" altLang="en-US" sz="1400" dirty="0">
              <a:solidFill>
                <a:srgbClr val="3F5DFF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CA7D421E-E5DC-4FEF-AE7F-186E5AFF60D6}"/>
              </a:ext>
            </a:extLst>
          </p:cNvPr>
          <p:cNvSpPr/>
          <p:nvPr/>
        </p:nvSpPr>
        <p:spPr>
          <a:xfrm>
            <a:off x="7949745" y="3449547"/>
            <a:ext cx="24762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3F5DFF"/>
                </a:solidFill>
              </a:rPr>
              <a:t>Lorem ipsum</a:t>
            </a:r>
            <a:endParaRPr lang="ko-KR" altLang="en-US" sz="2000" b="1" dirty="0">
              <a:solidFill>
                <a:srgbClr val="3F5DFF"/>
              </a:solidFill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694E104C-29F8-43D7-9EA5-784EA0E04DF2}"/>
              </a:ext>
            </a:extLst>
          </p:cNvPr>
          <p:cNvSpPr/>
          <p:nvPr/>
        </p:nvSpPr>
        <p:spPr>
          <a:xfrm>
            <a:off x="8624854" y="2193196"/>
            <a:ext cx="1126490" cy="1126488"/>
          </a:xfrm>
          <a:prstGeom prst="ellipse">
            <a:avLst/>
          </a:prstGeom>
          <a:solidFill>
            <a:srgbClr val="3F5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AB1A3E39-C22F-436D-B430-1790629E998C}"/>
              </a:ext>
            </a:extLst>
          </p:cNvPr>
          <p:cNvGrpSpPr/>
          <p:nvPr/>
        </p:nvGrpSpPr>
        <p:grpSpPr>
          <a:xfrm>
            <a:off x="8970837" y="2549136"/>
            <a:ext cx="399918" cy="399916"/>
            <a:chOff x="752656" y="1562597"/>
            <a:chExt cx="390525" cy="390525"/>
          </a:xfrm>
          <a:solidFill>
            <a:srgbClr val="FFF2D7"/>
          </a:solidFill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E216166A-4538-46E5-B954-F05402DC15B2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1CC85E4-D00F-46C1-86EE-F3632A60C640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060A658F-9BAC-4BC4-A2C2-02010D129D93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BF7E453F-B3EA-4F74-9CBF-F4E8D821A199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D3FFC13E-82A8-490C-9ECD-DC6F54E8E392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03E0A6EF-7675-4265-9DB2-108BFFFC767B}"/>
              </a:ext>
            </a:extLst>
          </p:cNvPr>
          <p:cNvSpPr txBox="1"/>
          <p:nvPr/>
        </p:nvSpPr>
        <p:spPr>
          <a:xfrm>
            <a:off x="4356099" y="600521"/>
            <a:ext cx="3479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3F5DFF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600" dirty="0">
              <a:solidFill>
                <a:srgbClr val="3F5DFF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644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C23DE7DC-022D-4B57-A105-8B4332976350}"/>
              </a:ext>
            </a:extLst>
          </p:cNvPr>
          <p:cNvSpPr/>
          <p:nvPr/>
        </p:nvSpPr>
        <p:spPr>
          <a:xfrm>
            <a:off x="2641600" y="1716314"/>
            <a:ext cx="6908800" cy="342537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E5A095-2FE8-4DC4-86BB-A5905528D8AC}"/>
              </a:ext>
            </a:extLst>
          </p:cNvPr>
          <p:cNvSpPr txBox="1"/>
          <p:nvPr userDrawn="1"/>
        </p:nvSpPr>
        <p:spPr>
          <a:xfrm>
            <a:off x="3441700" y="2491931"/>
            <a:ext cx="5308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rgbClr val="3F5DFF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4000" dirty="0">
              <a:solidFill>
                <a:srgbClr val="3F5DF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322F4F-9230-48ED-B6BC-1246D0F1343E}"/>
              </a:ext>
            </a:extLst>
          </p:cNvPr>
          <p:cNvSpPr txBox="1"/>
          <p:nvPr userDrawn="1"/>
        </p:nvSpPr>
        <p:spPr>
          <a:xfrm>
            <a:off x="3448648" y="3857359"/>
            <a:ext cx="5294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rgbClr val="3F5DFF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F5DFF"/>
                </a:solidFill>
              </a:rPr>
              <a:t>amet</a:t>
            </a:r>
            <a:r>
              <a:rPr lang="en-US" altLang="ko-KR" sz="1600" dirty="0">
                <a:solidFill>
                  <a:srgbClr val="3F5DFF"/>
                </a:solidFill>
              </a:rPr>
              <a:t>, </a:t>
            </a:r>
            <a:r>
              <a:rPr lang="en-US" altLang="ko-KR" sz="1600" dirty="0" err="1">
                <a:solidFill>
                  <a:srgbClr val="3F5DFF"/>
                </a:solidFill>
              </a:rPr>
              <a:t>consectetur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adipiscing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elit</a:t>
            </a:r>
            <a:r>
              <a:rPr lang="en-US" altLang="ko-KR" sz="1600" dirty="0">
                <a:solidFill>
                  <a:srgbClr val="3F5DFF"/>
                </a:solidFill>
              </a:rPr>
              <a:t>, sed do </a:t>
            </a:r>
            <a:r>
              <a:rPr lang="en-US" altLang="ko-KR" sz="1600" dirty="0" err="1">
                <a:solidFill>
                  <a:srgbClr val="3F5DFF"/>
                </a:solidFill>
              </a:rPr>
              <a:t>eiusmod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tempor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incididunt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ut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labore</a:t>
            </a:r>
            <a:r>
              <a:rPr lang="en-US" altLang="ko-KR" sz="1600" dirty="0">
                <a:solidFill>
                  <a:srgbClr val="3F5DFF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3F5DFF"/>
                </a:solidFill>
              </a:rPr>
              <a:t>aliqua</a:t>
            </a:r>
            <a:r>
              <a:rPr lang="en-US" altLang="ko-KR" sz="1600" dirty="0">
                <a:solidFill>
                  <a:srgbClr val="3F5DFF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77971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54EF8797-0D55-4C27-AD96-13425F82E966}"/>
              </a:ext>
            </a:extLst>
          </p:cNvPr>
          <p:cNvSpPr txBox="1"/>
          <p:nvPr/>
        </p:nvSpPr>
        <p:spPr>
          <a:xfrm>
            <a:off x="1701800" y="1118516"/>
            <a:ext cx="878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F23E741-18FF-4F56-98CD-29904570EF54}"/>
              </a:ext>
            </a:extLst>
          </p:cNvPr>
          <p:cNvSpPr txBox="1"/>
          <p:nvPr/>
        </p:nvSpPr>
        <p:spPr>
          <a:xfrm>
            <a:off x="1658261" y="2949178"/>
            <a:ext cx="29584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0DD0F02-4B8F-438A-9BFB-846FA36FAC42}"/>
              </a:ext>
            </a:extLst>
          </p:cNvPr>
          <p:cNvSpPr/>
          <p:nvPr/>
        </p:nvSpPr>
        <p:spPr>
          <a:xfrm>
            <a:off x="1658260" y="2550477"/>
            <a:ext cx="29584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34CBC692-AAE1-4135-A8A9-C1E0E09B012E}"/>
              </a:ext>
            </a:extLst>
          </p:cNvPr>
          <p:cNvSpPr/>
          <p:nvPr/>
        </p:nvSpPr>
        <p:spPr>
          <a:xfrm>
            <a:off x="1658260" y="2065329"/>
            <a:ext cx="29584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ED71B42-F34E-430C-B0D3-3FA50A90AA0C}"/>
              </a:ext>
            </a:extLst>
          </p:cNvPr>
          <p:cNvSpPr txBox="1"/>
          <p:nvPr/>
        </p:nvSpPr>
        <p:spPr>
          <a:xfrm>
            <a:off x="4616754" y="2949178"/>
            <a:ext cx="29584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2930F2E8-B231-45C1-B23A-CDA1E8417AE4}"/>
              </a:ext>
            </a:extLst>
          </p:cNvPr>
          <p:cNvSpPr/>
          <p:nvPr/>
        </p:nvSpPr>
        <p:spPr>
          <a:xfrm>
            <a:off x="4616753" y="2550477"/>
            <a:ext cx="29584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6C8BBCE8-AA95-4E3B-8EE7-AAC1BF745655}"/>
              </a:ext>
            </a:extLst>
          </p:cNvPr>
          <p:cNvSpPr/>
          <p:nvPr/>
        </p:nvSpPr>
        <p:spPr>
          <a:xfrm>
            <a:off x="4616753" y="2065329"/>
            <a:ext cx="29584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A352793-A676-42E1-82F3-C9D673FE537D}"/>
              </a:ext>
            </a:extLst>
          </p:cNvPr>
          <p:cNvSpPr txBox="1"/>
          <p:nvPr/>
        </p:nvSpPr>
        <p:spPr>
          <a:xfrm>
            <a:off x="7575247" y="2949178"/>
            <a:ext cx="29584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3F159684-712B-4284-A690-C952ACD67F1E}"/>
              </a:ext>
            </a:extLst>
          </p:cNvPr>
          <p:cNvSpPr/>
          <p:nvPr/>
        </p:nvSpPr>
        <p:spPr>
          <a:xfrm>
            <a:off x="7575246" y="2550477"/>
            <a:ext cx="29584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27F562A4-6EF1-4566-A888-699E5E1F5496}"/>
              </a:ext>
            </a:extLst>
          </p:cNvPr>
          <p:cNvSpPr/>
          <p:nvPr/>
        </p:nvSpPr>
        <p:spPr>
          <a:xfrm>
            <a:off x="7575246" y="2065329"/>
            <a:ext cx="29584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03.</a:t>
            </a:r>
          </a:p>
        </p:txBody>
      </p:sp>
    </p:spTree>
    <p:extLst>
      <p:ext uri="{BB962C8B-B14F-4D97-AF65-F5344CB8AC3E}">
        <p14:creationId xmlns:p14="http://schemas.microsoft.com/office/powerpoint/2010/main" val="1641956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269FDBE7-3648-400D-A60C-ECF41476142D}"/>
              </a:ext>
            </a:extLst>
          </p:cNvPr>
          <p:cNvSpPr txBox="1"/>
          <p:nvPr/>
        </p:nvSpPr>
        <p:spPr>
          <a:xfrm>
            <a:off x="683298" y="673643"/>
            <a:ext cx="55868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3F5DFF"/>
                </a:solidFill>
                <a:latin typeface="+mj-lt"/>
                <a:cs typeface="Arial" panose="020B0604020202020204" pitchFamily="34" charset="0"/>
              </a:rPr>
              <a:t>Review</a:t>
            </a:r>
            <a:r>
              <a:rPr lang="ko-KR" altLang="en-US" sz="3200" dirty="0">
                <a:solidFill>
                  <a:srgbClr val="3F5DFF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altLang="ko-KR" sz="3200" dirty="0">
                <a:solidFill>
                  <a:srgbClr val="3F5DFF"/>
                </a:solidFill>
                <a:latin typeface="+mj-lt"/>
                <a:cs typeface="Arial" panose="020B0604020202020204" pitchFamily="34" charset="0"/>
              </a:rPr>
              <a:t>Some Concept</a:t>
            </a:r>
            <a:endParaRPr lang="ko-KR" altLang="en-US" sz="3200" dirty="0">
              <a:solidFill>
                <a:srgbClr val="3F5DF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DE9378A-0892-4A66-894D-77964DEB1D60}"/>
              </a:ext>
            </a:extLst>
          </p:cNvPr>
          <p:cNvSpPr txBox="1"/>
          <p:nvPr/>
        </p:nvSpPr>
        <p:spPr>
          <a:xfrm>
            <a:off x="3701144" y="3298305"/>
            <a:ext cx="3384812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F5D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F5DFF"/>
                </a:solidFill>
              </a:rPr>
              <a:t>amet</a:t>
            </a:r>
            <a:r>
              <a:rPr lang="en-US" altLang="ko-KR" sz="1400" dirty="0">
                <a:solidFill>
                  <a:srgbClr val="3F5DFF"/>
                </a:solidFill>
              </a:rPr>
              <a:t>, </a:t>
            </a:r>
            <a:r>
              <a:rPr lang="en-US" altLang="ko-KR" sz="1400" dirty="0" err="1">
                <a:solidFill>
                  <a:srgbClr val="3F5DFF"/>
                </a:solidFill>
              </a:rPr>
              <a:t>consectetur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adipisicing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elit</a:t>
            </a:r>
            <a:r>
              <a:rPr lang="en-US" altLang="ko-KR" sz="1400" dirty="0">
                <a:solidFill>
                  <a:srgbClr val="3F5DFF"/>
                </a:solidFill>
              </a:rPr>
              <a:t>, sed do </a:t>
            </a:r>
            <a:r>
              <a:rPr lang="en-US" altLang="ko-KR" sz="1400" dirty="0" err="1">
                <a:solidFill>
                  <a:srgbClr val="3F5DFF"/>
                </a:solidFill>
              </a:rPr>
              <a:t>eiusmod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tempor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incididunt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ut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labore</a:t>
            </a:r>
            <a:endParaRPr lang="ko-KR" altLang="en-US" sz="1400" dirty="0">
              <a:solidFill>
                <a:srgbClr val="3F5DFF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3C271215-CA42-4EF6-83E6-90D8C9FCC776}"/>
              </a:ext>
            </a:extLst>
          </p:cNvPr>
          <p:cNvSpPr/>
          <p:nvPr/>
        </p:nvSpPr>
        <p:spPr>
          <a:xfrm>
            <a:off x="3701144" y="2803917"/>
            <a:ext cx="33848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i="1" dirty="0">
                <a:solidFill>
                  <a:srgbClr val="3F5DFF"/>
                </a:solidFill>
                <a:latin typeface="+mj-lt"/>
              </a:rPr>
              <a:t>Lorem ipsum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517B56D-58D4-4B6A-A1C0-FC97955FA371}"/>
              </a:ext>
            </a:extLst>
          </p:cNvPr>
          <p:cNvSpPr txBox="1"/>
          <p:nvPr/>
        </p:nvSpPr>
        <p:spPr>
          <a:xfrm>
            <a:off x="3701144" y="5080201"/>
            <a:ext cx="3384812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F5D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F5DFF"/>
                </a:solidFill>
              </a:rPr>
              <a:t>amet</a:t>
            </a:r>
            <a:r>
              <a:rPr lang="en-US" altLang="ko-KR" sz="1400" dirty="0">
                <a:solidFill>
                  <a:srgbClr val="3F5DFF"/>
                </a:solidFill>
              </a:rPr>
              <a:t>, </a:t>
            </a:r>
            <a:r>
              <a:rPr lang="en-US" altLang="ko-KR" sz="1400" dirty="0" err="1">
                <a:solidFill>
                  <a:srgbClr val="3F5DFF"/>
                </a:solidFill>
              </a:rPr>
              <a:t>consectetur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adipisicing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elit</a:t>
            </a:r>
            <a:r>
              <a:rPr lang="en-US" altLang="ko-KR" sz="1400" dirty="0">
                <a:solidFill>
                  <a:srgbClr val="3F5DFF"/>
                </a:solidFill>
              </a:rPr>
              <a:t>, sed do </a:t>
            </a:r>
            <a:r>
              <a:rPr lang="en-US" altLang="ko-KR" sz="1400" dirty="0" err="1">
                <a:solidFill>
                  <a:srgbClr val="3F5DFF"/>
                </a:solidFill>
              </a:rPr>
              <a:t>eiusmod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tempor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incididunt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ut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labore</a:t>
            </a:r>
            <a:endParaRPr lang="ko-KR" altLang="en-US" sz="1400" dirty="0">
              <a:solidFill>
                <a:srgbClr val="3F5DFF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EB80AC85-BE70-4512-9238-D72F63299278}"/>
              </a:ext>
            </a:extLst>
          </p:cNvPr>
          <p:cNvSpPr/>
          <p:nvPr/>
        </p:nvSpPr>
        <p:spPr>
          <a:xfrm>
            <a:off x="3701144" y="4585813"/>
            <a:ext cx="33848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i="1" dirty="0">
                <a:solidFill>
                  <a:srgbClr val="3F5DFF"/>
                </a:solidFill>
                <a:latin typeface="+mj-lt"/>
              </a:rPr>
              <a:t>Lorem ipsum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13E8237-41D3-4EC7-BED0-56793923FFD9}"/>
              </a:ext>
            </a:extLst>
          </p:cNvPr>
          <p:cNvSpPr txBox="1"/>
          <p:nvPr/>
        </p:nvSpPr>
        <p:spPr>
          <a:xfrm>
            <a:off x="7617016" y="3298305"/>
            <a:ext cx="3384812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F5D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F5DFF"/>
                </a:solidFill>
              </a:rPr>
              <a:t>amet</a:t>
            </a:r>
            <a:r>
              <a:rPr lang="en-US" altLang="ko-KR" sz="1400" dirty="0">
                <a:solidFill>
                  <a:srgbClr val="3F5DFF"/>
                </a:solidFill>
              </a:rPr>
              <a:t>, </a:t>
            </a:r>
            <a:r>
              <a:rPr lang="en-US" altLang="ko-KR" sz="1400" dirty="0" err="1">
                <a:solidFill>
                  <a:srgbClr val="3F5DFF"/>
                </a:solidFill>
              </a:rPr>
              <a:t>consectetur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adipisicing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elit</a:t>
            </a:r>
            <a:r>
              <a:rPr lang="en-US" altLang="ko-KR" sz="1400" dirty="0">
                <a:solidFill>
                  <a:srgbClr val="3F5DFF"/>
                </a:solidFill>
              </a:rPr>
              <a:t>, sed do </a:t>
            </a:r>
            <a:r>
              <a:rPr lang="en-US" altLang="ko-KR" sz="1400" dirty="0" err="1">
                <a:solidFill>
                  <a:srgbClr val="3F5DFF"/>
                </a:solidFill>
              </a:rPr>
              <a:t>eiusmod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tempor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incididunt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ut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labore</a:t>
            </a:r>
            <a:endParaRPr lang="ko-KR" altLang="en-US" sz="1400" dirty="0">
              <a:solidFill>
                <a:srgbClr val="3F5DFF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D25E9715-64D5-48E5-8BA5-27C89F3879F4}"/>
              </a:ext>
            </a:extLst>
          </p:cNvPr>
          <p:cNvSpPr/>
          <p:nvPr/>
        </p:nvSpPr>
        <p:spPr>
          <a:xfrm>
            <a:off x="7617016" y="2803917"/>
            <a:ext cx="33848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i="1" dirty="0">
                <a:solidFill>
                  <a:srgbClr val="3F5DFF"/>
                </a:solidFill>
                <a:latin typeface="+mj-lt"/>
              </a:rPr>
              <a:t>Lorem ipsum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36DF70A-59C5-4B6F-A60C-5C6C62BCE88E}"/>
              </a:ext>
            </a:extLst>
          </p:cNvPr>
          <p:cNvSpPr txBox="1"/>
          <p:nvPr/>
        </p:nvSpPr>
        <p:spPr>
          <a:xfrm>
            <a:off x="7617016" y="5080201"/>
            <a:ext cx="3384812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F5D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F5DFF"/>
                </a:solidFill>
              </a:rPr>
              <a:t>amet</a:t>
            </a:r>
            <a:r>
              <a:rPr lang="en-US" altLang="ko-KR" sz="1400" dirty="0">
                <a:solidFill>
                  <a:srgbClr val="3F5DFF"/>
                </a:solidFill>
              </a:rPr>
              <a:t>, </a:t>
            </a:r>
            <a:r>
              <a:rPr lang="en-US" altLang="ko-KR" sz="1400" dirty="0" err="1">
                <a:solidFill>
                  <a:srgbClr val="3F5DFF"/>
                </a:solidFill>
              </a:rPr>
              <a:t>consectetur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adipisicing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elit</a:t>
            </a:r>
            <a:r>
              <a:rPr lang="en-US" altLang="ko-KR" sz="1400" dirty="0">
                <a:solidFill>
                  <a:srgbClr val="3F5DFF"/>
                </a:solidFill>
              </a:rPr>
              <a:t>, sed do </a:t>
            </a:r>
            <a:r>
              <a:rPr lang="en-US" altLang="ko-KR" sz="1400" dirty="0" err="1">
                <a:solidFill>
                  <a:srgbClr val="3F5DFF"/>
                </a:solidFill>
              </a:rPr>
              <a:t>eiusmod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tempor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incididunt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ut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labore</a:t>
            </a:r>
            <a:endParaRPr lang="ko-KR" altLang="en-US" sz="1400" dirty="0">
              <a:solidFill>
                <a:srgbClr val="3F5DFF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1FCF0CE2-AF27-4A69-AAA6-6AB9AF69F249}"/>
              </a:ext>
            </a:extLst>
          </p:cNvPr>
          <p:cNvSpPr/>
          <p:nvPr/>
        </p:nvSpPr>
        <p:spPr>
          <a:xfrm>
            <a:off x="7617016" y="4585813"/>
            <a:ext cx="33848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i="1" dirty="0">
                <a:solidFill>
                  <a:srgbClr val="3F5DFF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800784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E2F0F789-42F2-4B81-B572-ED15379603A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D5FCFD-78F1-432C-B443-3A186246A257}"/>
              </a:ext>
            </a:extLst>
          </p:cNvPr>
          <p:cNvSpPr txBox="1"/>
          <p:nvPr/>
        </p:nvSpPr>
        <p:spPr>
          <a:xfrm>
            <a:off x="6297432" y="2623029"/>
            <a:ext cx="4600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3F5DFF"/>
                </a:solidFill>
              </a:rPr>
              <a:t>Lorem ipsum dolor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740EFE-F3C2-4333-BA49-1A2CFCE69BE6}"/>
              </a:ext>
            </a:extLst>
          </p:cNvPr>
          <p:cNvSpPr txBox="1"/>
          <p:nvPr/>
        </p:nvSpPr>
        <p:spPr>
          <a:xfrm>
            <a:off x="6297432" y="3225317"/>
            <a:ext cx="46009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3F5D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F5DFF"/>
                </a:solidFill>
              </a:rPr>
              <a:t>amet</a:t>
            </a:r>
            <a:r>
              <a:rPr lang="en-US" altLang="ko-KR" sz="1400" dirty="0">
                <a:solidFill>
                  <a:srgbClr val="3F5DFF"/>
                </a:solidFill>
              </a:rPr>
              <a:t>, </a:t>
            </a:r>
            <a:r>
              <a:rPr lang="en-US" altLang="ko-KR" sz="1400" dirty="0" err="1">
                <a:solidFill>
                  <a:srgbClr val="3F5DFF"/>
                </a:solidFill>
              </a:rPr>
              <a:t>consectetur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adipiscing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elit</a:t>
            </a:r>
            <a:r>
              <a:rPr lang="en-US" altLang="ko-KR" sz="1400" dirty="0">
                <a:solidFill>
                  <a:srgbClr val="3F5DFF"/>
                </a:solidFill>
              </a:rPr>
              <a:t>, sed do </a:t>
            </a:r>
            <a:r>
              <a:rPr lang="en-US" altLang="ko-KR" sz="1400" dirty="0" err="1">
                <a:solidFill>
                  <a:srgbClr val="3F5DFF"/>
                </a:solidFill>
              </a:rPr>
              <a:t>eiusmod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tempor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incididunt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ut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labore</a:t>
            </a:r>
            <a:r>
              <a:rPr lang="en-US" altLang="ko-KR" sz="1400" dirty="0">
                <a:solidFill>
                  <a:srgbClr val="3F5DFF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F5DFF"/>
                </a:solidFill>
              </a:rPr>
              <a:t>aliqua</a:t>
            </a:r>
            <a:r>
              <a:rPr lang="en-US" altLang="ko-KR" sz="1400" dirty="0">
                <a:solidFill>
                  <a:srgbClr val="3F5DFF"/>
                </a:solidFill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913E3F7-0D6D-4411-9486-92176E5083D6}"/>
              </a:ext>
            </a:extLst>
          </p:cNvPr>
          <p:cNvSpPr txBox="1"/>
          <p:nvPr/>
        </p:nvSpPr>
        <p:spPr>
          <a:xfrm>
            <a:off x="6297432" y="1490699"/>
            <a:ext cx="4600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3F5DFF"/>
                </a:solidFill>
                <a:latin typeface="+mj-lt"/>
                <a:cs typeface="Arial" panose="020B0604020202020204" pitchFamily="34" charset="0"/>
              </a:rPr>
              <a:t>Introduction</a:t>
            </a:r>
            <a:endParaRPr lang="ko-KR" altLang="en-US" sz="3200" dirty="0">
              <a:solidFill>
                <a:srgbClr val="3F5DF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F126829-E251-400D-8C0F-895207DD8B96}"/>
              </a:ext>
            </a:extLst>
          </p:cNvPr>
          <p:cNvSpPr txBox="1"/>
          <p:nvPr/>
        </p:nvSpPr>
        <p:spPr>
          <a:xfrm>
            <a:off x="6462532" y="4511536"/>
            <a:ext cx="4435881" cy="1169551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rgbClr val="3F5D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F5DFF"/>
                </a:solidFill>
              </a:rPr>
              <a:t>amet</a:t>
            </a:r>
            <a:r>
              <a:rPr lang="en-US" altLang="ko-KR" sz="1400" dirty="0">
                <a:solidFill>
                  <a:srgbClr val="3F5DFF"/>
                </a:solidFill>
              </a:rPr>
              <a:t>, </a:t>
            </a:r>
            <a:r>
              <a:rPr lang="en-US" altLang="ko-KR" sz="1400" dirty="0" err="1">
                <a:solidFill>
                  <a:srgbClr val="3F5DFF"/>
                </a:solidFill>
              </a:rPr>
              <a:t>consectetur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adipisicing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elit</a:t>
            </a:r>
            <a:endParaRPr lang="en-US" altLang="ko-KR" sz="1400" dirty="0">
              <a:solidFill>
                <a:srgbClr val="3F5DFF"/>
              </a:solidFill>
            </a:endParaRPr>
          </a:p>
          <a:p>
            <a:r>
              <a:rPr lang="en-US" altLang="ko-KR" sz="1400" dirty="0">
                <a:solidFill>
                  <a:srgbClr val="3F5DFF"/>
                </a:solidFill>
              </a:rPr>
              <a:t>Sed do </a:t>
            </a:r>
            <a:r>
              <a:rPr lang="en-US" altLang="ko-KR" sz="1400" dirty="0" err="1">
                <a:solidFill>
                  <a:srgbClr val="3F5DFF"/>
                </a:solidFill>
              </a:rPr>
              <a:t>eiusmod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tempor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incididunt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ut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labore</a:t>
            </a:r>
            <a:r>
              <a:rPr lang="en-US" altLang="ko-KR" sz="1400" dirty="0">
                <a:solidFill>
                  <a:srgbClr val="3F5DFF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F5DFF"/>
                </a:solidFill>
              </a:rPr>
              <a:t>aliqua</a:t>
            </a:r>
            <a:endParaRPr lang="en-US" altLang="ko-KR" sz="1400" dirty="0">
              <a:solidFill>
                <a:srgbClr val="3F5DFF"/>
              </a:solidFill>
            </a:endParaRPr>
          </a:p>
          <a:p>
            <a:r>
              <a:rPr lang="en-US" altLang="ko-KR" sz="1400" dirty="0">
                <a:solidFill>
                  <a:srgbClr val="3F5DFF"/>
                </a:solidFill>
              </a:rPr>
              <a:t>Ut </a:t>
            </a:r>
            <a:r>
              <a:rPr lang="en-US" altLang="ko-KR" sz="1400" dirty="0" err="1">
                <a:solidFill>
                  <a:srgbClr val="3F5DFF"/>
                </a:solidFill>
              </a:rPr>
              <a:t>enim</a:t>
            </a:r>
            <a:r>
              <a:rPr lang="en-US" altLang="ko-KR" sz="1400" dirty="0">
                <a:solidFill>
                  <a:srgbClr val="3F5DFF"/>
                </a:solidFill>
              </a:rPr>
              <a:t> ad minim </a:t>
            </a:r>
            <a:r>
              <a:rPr lang="en-US" altLang="ko-KR" sz="1400" dirty="0" err="1">
                <a:solidFill>
                  <a:srgbClr val="3F5DFF"/>
                </a:solidFill>
              </a:rPr>
              <a:t>veniam</a:t>
            </a:r>
            <a:r>
              <a:rPr lang="en-US" altLang="ko-KR" sz="1400" dirty="0">
                <a:solidFill>
                  <a:srgbClr val="3F5DFF"/>
                </a:solidFill>
              </a:rPr>
              <a:t>, </a:t>
            </a:r>
            <a:r>
              <a:rPr lang="en-US" altLang="ko-KR" sz="1400" dirty="0" err="1">
                <a:solidFill>
                  <a:srgbClr val="3F5DFF"/>
                </a:solidFill>
              </a:rPr>
              <a:t>quis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nostrud</a:t>
            </a:r>
            <a:r>
              <a:rPr lang="en-US" altLang="ko-KR" sz="1400" dirty="0">
                <a:solidFill>
                  <a:srgbClr val="3F5DFF"/>
                </a:solidFill>
              </a:rPr>
              <a:t> exercitation </a:t>
            </a:r>
            <a:r>
              <a:rPr lang="en-US" altLang="ko-KR" sz="1400" dirty="0" err="1">
                <a:solidFill>
                  <a:srgbClr val="3F5DFF"/>
                </a:solidFill>
              </a:rPr>
              <a:t>ullamco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laboris</a:t>
            </a:r>
            <a:r>
              <a:rPr lang="en-US" altLang="ko-KR" sz="1400" dirty="0">
                <a:solidFill>
                  <a:srgbClr val="3F5DFF"/>
                </a:solidFill>
              </a:rPr>
              <a:t> nisi </a:t>
            </a:r>
            <a:r>
              <a:rPr lang="en-US" altLang="ko-KR" sz="1400" dirty="0" err="1">
                <a:solidFill>
                  <a:srgbClr val="3F5DFF"/>
                </a:solidFill>
              </a:rPr>
              <a:t>ut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aliquip</a:t>
            </a:r>
            <a:r>
              <a:rPr lang="en-US" altLang="ko-KR" sz="1400" dirty="0">
                <a:solidFill>
                  <a:srgbClr val="3F5DFF"/>
                </a:solidFill>
              </a:rPr>
              <a:t> ex </a:t>
            </a:r>
            <a:r>
              <a:rPr lang="en-US" altLang="ko-KR" sz="1400" dirty="0" err="1">
                <a:solidFill>
                  <a:srgbClr val="3F5DFF"/>
                </a:solidFill>
              </a:rPr>
              <a:t>ea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commodo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consequat</a:t>
            </a:r>
            <a:endParaRPr lang="ko-KR" altLang="en-US" sz="1400" dirty="0">
              <a:solidFill>
                <a:srgbClr val="3F5D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808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AB7E30A-550B-4745-866E-5289315F6419}"/>
              </a:ext>
            </a:extLst>
          </p:cNvPr>
          <p:cNvSpPr txBox="1"/>
          <p:nvPr/>
        </p:nvSpPr>
        <p:spPr>
          <a:xfrm>
            <a:off x="840061" y="794013"/>
            <a:ext cx="46009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3F5DFF"/>
                </a:solidFill>
                <a:latin typeface="+mj-lt"/>
                <a:cs typeface="Arial" panose="020B0604020202020204" pitchFamily="34" charset="0"/>
              </a:rPr>
              <a:t>Maybe You Need Two Columns</a:t>
            </a:r>
            <a:endParaRPr lang="ko-KR" altLang="en-US" sz="3200" dirty="0">
              <a:solidFill>
                <a:srgbClr val="3F5DF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A4EE8D-0F36-4E9E-A0BA-96D437E32028}"/>
              </a:ext>
            </a:extLst>
          </p:cNvPr>
          <p:cNvSpPr txBox="1"/>
          <p:nvPr/>
        </p:nvSpPr>
        <p:spPr>
          <a:xfrm>
            <a:off x="2605519" y="4526078"/>
            <a:ext cx="314040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F5D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F5DFF"/>
                </a:solidFill>
              </a:rPr>
              <a:t>amet</a:t>
            </a:r>
            <a:r>
              <a:rPr lang="en-US" altLang="ko-KR" sz="1400" dirty="0">
                <a:solidFill>
                  <a:srgbClr val="3F5DFF"/>
                </a:solidFill>
              </a:rPr>
              <a:t>, </a:t>
            </a:r>
            <a:r>
              <a:rPr lang="en-US" altLang="ko-KR" sz="1400" dirty="0" err="1">
                <a:solidFill>
                  <a:srgbClr val="3F5DFF"/>
                </a:solidFill>
              </a:rPr>
              <a:t>consectetur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adipisicing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elit</a:t>
            </a:r>
            <a:r>
              <a:rPr lang="en-US" altLang="ko-KR" sz="1400" dirty="0">
                <a:solidFill>
                  <a:srgbClr val="3F5DFF"/>
                </a:solidFill>
              </a:rPr>
              <a:t>, sed do </a:t>
            </a:r>
            <a:r>
              <a:rPr lang="en-US" altLang="ko-KR" sz="1400" dirty="0" err="1">
                <a:solidFill>
                  <a:srgbClr val="3F5DFF"/>
                </a:solidFill>
              </a:rPr>
              <a:t>eiusmod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tempor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incididunt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ut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labore</a:t>
            </a:r>
            <a:r>
              <a:rPr lang="en-US" altLang="ko-KR" sz="1400" dirty="0">
                <a:solidFill>
                  <a:srgbClr val="3F5DFF"/>
                </a:solidFill>
              </a:rPr>
              <a:t> et dolore</a:t>
            </a:r>
            <a:endParaRPr lang="ko-KR" altLang="en-US" sz="1400" dirty="0">
              <a:solidFill>
                <a:srgbClr val="3F5DFF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39E429EE-C905-4C92-A73D-9354CF82AA4E}"/>
              </a:ext>
            </a:extLst>
          </p:cNvPr>
          <p:cNvSpPr/>
          <p:nvPr/>
        </p:nvSpPr>
        <p:spPr>
          <a:xfrm>
            <a:off x="2608921" y="4035117"/>
            <a:ext cx="3133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i="1" dirty="0">
                <a:solidFill>
                  <a:srgbClr val="3F5DFF"/>
                </a:solidFill>
                <a:latin typeface="+mj-lt"/>
              </a:rPr>
              <a:t>Lorem ipsum</a:t>
            </a:r>
            <a:endParaRPr lang="ko-KR" altLang="en-US" sz="2000" i="1" dirty="0">
              <a:solidFill>
                <a:srgbClr val="3F5DFF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FEA8FB-A236-44B7-8466-77E37B38EFEE}"/>
              </a:ext>
            </a:extLst>
          </p:cNvPr>
          <p:cNvSpPr txBox="1"/>
          <p:nvPr/>
        </p:nvSpPr>
        <p:spPr>
          <a:xfrm>
            <a:off x="6446074" y="4526078"/>
            <a:ext cx="314040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F5D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F5DFF"/>
                </a:solidFill>
              </a:rPr>
              <a:t>amet</a:t>
            </a:r>
            <a:r>
              <a:rPr lang="en-US" altLang="ko-KR" sz="1400" dirty="0">
                <a:solidFill>
                  <a:srgbClr val="3F5DFF"/>
                </a:solidFill>
              </a:rPr>
              <a:t>, </a:t>
            </a:r>
            <a:r>
              <a:rPr lang="en-US" altLang="ko-KR" sz="1400" dirty="0" err="1">
                <a:solidFill>
                  <a:srgbClr val="3F5DFF"/>
                </a:solidFill>
              </a:rPr>
              <a:t>consectetur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adipisicing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elit</a:t>
            </a:r>
            <a:r>
              <a:rPr lang="en-US" altLang="ko-KR" sz="1400" dirty="0">
                <a:solidFill>
                  <a:srgbClr val="3F5DFF"/>
                </a:solidFill>
              </a:rPr>
              <a:t>, sed do </a:t>
            </a:r>
            <a:r>
              <a:rPr lang="en-US" altLang="ko-KR" sz="1400" dirty="0" err="1">
                <a:solidFill>
                  <a:srgbClr val="3F5DFF"/>
                </a:solidFill>
              </a:rPr>
              <a:t>eiusmod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tempor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incididunt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ut</a:t>
            </a:r>
            <a:r>
              <a:rPr lang="en-US" altLang="ko-KR" sz="1400" dirty="0">
                <a:solidFill>
                  <a:srgbClr val="3F5DFF"/>
                </a:solidFill>
              </a:rPr>
              <a:t> </a:t>
            </a:r>
            <a:r>
              <a:rPr lang="en-US" altLang="ko-KR" sz="1400" dirty="0" err="1">
                <a:solidFill>
                  <a:srgbClr val="3F5DFF"/>
                </a:solidFill>
              </a:rPr>
              <a:t>labore</a:t>
            </a:r>
            <a:r>
              <a:rPr lang="en-US" altLang="ko-KR" sz="1400" dirty="0">
                <a:solidFill>
                  <a:srgbClr val="3F5DFF"/>
                </a:solidFill>
              </a:rPr>
              <a:t> et dolore</a:t>
            </a:r>
            <a:endParaRPr lang="ko-KR" altLang="en-US" sz="1400" dirty="0">
              <a:solidFill>
                <a:srgbClr val="3F5DFF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586203D9-C323-48E6-984A-1414A0AE64CF}"/>
              </a:ext>
            </a:extLst>
          </p:cNvPr>
          <p:cNvSpPr/>
          <p:nvPr/>
        </p:nvSpPr>
        <p:spPr>
          <a:xfrm>
            <a:off x="6449476" y="4035117"/>
            <a:ext cx="3133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i="1" dirty="0">
                <a:solidFill>
                  <a:srgbClr val="3F5DFF"/>
                </a:solidFill>
                <a:latin typeface="+mj-lt"/>
              </a:rPr>
              <a:t>Lorem ipsum</a:t>
            </a:r>
            <a:endParaRPr lang="ko-KR" altLang="en-US" sz="2000" i="1" dirty="0">
              <a:solidFill>
                <a:srgbClr val="3F5DFF"/>
              </a:solidFill>
              <a:latin typeface="+mj-lt"/>
            </a:endParaRPr>
          </a:p>
        </p:txBody>
      </p:sp>
      <p:sp>
        <p:nvSpPr>
          <p:cNvPr id="7" name="그래픽 13">
            <a:extLst>
              <a:ext uri="{FF2B5EF4-FFF2-40B4-BE49-F238E27FC236}">
                <a16:creationId xmlns:a16="http://schemas.microsoft.com/office/drawing/2014/main" id="{0AF450EB-04A6-45A0-8275-8C8894DFAC75}"/>
              </a:ext>
            </a:extLst>
          </p:cNvPr>
          <p:cNvSpPr/>
          <p:nvPr/>
        </p:nvSpPr>
        <p:spPr>
          <a:xfrm>
            <a:off x="3663021" y="2442424"/>
            <a:ext cx="1025402" cy="1414062"/>
          </a:xfrm>
          <a:custGeom>
            <a:avLst/>
            <a:gdLst>
              <a:gd name="connsiteX0" fmla="*/ 1773364 w 3543300"/>
              <a:gd name="connsiteY0" fmla="*/ 7144 h 4886325"/>
              <a:gd name="connsiteX1" fmla="*/ 7144 w 3543300"/>
              <a:gd name="connsiteY1" fmla="*/ 1773364 h 4886325"/>
              <a:gd name="connsiteX2" fmla="*/ 1654969 w 3543300"/>
              <a:gd name="connsiteY2" fmla="*/ 4831271 h 4886325"/>
              <a:gd name="connsiteX3" fmla="*/ 1891665 w 3543300"/>
              <a:gd name="connsiteY3" fmla="*/ 4831271 h 4886325"/>
              <a:gd name="connsiteX4" fmla="*/ 3539490 w 3543300"/>
              <a:gd name="connsiteY4" fmla="*/ 1773364 h 4886325"/>
              <a:gd name="connsiteX5" fmla="*/ 1773364 w 3543300"/>
              <a:gd name="connsiteY5" fmla="*/ 7144 h 488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43300" h="4886325">
                <a:moveTo>
                  <a:pt x="1773364" y="7144"/>
                </a:moveTo>
                <a:cubicBezTo>
                  <a:pt x="799433" y="7144"/>
                  <a:pt x="7144" y="799433"/>
                  <a:pt x="7144" y="1773364"/>
                </a:cubicBezTo>
                <a:cubicBezTo>
                  <a:pt x="7144" y="2981992"/>
                  <a:pt x="1587722" y="4756309"/>
                  <a:pt x="1654969" y="4831271"/>
                </a:cubicBezTo>
                <a:cubicBezTo>
                  <a:pt x="1718215" y="4901660"/>
                  <a:pt x="1828514" y="4901565"/>
                  <a:pt x="1891665" y="4831271"/>
                </a:cubicBezTo>
                <a:cubicBezTo>
                  <a:pt x="1959007" y="4756309"/>
                  <a:pt x="3539490" y="2981992"/>
                  <a:pt x="3539490" y="1773364"/>
                </a:cubicBezTo>
                <a:cubicBezTo>
                  <a:pt x="3539490" y="799433"/>
                  <a:pt x="2747201" y="7144"/>
                  <a:pt x="1773364" y="7144"/>
                </a:cubicBezTo>
                <a:close/>
              </a:path>
            </a:pathLst>
          </a:custGeom>
          <a:solidFill>
            <a:srgbClr val="3F5DFF"/>
          </a:solidFill>
          <a:ln w="76200" cap="flat">
            <a:noFill/>
            <a:prstDash val="solid"/>
            <a:miter/>
          </a:ln>
          <a:effectLst/>
        </p:spPr>
        <p:txBody>
          <a:bodyPr tIns="360000" rtlCol="0" anchor="t" anchorCtr="0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그래픽 13">
            <a:extLst>
              <a:ext uri="{FF2B5EF4-FFF2-40B4-BE49-F238E27FC236}">
                <a16:creationId xmlns:a16="http://schemas.microsoft.com/office/drawing/2014/main" id="{84873B09-70F5-45F2-B3ED-4C11E358B9ED}"/>
              </a:ext>
            </a:extLst>
          </p:cNvPr>
          <p:cNvSpPr/>
          <p:nvPr/>
        </p:nvSpPr>
        <p:spPr>
          <a:xfrm>
            <a:off x="7503577" y="2442424"/>
            <a:ext cx="1025402" cy="1414062"/>
          </a:xfrm>
          <a:custGeom>
            <a:avLst/>
            <a:gdLst>
              <a:gd name="connsiteX0" fmla="*/ 1773364 w 3543300"/>
              <a:gd name="connsiteY0" fmla="*/ 7144 h 4886325"/>
              <a:gd name="connsiteX1" fmla="*/ 7144 w 3543300"/>
              <a:gd name="connsiteY1" fmla="*/ 1773364 h 4886325"/>
              <a:gd name="connsiteX2" fmla="*/ 1654969 w 3543300"/>
              <a:gd name="connsiteY2" fmla="*/ 4831271 h 4886325"/>
              <a:gd name="connsiteX3" fmla="*/ 1891665 w 3543300"/>
              <a:gd name="connsiteY3" fmla="*/ 4831271 h 4886325"/>
              <a:gd name="connsiteX4" fmla="*/ 3539490 w 3543300"/>
              <a:gd name="connsiteY4" fmla="*/ 1773364 h 4886325"/>
              <a:gd name="connsiteX5" fmla="*/ 1773364 w 3543300"/>
              <a:gd name="connsiteY5" fmla="*/ 7144 h 488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43300" h="4886325">
                <a:moveTo>
                  <a:pt x="1773364" y="7144"/>
                </a:moveTo>
                <a:cubicBezTo>
                  <a:pt x="799433" y="7144"/>
                  <a:pt x="7144" y="799433"/>
                  <a:pt x="7144" y="1773364"/>
                </a:cubicBezTo>
                <a:cubicBezTo>
                  <a:pt x="7144" y="2981992"/>
                  <a:pt x="1587722" y="4756309"/>
                  <a:pt x="1654969" y="4831271"/>
                </a:cubicBezTo>
                <a:cubicBezTo>
                  <a:pt x="1718215" y="4901660"/>
                  <a:pt x="1828514" y="4901565"/>
                  <a:pt x="1891665" y="4831271"/>
                </a:cubicBezTo>
                <a:cubicBezTo>
                  <a:pt x="1959007" y="4756309"/>
                  <a:pt x="3539490" y="2981992"/>
                  <a:pt x="3539490" y="1773364"/>
                </a:cubicBezTo>
                <a:cubicBezTo>
                  <a:pt x="3539490" y="799433"/>
                  <a:pt x="2747201" y="7144"/>
                  <a:pt x="1773364" y="7144"/>
                </a:cubicBezTo>
                <a:close/>
              </a:path>
            </a:pathLst>
          </a:custGeom>
          <a:solidFill>
            <a:srgbClr val="3F5DFF"/>
          </a:solidFill>
          <a:ln w="76200" cap="flat">
            <a:noFill/>
            <a:prstDash val="solid"/>
            <a:miter/>
          </a:ln>
          <a:effectLst/>
        </p:spPr>
        <p:txBody>
          <a:bodyPr tIns="360000" rtlCol="0" anchor="t" anchorCtr="0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61432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624C391-445B-4F1E-95CD-587AC4E7C8F1}"/>
              </a:ext>
            </a:extLst>
          </p:cNvPr>
          <p:cNvSpPr txBox="1"/>
          <p:nvPr/>
        </p:nvSpPr>
        <p:spPr>
          <a:xfrm>
            <a:off x="2131832" y="794013"/>
            <a:ext cx="46009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3F5DFF"/>
                </a:solidFill>
                <a:latin typeface="+mj-lt"/>
                <a:cs typeface="Arial" panose="020B0604020202020204" pitchFamily="34" charset="0"/>
              </a:rPr>
              <a:t>Use Three Columns, Why Not?</a:t>
            </a:r>
            <a:endParaRPr lang="ko-KR" altLang="en-US" sz="3200" dirty="0">
              <a:solidFill>
                <a:srgbClr val="3F5DF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9225AB-3E1E-4786-B9FE-640998CB417A}"/>
              </a:ext>
            </a:extLst>
          </p:cNvPr>
          <p:cNvSpPr txBox="1"/>
          <p:nvPr/>
        </p:nvSpPr>
        <p:spPr>
          <a:xfrm>
            <a:off x="1350770" y="3650477"/>
            <a:ext cx="28170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3F5DFF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F5DFF"/>
                </a:solidFill>
              </a:rPr>
              <a:t>amet</a:t>
            </a:r>
            <a:r>
              <a:rPr lang="en-US" altLang="ko-KR" sz="1600" dirty="0">
                <a:solidFill>
                  <a:srgbClr val="3F5DFF"/>
                </a:solidFill>
              </a:rPr>
              <a:t>, </a:t>
            </a:r>
            <a:r>
              <a:rPr lang="en-US" altLang="ko-KR" sz="1600" dirty="0" err="1">
                <a:solidFill>
                  <a:srgbClr val="3F5DFF"/>
                </a:solidFill>
              </a:rPr>
              <a:t>consectetur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adipiscing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elit</a:t>
            </a:r>
            <a:r>
              <a:rPr lang="en-US" altLang="ko-KR" sz="1600" dirty="0">
                <a:solidFill>
                  <a:srgbClr val="3F5DFF"/>
                </a:solidFill>
              </a:rPr>
              <a:t>, sed do </a:t>
            </a:r>
            <a:r>
              <a:rPr lang="en-US" altLang="ko-KR" sz="1600" dirty="0" err="1">
                <a:solidFill>
                  <a:srgbClr val="3F5DFF"/>
                </a:solidFill>
              </a:rPr>
              <a:t>eiusmod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tempor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incididunt</a:t>
            </a:r>
            <a:endParaRPr lang="ko-KR" altLang="en-US" sz="1600" dirty="0">
              <a:solidFill>
                <a:srgbClr val="3F5DFF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949CB080-62CA-41A3-8BF3-03F748B42ADA}"/>
              </a:ext>
            </a:extLst>
          </p:cNvPr>
          <p:cNvSpPr/>
          <p:nvPr/>
        </p:nvSpPr>
        <p:spPr>
          <a:xfrm>
            <a:off x="1354660" y="3028890"/>
            <a:ext cx="28109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i="1" dirty="0">
                <a:solidFill>
                  <a:srgbClr val="3F5DFF"/>
                </a:solidFill>
                <a:latin typeface="+mj-lt"/>
              </a:rPr>
              <a:t>Lorem ipsum</a:t>
            </a:r>
            <a:endParaRPr lang="ko-KR" altLang="en-US" sz="2400" i="1" dirty="0">
              <a:solidFill>
                <a:srgbClr val="3F5DFF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0FDDC0-5894-45CA-AD70-8A34FB188925}"/>
              </a:ext>
            </a:extLst>
          </p:cNvPr>
          <p:cNvSpPr txBox="1"/>
          <p:nvPr/>
        </p:nvSpPr>
        <p:spPr>
          <a:xfrm>
            <a:off x="4684914" y="3650477"/>
            <a:ext cx="28170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3F5DFF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F5DFF"/>
                </a:solidFill>
              </a:rPr>
              <a:t>amet</a:t>
            </a:r>
            <a:r>
              <a:rPr lang="en-US" altLang="ko-KR" sz="1600" dirty="0">
                <a:solidFill>
                  <a:srgbClr val="3F5DFF"/>
                </a:solidFill>
              </a:rPr>
              <a:t>, </a:t>
            </a:r>
            <a:r>
              <a:rPr lang="en-US" altLang="ko-KR" sz="1600" dirty="0" err="1">
                <a:solidFill>
                  <a:srgbClr val="3F5DFF"/>
                </a:solidFill>
              </a:rPr>
              <a:t>consectetur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adipiscing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elit</a:t>
            </a:r>
            <a:r>
              <a:rPr lang="en-US" altLang="ko-KR" sz="1600" dirty="0">
                <a:solidFill>
                  <a:srgbClr val="3F5DFF"/>
                </a:solidFill>
              </a:rPr>
              <a:t>, sed do </a:t>
            </a:r>
            <a:r>
              <a:rPr lang="en-US" altLang="ko-KR" sz="1600" dirty="0" err="1">
                <a:solidFill>
                  <a:srgbClr val="3F5DFF"/>
                </a:solidFill>
              </a:rPr>
              <a:t>eiusmod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tempor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incididunt</a:t>
            </a:r>
            <a:endParaRPr lang="ko-KR" altLang="en-US" sz="1600" dirty="0">
              <a:solidFill>
                <a:srgbClr val="3F5DFF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8FBB525-30FB-438C-89CA-8584B25C124C}"/>
              </a:ext>
            </a:extLst>
          </p:cNvPr>
          <p:cNvSpPr/>
          <p:nvPr/>
        </p:nvSpPr>
        <p:spPr>
          <a:xfrm>
            <a:off x="4688804" y="3028890"/>
            <a:ext cx="28109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i="1" dirty="0">
                <a:solidFill>
                  <a:srgbClr val="3F5DFF"/>
                </a:solidFill>
                <a:latin typeface="+mj-lt"/>
              </a:rPr>
              <a:t>Lorem ipsum</a:t>
            </a:r>
            <a:endParaRPr lang="ko-KR" altLang="en-US" sz="2400" i="1" dirty="0">
              <a:solidFill>
                <a:srgbClr val="3F5DFF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DDA319-9E37-4AFB-9411-5D27CD657473}"/>
              </a:ext>
            </a:extLst>
          </p:cNvPr>
          <p:cNvSpPr txBox="1"/>
          <p:nvPr/>
        </p:nvSpPr>
        <p:spPr>
          <a:xfrm>
            <a:off x="8015656" y="3650477"/>
            <a:ext cx="28170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3F5DFF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F5DFF"/>
                </a:solidFill>
              </a:rPr>
              <a:t>amet</a:t>
            </a:r>
            <a:r>
              <a:rPr lang="en-US" altLang="ko-KR" sz="1600" dirty="0">
                <a:solidFill>
                  <a:srgbClr val="3F5DFF"/>
                </a:solidFill>
              </a:rPr>
              <a:t>, </a:t>
            </a:r>
            <a:r>
              <a:rPr lang="en-US" altLang="ko-KR" sz="1600" dirty="0" err="1">
                <a:solidFill>
                  <a:srgbClr val="3F5DFF"/>
                </a:solidFill>
              </a:rPr>
              <a:t>consectetur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adipiscing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elit</a:t>
            </a:r>
            <a:r>
              <a:rPr lang="en-US" altLang="ko-KR" sz="1600" dirty="0">
                <a:solidFill>
                  <a:srgbClr val="3F5DFF"/>
                </a:solidFill>
              </a:rPr>
              <a:t>, sed do </a:t>
            </a:r>
            <a:r>
              <a:rPr lang="en-US" altLang="ko-KR" sz="1600" dirty="0" err="1">
                <a:solidFill>
                  <a:srgbClr val="3F5DFF"/>
                </a:solidFill>
              </a:rPr>
              <a:t>eiusmod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tempor</a:t>
            </a:r>
            <a:r>
              <a:rPr lang="en-US" altLang="ko-KR" sz="1600" dirty="0">
                <a:solidFill>
                  <a:srgbClr val="3F5DFF"/>
                </a:solidFill>
              </a:rPr>
              <a:t> </a:t>
            </a:r>
            <a:r>
              <a:rPr lang="en-US" altLang="ko-KR" sz="1600" dirty="0" err="1">
                <a:solidFill>
                  <a:srgbClr val="3F5DFF"/>
                </a:solidFill>
              </a:rPr>
              <a:t>incididunt</a:t>
            </a:r>
            <a:endParaRPr lang="ko-KR" altLang="en-US" sz="1600" dirty="0">
              <a:solidFill>
                <a:srgbClr val="3F5DFF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7C18720B-52FB-40F1-B23D-D7C2B89DE2C3}"/>
              </a:ext>
            </a:extLst>
          </p:cNvPr>
          <p:cNvSpPr/>
          <p:nvPr/>
        </p:nvSpPr>
        <p:spPr>
          <a:xfrm>
            <a:off x="8019546" y="3028890"/>
            <a:ext cx="28109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i="1" dirty="0">
                <a:solidFill>
                  <a:srgbClr val="3F5DFF"/>
                </a:solidFill>
                <a:latin typeface="+mj-lt"/>
              </a:rPr>
              <a:t>Lorem ipsum</a:t>
            </a:r>
            <a:endParaRPr lang="ko-KR" altLang="en-US" sz="2400" i="1" dirty="0">
              <a:solidFill>
                <a:srgbClr val="3F5D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11300645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edoka One - Calibri Light">
      <a:majorFont>
        <a:latin typeface="Fredoka One"/>
        <a:ea typeface="Arial Unicode MS"/>
        <a:cs typeface=""/>
      </a:majorFont>
      <a:minorFont>
        <a:latin typeface="Calibri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3F5DFF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3010</TotalTime>
  <Words>1114</Words>
  <Application>Microsoft Office PowerPoint</Application>
  <PresentationFormat>와이드스크린</PresentationFormat>
  <Paragraphs>132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3" baseType="lpstr">
      <vt:lpstr>Arial Unicode MS</vt:lpstr>
      <vt:lpstr>맑은 고딕</vt:lpstr>
      <vt:lpstr>Arial</vt:lpstr>
      <vt:lpstr>Calibri Light</vt:lpstr>
      <vt:lpstr>Fredoka One</vt:lpstr>
      <vt:lpstr>Wingdings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224</cp:revision>
  <dcterms:created xsi:type="dcterms:W3CDTF">2019-04-06T05:20:47Z</dcterms:created>
  <dcterms:modified xsi:type="dcterms:W3CDTF">2020-06-21T07:07:38Z</dcterms:modified>
</cp:coreProperties>
</file>