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257" r:id="rId3"/>
    <p:sldId id="390" r:id="rId4"/>
    <p:sldId id="360" r:id="rId5"/>
    <p:sldId id="375" r:id="rId6"/>
    <p:sldId id="376" r:id="rId7"/>
    <p:sldId id="392" r:id="rId8"/>
    <p:sldId id="393" r:id="rId9"/>
    <p:sldId id="394" r:id="rId10"/>
    <p:sldId id="395" r:id="rId11"/>
    <p:sldId id="396" r:id="rId12"/>
    <p:sldId id="397" r:id="rId13"/>
    <p:sldId id="398" r:id="rId14"/>
    <p:sldId id="399" r:id="rId15"/>
    <p:sldId id="400" r:id="rId16"/>
    <p:sldId id="401" r:id="rId17"/>
    <p:sldId id="402" r:id="rId18"/>
    <p:sldId id="292" r:id="rId19"/>
    <p:sldId id="287" r:id="rId20"/>
    <p:sldId id="389" r:id="rId21"/>
    <p:sldId id="288" r:id="rId22"/>
    <p:sldId id="403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1B30"/>
    <a:srgbClr val="DFA87B"/>
    <a:srgbClr val="D39B71"/>
    <a:srgbClr val="A76E4D"/>
    <a:srgbClr val="FEF8EA"/>
    <a:srgbClr val="7972BD"/>
    <a:srgbClr val="B7ABC8"/>
    <a:srgbClr val="FCE9FF"/>
    <a:srgbClr val="2461CE"/>
    <a:srgbClr val="F7CB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>
        <p:scale>
          <a:sx n="75" d="100"/>
          <a:sy n="75" d="100"/>
        </p:scale>
        <p:origin x="1074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2020-01-27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4.svg"/><Relationship Id="rId4" Type="http://schemas.openxmlformats.org/officeDocument/2006/relationships/image" Target="../media/image2.svg"/><Relationship Id="rId9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10" Type="http://schemas.openxmlformats.org/officeDocument/2006/relationships/image" Target="../media/image4.svg"/><Relationship Id="rId4" Type="http://schemas.openxmlformats.org/officeDocument/2006/relationships/image" Target="../media/image2.svg"/><Relationship Id="rId9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2.svg"/><Relationship Id="rId4" Type="http://schemas.openxmlformats.org/officeDocument/2006/relationships/image" Target="../media/image2.svg"/><Relationship Id="rId9" Type="http://schemas.openxmlformats.org/officeDocument/2006/relationships/image" Target="../media/image11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hyperlink" Target="http://www.pptmon.com/" TargetMode="Externa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4.sv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10" Type="http://schemas.openxmlformats.org/officeDocument/2006/relationships/image" Target="../media/image12.sv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11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4.sv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10" Type="http://schemas.openxmlformats.org/officeDocument/2006/relationships/image" Target="../media/image12.sv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11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4.sv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10" Type="http://schemas.openxmlformats.org/officeDocument/2006/relationships/image" Target="../media/image12.sv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4.svg"/><Relationship Id="rId4" Type="http://schemas.openxmlformats.org/officeDocument/2006/relationships/image" Target="../media/image2.svg"/><Relationship Id="rId9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4.svg"/><Relationship Id="rId7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hyperlink" Target="http://www.pptmon.com/" TargetMode="Externa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12.svg"/><Relationship Id="rId4" Type="http://schemas.openxmlformats.org/officeDocument/2006/relationships/image" Target="../media/image2.svg"/><Relationship Id="rId9" Type="http://schemas.openxmlformats.org/officeDocument/2006/relationships/image" Target="../media/image11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6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11" Type="http://schemas.openxmlformats.org/officeDocument/2006/relationships/image" Target="../media/image5.png"/><Relationship Id="rId5" Type="http://schemas.openxmlformats.org/officeDocument/2006/relationships/image" Target="../media/image11.png"/><Relationship Id="rId10" Type="http://schemas.openxmlformats.org/officeDocument/2006/relationships/image" Target="../media/image10.svg"/><Relationship Id="rId4" Type="http://schemas.openxmlformats.org/officeDocument/2006/relationships/image" Target="../media/image2.svg"/><Relationship Id="rId9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2AB3D090-D969-4377-A1A2-CD1FDE4538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b="50000"/>
          <a:stretch/>
        </p:blipFill>
        <p:spPr>
          <a:xfrm rot="5400000">
            <a:off x="-1075259" y="3632220"/>
            <a:ext cx="4301037" cy="2150519"/>
          </a:xfrm>
          <a:prstGeom prst="rect">
            <a:avLst/>
          </a:prstGeom>
        </p:spPr>
      </p:pic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8F5FB558-1E44-4DEC-8B18-C8901048EAAD}"/>
              </a:ext>
            </a:extLst>
          </p:cNvPr>
          <p:cNvSpPr/>
          <p:nvPr userDrawn="1"/>
        </p:nvSpPr>
        <p:spPr>
          <a:xfrm>
            <a:off x="9296400" y="5483375"/>
            <a:ext cx="2895600" cy="1374626"/>
          </a:xfrm>
          <a:custGeom>
            <a:avLst/>
            <a:gdLst>
              <a:gd name="connsiteX0" fmla="*/ 1290219 w 2717800"/>
              <a:gd name="connsiteY0" fmla="*/ 0 h 1290219"/>
              <a:gd name="connsiteX1" fmla="*/ 2717800 w 2717800"/>
              <a:gd name="connsiteY1" fmla="*/ 0 h 1290219"/>
              <a:gd name="connsiteX2" fmla="*/ 2717800 w 2717800"/>
              <a:gd name="connsiteY2" fmla="*/ 1290219 h 1290219"/>
              <a:gd name="connsiteX3" fmla="*/ 0 w 2717800"/>
              <a:gd name="connsiteY3" fmla="*/ 1290219 h 1290219"/>
              <a:gd name="connsiteX4" fmla="*/ 1290219 w 2717800"/>
              <a:gd name="connsiteY4" fmla="*/ 0 h 1290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7800" h="1290219">
                <a:moveTo>
                  <a:pt x="1290219" y="0"/>
                </a:moveTo>
                <a:lnTo>
                  <a:pt x="2717800" y="0"/>
                </a:lnTo>
                <a:lnTo>
                  <a:pt x="2717800" y="1290219"/>
                </a:lnTo>
                <a:lnTo>
                  <a:pt x="0" y="1290219"/>
                </a:lnTo>
                <a:cubicBezTo>
                  <a:pt x="0" y="577651"/>
                  <a:pt x="577651" y="0"/>
                  <a:pt x="1290219" y="0"/>
                </a:cubicBezTo>
                <a:close/>
              </a:path>
            </a:pathLst>
          </a:cu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ADF1CFCE-3211-4FDA-9571-A7144634F059}"/>
              </a:ext>
            </a:extLst>
          </p:cNvPr>
          <p:cNvGrpSpPr/>
          <p:nvPr userDrawn="1"/>
        </p:nvGrpSpPr>
        <p:grpSpPr>
          <a:xfrm>
            <a:off x="0" y="0"/>
            <a:ext cx="1066250" cy="2292931"/>
            <a:chOff x="0" y="0"/>
            <a:chExt cx="1555200" cy="3344400"/>
          </a:xfrm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D71223C9-84F7-4951-B5E3-669F0E53DF1A}"/>
                </a:ext>
              </a:extLst>
            </p:cNvPr>
            <p:cNvSpPr/>
            <p:nvPr userDrawn="1"/>
          </p:nvSpPr>
          <p:spPr>
            <a:xfrm>
              <a:off x="0" y="0"/>
              <a:ext cx="1555200" cy="3344400"/>
            </a:xfrm>
            <a:custGeom>
              <a:avLst/>
              <a:gdLst>
                <a:gd name="connsiteX0" fmla="*/ 1517100 w 1555200"/>
                <a:gd name="connsiteY0" fmla="*/ 0 h 3344400"/>
                <a:gd name="connsiteX1" fmla="*/ 1555200 w 1555200"/>
                <a:gd name="connsiteY1" fmla="*/ 0 h 3344400"/>
                <a:gd name="connsiteX2" fmla="*/ 1555200 w 1555200"/>
                <a:gd name="connsiteY2" fmla="*/ 3344400 h 3344400"/>
                <a:gd name="connsiteX3" fmla="*/ 0 w 1555200"/>
                <a:gd name="connsiteY3" fmla="*/ 3344400 h 3344400"/>
                <a:gd name="connsiteX4" fmla="*/ 0 w 1555200"/>
                <a:gd name="connsiteY4" fmla="*/ 3306300 h 3344400"/>
                <a:gd name="connsiteX5" fmla="*/ 1517100 w 1555200"/>
                <a:gd name="connsiteY5" fmla="*/ 3306300 h 334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5200" h="3344400">
                  <a:moveTo>
                    <a:pt x="1517100" y="0"/>
                  </a:moveTo>
                  <a:lnTo>
                    <a:pt x="1555200" y="0"/>
                  </a:lnTo>
                  <a:lnTo>
                    <a:pt x="1555200" y="3344400"/>
                  </a:lnTo>
                  <a:lnTo>
                    <a:pt x="0" y="3344400"/>
                  </a:lnTo>
                  <a:lnTo>
                    <a:pt x="0" y="3306300"/>
                  </a:lnTo>
                  <a:lnTo>
                    <a:pt x="1517100" y="3306300"/>
                  </a:lnTo>
                  <a:close/>
                </a:path>
              </a:pathLst>
            </a:custGeom>
            <a:gradFill>
              <a:gsLst>
                <a:gs pos="0">
                  <a:srgbClr val="DFA87B"/>
                </a:gs>
                <a:gs pos="100000">
                  <a:srgbClr val="A76E4D"/>
                </a:gs>
              </a:gsLst>
              <a:lin ang="27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ko-KR" altLang="en-US"/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3343FEFB-2EC6-4A86-87F2-B66D70971400}"/>
                </a:ext>
              </a:extLst>
            </p:cNvPr>
            <p:cNvSpPr/>
            <p:nvPr userDrawn="1"/>
          </p:nvSpPr>
          <p:spPr>
            <a:xfrm>
              <a:off x="0" y="0"/>
              <a:ext cx="1193800" cy="2984500"/>
            </a:xfrm>
            <a:prstGeom prst="rect">
              <a:avLst/>
            </a:prstGeom>
            <a:gradFill>
              <a:gsLst>
                <a:gs pos="0">
                  <a:srgbClr val="DFA87B"/>
                </a:gs>
                <a:gs pos="100000">
                  <a:srgbClr val="A76E4D"/>
                </a:gs>
              </a:gsLst>
              <a:lin ang="27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ko-KR" altLang="en-US"/>
            </a:p>
          </p:txBody>
        </p:sp>
      </p:grp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BEFF38B7-2150-40BC-8E5E-6E841E060721}"/>
              </a:ext>
            </a:extLst>
          </p:cNvPr>
          <p:cNvSpPr/>
          <p:nvPr userDrawn="1"/>
        </p:nvSpPr>
        <p:spPr>
          <a:xfrm>
            <a:off x="0" y="6096000"/>
            <a:ext cx="2667000" cy="317500"/>
          </a:xfrm>
          <a:prstGeom prst="rect">
            <a:avLst/>
          </a:pr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pic>
        <p:nvPicPr>
          <p:cNvPr id="27" name="그래픽 26">
            <a:extLst>
              <a:ext uri="{FF2B5EF4-FFF2-40B4-BE49-F238E27FC236}">
                <a16:creationId xmlns:a16="http://schemas.microsoft.com/office/drawing/2014/main" id="{8A551144-1F31-470F-9EE5-505E2D1B4A9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>
            <a:off x="8906653" y="5697058"/>
            <a:ext cx="523140" cy="1321023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65790BB0-0345-41B3-B8A2-07E10E2A100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841939" y="3021555"/>
            <a:ext cx="142875" cy="3371850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E588D019-80A0-4894-BFDF-33291691AB3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96900" y="444500"/>
            <a:ext cx="1885950" cy="142875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B3ECF34A-81A4-44AA-9088-726B332B78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87434" b="29953"/>
          <a:stretch/>
        </p:blipFill>
        <p:spPr>
          <a:xfrm rot="16200000">
            <a:off x="1987320" y="350139"/>
            <a:ext cx="65738" cy="925322"/>
          </a:xfrm>
          <a:prstGeom prst="rect">
            <a:avLst/>
          </a:prstGeom>
        </p:spPr>
      </p:pic>
      <p:sp>
        <p:nvSpPr>
          <p:cNvPr id="43" name="자유형: 도형 42">
            <a:extLst>
              <a:ext uri="{FF2B5EF4-FFF2-40B4-BE49-F238E27FC236}">
                <a16:creationId xmlns:a16="http://schemas.microsoft.com/office/drawing/2014/main" id="{633C39E1-800B-4A06-B26D-40B1139782F5}"/>
              </a:ext>
            </a:extLst>
          </p:cNvPr>
          <p:cNvSpPr/>
          <p:nvPr userDrawn="1"/>
        </p:nvSpPr>
        <p:spPr>
          <a:xfrm>
            <a:off x="10934700" y="-1"/>
            <a:ext cx="431291" cy="2071577"/>
          </a:xfrm>
          <a:custGeom>
            <a:avLst/>
            <a:gdLst>
              <a:gd name="connsiteX0" fmla="*/ 0 w 338441"/>
              <a:gd name="connsiteY0" fmla="*/ 0 h 1625600"/>
              <a:gd name="connsiteX1" fmla="*/ 13500 w 338441"/>
              <a:gd name="connsiteY1" fmla="*/ 0 h 1625600"/>
              <a:gd name="connsiteX2" fmla="*/ 13500 w 338441"/>
              <a:gd name="connsiteY2" fmla="*/ 1612100 h 1625600"/>
              <a:gd name="connsiteX3" fmla="*/ 324941 w 338441"/>
              <a:gd name="connsiteY3" fmla="*/ 1612100 h 1625600"/>
              <a:gd name="connsiteX4" fmla="*/ 324941 w 338441"/>
              <a:gd name="connsiteY4" fmla="*/ 0 h 1625600"/>
              <a:gd name="connsiteX5" fmla="*/ 338441 w 338441"/>
              <a:gd name="connsiteY5" fmla="*/ 0 h 1625600"/>
              <a:gd name="connsiteX6" fmla="*/ 338441 w 338441"/>
              <a:gd name="connsiteY6" fmla="*/ 1625600 h 1625600"/>
              <a:gd name="connsiteX7" fmla="*/ 0 w 338441"/>
              <a:gd name="connsiteY7" fmla="*/ 1625600 h 162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8441" h="1625600">
                <a:moveTo>
                  <a:pt x="0" y="0"/>
                </a:moveTo>
                <a:lnTo>
                  <a:pt x="13500" y="0"/>
                </a:lnTo>
                <a:lnTo>
                  <a:pt x="13500" y="1612100"/>
                </a:lnTo>
                <a:lnTo>
                  <a:pt x="324941" y="1612100"/>
                </a:lnTo>
                <a:lnTo>
                  <a:pt x="324941" y="0"/>
                </a:lnTo>
                <a:lnTo>
                  <a:pt x="338441" y="0"/>
                </a:lnTo>
                <a:lnTo>
                  <a:pt x="338441" y="1625600"/>
                </a:lnTo>
                <a:lnTo>
                  <a:pt x="0" y="1625600"/>
                </a:lnTo>
                <a:close/>
              </a:path>
            </a:pathLst>
          </a:cu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164C8AB-F9F0-4AD7-B54A-25CBF9830638}"/>
              </a:ext>
            </a:extLst>
          </p:cNvPr>
          <p:cNvGrpSpPr/>
          <p:nvPr userDrawn="1"/>
        </p:nvGrpSpPr>
        <p:grpSpPr>
          <a:xfrm>
            <a:off x="11266678" y="5932678"/>
            <a:ext cx="925322" cy="925322"/>
            <a:chOff x="10344150" y="5010150"/>
            <a:chExt cx="1847850" cy="1847850"/>
          </a:xfrm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AD467989-9259-4CF6-9DEF-5114C15F834F}"/>
                </a:ext>
              </a:extLst>
            </p:cNvPr>
            <p:cNvSpPr/>
            <p:nvPr userDrawn="1"/>
          </p:nvSpPr>
          <p:spPr>
            <a:xfrm flipH="1">
              <a:off x="10674350" y="5340350"/>
              <a:ext cx="1517650" cy="1517650"/>
            </a:xfrm>
            <a:custGeom>
              <a:avLst/>
              <a:gdLst>
                <a:gd name="connsiteX0" fmla="*/ 0 w 1517650"/>
                <a:gd name="connsiteY0" fmla="*/ 0 h 1517650"/>
                <a:gd name="connsiteX1" fmla="*/ 1517650 w 1517650"/>
                <a:gd name="connsiteY1" fmla="*/ 1517650 h 1517650"/>
                <a:gd name="connsiteX2" fmla="*/ 0 w 1517650"/>
                <a:gd name="connsiteY2" fmla="*/ 1517650 h 1517650"/>
                <a:gd name="connsiteX3" fmla="*/ 0 w 1517650"/>
                <a:gd name="connsiteY3" fmla="*/ 0 h 151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17650" h="1517650">
                  <a:moveTo>
                    <a:pt x="0" y="0"/>
                  </a:moveTo>
                  <a:cubicBezTo>
                    <a:pt x="838175" y="0"/>
                    <a:pt x="1517650" y="679475"/>
                    <a:pt x="1517650" y="1517650"/>
                  </a:cubicBezTo>
                  <a:lnTo>
                    <a:pt x="0" y="151765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DFA87B"/>
                </a:gs>
                <a:gs pos="100000">
                  <a:srgbClr val="A76E4D"/>
                </a:gs>
              </a:gsLst>
              <a:lin ang="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E2EBC86E-6802-4A19-B954-DD15E1FE55B9}"/>
                </a:ext>
              </a:extLst>
            </p:cNvPr>
            <p:cNvSpPr/>
            <p:nvPr userDrawn="1"/>
          </p:nvSpPr>
          <p:spPr>
            <a:xfrm flipH="1">
              <a:off x="10344150" y="5010150"/>
              <a:ext cx="1847850" cy="1847850"/>
            </a:xfrm>
            <a:custGeom>
              <a:avLst/>
              <a:gdLst>
                <a:gd name="connsiteX0" fmla="*/ 0 w 1847850"/>
                <a:gd name="connsiteY0" fmla="*/ 0 h 1847850"/>
                <a:gd name="connsiteX1" fmla="*/ 1847850 w 1847850"/>
                <a:gd name="connsiteY1" fmla="*/ 1847850 h 1847850"/>
                <a:gd name="connsiteX2" fmla="*/ 1830406 w 1847850"/>
                <a:gd name="connsiteY2" fmla="*/ 1847850 h 1847850"/>
                <a:gd name="connsiteX3" fmla="*/ 0 w 1847850"/>
                <a:gd name="connsiteY3" fmla="*/ 17444 h 1847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7850" h="1847850">
                  <a:moveTo>
                    <a:pt x="0" y="0"/>
                  </a:moveTo>
                  <a:cubicBezTo>
                    <a:pt x="1020539" y="0"/>
                    <a:pt x="1847850" y="827311"/>
                    <a:pt x="1847850" y="1847850"/>
                  </a:cubicBezTo>
                  <a:lnTo>
                    <a:pt x="1830406" y="1847850"/>
                  </a:lnTo>
                  <a:cubicBezTo>
                    <a:pt x="1830406" y="836945"/>
                    <a:pt x="1010905" y="17444"/>
                    <a:pt x="0" y="17444"/>
                  </a:cubicBezTo>
                  <a:close/>
                </a:path>
              </a:pathLst>
            </a:custGeom>
            <a:gradFill>
              <a:gsLst>
                <a:gs pos="0">
                  <a:srgbClr val="DFA87B"/>
                </a:gs>
                <a:gs pos="100000">
                  <a:srgbClr val="A76E4D"/>
                </a:gs>
              </a:gsLst>
              <a:lin ang="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ko-KR" altLang="en-US"/>
            </a:p>
          </p:txBody>
        </p:sp>
      </p:grpSp>
      <p:pic>
        <p:nvPicPr>
          <p:cNvPr id="7" name="그래픽 6">
            <a:extLst>
              <a:ext uri="{FF2B5EF4-FFF2-40B4-BE49-F238E27FC236}">
                <a16:creationId xmlns:a16="http://schemas.microsoft.com/office/drawing/2014/main" id="{C2085120-AF14-4CEE-87D4-928C7BC0237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 flipH="1">
            <a:off x="10247313" y="4881701"/>
            <a:ext cx="142875" cy="337185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CB9683AD-7265-447F-BBCB-13154601EA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87434" b="29953"/>
          <a:stretch/>
        </p:blipFill>
        <p:spPr>
          <a:xfrm rot="16200000">
            <a:off x="9120266" y="5898259"/>
            <a:ext cx="65738" cy="925322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76DD2C8C-3BC5-4CD3-9F94-6FC62C93AA85}"/>
              </a:ext>
            </a:extLst>
          </p:cNvPr>
          <p:cNvGrpSpPr/>
          <p:nvPr userDrawn="1"/>
        </p:nvGrpSpPr>
        <p:grpSpPr>
          <a:xfrm rot="16200000" flipH="1">
            <a:off x="309142" y="-309139"/>
            <a:ext cx="537419" cy="1155699"/>
            <a:chOff x="0" y="0"/>
            <a:chExt cx="1555200" cy="3344400"/>
          </a:xfrm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C55088C6-64B8-4629-BEAF-B7A69A848D86}"/>
                </a:ext>
              </a:extLst>
            </p:cNvPr>
            <p:cNvSpPr/>
            <p:nvPr userDrawn="1"/>
          </p:nvSpPr>
          <p:spPr>
            <a:xfrm>
              <a:off x="0" y="0"/>
              <a:ext cx="1555200" cy="3344400"/>
            </a:xfrm>
            <a:custGeom>
              <a:avLst/>
              <a:gdLst>
                <a:gd name="connsiteX0" fmla="*/ 1517100 w 1555200"/>
                <a:gd name="connsiteY0" fmla="*/ 0 h 3344400"/>
                <a:gd name="connsiteX1" fmla="*/ 1555200 w 1555200"/>
                <a:gd name="connsiteY1" fmla="*/ 0 h 3344400"/>
                <a:gd name="connsiteX2" fmla="*/ 1555200 w 1555200"/>
                <a:gd name="connsiteY2" fmla="*/ 3344400 h 3344400"/>
                <a:gd name="connsiteX3" fmla="*/ 0 w 1555200"/>
                <a:gd name="connsiteY3" fmla="*/ 3344400 h 3344400"/>
                <a:gd name="connsiteX4" fmla="*/ 0 w 1555200"/>
                <a:gd name="connsiteY4" fmla="*/ 3306300 h 3344400"/>
                <a:gd name="connsiteX5" fmla="*/ 1517100 w 1555200"/>
                <a:gd name="connsiteY5" fmla="*/ 3306300 h 334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5200" h="3344400">
                  <a:moveTo>
                    <a:pt x="1517100" y="0"/>
                  </a:moveTo>
                  <a:lnTo>
                    <a:pt x="1555200" y="0"/>
                  </a:lnTo>
                  <a:lnTo>
                    <a:pt x="1555200" y="3344400"/>
                  </a:lnTo>
                  <a:lnTo>
                    <a:pt x="0" y="3344400"/>
                  </a:lnTo>
                  <a:lnTo>
                    <a:pt x="0" y="3306300"/>
                  </a:lnTo>
                  <a:lnTo>
                    <a:pt x="1517100" y="3306300"/>
                  </a:lnTo>
                  <a:close/>
                </a:path>
              </a:pathLst>
            </a:custGeom>
            <a:gradFill>
              <a:gsLst>
                <a:gs pos="0">
                  <a:srgbClr val="DFA87B"/>
                </a:gs>
                <a:gs pos="100000">
                  <a:srgbClr val="A76E4D"/>
                </a:gs>
              </a:gsLst>
              <a:lin ang="27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ko-KR" altLang="en-US"/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38EDED45-B4E6-491E-8A59-E1F02728EBA9}"/>
                </a:ext>
              </a:extLst>
            </p:cNvPr>
            <p:cNvSpPr/>
            <p:nvPr userDrawn="1"/>
          </p:nvSpPr>
          <p:spPr>
            <a:xfrm>
              <a:off x="0" y="0"/>
              <a:ext cx="1193800" cy="2984500"/>
            </a:xfrm>
            <a:prstGeom prst="rect">
              <a:avLst/>
            </a:prstGeom>
            <a:gradFill>
              <a:gsLst>
                <a:gs pos="0">
                  <a:srgbClr val="DFA87B"/>
                </a:gs>
                <a:gs pos="100000">
                  <a:srgbClr val="A76E4D"/>
                </a:gs>
              </a:gsLst>
              <a:lin ang="27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ko-KR" altLang="en-US"/>
            </a:p>
          </p:txBody>
        </p:sp>
      </p:grpSp>
      <p:pic>
        <p:nvPicPr>
          <p:cNvPr id="12" name="그래픽 11">
            <a:extLst>
              <a:ext uri="{FF2B5EF4-FFF2-40B4-BE49-F238E27FC236}">
                <a16:creationId xmlns:a16="http://schemas.microsoft.com/office/drawing/2014/main" id="{F3DFBCB2-7B05-48FE-A0DC-BF0FB7E8B35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9130" y="148277"/>
            <a:ext cx="553072" cy="1396603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5EC18084-CC30-4DC2-8A5F-F6DFEED528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50000" b="50000"/>
          <a:stretch/>
        </p:blipFill>
        <p:spPr>
          <a:xfrm rot="5400000">
            <a:off x="-3" y="5384799"/>
            <a:ext cx="1473202" cy="147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7489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래픽 8">
            <a:extLst>
              <a:ext uri="{FF2B5EF4-FFF2-40B4-BE49-F238E27FC236}">
                <a16:creationId xmlns:a16="http://schemas.microsoft.com/office/drawing/2014/main" id="{931D1919-8DDA-4343-9B6A-265BC2DA2B63}"/>
              </a:ext>
            </a:extLst>
          </p:cNvPr>
          <p:cNvSpPr>
            <a:spLocks noChangeAspect="1"/>
          </p:cNvSpPr>
          <p:nvPr userDrawn="1"/>
        </p:nvSpPr>
        <p:spPr>
          <a:xfrm>
            <a:off x="11486024" y="0"/>
            <a:ext cx="284772" cy="1472400"/>
          </a:xfrm>
          <a:custGeom>
            <a:avLst/>
            <a:gdLst>
              <a:gd name="connsiteX0" fmla="*/ 831056 w 838200"/>
              <a:gd name="connsiteY0" fmla="*/ 7144 h 4333875"/>
              <a:gd name="connsiteX1" fmla="*/ 831056 w 838200"/>
              <a:gd name="connsiteY1" fmla="*/ 3923919 h 4333875"/>
              <a:gd name="connsiteX2" fmla="*/ 419100 w 838200"/>
              <a:gd name="connsiteY2" fmla="*/ 4335875 h 4333875"/>
              <a:gd name="connsiteX3" fmla="*/ 7144 w 838200"/>
              <a:gd name="connsiteY3" fmla="*/ 3923919 h 4333875"/>
              <a:gd name="connsiteX4" fmla="*/ 7144 w 838200"/>
              <a:gd name="connsiteY4" fmla="*/ 7144 h 4333875"/>
              <a:gd name="connsiteX5" fmla="*/ 831056 w 838200"/>
              <a:gd name="connsiteY5" fmla="*/ 7144 h 433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8200" h="4333875">
                <a:moveTo>
                  <a:pt x="831056" y="7144"/>
                </a:moveTo>
                <a:lnTo>
                  <a:pt x="831056" y="3923919"/>
                </a:lnTo>
                <a:cubicBezTo>
                  <a:pt x="831056" y="4151090"/>
                  <a:pt x="646271" y="4335875"/>
                  <a:pt x="419100" y="4335875"/>
                </a:cubicBezTo>
                <a:cubicBezTo>
                  <a:pt x="191929" y="4335875"/>
                  <a:pt x="7144" y="4151090"/>
                  <a:pt x="7144" y="3923919"/>
                </a:cubicBezTo>
                <a:lnTo>
                  <a:pt x="7144" y="7144"/>
                </a:lnTo>
                <a:lnTo>
                  <a:pt x="831056" y="7144"/>
                </a:lnTo>
                <a:close/>
              </a:path>
            </a:pathLst>
          </a:cu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C7712A2B-50C0-4642-871B-0BA45EC529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33000" y="190500"/>
            <a:ext cx="1885950" cy="142875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36C379AA-E48E-42E1-849C-451507AFC0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87434" b="29953"/>
          <a:stretch/>
        </p:blipFill>
        <p:spPr>
          <a:xfrm rot="16200000">
            <a:off x="11423420" y="96139"/>
            <a:ext cx="65738" cy="92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205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E56E6133-277E-4B53-A4CD-4784D41EE9C1}"/>
              </a:ext>
            </a:extLst>
          </p:cNvPr>
          <p:cNvGrpSpPr/>
          <p:nvPr userDrawn="1"/>
        </p:nvGrpSpPr>
        <p:grpSpPr>
          <a:xfrm rot="5400000" flipH="1" flipV="1">
            <a:off x="458617" y="5602114"/>
            <a:ext cx="797271" cy="1714502"/>
            <a:chOff x="0" y="0"/>
            <a:chExt cx="1555200" cy="3344400"/>
          </a:xfrm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A4B4CE3D-DC03-4290-986F-ED2AB029D3BE}"/>
                </a:ext>
              </a:extLst>
            </p:cNvPr>
            <p:cNvSpPr/>
            <p:nvPr userDrawn="1"/>
          </p:nvSpPr>
          <p:spPr>
            <a:xfrm>
              <a:off x="0" y="0"/>
              <a:ext cx="1555200" cy="3344400"/>
            </a:xfrm>
            <a:custGeom>
              <a:avLst/>
              <a:gdLst>
                <a:gd name="connsiteX0" fmla="*/ 1517100 w 1555200"/>
                <a:gd name="connsiteY0" fmla="*/ 0 h 3344400"/>
                <a:gd name="connsiteX1" fmla="*/ 1555200 w 1555200"/>
                <a:gd name="connsiteY1" fmla="*/ 0 h 3344400"/>
                <a:gd name="connsiteX2" fmla="*/ 1555200 w 1555200"/>
                <a:gd name="connsiteY2" fmla="*/ 3344400 h 3344400"/>
                <a:gd name="connsiteX3" fmla="*/ 0 w 1555200"/>
                <a:gd name="connsiteY3" fmla="*/ 3344400 h 3344400"/>
                <a:gd name="connsiteX4" fmla="*/ 0 w 1555200"/>
                <a:gd name="connsiteY4" fmla="*/ 3306300 h 3344400"/>
                <a:gd name="connsiteX5" fmla="*/ 1517100 w 1555200"/>
                <a:gd name="connsiteY5" fmla="*/ 3306300 h 334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5200" h="3344400">
                  <a:moveTo>
                    <a:pt x="1517100" y="0"/>
                  </a:moveTo>
                  <a:lnTo>
                    <a:pt x="1555200" y="0"/>
                  </a:lnTo>
                  <a:lnTo>
                    <a:pt x="1555200" y="3344400"/>
                  </a:lnTo>
                  <a:lnTo>
                    <a:pt x="0" y="3344400"/>
                  </a:lnTo>
                  <a:lnTo>
                    <a:pt x="0" y="3306300"/>
                  </a:lnTo>
                  <a:lnTo>
                    <a:pt x="1517100" y="3306300"/>
                  </a:lnTo>
                  <a:close/>
                </a:path>
              </a:pathLst>
            </a:custGeom>
            <a:gradFill>
              <a:gsLst>
                <a:gs pos="0">
                  <a:srgbClr val="DFA87B"/>
                </a:gs>
                <a:gs pos="100000">
                  <a:srgbClr val="A76E4D"/>
                </a:gs>
              </a:gsLst>
              <a:lin ang="27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ko-KR" altLang="en-US"/>
            </a:p>
          </p:txBody>
        </p:sp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BCB71BEF-46CE-4398-A8CB-12B73A9EBDD8}"/>
                </a:ext>
              </a:extLst>
            </p:cNvPr>
            <p:cNvSpPr/>
            <p:nvPr userDrawn="1"/>
          </p:nvSpPr>
          <p:spPr>
            <a:xfrm>
              <a:off x="0" y="0"/>
              <a:ext cx="1193800" cy="2984500"/>
            </a:xfrm>
            <a:prstGeom prst="rect">
              <a:avLst/>
            </a:prstGeom>
            <a:gradFill>
              <a:gsLst>
                <a:gs pos="0">
                  <a:srgbClr val="DFA87B"/>
                </a:gs>
                <a:gs pos="100000">
                  <a:srgbClr val="A76E4D"/>
                </a:gs>
              </a:gsLst>
              <a:lin ang="27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ko-KR" altLang="en-US"/>
            </a:p>
          </p:txBody>
        </p:sp>
      </p:grpSp>
      <p:pic>
        <p:nvPicPr>
          <p:cNvPr id="8" name="그래픽 7">
            <a:extLst>
              <a:ext uri="{FF2B5EF4-FFF2-40B4-BE49-F238E27FC236}">
                <a16:creationId xmlns:a16="http://schemas.microsoft.com/office/drawing/2014/main" id="{EC30C388-0BCE-4768-9AB9-450D74B9C6E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V="1">
            <a:off x="376380" y="5127741"/>
            <a:ext cx="523140" cy="1321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904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A203B048-F304-409B-95C7-B65B48496D4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17825" y="355600"/>
            <a:ext cx="1885950" cy="142875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24AC03AB-2AAC-45E3-B02E-E45A5624FA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87434" b="29953"/>
          <a:stretch/>
        </p:blipFill>
        <p:spPr>
          <a:xfrm rot="16200000">
            <a:off x="11408245" y="261239"/>
            <a:ext cx="65738" cy="925322"/>
          </a:xfrm>
          <a:prstGeom prst="rect">
            <a:avLst/>
          </a:prstGeom>
        </p:spPr>
      </p:pic>
      <p:grpSp>
        <p:nvGrpSpPr>
          <p:cNvPr id="8" name="그룹 7">
            <a:extLst>
              <a:ext uri="{FF2B5EF4-FFF2-40B4-BE49-F238E27FC236}">
                <a16:creationId xmlns:a16="http://schemas.microsoft.com/office/drawing/2014/main" id="{CB41A3DB-D0BA-4ED2-9307-694A8CD109F5}"/>
              </a:ext>
            </a:extLst>
          </p:cNvPr>
          <p:cNvGrpSpPr/>
          <p:nvPr userDrawn="1"/>
        </p:nvGrpSpPr>
        <p:grpSpPr>
          <a:xfrm rot="16200000">
            <a:off x="-3" y="5194296"/>
            <a:ext cx="1663703" cy="1663703"/>
            <a:chOff x="-4" y="0"/>
            <a:chExt cx="2590803" cy="2590803"/>
          </a:xfrm>
        </p:grpSpPr>
        <p:pic>
          <p:nvPicPr>
            <p:cNvPr id="9" name="그래픽 8">
              <a:extLst>
                <a:ext uri="{FF2B5EF4-FFF2-40B4-BE49-F238E27FC236}">
                  <a16:creationId xmlns:a16="http://schemas.microsoft.com/office/drawing/2014/main" id="{C989117C-BBF8-4A1B-AC1F-8DF723B09EE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r="50000" b="50000"/>
            <a:stretch/>
          </p:blipFill>
          <p:spPr>
            <a:xfrm rot="10800000">
              <a:off x="-4" y="0"/>
              <a:ext cx="2590803" cy="2590803"/>
            </a:xfrm>
            <a:prstGeom prst="rect">
              <a:avLst/>
            </a:prstGeom>
          </p:spPr>
        </p:pic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3FCBECB4-D065-4B1E-AD87-2F476018B470}"/>
                </a:ext>
              </a:extLst>
            </p:cNvPr>
            <p:cNvSpPr/>
            <p:nvPr userDrawn="1"/>
          </p:nvSpPr>
          <p:spPr>
            <a:xfrm rot="10800000" flipH="1">
              <a:off x="0" y="0"/>
              <a:ext cx="1517650" cy="1517650"/>
            </a:xfrm>
            <a:custGeom>
              <a:avLst/>
              <a:gdLst>
                <a:gd name="connsiteX0" fmla="*/ 0 w 1517650"/>
                <a:gd name="connsiteY0" fmla="*/ 0 h 1517650"/>
                <a:gd name="connsiteX1" fmla="*/ 1517650 w 1517650"/>
                <a:gd name="connsiteY1" fmla="*/ 1517650 h 1517650"/>
                <a:gd name="connsiteX2" fmla="*/ 0 w 1517650"/>
                <a:gd name="connsiteY2" fmla="*/ 1517650 h 1517650"/>
                <a:gd name="connsiteX3" fmla="*/ 0 w 1517650"/>
                <a:gd name="connsiteY3" fmla="*/ 0 h 151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17650" h="1517650">
                  <a:moveTo>
                    <a:pt x="0" y="0"/>
                  </a:moveTo>
                  <a:cubicBezTo>
                    <a:pt x="838175" y="0"/>
                    <a:pt x="1517650" y="679475"/>
                    <a:pt x="1517650" y="1517650"/>
                  </a:cubicBezTo>
                  <a:lnTo>
                    <a:pt x="0" y="151765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DFA87B"/>
                </a:gs>
                <a:gs pos="100000">
                  <a:srgbClr val="A76E4D"/>
                </a:gs>
              </a:gsLst>
              <a:lin ang="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ko-KR" altLang="en-US"/>
            </a:p>
          </p:txBody>
        </p:sp>
      </p:grp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35D3C26D-906E-4133-A1F9-83AC3E01B88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86660" y="3314700"/>
            <a:ext cx="3929840" cy="222804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310630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78DEF8C1-FBA3-456A-9A9E-FB68EDE0ADBE}"/>
              </a:ext>
            </a:extLst>
          </p:cNvPr>
          <p:cNvGrpSpPr/>
          <p:nvPr userDrawn="1"/>
        </p:nvGrpSpPr>
        <p:grpSpPr>
          <a:xfrm rot="5400000" flipH="1" flipV="1">
            <a:off x="343114" y="5918411"/>
            <a:ext cx="596477" cy="1282701"/>
            <a:chOff x="0" y="0"/>
            <a:chExt cx="1555200" cy="3344400"/>
          </a:xfrm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BD2E920-6C37-465E-9250-428492A5C55E}"/>
                </a:ext>
              </a:extLst>
            </p:cNvPr>
            <p:cNvSpPr/>
            <p:nvPr userDrawn="1"/>
          </p:nvSpPr>
          <p:spPr>
            <a:xfrm>
              <a:off x="0" y="0"/>
              <a:ext cx="1555200" cy="3344400"/>
            </a:xfrm>
            <a:custGeom>
              <a:avLst/>
              <a:gdLst>
                <a:gd name="connsiteX0" fmla="*/ 1517100 w 1555200"/>
                <a:gd name="connsiteY0" fmla="*/ 0 h 3344400"/>
                <a:gd name="connsiteX1" fmla="*/ 1555200 w 1555200"/>
                <a:gd name="connsiteY1" fmla="*/ 0 h 3344400"/>
                <a:gd name="connsiteX2" fmla="*/ 1555200 w 1555200"/>
                <a:gd name="connsiteY2" fmla="*/ 3344400 h 3344400"/>
                <a:gd name="connsiteX3" fmla="*/ 0 w 1555200"/>
                <a:gd name="connsiteY3" fmla="*/ 3344400 h 3344400"/>
                <a:gd name="connsiteX4" fmla="*/ 0 w 1555200"/>
                <a:gd name="connsiteY4" fmla="*/ 3306300 h 3344400"/>
                <a:gd name="connsiteX5" fmla="*/ 1517100 w 1555200"/>
                <a:gd name="connsiteY5" fmla="*/ 3306300 h 334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5200" h="3344400">
                  <a:moveTo>
                    <a:pt x="1517100" y="0"/>
                  </a:moveTo>
                  <a:lnTo>
                    <a:pt x="1555200" y="0"/>
                  </a:lnTo>
                  <a:lnTo>
                    <a:pt x="1555200" y="3344400"/>
                  </a:lnTo>
                  <a:lnTo>
                    <a:pt x="0" y="3344400"/>
                  </a:lnTo>
                  <a:lnTo>
                    <a:pt x="0" y="3306300"/>
                  </a:lnTo>
                  <a:lnTo>
                    <a:pt x="1517100" y="3306300"/>
                  </a:lnTo>
                  <a:close/>
                </a:path>
              </a:pathLst>
            </a:custGeom>
            <a:gradFill>
              <a:gsLst>
                <a:gs pos="0">
                  <a:srgbClr val="DFA87B"/>
                </a:gs>
                <a:gs pos="100000">
                  <a:srgbClr val="A76E4D"/>
                </a:gs>
              </a:gsLst>
              <a:lin ang="27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ko-KR" altLang="en-US"/>
            </a:p>
          </p:txBody>
        </p:sp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895599AC-0C66-4142-B230-45C2989A6385}"/>
                </a:ext>
              </a:extLst>
            </p:cNvPr>
            <p:cNvSpPr/>
            <p:nvPr userDrawn="1"/>
          </p:nvSpPr>
          <p:spPr>
            <a:xfrm>
              <a:off x="0" y="0"/>
              <a:ext cx="1193800" cy="2984500"/>
            </a:xfrm>
            <a:prstGeom prst="rect">
              <a:avLst/>
            </a:prstGeom>
            <a:gradFill>
              <a:gsLst>
                <a:gs pos="0">
                  <a:srgbClr val="DFA87B"/>
                </a:gs>
                <a:gs pos="100000">
                  <a:srgbClr val="A76E4D"/>
                </a:gs>
              </a:gsLst>
              <a:lin ang="27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ko-KR" altLang="en-US"/>
            </a:p>
          </p:txBody>
        </p:sp>
      </p:grpSp>
      <p:pic>
        <p:nvPicPr>
          <p:cNvPr id="8" name="그래픽 7">
            <a:extLst>
              <a:ext uri="{FF2B5EF4-FFF2-40B4-BE49-F238E27FC236}">
                <a16:creationId xmlns:a16="http://schemas.microsoft.com/office/drawing/2014/main" id="{6E3BE542-E154-40F1-8AD0-D36C97D4E5D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V="1">
            <a:off x="262080" y="5242575"/>
            <a:ext cx="523140" cy="1321023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293493CE-C69E-4547-8949-0FE947230C7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17825" y="355600"/>
            <a:ext cx="1885950" cy="14287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A758AF03-EFCD-46BF-B305-B6D1B97F6C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87434" b="29953"/>
          <a:stretch/>
        </p:blipFill>
        <p:spPr>
          <a:xfrm rot="16200000">
            <a:off x="11408245" y="261239"/>
            <a:ext cx="65738" cy="92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6535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E32666BE-F9C1-46B3-AC72-34C9BD92558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38883" y="1893366"/>
            <a:ext cx="3228740" cy="3239006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래픽 6">
            <a:extLst>
              <a:ext uri="{FF2B5EF4-FFF2-40B4-BE49-F238E27FC236}">
                <a16:creationId xmlns:a16="http://schemas.microsoft.com/office/drawing/2014/main" id="{E01A7960-5DA3-48D1-8C25-D833D2E6E6C0}"/>
              </a:ext>
            </a:extLst>
          </p:cNvPr>
          <p:cNvSpPr/>
          <p:nvPr userDrawn="1"/>
        </p:nvSpPr>
        <p:spPr>
          <a:xfrm>
            <a:off x="300953" y="0"/>
            <a:ext cx="284494" cy="1470961"/>
          </a:xfrm>
          <a:custGeom>
            <a:avLst/>
            <a:gdLst>
              <a:gd name="connsiteX0" fmla="*/ 419100 w 838200"/>
              <a:gd name="connsiteY0" fmla="*/ 4335875 h 4333875"/>
              <a:gd name="connsiteX1" fmla="*/ 7144 w 838200"/>
              <a:gd name="connsiteY1" fmla="*/ 3923919 h 4333875"/>
              <a:gd name="connsiteX2" fmla="*/ 7144 w 838200"/>
              <a:gd name="connsiteY2" fmla="*/ 7144 h 4333875"/>
              <a:gd name="connsiteX3" fmla="*/ 42291 w 838200"/>
              <a:gd name="connsiteY3" fmla="*/ 7144 h 4333875"/>
              <a:gd name="connsiteX4" fmla="*/ 42291 w 838200"/>
              <a:gd name="connsiteY4" fmla="*/ 3923919 h 4333875"/>
              <a:gd name="connsiteX5" fmla="*/ 419100 w 838200"/>
              <a:gd name="connsiteY5" fmla="*/ 4300728 h 4333875"/>
              <a:gd name="connsiteX6" fmla="*/ 795909 w 838200"/>
              <a:gd name="connsiteY6" fmla="*/ 3923919 h 4333875"/>
              <a:gd name="connsiteX7" fmla="*/ 795909 w 838200"/>
              <a:gd name="connsiteY7" fmla="*/ 7144 h 4333875"/>
              <a:gd name="connsiteX8" fmla="*/ 831056 w 838200"/>
              <a:gd name="connsiteY8" fmla="*/ 7144 h 4333875"/>
              <a:gd name="connsiteX9" fmla="*/ 831056 w 838200"/>
              <a:gd name="connsiteY9" fmla="*/ 3923919 h 4333875"/>
              <a:gd name="connsiteX10" fmla="*/ 419100 w 838200"/>
              <a:gd name="connsiteY10" fmla="*/ 4335875 h 433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38200" h="4333875">
                <a:moveTo>
                  <a:pt x="419100" y="4335875"/>
                </a:moveTo>
                <a:cubicBezTo>
                  <a:pt x="191929" y="4335875"/>
                  <a:pt x="7144" y="4151090"/>
                  <a:pt x="7144" y="3923919"/>
                </a:cubicBezTo>
                <a:lnTo>
                  <a:pt x="7144" y="7144"/>
                </a:lnTo>
                <a:lnTo>
                  <a:pt x="42291" y="7144"/>
                </a:lnTo>
                <a:lnTo>
                  <a:pt x="42291" y="3923919"/>
                </a:lnTo>
                <a:cubicBezTo>
                  <a:pt x="42291" y="4131755"/>
                  <a:pt x="211360" y="4300728"/>
                  <a:pt x="419100" y="4300728"/>
                </a:cubicBezTo>
                <a:cubicBezTo>
                  <a:pt x="626840" y="4300728"/>
                  <a:pt x="795909" y="4131659"/>
                  <a:pt x="795909" y="3923919"/>
                </a:cubicBezTo>
                <a:lnTo>
                  <a:pt x="795909" y="7144"/>
                </a:lnTo>
                <a:lnTo>
                  <a:pt x="831056" y="7144"/>
                </a:lnTo>
                <a:lnTo>
                  <a:pt x="831056" y="3923919"/>
                </a:lnTo>
                <a:cubicBezTo>
                  <a:pt x="831056" y="4151090"/>
                  <a:pt x="646271" y="4335875"/>
                  <a:pt x="419100" y="4335875"/>
                </a:cubicBezTo>
                <a:close/>
              </a:path>
            </a:pathLst>
          </a:cu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2A0162D1-14CC-495A-9A4E-CDA073DA430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8396" y="6045200"/>
            <a:ext cx="1885950" cy="14287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29F3BBCD-D8B9-4C0C-B25D-B1E732060E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87434" b="29953"/>
          <a:stretch/>
        </p:blipFill>
        <p:spPr>
          <a:xfrm rot="16200000">
            <a:off x="1828816" y="5950839"/>
            <a:ext cx="65738" cy="92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2739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래픽 7">
            <a:extLst>
              <a:ext uri="{FF2B5EF4-FFF2-40B4-BE49-F238E27FC236}">
                <a16:creationId xmlns:a16="http://schemas.microsoft.com/office/drawing/2014/main" id="{29C7CA32-D864-4432-93F1-5F78DC85FE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" r="-842" b="50000"/>
          <a:stretch/>
        </p:blipFill>
        <p:spPr>
          <a:xfrm rot="10800000">
            <a:off x="1460453" y="-2"/>
            <a:ext cx="5225143" cy="2590803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F0B3F783-EDC1-41F1-BEA2-3BF5137858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0000" b="50000"/>
          <a:stretch/>
        </p:blipFill>
        <p:spPr>
          <a:xfrm rot="5400000">
            <a:off x="-4" y="4267198"/>
            <a:ext cx="2590803" cy="2590803"/>
          </a:xfrm>
          <a:prstGeom prst="rect">
            <a:avLst/>
          </a:prstGeom>
        </p:spPr>
      </p:pic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DC644014-B126-4EF3-800B-8276BC82DFA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0249" y="564247"/>
            <a:ext cx="4431801" cy="572950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5166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래픽 11">
            <a:extLst>
              <a:ext uri="{FF2B5EF4-FFF2-40B4-BE49-F238E27FC236}">
                <a16:creationId xmlns:a16="http://schemas.microsoft.com/office/drawing/2014/main" id="{6C3A6853-89EB-43CD-B156-73DBF80294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0000" b="50000"/>
          <a:stretch/>
        </p:blipFill>
        <p:spPr>
          <a:xfrm rot="5400000">
            <a:off x="-4" y="4267198"/>
            <a:ext cx="2590803" cy="2590803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7">
            <a:extLst>
              <a:ext uri="{FF2B5EF4-FFF2-40B4-BE49-F238E27FC236}">
                <a16:creationId xmlns:a16="http://schemas.microsoft.com/office/drawing/2014/main" id="{69F93D6E-E805-45E4-BAC5-B21857B0395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75574" y="2142445"/>
            <a:ext cx="1959655" cy="389640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7">
            <a:extLst>
              <a:ext uri="{FF2B5EF4-FFF2-40B4-BE49-F238E27FC236}">
                <a16:creationId xmlns:a16="http://schemas.microsoft.com/office/drawing/2014/main" id="{360EC6F3-BAE9-4CAF-BAD2-6D5FD4C9F2F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627" y="2142445"/>
            <a:ext cx="1959655" cy="389640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E0A6D0FA-0F2D-4334-B50C-9687ABB9A6C5}"/>
              </a:ext>
            </a:extLst>
          </p:cNvPr>
          <p:cNvGrpSpPr/>
          <p:nvPr userDrawn="1"/>
        </p:nvGrpSpPr>
        <p:grpSpPr>
          <a:xfrm rot="16200000" flipV="1">
            <a:off x="11208593" y="5874593"/>
            <a:ext cx="386150" cy="1580664"/>
            <a:chOff x="8505372" y="1698171"/>
            <a:chExt cx="386150" cy="1580664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57E6BE0F-CAB2-45C7-B555-AC176D372AFB}"/>
                </a:ext>
              </a:extLst>
            </p:cNvPr>
            <p:cNvSpPr/>
            <p:nvPr userDrawn="1"/>
          </p:nvSpPr>
          <p:spPr>
            <a:xfrm>
              <a:off x="8505372" y="1698171"/>
              <a:ext cx="386150" cy="1580664"/>
            </a:xfrm>
            <a:custGeom>
              <a:avLst/>
              <a:gdLst>
                <a:gd name="connsiteX0" fmla="*/ 367078 w 386150"/>
                <a:gd name="connsiteY0" fmla="*/ 0 h 1580664"/>
                <a:gd name="connsiteX1" fmla="*/ 386150 w 386150"/>
                <a:gd name="connsiteY1" fmla="*/ 0 h 1580664"/>
                <a:gd name="connsiteX2" fmla="*/ 386150 w 386150"/>
                <a:gd name="connsiteY2" fmla="*/ 1580664 h 1580664"/>
                <a:gd name="connsiteX3" fmla="*/ 0 w 386150"/>
                <a:gd name="connsiteY3" fmla="*/ 1580664 h 1580664"/>
                <a:gd name="connsiteX4" fmla="*/ 0 w 386150"/>
                <a:gd name="connsiteY4" fmla="*/ 1561592 h 1580664"/>
                <a:gd name="connsiteX5" fmla="*/ 367078 w 386150"/>
                <a:gd name="connsiteY5" fmla="*/ 1561592 h 158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6150" h="1580664">
                  <a:moveTo>
                    <a:pt x="367078" y="0"/>
                  </a:moveTo>
                  <a:lnTo>
                    <a:pt x="386150" y="0"/>
                  </a:lnTo>
                  <a:lnTo>
                    <a:pt x="386150" y="1580664"/>
                  </a:lnTo>
                  <a:lnTo>
                    <a:pt x="0" y="1580664"/>
                  </a:lnTo>
                  <a:lnTo>
                    <a:pt x="0" y="1561592"/>
                  </a:lnTo>
                  <a:lnTo>
                    <a:pt x="367078" y="1561592"/>
                  </a:lnTo>
                  <a:close/>
                </a:path>
              </a:pathLst>
            </a:custGeom>
            <a:gradFill>
              <a:gsLst>
                <a:gs pos="0">
                  <a:srgbClr val="DFA87B"/>
                </a:gs>
                <a:gs pos="100000">
                  <a:srgbClr val="A76E4D"/>
                </a:gs>
              </a:gsLst>
              <a:lin ang="27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ko-KR" altLang="en-US"/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C54300BD-5F08-42F7-A8CC-989086D95DE4}"/>
                </a:ext>
              </a:extLst>
            </p:cNvPr>
            <p:cNvSpPr/>
            <p:nvPr userDrawn="1"/>
          </p:nvSpPr>
          <p:spPr>
            <a:xfrm>
              <a:off x="8505372" y="1698172"/>
              <a:ext cx="290613" cy="1494001"/>
            </a:xfrm>
            <a:prstGeom prst="rect">
              <a:avLst/>
            </a:prstGeom>
            <a:gradFill>
              <a:gsLst>
                <a:gs pos="0">
                  <a:srgbClr val="DFA87B"/>
                </a:gs>
                <a:gs pos="100000">
                  <a:srgbClr val="A76E4D"/>
                </a:gs>
              </a:gsLst>
              <a:lin ang="27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ko-KR" altLang="en-US"/>
            </a:p>
          </p:txBody>
        </p:sp>
      </p:grpSp>
      <p:pic>
        <p:nvPicPr>
          <p:cNvPr id="9" name="그래픽 8">
            <a:extLst>
              <a:ext uri="{FF2B5EF4-FFF2-40B4-BE49-F238E27FC236}">
                <a16:creationId xmlns:a16="http://schemas.microsoft.com/office/drawing/2014/main" id="{DB728427-35BF-4954-969B-525B393DDC8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10977002" y="5650512"/>
            <a:ext cx="1885950" cy="142875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93D03CA8-482D-4611-9444-EA581E31B1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53319"/>
          <a:stretch/>
        </p:blipFill>
        <p:spPr>
          <a:xfrm rot="5400000">
            <a:off x="11278639" y="273947"/>
            <a:ext cx="523140" cy="61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38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래픽 5">
            <a:extLst>
              <a:ext uri="{FF2B5EF4-FFF2-40B4-BE49-F238E27FC236}">
                <a16:creationId xmlns:a16="http://schemas.microsoft.com/office/drawing/2014/main" id="{DE1ED265-89A4-4DF7-9335-84124C9AEF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0000" b="50000"/>
          <a:stretch/>
        </p:blipFill>
        <p:spPr>
          <a:xfrm rot="5400000">
            <a:off x="-4" y="4267198"/>
            <a:ext cx="2590803" cy="2590803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7">
            <a:extLst>
              <a:ext uri="{FF2B5EF4-FFF2-40B4-BE49-F238E27FC236}">
                <a16:creationId xmlns:a16="http://schemas.microsoft.com/office/drawing/2014/main" id="{EDD3D489-B1A0-4105-BD66-43CD478406E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10562" y="1571625"/>
            <a:ext cx="3668682" cy="454342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156EF013-10EE-4A63-BF15-2AE6A7ADD5B7}"/>
              </a:ext>
            </a:extLst>
          </p:cNvPr>
          <p:cNvGrpSpPr/>
          <p:nvPr userDrawn="1"/>
        </p:nvGrpSpPr>
        <p:grpSpPr>
          <a:xfrm rot="16200000" flipV="1">
            <a:off x="11208593" y="5874593"/>
            <a:ext cx="386150" cy="1580664"/>
            <a:chOff x="8505372" y="1698171"/>
            <a:chExt cx="386150" cy="1580664"/>
          </a:xfrm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720CBC62-F326-48DF-B6F9-8E87ADDBFE52}"/>
                </a:ext>
              </a:extLst>
            </p:cNvPr>
            <p:cNvSpPr/>
            <p:nvPr userDrawn="1"/>
          </p:nvSpPr>
          <p:spPr>
            <a:xfrm>
              <a:off x="8505372" y="1698171"/>
              <a:ext cx="386150" cy="1580664"/>
            </a:xfrm>
            <a:custGeom>
              <a:avLst/>
              <a:gdLst>
                <a:gd name="connsiteX0" fmla="*/ 367078 w 386150"/>
                <a:gd name="connsiteY0" fmla="*/ 0 h 1580664"/>
                <a:gd name="connsiteX1" fmla="*/ 386150 w 386150"/>
                <a:gd name="connsiteY1" fmla="*/ 0 h 1580664"/>
                <a:gd name="connsiteX2" fmla="*/ 386150 w 386150"/>
                <a:gd name="connsiteY2" fmla="*/ 1580664 h 1580664"/>
                <a:gd name="connsiteX3" fmla="*/ 0 w 386150"/>
                <a:gd name="connsiteY3" fmla="*/ 1580664 h 1580664"/>
                <a:gd name="connsiteX4" fmla="*/ 0 w 386150"/>
                <a:gd name="connsiteY4" fmla="*/ 1561592 h 1580664"/>
                <a:gd name="connsiteX5" fmla="*/ 367078 w 386150"/>
                <a:gd name="connsiteY5" fmla="*/ 1561592 h 158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6150" h="1580664">
                  <a:moveTo>
                    <a:pt x="367078" y="0"/>
                  </a:moveTo>
                  <a:lnTo>
                    <a:pt x="386150" y="0"/>
                  </a:lnTo>
                  <a:lnTo>
                    <a:pt x="386150" y="1580664"/>
                  </a:lnTo>
                  <a:lnTo>
                    <a:pt x="0" y="1580664"/>
                  </a:lnTo>
                  <a:lnTo>
                    <a:pt x="0" y="1561592"/>
                  </a:lnTo>
                  <a:lnTo>
                    <a:pt x="367078" y="1561592"/>
                  </a:lnTo>
                  <a:close/>
                </a:path>
              </a:pathLst>
            </a:custGeom>
            <a:gradFill>
              <a:gsLst>
                <a:gs pos="0">
                  <a:srgbClr val="DFA87B"/>
                </a:gs>
                <a:gs pos="100000">
                  <a:srgbClr val="A76E4D"/>
                </a:gs>
              </a:gsLst>
              <a:lin ang="27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ko-KR" altLang="en-US"/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3F1337F9-17AA-4A15-8FDE-B061E2C500DD}"/>
                </a:ext>
              </a:extLst>
            </p:cNvPr>
            <p:cNvSpPr/>
            <p:nvPr userDrawn="1"/>
          </p:nvSpPr>
          <p:spPr>
            <a:xfrm>
              <a:off x="8505372" y="1698172"/>
              <a:ext cx="290613" cy="1494001"/>
            </a:xfrm>
            <a:prstGeom prst="rect">
              <a:avLst/>
            </a:prstGeom>
            <a:gradFill>
              <a:gsLst>
                <a:gs pos="0">
                  <a:srgbClr val="DFA87B"/>
                </a:gs>
                <a:gs pos="100000">
                  <a:srgbClr val="A76E4D"/>
                </a:gs>
              </a:gsLst>
              <a:lin ang="27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ko-KR" altLang="en-US"/>
            </a:p>
          </p:txBody>
        </p:sp>
      </p:grpSp>
      <p:pic>
        <p:nvPicPr>
          <p:cNvPr id="10" name="그래픽 9">
            <a:extLst>
              <a:ext uri="{FF2B5EF4-FFF2-40B4-BE49-F238E27FC236}">
                <a16:creationId xmlns:a16="http://schemas.microsoft.com/office/drawing/2014/main" id="{14951591-707A-49AE-A7EB-C87516373BA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10977002" y="5650512"/>
            <a:ext cx="1885950" cy="142875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EB863069-A3C4-45E7-B5AC-2AFB1DFEA5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53319"/>
          <a:stretch/>
        </p:blipFill>
        <p:spPr>
          <a:xfrm rot="5400000">
            <a:off x="11278639" y="273947"/>
            <a:ext cx="523140" cy="61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302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래픽 5">
            <a:extLst>
              <a:ext uri="{FF2B5EF4-FFF2-40B4-BE49-F238E27FC236}">
                <a16:creationId xmlns:a16="http://schemas.microsoft.com/office/drawing/2014/main" id="{3CDAA9A1-55AB-45EE-9FD6-63F1F928C9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0000" b="50000"/>
          <a:stretch/>
        </p:blipFill>
        <p:spPr>
          <a:xfrm rot="5400000">
            <a:off x="-4" y="4267198"/>
            <a:ext cx="2590803" cy="2590803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7">
            <a:extLst>
              <a:ext uri="{FF2B5EF4-FFF2-40B4-BE49-F238E27FC236}">
                <a16:creationId xmlns:a16="http://schemas.microsoft.com/office/drawing/2014/main" id="{FADCDAB8-3728-4492-8028-8BADACBE885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7611" y="1419226"/>
            <a:ext cx="6290413" cy="3657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C3C838A1-6750-4FB7-B7E0-FECE4623446D}"/>
              </a:ext>
            </a:extLst>
          </p:cNvPr>
          <p:cNvGrpSpPr/>
          <p:nvPr userDrawn="1"/>
        </p:nvGrpSpPr>
        <p:grpSpPr>
          <a:xfrm rot="16200000" flipV="1">
            <a:off x="11208593" y="5874593"/>
            <a:ext cx="386150" cy="1580664"/>
            <a:chOff x="8505372" y="1698171"/>
            <a:chExt cx="386150" cy="1580664"/>
          </a:xfrm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E4F127B-3B21-43A2-9260-5B05BBA9FAEF}"/>
                </a:ext>
              </a:extLst>
            </p:cNvPr>
            <p:cNvSpPr/>
            <p:nvPr userDrawn="1"/>
          </p:nvSpPr>
          <p:spPr>
            <a:xfrm>
              <a:off x="8505372" y="1698171"/>
              <a:ext cx="386150" cy="1580664"/>
            </a:xfrm>
            <a:custGeom>
              <a:avLst/>
              <a:gdLst>
                <a:gd name="connsiteX0" fmla="*/ 367078 w 386150"/>
                <a:gd name="connsiteY0" fmla="*/ 0 h 1580664"/>
                <a:gd name="connsiteX1" fmla="*/ 386150 w 386150"/>
                <a:gd name="connsiteY1" fmla="*/ 0 h 1580664"/>
                <a:gd name="connsiteX2" fmla="*/ 386150 w 386150"/>
                <a:gd name="connsiteY2" fmla="*/ 1580664 h 1580664"/>
                <a:gd name="connsiteX3" fmla="*/ 0 w 386150"/>
                <a:gd name="connsiteY3" fmla="*/ 1580664 h 1580664"/>
                <a:gd name="connsiteX4" fmla="*/ 0 w 386150"/>
                <a:gd name="connsiteY4" fmla="*/ 1561592 h 1580664"/>
                <a:gd name="connsiteX5" fmla="*/ 367078 w 386150"/>
                <a:gd name="connsiteY5" fmla="*/ 1561592 h 158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6150" h="1580664">
                  <a:moveTo>
                    <a:pt x="367078" y="0"/>
                  </a:moveTo>
                  <a:lnTo>
                    <a:pt x="386150" y="0"/>
                  </a:lnTo>
                  <a:lnTo>
                    <a:pt x="386150" y="1580664"/>
                  </a:lnTo>
                  <a:lnTo>
                    <a:pt x="0" y="1580664"/>
                  </a:lnTo>
                  <a:lnTo>
                    <a:pt x="0" y="1561592"/>
                  </a:lnTo>
                  <a:lnTo>
                    <a:pt x="367078" y="1561592"/>
                  </a:lnTo>
                  <a:close/>
                </a:path>
              </a:pathLst>
            </a:custGeom>
            <a:gradFill>
              <a:gsLst>
                <a:gs pos="0">
                  <a:srgbClr val="DFA87B"/>
                </a:gs>
                <a:gs pos="100000">
                  <a:srgbClr val="A76E4D"/>
                </a:gs>
              </a:gsLst>
              <a:lin ang="27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ko-KR" altLang="en-US"/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A9FC58B6-4703-4F45-B1A2-1C07C33BBCD8}"/>
                </a:ext>
              </a:extLst>
            </p:cNvPr>
            <p:cNvSpPr/>
            <p:nvPr userDrawn="1"/>
          </p:nvSpPr>
          <p:spPr>
            <a:xfrm>
              <a:off x="8505372" y="1698172"/>
              <a:ext cx="290613" cy="1494001"/>
            </a:xfrm>
            <a:prstGeom prst="rect">
              <a:avLst/>
            </a:prstGeom>
            <a:gradFill>
              <a:gsLst>
                <a:gs pos="0">
                  <a:srgbClr val="DFA87B"/>
                </a:gs>
                <a:gs pos="100000">
                  <a:srgbClr val="A76E4D"/>
                </a:gs>
              </a:gsLst>
              <a:lin ang="27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ko-KR" altLang="en-US"/>
            </a:p>
          </p:txBody>
        </p:sp>
      </p:grpSp>
      <p:pic>
        <p:nvPicPr>
          <p:cNvPr id="10" name="그래픽 9">
            <a:extLst>
              <a:ext uri="{FF2B5EF4-FFF2-40B4-BE49-F238E27FC236}">
                <a16:creationId xmlns:a16="http://schemas.microsoft.com/office/drawing/2014/main" id="{ED323C14-05EC-473D-99EF-5E646C56AC9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10977002" y="5650512"/>
            <a:ext cx="1885950" cy="142875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BD07C039-019B-4DED-817B-7A0561F29D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53319"/>
          <a:stretch/>
        </p:blipFill>
        <p:spPr>
          <a:xfrm rot="5400000">
            <a:off x="11278639" y="273947"/>
            <a:ext cx="523140" cy="61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7279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EEF5A4D1-7ED4-4FE2-ABCE-FA1CDA47C818}"/>
              </a:ext>
            </a:extLst>
          </p:cNvPr>
          <p:cNvSpPr/>
          <p:nvPr userDrawn="1"/>
        </p:nvSpPr>
        <p:spPr>
          <a:xfrm>
            <a:off x="0" y="5340350"/>
            <a:ext cx="1517650" cy="1517650"/>
          </a:xfrm>
          <a:custGeom>
            <a:avLst/>
            <a:gdLst>
              <a:gd name="connsiteX0" fmla="*/ 0 w 1517650"/>
              <a:gd name="connsiteY0" fmla="*/ 0 h 1517650"/>
              <a:gd name="connsiteX1" fmla="*/ 1517650 w 1517650"/>
              <a:gd name="connsiteY1" fmla="*/ 1517650 h 1517650"/>
              <a:gd name="connsiteX2" fmla="*/ 0 w 1517650"/>
              <a:gd name="connsiteY2" fmla="*/ 1517650 h 1517650"/>
              <a:gd name="connsiteX3" fmla="*/ 0 w 1517650"/>
              <a:gd name="connsiteY3" fmla="*/ 0 h 151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7650" h="1517650">
                <a:moveTo>
                  <a:pt x="0" y="0"/>
                </a:moveTo>
                <a:cubicBezTo>
                  <a:pt x="838175" y="0"/>
                  <a:pt x="1517650" y="679475"/>
                  <a:pt x="1517650" y="1517650"/>
                </a:cubicBezTo>
                <a:lnTo>
                  <a:pt x="0" y="151765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29B8DFF6-8BC3-4341-9370-919C9D04FC1E}"/>
              </a:ext>
            </a:extLst>
          </p:cNvPr>
          <p:cNvSpPr/>
          <p:nvPr userDrawn="1"/>
        </p:nvSpPr>
        <p:spPr>
          <a:xfrm>
            <a:off x="0" y="5010150"/>
            <a:ext cx="1847850" cy="1847850"/>
          </a:xfrm>
          <a:custGeom>
            <a:avLst/>
            <a:gdLst>
              <a:gd name="connsiteX0" fmla="*/ 0 w 1847850"/>
              <a:gd name="connsiteY0" fmla="*/ 0 h 1847850"/>
              <a:gd name="connsiteX1" fmla="*/ 1847850 w 1847850"/>
              <a:gd name="connsiteY1" fmla="*/ 1847850 h 1847850"/>
              <a:gd name="connsiteX2" fmla="*/ 1830406 w 1847850"/>
              <a:gd name="connsiteY2" fmla="*/ 1847850 h 1847850"/>
              <a:gd name="connsiteX3" fmla="*/ 0 w 1847850"/>
              <a:gd name="connsiteY3" fmla="*/ 17444 h 184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7850" h="1847850">
                <a:moveTo>
                  <a:pt x="0" y="0"/>
                </a:moveTo>
                <a:cubicBezTo>
                  <a:pt x="1020539" y="0"/>
                  <a:pt x="1847850" y="827311"/>
                  <a:pt x="1847850" y="1847850"/>
                </a:cubicBezTo>
                <a:lnTo>
                  <a:pt x="1830406" y="1847850"/>
                </a:lnTo>
                <a:cubicBezTo>
                  <a:pt x="1830406" y="836945"/>
                  <a:pt x="1010905" y="17444"/>
                  <a:pt x="0" y="17444"/>
                </a:cubicBezTo>
                <a:close/>
              </a:path>
            </a:pathLst>
          </a:cu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6292105F-A689-45F4-8123-CA7F48C71F0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 flipH="1">
            <a:off x="2374217" y="4621757"/>
            <a:ext cx="142875" cy="337185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299B876A-A553-4E40-ACB5-6EBE7ACB4B0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364103" y="334483"/>
            <a:ext cx="523140" cy="1321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573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7933E246-CB10-4DDE-B5A0-0BEB794B615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4025" y="3429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A37BDA72-46B9-4412-9A97-4A4B451E79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50000" b="50000"/>
          <a:stretch/>
        </p:blipFill>
        <p:spPr>
          <a:xfrm rot="5400000">
            <a:off x="-1" y="4707481"/>
            <a:ext cx="2150519" cy="2150519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32E654B5-7595-464B-915C-B92A63A0211B}"/>
              </a:ext>
            </a:extLst>
          </p:cNvPr>
          <p:cNvSpPr/>
          <p:nvPr userDrawn="1"/>
        </p:nvSpPr>
        <p:spPr>
          <a:xfrm>
            <a:off x="1075258" y="4178300"/>
            <a:ext cx="296342" cy="2679700"/>
          </a:xfrm>
          <a:prstGeom prst="rect">
            <a:avLst/>
          </a:pr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4B7B0A93-8C99-4445-A25F-152274299B98}"/>
              </a:ext>
            </a:extLst>
          </p:cNvPr>
          <p:cNvSpPr/>
          <p:nvPr userDrawn="1"/>
        </p:nvSpPr>
        <p:spPr>
          <a:xfrm>
            <a:off x="11077787" y="-1"/>
            <a:ext cx="288204" cy="1384301"/>
          </a:xfrm>
          <a:custGeom>
            <a:avLst/>
            <a:gdLst>
              <a:gd name="connsiteX0" fmla="*/ 0 w 338441"/>
              <a:gd name="connsiteY0" fmla="*/ 0 h 1625600"/>
              <a:gd name="connsiteX1" fmla="*/ 13500 w 338441"/>
              <a:gd name="connsiteY1" fmla="*/ 0 h 1625600"/>
              <a:gd name="connsiteX2" fmla="*/ 13500 w 338441"/>
              <a:gd name="connsiteY2" fmla="*/ 1612100 h 1625600"/>
              <a:gd name="connsiteX3" fmla="*/ 324941 w 338441"/>
              <a:gd name="connsiteY3" fmla="*/ 1612100 h 1625600"/>
              <a:gd name="connsiteX4" fmla="*/ 324941 w 338441"/>
              <a:gd name="connsiteY4" fmla="*/ 0 h 1625600"/>
              <a:gd name="connsiteX5" fmla="*/ 338441 w 338441"/>
              <a:gd name="connsiteY5" fmla="*/ 0 h 1625600"/>
              <a:gd name="connsiteX6" fmla="*/ 338441 w 338441"/>
              <a:gd name="connsiteY6" fmla="*/ 1625600 h 1625600"/>
              <a:gd name="connsiteX7" fmla="*/ 0 w 338441"/>
              <a:gd name="connsiteY7" fmla="*/ 1625600 h 162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8441" h="1625600">
                <a:moveTo>
                  <a:pt x="0" y="0"/>
                </a:moveTo>
                <a:lnTo>
                  <a:pt x="13500" y="0"/>
                </a:lnTo>
                <a:lnTo>
                  <a:pt x="13500" y="1612100"/>
                </a:lnTo>
                <a:lnTo>
                  <a:pt x="324941" y="1612100"/>
                </a:lnTo>
                <a:lnTo>
                  <a:pt x="324941" y="0"/>
                </a:lnTo>
                <a:lnTo>
                  <a:pt x="338441" y="0"/>
                </a:lnTo>
                <a:lnTo>
                  <a:pt x="338441" y="1625600"/>
                </a:lnTo>
                <a:lnTo>
                  <a:pt x="0" y="1625600"/>
                </a:lnTo>
                <a:close/>
              </a:path>
            </a:pathLst>
          </a:cu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67583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FFE105EB-2937-4B3D-846B-FFBBFCDE4316}"/>
              </a:ext>
            </a:extLst>
          </p:cNvPr>
          <p:cNvSpPr/>
          <p:nvPr userDrawn="1"/>
        </p:nvSpPr>
        <p:spPr>
          <a:xfrm flipH="1">
            <a:off x="10674350" y="5340350"/>
            <a:ext cx="1517650" cy="1517650"/>
          </a:xfrm>
          <a:custGeom>
            <a:avLst/>
            <a:gdLst>
              <a:gd name="connsiteX0" fmla="*/ 0 w 1517650"/>
              <a:gd name="connsiteY0" fmla="*/ 0 h 1517650"/>
              <a:gd name="connsiteX1" fmla="*/ 1517650 w 1517650"/>
              <a:gd name="connsiteY1" fmla="*/ 1517650 h 1517650"/>
              <a:gd name="connsiteX2" fmla="*/ 0 w 1517650"/>
              <a:gd name="connsiteY2" fmla="*/ 1517650 h 1517650"/>
              <a:gd name="connsiteX3" fmla="*/ 0 w 1517650"/>
              <a:gd name="connsiteY3" fmla="*/ 0 h 151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7650" h="1517650">
                <a:moveTo>
                  <a:pt x="0" y="0"/>
                </a:moveTo>
                <a:cubicBezTo>
                  <a:pt x="838175" y="0"/>
                  <a:pt x="1517650" y="679475"/>
                  <a:pt x="1517650" y="1517650"/>
                </a:cubicBezTo>
                <a:lnTo>
                  <a:pt x="0" y="151765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416F4646-8E6B-4CBE-B95D-7DB9197ECF3E}"/>
              </a:ext>
            </a:extLst>
          </p:cNvPr>
          <p:cNvSpPr/>
          <p:nvPr userDrawn="1"/>
        </p:nvSpPr>
        <p:spPr>
          <a:xfrm flipH="1">
            <a:off x="10344150" y="5010150"/>
            <a:ext cx="1847850" cy="1847850"/>
          </a:xfrm>
          <a:custGeom>
            <a:avLst/>
            <a:gdLst>
              <a:gd name="connsiteX0" fmla="*/ 0 w 1847850"/>
              <a:gd name="connsiteY0" fmla="*/ 0 h 1847850"/>
              <a:gd name="connsiteX1" fmla="*/ 1847850 w 1847850"/>
              <a:gd name="connsiteY1" fmla="*/ 1847850 h 1847850"/>
              <a:gd name="connsiteX2" fmla="*/ 1830406 w 1847850"/>
              <a:gd name="connsiteY2" fmla="*/ 1847850 h 1847850"/>
              <a:gd name="connsiteX3" fmla="*/ 0 w 1847850"/>
              <a:gd name="connsiteY3" fmla="*/ 17444 h 184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7850" h="1847850">
                <a:moveTo>
                  <a:pt x="0" y="0"/>
                </a:moveTo>
                <a:cubicBezTo>
                  <a:pt x="1020539" y="0"/>
                  <a:pt x="1847850" y="827311"/>
                  <a:pt x="1847850" y="1847850"/>
                </a:cubicBezTo>
                <a:lnTo>
                  <a:pt x="1830406" y="1847850"/>
                </a:lnTo>
                <a:cubicBezTo>
                  <a:pt x="1830406" y="836945"/>
                  <a:pt x="1010905" y="17444"/>
                  <a:pt x="0" y="17444"/>
                </a:cubicBezTo>
                <a:close/>
              </a:path>
            </a:pathLst>
          </a:cu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BB0F6EDE-C9A3-4FA2-9629-6FD8FD106C3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 flipH="1">
            <a:off x="9675813" y="4818200"/>
            <a:ext cx="142875" cy="337185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90796F0-13BA-4018-8271-538F53D79A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87434" b="29953"/>
          <a:stretch/>
        </p:blipFill>
        <p:spPr>
          <a:xfrm rot="16200000">
            <a:off x="8548766" y="5834758"/>
            <a:ext cx="65738" cy="925322"/>
          </a:xfrm>
          <a:prstGeom prst="rect">
            <a:avLst/>
          </a:prstGeom>
        </p:spPr>
      </p:pic>
      <p:grpSp>
        <p:nvGrpSpPr>
          <p:cNvPr id="11" name="그룹 10">
            <a:extLst>
              <a:ext uri="{FF2B5EF4-FFF2-40B4-BE49-F238E27FC236}">
                <a16:creationId xmlns:a16="http://schemas.microsoft.com/office/drawing/2014/main" id="{3EAE904D-1A7B-4E77-9365-98FA1D014D9D}"/>
              </a:ext>
            </a:extLst>
          </p:cNvPr>
          <p:cNvGrpSpPr/>
          <p:nvPr userDrawn="1"/>
        </p:nvGrpSpPr>
        <p:grpSpPr>
          <a:xfrm rot="16200000" flipH="1">
            <a:off x="613341" y="-613340"/>
            <a:ext cx="1066250" cy="2292931"/>
            <a:chOff x="0" y="0"/>
            <a:chExt cx="1555200" cy="3344400"/>
          </a:xfrm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8B57E92E-8E3D-4E8B-A86F-433C58F27335}"/>
                </a:ext>
              </a:extLst>
            </p:cNvPr>
            <p:cNvSpPr/>
            <p:nvPr userDrawn="1"/>
          </p:nvSpPr>
          <p:spPr>
            <a:xfrm>
              <a:off x="0" y="0"/>
              <a:ext cx="1555200" cy="3344400"/>
            </a:xfrm>
            <a:custGeom>
              <a:avLst/>
              <a:gdLst>
                <a:gd name="connsiteX0" fmla="*/ 1517100 w 1555200"/>
                <a:gd name="connsiteY0" fmla="*/ 0 h 3344400"/>
                <a:gd name="connsiteX1" fmla="*/ 1555200 w 1555200"/>
                <a:gd name="connsiteY1" fmla="*/ 0 h 3344400"/>
                <a:gd name="connsiteX2" fmla="*/ 1555200 w 1555200"/>
                <a:gd name="connsiteY2" fmla="*/ 3344400 h 3344400"/>
                <a:gd name="connsiteX3" fmla="*/ 0 w 1555200"/>
                <a:gd name="connsiteY3" fmla="*/ 3344400 h 3344400"/>
                <a:gd name="connsiteX4" fmla="*/ 0 w 1555200"/>
                <a:gd name="connsiteY4" fmla="*/ 3306300 h 3344400"/>
                <a:gd name="connsiteX5" fmla="*/ 1517100 w 1555200"/>
                <a:gd name="connsiteY5" fmla="*/ 3306300 h 334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5200" h="3344400">
                  <a:moveTo>
                    <a:pt x="1517100" y="0"/>
                  </a:moveTo>
                  <a:lnTo>
                    <a:pt x="1555200" y="0"/>
                  </a:lnTo>
                  <a:lnTo>
                    <a:pt x="1555200" y="3344400"/>
                  </a:lnTo>
                  <a:lnTo>
                    <a:pt x="0" y="3344400"/>
                  </a:lnTo>
                  <a:lnTo>
                    <a:pt x="0" y="3306300"/>
                  </a:lnTo>
                  <a:lnTo>
                    <a:pt x="1517100" y="3306300"/>
                  </a:lnTo>
                  <a:close/>
                </a:path>
              </a:pathLst>
            </a:custGeom>
            <a:gradFill>
              <a:gsLst>
                <a:gs pos="0">
                  <a:srgbClr val="DFA87B"/>
                </a:gs>
                <a:gs pos="100000">
                  <a:srgbClr val="A76E4D"/>
                </a:gs>
              </a:gsLst>
              <a:lin ang="27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ko-KR" altLang="en-US"/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E6C10BAE-65F4-4CEE-B058-B20F1F1E3181}"/>
                </a:ext>
              </a:extLst>
            </p:cNvPr>
            <p:cNvSpPr/>
            <p:nvPr userDrawn="1"/>
          </p:nvSpPr>
          <p:spPr>
            <a:xfrm>
              <a:off x="0" y="0"/>
              <a:ext cx="1193800" cy="2984500"/>
            </a:xfrm>
            <a:prstGeom prst="rect">
              <a:avLst/>
            </a:prstGeom>
            <a:gradFill>
              <a:gsLst>
                <a:gs pos="0">
                  <a:srgbClr val="DFA87B"/>
                </a:gs>
                <a:gs pos="100000">
                  <a:srgbClr val="A76E4D"/>
                </a:gs>
              </a:gsLst>
              <a:lin ang="27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ko-KR" altLang="en-US"/>
            </a:p>
          </p:txBody>
        </p:sp>
      </p:grpSp>
      <p:pic>
        <p:nvPicPr>
          <p:cNvPr id="5" name="그래픽 4">
            <a:extLst>
              <a:ext uri="{FF2B5EF4-FFF2-40B4-BE49-F238E27FC236}">
                <a16:creationId xmlns:a16="http://schemas.microsoft.com/office/drawing/2014/main" id="{ED6E0A87-1D25-4B68-8281-6F9F263D570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6380" y="409237"/>
            <a:ext cx="523140" cy="1321023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55783683-874D-4BFE-8363-3D598FD23C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50000" b="50000"/>
          <a:stretch/>
        </p:blipFill>
        <p:spPr>
          <a:xfrm rot="5400000">
            <a:off x="-3" y="5384799"/>
            <a:ext cx="1473202" cy="147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3670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래픽 8">
            <a:extLst>
              <a:ext uri="{FF2B5EF4-FFF2-40B4-BE49-F238E27FC236}">
                <a16:creationId xmlns:a16="http://schemas.microsoft.com/office/drawing/2014/main" id="{02426560-BB03-4A83-9860-023B0CBAC6BD}"/>
              </a:ext>
            </a:extLst>
          </p:cNvPr>
          <p:cNvSpPr>
            <a:spLocks noChangeAspect="1"/>
          </p:cNvSpPr>
          <p:nvPr/>
        </p:nvSpPr>
        <p:spPr>
          <a:xfrm>
            <a:off x="11486024" y="0"/>
            <a:ext cx="284772" cy="1472400"/>
          </a:xfrm>
          <a:custGeom>
            <a:avLst/>
            <a:gdLst>
              <a:gd name="connsiteX0" fmla="*/ 831056 w 838200"/>
              <a:gd name="connsiteY0" fmla="*/ 7144 h 4333875"/>
              <a:gd name="connsiteX1" fmla="*/ 831056 w 838200"/>
              <a:gd name="connsiteY1" fmla="*/ 3923919 h 4333875"/>
              <a:gd name="connsiteX2" fmla="*/ 419100 w 838200"/>
              <a:gd name="connsiteY2" fmla="*/ 4335875 h 4333875"/>
              <a:gd name="connsiteX3" fmla="*/ 7144 w 838200"/>
              <a:gd name="connsiteY3" fmla="*/ 3923919 h 4333875"/>
              <a:gd name="connsiteX4" fmla="*/ 7144 w 838200"/>
              <a:gd name="connsiteY4" fmla="*/ 7144 h 4333875"/>
              <a:gd name="connsiteX5" fmla="*/ 831056 w 838200"/>
              <a:gd name="connsiteY5" fmla="*/ 7144 h 433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8200" h="4333875">
                <a:moveTo>
                  <a:pt x="831056" y="7144"/>
                </a:moveTo>
                <a:lnTo>
                  <a:pt x="831056" y="3923919"/>
                </a:lnTo>
                <a:cubicBezTo>
                  <a:pt x="831056" y="4151090"/>
                  <a:pt x="646271" y="4335875"/>
                  <a:pt x="419100" y="4335875"/>
                </a:cubicBezTo>
                <a:cubicBezTo>
                  <a:pt x="191929" y="4335875"/>
                  <a:pt x="7144" y="4151090"/>
                  <a:pt x="7144" y="3923919"/>
                </a:cubicBezTo>
                <a:lnTo>
                  <a:pt x="7144" y="7144"/>
                </a:lnTo>
                <a:lnTo>
                  <a:pt x="831056" y="7144"/>
                </a:lnTo>
                <a:close/>
              </a:path>
            </a:pathLst>
          </a:cu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0CF0FCA-DA71-4EC8-8168-9CCE553F72E3}"/>
              </a:ext>
            </a:extLst>
          </p:cNvPr>
          <p:cNvSpPr/>
          <p:nvPr userDrawn="1"/>
        </p:nvSpPr>
        <p:spPr>
          <a:xfrm>
            <a:off x="0" y="6261100"/>
            <a:ext cx="2667000" cy="152400"/>
          </a:xfrm>
          <a:prstGeom prst="rect">
            <a:avLst/>
          </a:pr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8091EDB6-421E-4D2F-B672-6C2A53CA2AB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6380" y="4536737"/>
            <a:ext cx="523140" cy="1321023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27B6BBBF-4324-4854-B3BE-C7D410F2A9F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33000" y="190500"/>
            <a:ext cx="1885950" cy="142875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31D0039C-1002-43AB-A843-27D828DC21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87434" b="29953"/>
          <a:stretch/>
        </p:blipFill>
        <p:spPr>
          <a:xfrm rot="16200000">
            <a:off x="11423420" y="96139"/>
            <a:ext cx="65738" cy="92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2325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래픽 5">
            <a:extLst>
              <a:ext uri="{FF2B5EF4-FFF2-40B4-BE49-F238E27FC236}">
                <a16:creationId xmlns:a16="http://schemas.microsoft.com/office/drawing/2014/main" id="{70A2CA36-D6C4-46A8-BBE9-CA5E601404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0000" b="50000"/>
          <a:stretch/>
        </p:blipFill>
        <p:spPr>
          <a:xfrm rot="5400000">
            <a:off x="-4" y="4267198"/>
            <a:ext cx="2590803" cy="2590803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A2C92A2A-3A83-4A4B-9C48-13DC6B66C1A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49300" y="787400"/>
            <a:ext cx="4597400" cy="52832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C91A1D00-0A16-45A1-9293-E8BC3E279D38}"/>
              </a:ext>
            </a:extLst>
          </p:cNvPr>
          <p:cNvSpPr/>
          <p:nvPr userDrawn="1"/>
        </p:nvSpPr>
        <p:spPr>
          <a:xfrm>
            <a:off x="10299700" y="6527800"/>
            <a:ext cx="1892300" cy="330200"/>
          </a:xfrm>
          <a:custGeom>
            <a:avLst/>
            <a:gdLst>
              <a:gd name="connsiteX0" fmla="*/ 287105 w 1892300"/>
              <a:gd name="connsiteY0" fmla="*/ 0 h 330200"/>
              <a:gd name="connsiteX1" fmla="*/ 1892300 w 1892300"/>
              <a:gd name="connsiteY1" fmla="*/ 0 h 330200"/>
              <a:gd name="connsiteX2" fmla="*/ 1892300 w 1892300"/>
              <a:gd name="connsiteY2" fmla="*/ 330200 h 330200"/>
              <a:gd name="connsiteX3" fmla="*/ 8701 w 1892300"/>
              <a:gd name="connsiteY3" fmla="*/ 330200 h 330200"/>
              <a:gd name="connsiteX4" fmla="*/ 0 w 1892300"/>
              <a:gd name="connsiteY4" fmla="*/ 287105 h 330200"/>
              <a:gd name="connsiteX5" fmla="*/ 287105 w 1892300"/>
              <a:gd name="connsiteY5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92300" h="330200">
                <a:moveTo>
                  <a:pt x="287105" y="0"/>
                </a:moveTo>
                <a:lnTo>
                  <a:pt x="1892300" y="0"/>
                </a:lnTo>
                <a:lnTo>
                  <a:pt x="1892300" y="330200"/>
                </a:lnTo>
                <a:lnTo>
                  <a:pt x="8701" y="330200"/>
                </a:lnTo>
                <a:lnTo>
                  <a:pt x="0" y="287105"/>
                </a:lnTo>
                <a:cubicBezTo>
                  <a:pt x="0" y="128541"/>
                  <a:pt x="128541" y="0"/>
                  <a:pt x="287105" y="0"/>
                </a:cubicBezTo>
                <a:close/>
              </a:path>
            </a:pathLst>
          </a:cu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7633C184-061B-40A2-AAA7-5B010688FB8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430000" y="5371877"/>
            <a:ext cx="523140" cy="1321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7486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8BEB693E-4744-47A1-BA03-6C2348544447}"/>
              </a:ext>
            </a:extLst>
          </p:cNvPr>
          <p:cNvGrpSpPr/>
          <p:nvPr userDrawn="1"/>
        </p:nvGrpSpPr>
        <p:grpSpPr>
          <a:xfrm>
            <a:off x="0" y="1"/>
            <a:ext cx="778512" cy="1674162"/>
            <a:chOff x="0" y="0"/>
            <a:chExt cx="1555200" cy="3344400"/>
          </a:xfrm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CA3869B6-047A-4D96-9153-E5DFB57CBE42}"/>
                </a:ext>
              </a:extLst>
            </p:cNvPr>
            <p:cNvSpPr/>
            <p:nvPr userDrawn="1"/>
          </p:nvSpPr>
          <p:spPr>
            <a:xfrm>
              <a:off x="0" y="0"/>
              <a:ext cx="1555200" cy="3344400"/>
            </a:xfrm>
            <a:custGeom>
              <a:avLst/>
              <a:gdLst>
                <a:gd name="connsiteX0" fmla="*/ 1517100 w 1555200"/>
                <a:gd name="connsiteY0" fmla="*/ 0 h 3344400"/>
                <a:gd name="connsiteX1" fmla="*/ 1555200 w 1555200"/>
                <a:gd name="connsiteY1" fmla="*/ 0 h 3344400"/>
                <a:gd name="connsiteX2" fmla="*/ 1555200 w 1555200"/>
                <a:gd name="connsiteY2" fmla="*/ 3344400 h 3344400"/>
                <a:gd name="connsiteX3" fmla="*/ 0 w 1555200"/>
                <a:gd name="connsiteY3" fmla="*/ 3344400 h 3344400"/>
                <a:gd name="connsiteX4" fmla="*/ 0 w 1555200"/>
                <a:gd name="connsiteY4" fmla="*/ 3306300 h 3344400"/>
                <a:gd name="connsiteX5" fmla="*/ 1517100 w 1555200"/>
                <a:gd name="connsiteY5" fmla="*/ 3306300 h 334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5200" h="3344400">
                  <a:moveTo>
                    <a:pt x="1517100" y="0"/>
                  </a:moveTo>
                  <a:lnTo>
                    <a:pt x="1555200" y="0"/>
                  </a:lnTo>
                  <a:lnTo>
                    <a:pt x="1555200" y="3344400"/>
                  </a:lnTo>
                  <a:lnTo>
                    <a:pt x="0" y="3344400"/>
                  </a:lnTo>
                  <a:lnTo>
                    <a:pt x="0" y="3306300"/>
                  </a:lnTo>
                  <a:lnTo>
                    <a:pt x="1517100" y="3306300"/>
                  </a:lnTo>
                  <a:close/>
                </a:path>
              </a:pathLst>
            </a:custGeom>
            <a:gradFill>
              <a:gsLst>
                <a:gs pos="0">
                  <a:srgbClr val="DFA87B"/>
                </a:gs>
                <a:gs pos="100000">
                  <a:srgbClr val="A76E4D"/>
                </a:gs>
              </a:gsLst>
              <a:lin ang="27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ko-KR" altLang="en-US"/>
            </a:p>
          </p:txBody>
        </p:sp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08139F07-D275-4D29-8C5F-E73583D87687}"/>
                </a:ext>
              </a:extLst>
            </p:cNvPr>
            <p:cNvSpPr/>
            <p:nvPr userDrawn="1"/>
          </p:nvSpPr>
          <p:spPr>
            <a:xfrm>
              <a:off x="0" y="0"/>
              <a:ext cx="1193800" cy="2984500"/>
            </a:xfrm>
            <a:prstGeom prst="rect">
              <a:avLst/>
            </a:prstGeom>
            <a:gradFill>
              <a:gsLst>
                <a:gs pos="0">
                  <a:srgbClr val="DFA87B"/>
                </a:gs>
                <a:gs pos="100000">
                  <a:srgbClr val="A76E4D"/>
                </a:gs>
              </a:gsLst>
              <a:lin ang="27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ko-KR" altLang="en-US"/>
            </a:p>
          </p:txBody>
        </p:sp>
      </p:grpSp>
      <p:pic>
        <p:nvPicPr>
          <p:cNvPr id="8" name="그래픽 7">
            <a:extLst>
              <a:ext uri="{FF2B5EF4-FFF2-40B4-BE49-F238E27FC236}">
                <a16:creationId xmlns:a16="http://schemas.microsoft.com/office/drawing/2014/main" id="{69AEFA9A-BAEF-4EAC-BBFE-6026FD7840B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1525" y="444500"/>
            <a:ext cx="1885950" cy="142875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8BE0784F-30E2-452C-9DC5-FE8F8C0B78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87434" b="29953"/>
          <a:stretch/>
        </p:blipFill>
        <p:spPr>
          <a:xfrm rot="16200000">
            <a:off x="1641945" y="350139"/>
            <a:ext cx="65738" cy="925322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B09701BB-9868-4969-9245-50D703A60AC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00">
            <a:off x="10947400" y="5625878"/>
            <a:ext cx="523140" cy="1321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4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AA536ED4-687F-4568-BFC7-D7E52909E8A5}"/>
              </a:ext>
            </a:extLst>
          </p:cNvPr>
          <p:cNvGrpSpPr/>
          <p:nvPr userDrawn="1"/>
        </p:nvGrpSpPr>
        <p:grpSpPr>
          <a:xfrm>
            <a:off x="-3" y="1"/>
            <a:ext cx="1955800" cy="1955800"/>
            <a:chOff x="-4" y="0"/>
            <a:chExt cx="2590803" cy="2590803"/>
          </a:xfrm>
        </p:grpSpPr>
        <p:pic>
          <p:nvPicPr>
            <p:cNvPr id="6" name="그래픽 5">
              <a:extLst>
                <a:ext uri="{FF2B5EF4-FFF2-40B4-BE49-F238E27FC236}">
                  <a16:creationId xmlns:a16="http://schemas.microsoft.com/office/drawing/2014/main" id="{1296B0B5-AE3C-4B52-8D70-73E3C94310D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r="50000" b="50000"/>
            <a:stretch/>
          </p:blipFill>
          <p:spPr>
            <a:xfrm rot="10800000">
              <a:off x="-4" y="0"/>
              <a:ext cx="2590803" cy="2590803"/>
            </a:xfrm>
            <a:prstGeom prst="rect">
              <a:avLst/>
            </a:prstGeom>
          </p:spPr>
        </p:pic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DD826D-ADB8-4BB9-94CF-046CDB35169F}"/>
                </a:ext>
              </a:extLst>
            </p:cNvPr>
            <p:cNvSpPr/>
            <p:nvPr userDrawn="1"/>
          </p:nvSpPr>
          <p:spPr>
            <a:xfrm rot="10800000" flipH="1">
              <a:off x="0" y="0"/>
              <a:ext cx="1517650" cy="1517650"/>
            </a:xfrm>
            <a:custGeom>
              <a:avLst/>
              <a:gdLst>
                <a:gd name="connsiteX0" fmla="*/ 0 w 1517650"/>
                <a:gd name="connsiteY0" fmla="*/ 0 h 1517650"/>
                <a:gd name="connsiteX1" fmla="*/ 1517650 w 1517650"/>
                <a:gd name="connsiteY1" fmla="*/ 1517650 h 1517650"/>
                <a:gd name="connsiteX2" fmla="*/ 0 w 1517650"/>
                <a:gd name="connsiteY2" fmla="*/ 1517650 h 1517650"/>
                <a:gd name="connsiteX3" fmla="*/ 0 w 1517650"/>
                <a:gd name="connsiteY3" fmla="*/ 0 h 151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17650" h="1517650">
                  <a:moveTo>
                    <a:pt x="0" y="0"/>
                  </a:moveTo>
                  <a:cubicBezTo>
                    <a:pt x="838175" y="0"/>
                    <a:pt x="1517650" y="679475"/>
                    <a:pt x="1517650" y="1517650"/>
                  </a:cubicBezTo>
                  <a:lnTo>
                    <a:pt x="0" y="151765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DFA87B"/>
                </a:gs>
                <a:gs pos="100000">
                  <a:srgbClr val="A76E4D"/>
                </a:gs>
              </a:gsLst>
              <a:lin ang="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ko-KR" altLang="en-US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B614B9C7-E1CA-467D-8D96-BC80099D1B72}"/>
              </a:ext>
            </a:extLst>
          </p:cNvPr>
          <p:cNvGrpSpPr/>
          <p:nvPr userDrawn="1"/>
        </p:nvGrpSpPr>
        <p:grpSpPr>
          <a:xfrm rot="5400000" flipH="1" flipV="1">
            <a:off x="458617" y="5602114"/>
            <a:ext cx="797271" cy="1714502"/>
            <a:chOff x="0" y="0"/>
            <a:chExt cx="1555200" cy="3344400"/>
          </a:xfrm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B548262-0FF3-4DD5-B232-E7278A0A2752}"/>
                </a:ext>
              </a:extLst>
            </p:cNvPr>
            <p:cNvSpPr/>
            <p:nvPr userDrawn="1"/>
          </p:nvSpPr>
          <p:spPr>
            <a:xfrm>
              <a:off x="0" y="0"/>
              <a:ext cx="1555200" cy="3344400"/>
            </a:xfrm>
            <a:custGeom>
              <a:avLst/>
              <a:gdLst>
                <a:gd name="connsiteX0" fmla="*/ 1517100 w 1555200"/>
                <a:gd name="connsiteY0" fmla="*/ 0 h 3344400"/>
                <a:gd name="connsiteX1" fmla="*/ 1555200 w 1555200"/>
                <a:gd name="connsiteY1" fmla="*/ 0 h 3344400"/>
                <a:gd name="connsiteX2" fmla="*/ 1555200 w 1555200"/>
                <a:gd name="connsiteY2" fmla="*/ 3344400 h 3344400"/>
                <a:gd name="connsiteX3" fmla="*/ 0 w 1555200"/>
                <a:gd name="connsiteY3" fmla="*/ 3344400 h 3344400"/>
                <a:gd name="connsiteX4" fmla="*/ 0 w 1555200"/>
                <a:gd name="connsiteY4" fmla="*/ 3306300 h 3344400"/>
                <a:gd name="connsiteX5" fmla="*/ 1517100 w 1555200"/>
                <a:gd name="connsiteY5" fmla="*/ 3306300 h 334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5200" h="3344400">
                  <a:moveTo>
                    <a:pt x="1517100" y="0"/>
                  </a:moveTo>
                  <a:lnTo>
                    <a:pt x="1555200" y="0"/>
                  </a:lnTo>
                  <a:lnTo>
                    <a:pt x="1555200" y="3344400"/>
                  </a:lnTo>
                  <a:lnTo>
                    <a:pt x="0" y="3344400"/>
                  </a:lnTo>
                  <a:lnTo>
                    <a:pt x="0" y="3306300"/>
                  </a:lnTo>
                  <a:lnTo>
                    <a:pt x="1517100" y="3306300"/>
                  </a:lnTo>
                  <a:close/>
                </a:path>
              </a:pathLst>
            </a:custGeom>
            <a:gradFill>
              <a:gsLst>
                <a:gs pos="0">
                  <a:srgbClr val="DFA87B"/>
                </a:gs>
                <a:gs pos="100000">
                  <a:srgbClr val="A76E4D"/>
                </a:gs>
              </a:gsLst>
              <a:lin ang="27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ko-KR" altLang="en-US"/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A8AD6D0E-7FAB-4671-9462-13B120B24240}"/>
                </a:ext>
              </a:extLst>
            </p:cNvPr>
            <p:cNvSpPr/>
            <p:nvPr userDrawn="1"/>
          </p:nvSpPr>
          <p:spPr>
            <a:xfrm>
              <a:off x="0" y="0"/>
              <a:ext cx="1193800" cy="2984500"/>
            </a:xfrm>
            <a:prstGeom prst="rect">
              <a:avLst/>
            </a:prstGeom>
            <a:gradFill>
              <a:gsLst>
                <a:gs pos="0">
                  <a:srgbClr val="DFA87B"/>
                </a:gs>
                <a:gs pos="100000">
                  <a:srgbClr val="A76E4D"/>
                </a:gs>
              </a:gsLst>
              <a:lin ang="27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ko-KR" altLang="en-US"/>
            </a:p>
          </p:txBody>
        </p:sp>
      </p:grpSp>
      <p:pic>
        <p:nvPicPr>
          <p:cNvPr id="10" name="그래픽 9">
            <a:extLst>
              <a:ext uri="{FF2B5EF4-FFF2-40B4-BE49-F238E27FC236}">
                <a16:creationId xmlns:a16="http://schemas.microsoft.com/office/drawing/2014/main" id="{0A2C031F-4160-43FB-BBFB-000BE705E13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376380" y="5127741"/>
            <a:ext cx="523140" cy="1321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0645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D2CC7731-0A42-4821-9326-A2F244AECBC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01520" y="2286000"/>
            <a:ext cx="2160968" cy="216783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6E06E5FF-9522-4D79-92A5-4B62A3B44A8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744184" y="2286000"/>
            <a:ext cx="2160968" cy="216783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6F41C08F-4393-4BC5-A15D-63B2A66B6E7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86848" y="2286000"/>
            <a:ext cx="2160968" cy="216783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9697C917-F130-4EE7-AED0-0D816057069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29512" y="2286000"/>
            <a:ext cx="2160968" cy="216783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C734215C-9FE3-45DF-B4B5-7309FA7B14CE}"/>
              </a:ext>
            </a:extLst>
          </p:cNvPr>
          <p:cNvSpPr/>
          <p:nvPr userDrawn="1"/>
        </p:nvSpPr>
        <p:spPr>
          <a:xfrm>
            <a:off x="11090022" y="6334859"/>
            <a:ext cx="1101978" cy="523141"/>
          </a:xfrm>
          <a:custGeom>
            <a:avLst/>
            <a:gdLst>
              <a:gd name="connsiteX0" fmla="*/ 1290219 w 2717800"/>
              <a:gd name="connsiteY0" fmla="*/ 0 h 1290219"/>
              <a:gd name="connsiteX1" fmla="*/ 2717800 w 2717800"/>
              <a:gd name="connsiteY1" fmla="*/ 0 h 1290219"/>
              <a:gd name="connsiteX2" fmla="*/ 2717800 w 2717800"/>
              <a:gd name="connsiteY2" fmla="*/ 1290219 h 1290219"/>
              <a:gd name="connsiteX3" fmla="*/ 0 w 2717800"/>
              <a:gd name="connsiteY3" fmla="*/ 1290219 h 1290219"/>
              <a:gd name="connsiteX4" fmla="*/ 1290219 w 2717800"/>
              <a:gd name="connsiteY4" fmla="*/ 0 h 1290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7800" h="1290219">
                <a:moveTo>
                  <a:pt x="1290219" y="0"/>
                </a:moveTo>
                <a:lnTo>
                  <a:pt x="2717800" y="0"/>
                </a:lnTo>
                <a:lnTo>
                  <a:pt x="2717800" y="1290219"/>
                </a:lnTo>
                <a:lnTo>
                  <a:pt x="0" y="1290219"/>
                </a:lnTo>
                <a:cubicBezTo>
                  <a:pt x="0" y="577651"/>
                  <a:pt x="577651" y="0"/>
                  <a:pt x="1290219" y="0"/>
                </a:cubicBezTo>
                <a:close/>
              </a:path>
            </a:pathLst>
          </a:cu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C5FCB361-6748-4F77-96A5-31B4462F1E1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565702" y="5960611"/>
            <a:ext cx="360729" cy="910906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F7A25C8F-4BE7-47BC-8909-9C11C539D61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892739" y="3247290"/>
            <a:ext cx="142875" cy="3371850"/>
          </a:xfrm>
          <a:prstGeom prst="rect">
            <a:avLst/>
          </a:prstGeom>
        </p:spPr>
      </p:pic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306B9A5B-4BD1-4DE2-AD05-B5ABBF238F68}"/>
              </a:ext>
            </a:extLst>
          </p:cNvPr>
          <p:cNvSpPr/>
          <p:nvPr userDrawn="1"/>
        </p:nvSpPr>
        <p:spPr>
          <a:xfrm>
            <a:off x="0" y="0"/>
            <a:ext cx="386150" cy="1580664"/>
          </a:xfrm>
          <a:custGeom>
            <a:avLst/>
            <a:gdLst>
              <a:gd name="connsiteX0" fmla="*/ 367078 w 386150"/>
              <a:gd name="connsiteY0" fmla="*/ 0 h 1580664"/>
              <a:gd name="connsiteX1" fmla="*/ 386150 w 386150"/>
              <a:gd name="connsiteY1" fmla="*/ 0 h 1580664"/>
              <a:gd name="connsiteX2" fmla="*/ 386150 w 386150"/>
              <a:gd name="connsiteY2" fmla="*/ 1580664 h 1580664"/>
              <a:gd name="connsiteX3" fmla="*/ 0 w 386150"/>
              <a:gd name="connsiteY3" fmla="*/ 1580664 h 1580664"/>
              <a:gd name="connsiteX4" fmla="*/ 0 w 386150"/>
              <a:gd name="connsiteY4" fmla="*/ 1561592 h 1580664"/>
              <a:gd name="connsiteX5" fmla="*/ 367078 w 386150"/>
              <a:gd name="connsiteY5" fmla="*/ 1561592 h 1580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6150" h="1580664">
                <a:moveTo>
                  <a:pt x="367078" y="0"/>
                </a:moveTo>
                <a:lnTo>
                  <a:pt x="386150" y="0"/>
                </a:lnTo>
                <a:lnTo>
                  <a:pt x="386150" y="1580664"/>
                </a:lnTo>
                <a:lnTo>
                  <a:pt x="0" y="1580664"/>
                </a:lnTo>
                <a:lnTo>
                  <a:pt x="0" y="1561592"/>
                </a:lnTo>
                <a:lnTo>
                  <a:pt x="367078" y="1561592"/>
                </a:lnTo>
                <a:close/>
              </a:path>
            </a:pathLst>
          </a:cu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21D368C-9785-4B6E-92FC-87BA0CFD369F}"/>
              </a:ext>
            </a:extLst>
          </p:cNvPr>
          <p:cNvSpPr/>
          <p:nvPr userDrawn="1"/>
        </p:nvSpPr>
        <p:spPr>
          <a:xfrm>
            <a:off x="0" y="1"/>
            <a:ext cx="290613" cy="1494001"/>
          </a:xfrm>
          <a:prstGeom prst="rect">
            <a:avLst/>
          </a:pr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9F43D754-750A-4865-AD27-D2F4C8903E9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51525" y="444500"/>
            <a:ext cx="1885950" cy="142875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EB6EEAAB-F3DF-4121-B74C-FA26324270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87434" b="29953"/>
          <a:stretch/>
        </p:blipFill>
        <p:spPr>
          <a:xfrm rot="16200000">
            <a:off x="1641945" y="350139"/>
            <a:ext cx="65738" cy="92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0966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B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687" r:id="rId20"/>
    <p:sldLayoutId id="2147483664" r:id="rId2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B93D542-C15A-4E1D-A22A-26FAA23A00CC}"/>
              </a:ext>
            </a:extLst>
          </p:cNvPr>
          <p:cNvSpPr txBox="1"/>
          <p:nvPr/>
        </p:nvSpPr>
        <p:spPr>
          <a:xfrm>
            <a:off x="1972176" y="2065461"/>
            <a:ext cx="82476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7266F1-C8A7-44FB-9850-52241E2813C6}"/>
              </a:ext>
            </a:extLst>
          </p:cNvPr>
          <p:cNvSpPr txBox="1"/>
          <p:nvPr/>
        </p:nvSpPr>
        <p:spPr>
          <a:xfrm>
            <a:off x="2870200" y="4069153"/>
            <a:ext cx="645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Insert</a:t>
            </a:r>
            <a:r>
              <a:rPr lang="ko-KR" altLang="en-US" sz="2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the</a:t>
            </a:r>
            <a:r>
              <a:rPr lang="ko-KR" altLang="en-US" sz="2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sub</a:t>
            </a:r>
            <a:r>
              <a:rPr lang="ko-KR" altLang="en-US" sz="2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  <a:r>
              <a:rPr lang="ko-KR" altLang="en-US" sz="2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ko-KR" altLang="en-US" sz="2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your</a:t>
            </a:r>
            <a:r>
              <a:rPr lang="ko-KR" altLang="en-US" sz="2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presentation</a:t>
            </a:r>
            <a:endParaRPr lang="ko-KR" altLang="en-US" sz="2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27928B-7FFB-451E-9982-6A04B0DDCC48}"/>
              </a:ext>
            </a:extLst>
          </p:cNvPr>
          <p:cNvSpPr txBox="1"/>
          <p:nvPr/>
        </p:nvSpPr>
        <p:spPr>
          <a:xfrm>
            <a:off x="2870198" y="4458050"/>
            <a:ext cx="64516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06618DE-0533-473C-B5A7-B55647E47AED}"/>
              </a:ext>
            </a:extLst>
          </p:cNvPr>
          <p:cNvSpPr txBox="1"/>
          <p:nvPr/>
        </p:nvSpPr>
        <p:spPr>
          <a:xfrm>
            <a:off x="3915962" y="5583593"/>
            <a:ext cx="43600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COMPANY NAME  /  00. 00. 20XX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2320CF44-6A19-43BF-AE27-D3DA7313BE5A}"/>
              </a:ext>
            </a:extLst>
          </p:cNvPr>
          <p:cNvSpPr/>
          <p:nvPr/>
        </p:nvSpPr>
        <p:spPr>
          <a:xfrm>
            <a:off x="838100" y="48127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07E84AC-D1E5-4DC9-A9FC-91F2EFAB98D4}"/>
              </a:ext>
            </a:extLst>
          </p:cNvPr>
          <p:cNvSpPr/>
          <p:nvPr/>
        </p:nvSpPr>
        <p:spPr>
          <a:xfrm>
            <a:off x="838100" y="52003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E1D3518-EB66-4300-992C-5F862169E5AD}"/>
              </a:ext>
            </a:extLst>
          </p:cNvPr>
          <p:cNvSpPr/>
          <p:nvPr/>
        </p:nvSpPr>
        <p:spPr>
          <a:xfrm>
            <a:off x="1364796" y="2712522"/>
            <a:ext cx="645952" cy="1886779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161B30"/>
                </a:solidFill>
              </a:rPr>
              <a:t>150</a:t>
            </a:r>
            <a:endParaRPr lang="ko-KR" altLang="en-US" sz="1400" b="1" dirty="0">
              <a:solidFill>
                <a:srgbClr val="161B30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49E48AC-9256-4F78-B9F6-D34B963C7125}"/>
              </a:ext>
            </a:extLst>
          </p:cNvPr>
          <p:cNvSpPr/>
          <p:nvPr/>
        </p:nvSpPr>
        <p:spPr>
          <a:xfrm>
            <a:off x="2161750" y="1721878"/>
            <a:ext cx="645952" cy="2877424"/>
          </a:xfrm>
          <a:prstGeom prst="rect">
            <a:avLst/>
          </a:prstGeom>
          <a:solidFill>
            <a:srgbClr val="DFA87B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161B30"/>
                </a:solidFill>
              </a:rPr>
              <a:t>210</a:t>
            </a:r>
            <a:endParaRPr lang="ko-KR" altLang="en-US" sz="1400" b="1" dirty="0">
              <a:solidFill>
                <a:srgbClr val="161B30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D7AC7B4-9463-45FA-94A4-DC930364C46F}"/>
              </a:ext>
            </a:extLst>
          </p:cNvPr>
          <p:cNvSpPr/>
          <p:nvPr/>
        </p:nvSpPr>
        <p:spPr>
          <a:xfrm>
            <a:off x="4060193" y="48127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649A117-1EAF-425B-8CD7-EFEBB6267FA1}"/>
              </a:ext>
            </a:extLst>
          </p:cNvPr>
          <p:cNvSpPr/>
          <p:nvPr/>
        </p:nvSpPr>
        <p:spPr>
          <a:xfrm>
            <a:off x="4060193" y="52003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4C398EE-1D66-4E1C-95E9-0219DC66F0A6}"/>
              </a:ext>
            </a:extLst>
          </p:cNvPr>
          <p:cNvSpPr/>
          <p:nvPr/>
        </p:nvSpPr>
        <p:spPr>
          <a:xfrm>
            <a:off x="4586889" y="1924844"/>
            <a:ext cx="645952" cy="2674458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161B30"/>
                </a:solidFill>
              </a:rPr>
              <a:t>200</a:t>
            </a:r>
            <a:endParaRPr lang="ko-KR" altLang="en-US" sz="1400" b="1" dirty="0">
              <a:solidFill>
                <a:srgbClr val="161B30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71822C0-42D7-4E7F-AF4A-F1D991D57B28}"/>
              </a:ext>
            </a:extLst>
          </p:cNvPr>
          <p:cNvSpPr/>
          <p:nvPr/>
        </p:nvSpPr>
        <p:spPr>
          <a:xfrm>
            <a:off x="5383843" y="2953563"/>
            <a:ext cx="645952" cy="1645738"/>
          </a:xfrm>
          <a:prstGeom prst="rect">
            <a:avLst/>
          </a:prstGeom>
          <a:solidFill>
            <a:srgbClr val="DFA87B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161B30"/>
                </a:solidFill>
              </a:rPr>
              <a:t>140</a:t>
            </a:r>
            <a:endParaRPr lang="ko-KR" altLang="en-US" sz="1400" b="1" dirty="0">
              <a:solidFill>
                <a:srgbClr val="161B30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6DDDC5B-653B-4811-98B9-1EDC948B1C9C}"/>
              </a:ext>
            </a:extLst>
          </p:cNvPr>
          <p:cNvSpPr/>
          <p:nvPr/>
        </p:nvSpPr>
        <p:spPr>
          <a:xfrm>
            <a:off x="7282286" y="48127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57B6E69-7953-425F-9A0E-881F336B36CC}"/>
              </a:ext>
            </a:extLst>
          </p:cNvPr>
          <p:cNvSpPr/>
          <p:nvPr/>
        </p:nvSpPr>
        <p:spPr>
          <a:xfrm>
            <a:off x="7282286" y="52003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1FB6816-114A-4E8D-883A-3DCAE2C83E12}"/>
              </a:ext>
            </a:extLst>
          </p:cNvPr>
          <p:cNvSpPr/>
          <p:nvPr/>
        </p:nvSpPr>
        <p:spPr>
          <a:xfrm>
            <a:off x="7808982" y="2245678"/>
            <a:ext cx="645952" cy="2353624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161B30"/>
                </a:solidFill>
              </a:rPr>
              <a:t>180</a:t>
            </a:r>
            <a:endParaRPr lang="ko-KR" altLang="en-US" sz="1400" b="1" dirty="0">
              <a:solidFill>
                <a:srgbClr val="161B30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D46DA2F-11C1-4FB0-9E9C-C37F5E2B8C5A}"/>
              </a:ext>
            </a:extLst>
          </p:cNvPr>
          <p:cNvSpPr/>
          <p:nvPr/>
        </p:nvSpPr>
        <p:spPr>
          <a:xfrm>
            <a:off x="8605936" y="2123416"/>
            <a:ext cx="645952" cy="2475885"/>
          </a:xfrm>
          <a:prstGeom prst="rect">
            <a:avLst/>
          </a:prstGeom>
          <a:solidFill>
            <a:srgbClr val="DFA87B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161B30"/>
                </a:solidFill>
              </a:rPr>
              <a:t>195</a:t>
            </a:r>
            <a:endParaRPr lang="ko-KR" altLang="en-US" sz="1400" b="1" dirty="0">
              <a:solidFill>
                <a:srgbClr val="161B30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9BB4B0AC-1A4C-4DED-82F4-4116330D3CC4}"/>
              </a:ext>
            </a:extLst>
          </p:cNvPr>
          <p:cNvSpPr/>
          <p:nvPr/>
        </p:nvSpPr>
        <p:spPr>
          <a:xfrm>
            <a:off x="9876430" y="4599301"/>
            <a:ext cx="357691" cy="357691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D2D8413-826A-4C97-8F7D-30C128DD72FF}"/>
              </a:ext>
            </a:extLst>
          </p:cNvPr>
          <p:cNvSpPr/>
          <p:nvPr/>
        </p:nvSpPr>
        <p:spPr>
          <a:xfrm>
            <a:off x="10234121" y="4695382"/>
            <a:ext cx="14429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F3E56B2-3500-4192-A6DE-00FC28757FE9}"/>
              </a:ext>
            </a:extLst>
          </p:cNvPr>
          <p:cNvSpPr/>
          <p:nvPr/>
        </p:nvSpPr>
        <p:spPr>
          <a:xfrm>
            <a:off x="9876430" y="5250603"/>
            <a:ext cx="357691" cy="357691"/>
          </a:xfrm>
          <a:prstGeom prst="rect">
            <a:avLst/>
          </a:prstGeom>
          <a:solidFill>
            <a:srgbClr val="DFA87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A7AC5B8-F5CE-4B06-8B10-C4ED5D2671AD}"/>
              </a:ext>
            </a:extLst>
          </p:cNvPr>
          <p:cNvSpPr/>
          <p:nvPr/>
        </p:nvSpPr>
        <p:spPr>
          <a:xfrm>
            <a:off x="10234121" y="5298643"/>
            <a:ext cx="14429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1AA9B2-0739-40E9-A276-6E2F72E49D94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SLIDES TITLE HERE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B3AB3E8-592A-4397-9A12-F6A469546A37}"/>
              </a:ext>
            </a:extLst>
          </p:cNvPr>
          <p:cNvSpPr txBox="1"/>
          <p:nvPr/>
        </p:nvSpPr>
        <p:spPr>
          <a:xfrm>
            <a:off x="2484726" y="1195946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54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>
            <a:extLst>
              <a:ext uri="{FF2B5EF4-FFF2-40B4-BE49-F238E27FC236}">
                <a16:creationId xmlns:a16="http://schemas.microsoft.com/office/drawing/2014/main" id="{ED154200-B65A-45CD-84F3-8A6C128CFCDE}"/>
              </a:ext>
            </a:extLst>
          </p:cNvPr>
          <p:cNvSpPr>
            <a:spLocks noChangeAspect="1"/>
          </p:cNvSpPr>
          <p:nvPr/>
        </p:nvSpPr>
        <p:spPr>
          <a:xfrm>
            <a:off x="647701" y="1218169"/>
            <a:ext cx="252000" cy="252000"/>
          </a:xfrm>
          <a:prstGeom prst="rect">
            <a:avLst/>
          </a:pr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B4D819-44E6-4C8C-9018-140B91739E4A}"/>
              </a:ext>
            </a:extLst>
          </p:cNvPr>
          <p:cNvSpPr txBox="1"/>
          <p:nvPr/>
        </p:nvSpPr>
        <p:spPr>
          <a:xfrm>
            <a:off x="1168401" y="1140480"/>
            <a:ext cx="4432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DOLOR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36DEE8E-B14C-4626-B0BA-F19F54FDDC20}"/>
              </a:ext>
            </a:extLst>
          </p:cNvPr>
          <p:cNvSpPr txBox="1"/>
          <p:nvPr/>
        </p:nvSpPr>
        <p:spPr>
          <a:xfrm>
            <a:off x="1168401" y="1600200"/>
            <a:ext cx="44322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4BDCD7B8-2CD4-495B-9095-22860DC8271C}"/>
              </a:ext>
            </a:extLst>
          </p:cNvPr>
          <p:cNvSpPr>
            <a:spLocks noChangeAspect="1"/>
          </p:cNvSpPr>
          <p:nvPr/>
        </p:nvSpPr>
        <p:spPr>
          <a:xfrm>
            <a:off x="5854701" y="1218169"/>
            <a:ext cx="252000" cy="252000"/>
          </a:xfrm>
          <a:prstGeom prst="rect">
            <a:avLst/>
          </a:pr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1CF3B53-ABAA-48BB-AF9C-2B65E1BDE666}"/>
              </a:ext>
            </a:extLst>
          </p:cNvPr>
          <p:cNvSpPr txBox="1"/>
          <p:nvPr/>
        </p:nvSpPr>
        <p:spPr>
          <a:xfrm>
            <a:off x="6375401" y="1140480"/>
            <a:ext cx="4432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DOLOR SIT AMET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FE322CB-191A-4CD0-BAE4-E7B94EF8401F}"/>
              </a:ext>
            </a:extLst>
          </p:cNvPr>
          <p:cNvSpPr txBox="1"/>
          <p:nvPr/>
        </p:nvSpPr>
        <p:spPr>
          <a:xfrm>
            <a:off x="6375401" y="1600200"/>
            <a:ext cx="44322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53E7C535-8823-4909-844D-DE4B1E684D49}"/>
              </a:ext>
            </a:extLst>
          </p:cNvPr>
          <p:cNvSpPr>
            <a:spLocks noChangeAspect="1"/>
          </p:cNvSpPr>
          <p:nvPr/>
        </p:nvSpPr>
        <p:spPr>
          <a:xfrm>
            <a:off x="647701" y="3046969"/>
            <a:ext cx="252000" cy="252000"/>
          </a:xfrm>
          <a:prstGeom prst="rect">
            <a:avLst/>
          </a:pr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5FF7F89-83BF-4EFE-9BCE-BA16743FC532}"/>
              </a:ext>
            </a:extLst>
          </p:cNvPr>
          <p:cNvSpPr txBox="1"/>
          <p:nvPr/>
        </p:nvSpPr>
        <p:spPr>
          <a:xfrm>
            <a:off x="1168401" y="2969280"/>
            <a:ext cx="4432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DOLOR SIT AMET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BCEB50E-3037-468E-AD27-83FA593FE298}"/>
              </a:ext>
            </a:extLst>
          </p:cNvPr>
          <p:cNvSpPr txBox="1"/>
          <p:nvPr/>
        </p:nvSpPr>
        <p:spPr>
          <a:xfrm>
            <a:off x="1168401" y="3429000"/>
            <a:ext cx="44322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764C6E14-BB43-4816-A955-31C4A58C2005}"/>
              </a:ext>
            </a:extLst>
          </p:cNvPr>
          <p:cNvSpPr>
            <a:spLocks noChangeAspect="1"/>
          </p:cNvSpPr>
          <p:nvPr/>
        </p:nvSpPr>
        <p:spPr>
          <a:xfrm>
            <a:off x="5854701" y="3046969"/>
            <a:ext cx="252000" cy="252000"/>
          </a:xfrm>
          <a:prstGeom prst="rect">
            <a:avLst/>
          </a:pr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4654E7E-FA5C-475E-B72D-68D5010C8738}"/>
              </a:ext>
            </a:extLst>
          </p:cNvPr>
          <p:cNvSpPr txBox="1"/>
          <p:nvPr/>
        </p:nvSpPr>
        <p:spPr>
          <a:xfrm>
            <a:off x="6375401" y="2969280"/>
            <a:ext cx="4432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DOLOR SIT AMET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B04BF76-6EC3-4E37-B9BB-E498B89D2C52}"/>
              </a:ext>
            </a:extLst>
          </p:cNvPr>
          <p:cNvSpPr txBox="1"/>
          <p:nvPr/>
        </p:nvSpPr>
        <p:spPr>
          <a:xfrm>
            <a:off x="6375401" y="3429000"/>
            <a:ext cx="44322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4676885-7E04-4427-838C-A31F4DB7B46D}"/>
              </a:ext>
            </a:extLst>
          </p:cNvPr>
          <p:cNvSpPr txBox="1"/>
          <p:nvPr/>
        </p:nvSpPr>
        <p:spPr>
          <a:xfrm>
            <a:off x="4372097" y="5263921"/>
            <a:ext cx="7222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SLIDES TITLE HERE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56EC1C2-6FC7-476B-A1F2-0F3B913CD6A6}"/>
              </a:ext>
            </a:extLst>
          </p:cNvPr>
          <p:cNvSpPr txBox="1"/>
          <p:nvPr/>
        </p:nvSpPr>
        <p:spPr>
          <a:xfrm>
            <a:off x="4372097" y="5910252"/>
            <a:ext cx="7222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0457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2250615-3A5A-4248-8436-16ED4AC94AF7}"/>
              </a:ext>
            </a:extLst>
          </p:cNvPr>
          <p:cNvSpPr txBox="1"/>
          <p:nvPr/>
        </p:nvSpPr>
        <p:spPr>
          <a:xfrm>
            <a:off x="985060" y="1446731"/>
            <a:ext cx="4564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408E81-D31C-4613-A8FD-8EAB1B22EBDC}"/>
              </a:ext>
            </a:extLst>
          </p:cNvPr>
          <p:cNvSpPr txBox="1"/>
          <p:nvPr/>
        </p:nvSpPr>
        <p:spPr>
          <a:xfrm>
            <a:off x="985060" y="1969951"/>
            <a:ext cx="4564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378CE860-14FA-4CAF-86DA-F0094B761181}"/>
              </a:ext>
            </a:extLst>
          </p:cNvPr>
          <p:cNvSpPr/>
          <p:nvPr/>
        </p:nvSpPr>
        <p:spPr>
          <a:xfrm>
            <a:off x="1086660" y="2606271"/>
            <a:ext cx="820729" cy="185208"/>
          </a:xfrm>
          <a:prstGeom prst="rect">
            <a:avLst/>
          </a:pr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5A757ECC-DF7C-4C8D-A64B-17B874FEC652}"/>
              </a:ext>
            </a:extLst>
          </p:cNvPr>
          <p:cNvSpPr>
            <a:spLocks noChangeAspect="1"/>
          </p:cNvSpPr>
          <p:nvPr/>
        </p:nvSpPr>
        <p:spPr>
          <a:xfrm>
            <a:off x="6350001" y="1581341"/>
            <a:ext cx="252000" cy="252000"/>
          </a:xfrm>
          <a:prstGeom prst="rect">
            <a:avLst/>
          </a:pr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6F1850-34BC-45CF-9D79-EC4320137AEB}"/>
              </a:ext>
            </a:extLst>
          </p:cNvPr>
          <p:cNvSpPr txBox="1"/>
          <p:nvPr/>
        </p:nvSpPr>
        <p:spPr>
          <a:xfrm>
            <a:off x="6883401" y="1541752"/>
            <a:ext cx="44322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E185C60-5E13-4ED8-826B-1EC910FFCCA6}"/>
              </a:ext>
            </a:extLst>
          </p:cNvPr>
          <p:cNvSpPr>
            <a:spLocks noChangeAspect="1"/>
          </p:cNvSpPr>
          <p:nvPr/>
        </p:nvSpPr>
        <p:spPr>
          <a:xfrm>
            <a:off x="6350001" y="3166338"/>
            <a:ext cx="252000" cy="252000"/>
          </a:xfrm>
          <a:prstGeom prst="rect">
            <a:avLst/>
          </a:pr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E00CBF-7719-4C83-93EA-DA2551D33D01}"/>
              </a:ext>
            </a:extLst>
          </p:cNvPr>
          <p:cNvSpPr txBox="1"/>
          <p:nvPr/>
        </p:nvSpPr>
        <p:spPr>
          <a:xfrm>
            <a:off x="6883401" y="3126749"/>
            <a:ext cx="44322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93FCB12-B0AC-4853-B5A4-754DDE079F91}"/>
              </a:ext>
            </a:extLst>
          </p:cNvPr>
          <p:cNvSpPr>
            <a:spLocks noChangeAspect="1"/>
          </p:cNvSpPr>
          <p:nvPr/>
        </p:nvSpPr>
        <p:spPr>
          <a:xfrm>
            <a:off x="6350001" y="4751334"/>
            <a:ext cx="252000" cy="252000"/>
          </a:xfrm>
          <a:prstGeom prst="rect">
            <a:avLst/>
          </a:pr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97C796-24A1-45FC-ABE9-52BCFC3A9F57}"/>
              </a:ext>
            </a:extLst>
          </p:cNvPr>
          <p:cNvSpPr txBox="1"/>
          <p:nvPr/>
        </p:nvSpPr>
        <p:spPr>
          <a:xfrm>
            <a:off x="6883401" y="4711745"/>
            <a:ext cx="44322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E640A9BB-4613-4864-A525-425EBA16A58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803694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8CF62D3-359A-4BE4-A90B-082860A21AA0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SLIDES TITLE HERE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CFCB32-470D-4850-BD59-192A70AA4CAC}"/>
              </a:ext>
            </a:extLst>
          </p:cNvPr>
          <p:cNvSpPr txBox="1"/>
          <p:nvPr/>
        </p:nvSpPr>
        <p:spPr>
          <a:xfrm>
            <a:off x="2484726" y="1195946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7B4A11FC-11A5-429F-B77C-0CE5EB71BD5A}"/>
              </a:ext>
            </a:extLst>
          </p:cNvPr>
          <p:cNvSpPr/>
          <p:nvPr/>
        </p:nvSpPr>
        <p:spPr>
          <a:xfrm>
            <a:off x="1585911" y="2495096"/>
            <a:ext cx="2085975" cy="590550"/>
          </a:xfrm>
          <a:prstGeom prst="rect">
            <a:avLst/>
          </a:pr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38100" cap="flat">
            <a:solidFill>
              <a:srgbClr val="D39B7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>
                <a:solidFill>
                  <a:schemeClr val="bg1"/>
                </a:solidFill>
              </a:rPr>
              <a:t>STRENGTHS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05064AD-52F5-4194-A561-52ECC0EF1B86}"/>
              </a:ext>
            </a:extLst>
          </p:cNvPr>
          <p:cNvSpPr/>
          <p:nvPr/>
        </p:nvSpPr>
        <p:spPr>
          <a:xfrm>
            <a:off x="1585911" y="3085645"/>
            <a:ext cx="2085975" cy="2371725"/>
          </a:xfrm>
          <a:prstGeom prst="rect">
            <a:avLst/>
          </a:prstGeom>
          <a:solidFill>
            <a:srgbClr val="FEF8EA"/>
          </a:solidFill>
          <a:ln w="38100" cap="flat">
            <a:solidFill>
              <a:srgbClr val="D39B71"/>
            </a:solidFill>
            <a:prstDash val="solid"/>
            <a:miter/>
          </a:ln>
        </p:spPr>
        <p:txBody>
          <a:bodyPr lIns="108000" tIns="72000" rIns="108000" bIns="72000" rtlCol="0" anchor="ctr"/>
          <a:lstStyle/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161B30"/>
                </a:solidFill>
              </a:rPr>
              <a:t>Lorem ipsum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161B30"/>
                </a:solidFill>
              </a:rPr>
              <a:t>dolor sit </a:t>
            </a:r>
            <a:r>
              <a:rPr lang="en-US" altLang="ko-KR" sz="1400" dirty="0" err="1">
                <a:solidFill>
                  <a:srgbClr val="161B30"/>
                </a:solidFill>
              </a:rPr>
              <a:t>amet</a:t>
            </a:r>
            <a:endParaRPr lang="en-US" altLang="ko-KR" sz="1400" dirty="0">
              <a:solidFill>
                <a:srgbClr val="161B30"/>
              </a:solidFill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161B30"/>
                </a:solidFill>
              </a:rPr>
              <a:t>consectetur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adipisicing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elit</a:t>
            </a:r>
            <a:endParaRPr lang="en-US" altLang="ko-KR" sz="1400" dirty="0">
              <a:solidFill>
                <a:srgbClr val="161B30"/>
              </a:solidFill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161B30"/>
                </a:solidFill>
              </a:rPr>
              <a:t>sed do </a:t>
            </a:r>
            <a:r>
              <a:rPr lang="en-US" altLang="ko-KR" sz="1400" dirty="0" err="1">
                <a:solidFill>
                  <a:srgbClr val="161B30"/>
                </a:solidFill>
              </a:rPr>
              <a:t>eiusmod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tempor</a:t>
            </a:r>
            <a:endParaRPr lang="ko-KR" altLang="en-US" sz="1400" dirty="0">
              <a:solidFill>
                <a:srgbClr val="161B30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5A59DE4-852D-491C-878C-1637A0698154}"/>
              </a:ext>
            </a:extLst>
          </p:cNvPr>
          <p:cNvSpPr/>
          <p:nvPr/>
        </p:nvSpPr>
        <p:spPr>
          <a:xfrm>
            <a:off x="3897312" y="2495096"/>
            <a:ext cx="2085975" cy="590550"/>
          </a:xfrm>
          <a:prstGeom prst="rect">
            <a:avLst/>
          </a:pr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38100" cap="flat">
            <a:solidFill>
              <a:srgbClr val="D39B7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>
                <a:solidFill>
                  <a:schemeClr val="bg1"/>
                </a:solidFill>
              </a:rPr>
              <a:t>WEAKNESS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46B1871-F09E-4B2A-825E-978DDBDA815B}"/>
              </a:ext>
            </a:extLst>
          </p:cNvPr>
          <p:cNvSpPr/>
          <p:nvPr/>
        </p:nvSpPr>
        <p:spPr>
          <a:xfrm>
            <a:off x="3897312" y="3085645"/>
            <a:ext cx="2085975" cy="2371725"/>
          </a:xfrm>
          <a:prstGeom prst="rect">
            <a:avLst/>
          </a:prstGeom>
          <a:solidFill>
            <a:srgbClr val="FEF8EA"/>
          </a:solidFill>
          <a:ln w="38100" cap="flat">
            <a:solidFill>
              <a:srgbClr val="D39B71"/>
            </a:solidFill>
            <a:prstDash val="solid"/>
            <a:miter/>
          </a:ln>
        </p:spPr>
        <p:txBody>
          <a:bodyPr lIns="108000" tIns="72000" rIns="108000" bIns="72000" rtlCol="0" anchor="ctr"/>
          <a:lstStyle/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161B30"/>
                </a:solidFill>
              </a:rPr>
              <a:t>Lorem ipsum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161B30"/>
                </a:solidFill>
              </a:rPr>
              <a:t>dolor sit </a:t>
            </a:r>
            <a:r>
              <a:rPr lang="en-US" altLang="ko-KR" sz="1400" dirty="0" err="1">
                <a:solidFill>
                  <a:srgbClr val="161B30"/>
                </a:solidFill>
              </a:rPr>
              <a:t>amet</a:t>
            </a:r>
            <a:endParaRPr lang="en-US" altLang="ko-KR" sz="1400" dirty="0">
              <a:solidFill>
                <a:srgbClr val="161B30"/>
              </a:solidFill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161B30"/>
                </a:solidFill>
              </a:rPr>
              <a:t>consectetur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adipisicing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elit</a:t>
            </a:r>
            <a:endParaRPr lang="en-US" altLang="ko-KR" sz="1400" dirty="0">
              <a:solidFill>
                <a:srgbClr val="161B30"/>
              </a:solidFill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161B30"/>
                </a:solidFill>
              </a:rPr>
              <a:t>sed do </a:t>
            </a:r>
            <a:r>
              <a:rPr lang="en-US" altLang="ko-KR" sz="1400" dirty="0" err="1">
                <a:solidFill>
                  <a:srgbClr val="161B30"/>
                </a:solidFill>
              </a:rPr>
              <a:t>eiusmod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tempor</a:t>
            </a:r>
            <a:endParaRPr lang="ko-KR" altLang="en-US" sz="1400" dirty="0">
              <a:solidFill>
                <a:srgbClr val="161B30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4CC74D1-C32C-4E6B-B2E9-53E2A351A4A4}"/>
              </a:ext>
            </a:extLst>
          </p:cNvPr>
          <p:cNvSpPr/>
          <p:nvPr/>
        </p:nvSpPr>
        <p:spPr>
          <a:xfrm>
            <a:off x="6208713" y="2495096"/>
            <a:ext cx="2085975" cy="590550"/>
          </a:xfrm>
          <a:prstGeom prst="rect">
            <a:avLst/>
          </a:pr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38100" cap="flat">
            <a:solidFill>
              <a:srgbClr val="D39B7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>
                <a:solidFill>
                  <a:schemeClr val="bg1"/>
                </a:solidFill>
              </a:rPr>
              <a:t>OPPORTUNITIES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F138040-0F89-4F0B-BE92-3BC440FE9953}"/>
              </a:ext>
            </a:extLst>
          </p:cNvPr>
          <p:cNvSpPr/>
          <p:nvPr/>
        </p:nvSpPr>
        <p:spPr>
          <a:xfrm>
            <a:off x="6208713" y="3085645"/>
            <a:ext cx="2085975" cy="2371725"/>
          </a:xfrm>
          <a:prstGeom prst="rect">
            <a:avLst/>
          </a:prstGeom>
          <a:solidFill>
            <a:srgbClr val="FEF8EA"/>
          </a:solidFill>
          <a:ln w="38100" cap="flat">
            <a:solidFill>
              <a:srgbClr val="D39B71"/>
            </a:solidFill>
            <a:prstDash val="solid"/>
            <a:miter/>
          </a:ln>
        </p:spPr>
        <p:txBody>
          <a:bodyPr lIns="108000" tIns="72000" rIns="108000" bIns="72000" rtlCol="0" anchor="ctr"/>
          <a:lstStyle/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161B30"/>
                </a:solidFill>
              </a:rPr>
              <a:t>Lorem ipsum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161B30"/>
                </a:solidFill>
              </a:rPr>
              <a:t>dolor sit </a:t>
            </a:r>
            <a:r>
              <a:rPr lang="en-US" altLang="ko-KR" sz="1400" dirty="0" err="1">
                <a:solidFill>
                  <a:srgbClr val="161B30"/>
                </a:solidFill>
              </a:rPr>
              <a:t>amet</a:t>
            </a:r>
            <a:endParaRPr lang="en-US" altLang="ko-KR" sz="1400" dirty="0">
              <a:solidFill>
                <a:srgbClr val="161B30"/>
              </a:solidFill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161B30"/>
                </a:solidFill>
              </a:rPr>
              <a:t>consectetur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adipisicing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elit</a:t>
            </a:r>
            <a:endParaRPr lang="en-US" altLang="ko-KR" sz="1400" dirty="0">
              <a:solidFill>
                <a:srgbClr val="161B30"/>
              </a:solidFill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161B30"/>
                </a:solidFill>
              </a:rPr>
              <a:t>sed do </a:t>
            </a:r>
            <a:r>
              <a:rPr lang="en-US" altLang="ko-KR" sz="1400" dirty="0" err="1">
                <a:solidFill>
                  <a:srgbClr val="161B30"/>
                </a:solidFill>
              </a:rPr>
              <a:t>eiusmod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tempor</a:t>
            </a:r>
            <a:endParaRPr lang="ko-KR" altLang="en-US" sz="1400" dirty="0">
              <a:solidFill>
                <a:srgbClr val="161B30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2A5A531-DC7A-4A59-A80A-65FC43396C9D}"/>
              </a:ext>
            </a:extLst>
          </p:cNvPr>
          <p:cNvSpPr/>
          <p:nvPr/>
        </p:nvSpPr>
        <p:spPr>
          <a:xfrm>
            <a:off x="8520113" y="2495096"/>
            <a:ext cx="2085975" cy="590550"/>
          </a:xfrm>
          <a:prstGeom prst="rect">
            <a:avLst/>
          </a:pr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38100" cap="flat">
            <a:solidFill>
              <a:srgbClr val="D39B7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>
                <a:solidFill>
                  <a:schemeClr val="bg1"/>
                </a:solidFill>
              </a:rPr>
              <a:t>THREATS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14716FC-6F80-4546-96F2-48B65FD17122}"/>
              </a:ext>
            </a:extLst>
          </p:cNvPr>
          <p:cNvSpPr/>
          <p:nvPr/>
        </p:nvSpPr>
        <p:spPr>
          <a:xfrm>
            <a:off x="8520113" y="3085645"/>
            <a:ext cx="2085975" cy="2371725"/>
          </a:xfrm>
          <a:prstGeom prst="rect">
            <a:avLst/>
          </a:prstGeom>
          <a:solidFill>
            <a:srgbClr val="FEF8EA"/>
          </a:solidFill>
          <a:ln w="38100" cap="flat">
            <a:solidFill>
              <a:srgbClr val="D39B71"/>
            </a:solidFill>
            <a:prstDash val="solid"/>
            <a:miter/>
          </a:ln>
        </p:spPr>
        <p:txBody>
          <a:bodyPr lIns="108000" tIns="72000" rIns="108000" bIns="72000" rtlCol="0" anchor="ctr"/>
          <a:lstStyle/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161B30"/>
                </a:solidFill>
              </a:rPr>
              <a:t>Lorem ipsum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161B30"/>
                </a:solidFill>
              </a:rPr>
              <a:t>dolor sit </a:t>
            </a:r>
            <a:r>
              <a:rPr lang="en-US" altLang="ko-KR" sz="1400" dirty="0" err="1">
                <a:solidFill>
                  <a:srgbClr val="161B30"/>
                </a:solidFill>
              </a:rPr>
              <a:t>amet</a:t>
            </a:r>
            <a:endParaRPr lang="en-US" altLang="ko-KR" sz="1400" dirty="0">
              <a:solidFill>
                <a:srgbClr val="161B30"/>
              </a:solidFill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161B30"/>
                </a:solidFill>
              </a:rPr>
              <a:t>consectetur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adipisicing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elit</a:t>
            </a:r>
            <a:endParaRPr lang="en-US" altLang="ko-KR" sz="1400" dirty="0">
              <a:solidFill>
                <a:srgbClr val="161B30"/>
              </a:solidFill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161B30"/>
                </a:solidFill>
              </a:rPr>
              <a:t>sed do </a:t>
            </a:r>
            <a:r>
              <a:rPr lang="en-US" altLang="ko-KR" sz="1400" dirty="0" err="1">
                <a:solidFill>
                  <a:srgbClr val="161B30"/>
                </a:solidFill>
              </a:rPr>
              <a:t>eiusmod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tempor</a:t>
            </a:r>
            <a:endParaRPr lang="ko-KR" altLang="en-US" sz="1400" dirty="0">
              <a:solidFill>
                <a:srgbClr val="161B3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56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31E4736C-B5C7-4574-8283-43A1929CCFDB}"/>
              </a:ext>
            </a:extLst>
          </p:cNvPr>
          <p:cNvSpPr/>
          <p:nvPr/>
        </p:nvSpPr>
        <p:spPr>
          <a:xfrm>
            <a:off x="1345892" y="2318142"/>
            <a:ext cx="4356408" cy="1206107"/>
          </a:xfrm>
          <a:prstGeom prst="roundRect">
            <a:avLst>
              <a:gd name="adj" fmla="val 15614"/>
            </a:avLst>
          </a:prstGeom>
          <a:solidFill>
            <a:srgbClr val="FEF8EA"/>
          </a:solidFill>
          <a:ln w="38100" cap="flat">
            <a:solidFill>
              <a:srgbClr val="D39B71"/>
            </a:solidFill>
            <a:prstDash val="solid"/>
            <a:miter/>
          </a:ln>
        </p:spPr>
        <p:txBody>
          <a:bodyPr lIns="252000" tIns="36000" rIns="252000" bIns="36000" rtlCol="0" anchor="ctr" anchorCtr="1"/>
          <a:lstStyle/>
          <a:p>
            <a:r>
              <a:rPr lang="en-US" altLang="ko-KR" sz="1400" dirty="0">
                <a:solidFill>
                  <a:srgbClr val="161B3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61B30"/>
                </a:solidFill>
              </a:rPr>
              <a:t>amet</a:t>
            </a:r>
            <a:r>
              <a:rPr lang="en-US" altLang="ko-KR" sz="1400" dirty="0">
                <a:solidFill>
                  <a:srgbClr val="161B30"/>
                </a:solidFill>
              </a:rPr>
              <a:t>, </a:t>
            </a:r>
            <a:r>
              <a:rPr lang="en-US" altLang="ko-KR" sz="1400" dirty="0" err="1">
                <a:solidFill>
                  <a:srgbClr val="161B30"/>
                </a:solidFill>
              </a:rPr>
              <a:t>consectetur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adipiscing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elit</a:t>
            </a:r>
            <a:r>
              <a:rPr lang="en-US" altLang="ko-KR" sz="1400" dirty="0">
                <a:solidFill>
                  <a:srgbClr val="161B30"/>
                </a:solidFill>
              </a:rPr>
              <a:t>, sed do </a:t>
            </a:r>
            <a:r>
              <a:rPr lang="en-US" altLang="ko-KR" sz="1400" dirty="0" err="1">
                <a:solidFill>
                  <a:srgbClr val="161B30"/>
                </a:solidFill>
              </a:rPr>
              <a:t>eiusmod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tempor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incididunt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ut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labore</a:t>
            </a:r>
            <a:r>
              <a:rPr lang="en-US" altLang="ko-KR" sz="1400" dirty="0">
                <a:solidFill>
                  <a:srgbClr val="161B3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61B30"/>
                </a:solidFill>
              </a:rPr>
              <a:t>aliqua</a:t>
            </a:r>
            <a:r>
              <a:rPr lang="en-US" altLang="ko-KR" sz="1400" dirty="0">
                <a:solidFill>
                  <a:srgbClr val="161B30"/>
                </a:solidFill>
              </a:rPr>
              <a:t>.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FEACF8B9-9EEF-4E8F-B032-822F161C2D8C}"/>
              </a:ext>
            </a:extLst>
          </p:cNvPr>
          <p:cNvSpPr/>
          <p:nvPr/>
        </p:nvSpPr>
        <p:spPr>
          <a:xfrm>
            <a:off x="1152526" y="1889518"/>
            <a:ext cx="4743140" cy="351774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80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Lorem ipsum dolor </a:t>
            </a:r>
            <a:r>
              <a:rPr lang="en-US" altLang="ko-KR">
                <a:solidFill>
                  <a:schemeClr val="bg1"/>
                </a:solidFill>
              </a:rPr>
              <a:t>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B931335F-ECF8-441B-859A-8F95A545BA52}"/>
              </a:ext>
            </a:extLst>
          </p:cNvPr>
          <p:cNvSpPr/>
          <p:nvPr/>
        </p:nvSpPr>
        <p:spPr>
          <a:xfrm>
            <a:off x="6489702" y="2318142"/>
            <a:ext cx="4356408" cy="1206107"/>
          </a:xfrm>
          <a:prstGeom prst="roundRect">
            <a:avLst>
              <a:gd name="adj" fmla="val 15614"/>
            </a:avLst>
          </a:prstGeom>
          <a:solidFill>
            <a:srgbClr val="FEF8EA"/>
          </a:solidFill>
          <a:ln w="38100" cap="flat">
            <a:solidFill>
              <a:srgbClr val="D39B71"/>
            </a:solidFill>
            <a:prstDash val="solid"/>
            <a:miter/>
          </a:ln>
        </p:spPr>
        <p:txBody>
          <a:bodyPr lIns="252000" tIns="36000" rIns="252000" bIns="36000" rtlCol="0" anchor="ctr" anchorCtr="1"/>
          <a:lstStyle/>
          <a:p>
            <a:r>
              <a:rPr lang="en-US" altLang="ko-KR" sz="1400" dirty="0">
                <a:solidFill>
                  <a:srgbClr val="161B3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61B30"/>
                </a:solidFill>
              </a:rPr>
              <a:t>amet</a:t>
            </a:r>
            <a:r>
              <a:rPr lang="en-US" altLang="ko-KR" sz="1400" dirty="0">
                <a:solidFill>
                  <a:srgbClr val="161B30"/>
                </a:solidFill>
              </a:rPr>
              <a:t>, </a:t>
            </a:r>
            <a:r>
              <a:rPr lang="en-US" altLang="ko-KR" sz="1400" dirty="0" err="1">
                <a:solidFill>
                  <a:srgbClr val="161B30"/>
                </a:solidFill>
              </a:rPr>
              <a:t>consectetur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adipiscing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elit</a:t>
            </a:r>
            <a:r>
              <a:rPr lang="en-US" altLang="ko-KR" sz="1400" dirty="0">
                <a:solidFill>
                  <a:srgbClr val="161B30"/>
                </a:solidFill>
              </a:rPr>
              <a:t>, sed do </a:t>
            </a:r>
            <a:r>
              <a:rPr lang="en-US" altLang="ko-KR" sz="1400" dirty="0" err="1">
                <a:solidFill>
                  <a:srgbClr val="161B30"/>
                </a:solidFill>
              </a:rPr>
              <a:t>eiusmod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tempor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incididunt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ut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labore</a:t>
            </a:r>
            <a:r>
              <a:rPr lang="en-US" altLang="ko-KR" sz="1400" dirty="0">
                <a:solidFill>
                  <a:srgbClr val="161B3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61B30"/>
                </a:solidFill>
              </a:rPr>
              <a:t>aliqua</a:t>
            </a:r>
            <a:r>
              <a:rPr lang="en-US" altLang="ko-KR" sz="1400" dirty="0">
                <a:solidFill>
                  <a:srgbClr val="161B30"/>
                </a:solidFill>
              </a:rPr>
              <a:t>.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B1C1EF03-048F-45B7-8534-A7F0F3DB5700}"/>
              </a:ext>
            </a:extLst>
          </p:cNvPr>
          <p:cNvSpPr/>
          <p:nvPr/>
        </p:nvSpPr>
        <p:spPr>
          <a:xfrm>
            <a:off x="6296336" y="1889518"/>
            <a:ext cx="4743140" cy="351774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80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Lorem ipsum dolor </a:t>
            </a:r>
            <a:r>
              <a:rPr lang="en-US" altLang="ko-KR">
                <a:solidFill>
                  <a:schemeClr val="bg1"/>
                </a:solidFill>
              </a:rPr>
              <a:t>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9DAC7403-07EA-4D5E-893E-95AAFC8AE156}"/>
              </a:ext>
            </a:extLst>
          </p:cNvPr>
          <p:cNvSpPr/>
          <p:nvPr/>
        </p:nvSpPr>
        <p:spPr>
          <a:xfrm>
            <a:off x="1345892" y="4432692"/>
            <a:ext cx="4356408" cy="1206107"/>
          </a:xfrm>
          <a:prstGeom prst="roundRect">
            <a:avLst>
              <a:gd name="adj" fmla="val 15614"/>
            </a:avLst>
          </a:prstGeom>
          <a:solidFill>
            <a:srgbClr val="FEF8EA"/>
          </a:solidFill>
          <a:ln w="38100" cap="flat">
            <a:solidFill>
              <a:srgbClr val="D39B71"/>
            </a:solidFill>
            <a:prstDash val="solid"/>
            <a:miter/>
          </a:ln>
        </p:spPr>
        <p:txBody>
          <a:bodyPr lIns="252000" tIns="36000" rIns="252000" bIns="36000" rtlCol="0" anchor="ctr" anchorCtr="1"/>
          <a:lstStyle/>
          <a:p>
            <a:r>
              <a:rPr lang="en-US" altLang="ko-KR" sz="1400" dirty="0">
                <a:solidFill>
                  <a:srgbClr val="161B3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61B30"/>
                </a:solidFill>
              </a:rPr>
              <a:t>amet</a:t>
            </a:r>
            <a:r>
              <a:rPr lang="en-US" altLang="ko-KR" sz="1400" dirty="0">
                <a:solidFill>
                  <a:srgbClr val="161B30"/>
                </a:solidFill>
              </a:rPr>
              <a:t>, </a:t>
            </a:r>
            <a:r>
              <a:rPr lang="en-US" altLang="ko-KR" sz="1400" dirty="0" err="1">
                <a:solidFill>
                  <a:srgbClr val="161B30"/>
                </a:solidFill>
              </a:rPr>
              <a:t>consectetur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adipiscing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elit</a:t>
            </a:r>
            <a:r>
              <a:rPr lang="en-US" altLang="ko-KR" sz="1400" dirty="0">
                <a:solidFill>
                  <a:srgbClr val="161B30"/>
                </a:solidFill>
              </a:rPr>
              <a:t>, sed do </a:t>
            </a:r>
            <a:r>
              <a:rPr lang="en-US" altLang="ko-KR" sz="1400" dirty="0" err="1">
                <a:solidFill>
                  <a:srgbClr val="161B30"/>
                </a:solidFill>
              </a:rPr>
              <a:t>eiusmod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tempor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incididunt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ut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labore</a:t>
            </a:r>
            <a:r>
              <a:rPr lang="en-US" altLang="ko-KR" sz="1400" dirty="0">
                <a:solidFill>
                  <a:srgbClr val="161B3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61B30"/>
                </a:solidFill>
              </a:rPr>
              <a:t>aliqua</a:t>
            </a:r>
            <a:r>
              <a:rPr lang="en-US" altLang="ko-KR" sz="1400" dirty="0">
                <a:solidFill>
                  <a:srgbClr val="161B30"/>
                </a:solidFill>
              </a:rPr>
              <a:t>.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853F1B86-4A8E-4CC0-A319-16AC8D056E23}"/>
              </a:ext>
            </a:extLst>
          </p:cNvPr>
          <p:cNvSpPr/>
          <p:nvPr/>
        </p:nvSpPr>
        <p:spPr>
          <a:xfrm>
            <a:off x="1152526" y="4004068"/>
            <a:ext cx="4743140" cy="351774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80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Lorem ipsum dolor </a:t>
            </a:r>
            <a:r>
              <a:rPr lang="en-US" altLang="ko-KR">
                <a:solidFill>
                  <a:schemeClr val="bg1"/>
                </a:solidFill>
              </a:rPr>
              <a:t>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DE251418-2068-4E0B-BF30-1B7939A597BF}"/>
              </a:ext>
            </a:extLst>
          </p:cNvPr>
          <p:cNvSpPr/>
          <p:nvPr/>
        </p:nvSpPr>
        <p:spPr>
          <a:xfrm>
            <a:off x="6489702" y="4432692"/>
            <a:ext cx="4356408" cy="1206107"/>
          </a:xfrm>
          <a:prstGeom prst="roundRect">
            <a:avLst>
              <a:gd name="adj" fmla="val 15614"/>
            </a:avLst>
          </a:prstGeom>
          <a:solidFill>
            <a:srgbClr val="FEF8EA"/>
          </a:solidFill>
          <a:ln w="38100" cap="flat">
            <a:solidFill>
              <a:srgbClr val="D39B71"/>
            </a:solidFill>
            <a:prstDash val="solid"/>
            <a:miter/>
          </a:ln>
        </p:spPr>
        <p:txBody>
          <a:bodyPr lIns="252000" tIns="36000" rIns="252000" bIns="36000" rtlCol="0" anchor="ctr" anchorCtr="1"/>
          <a:lstStyle/>
          <a:p>
            <a:r>
              <a:rPr lang="en-US" altLang="ko-KR" sz="1400" dirty="0">
                <a:solidFill>
                  <a:srgbClr val="161B3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61B30"/>
                </a:solidFill>
              </a:rPr>
              <a:t>amet</a:t>
            </a:r>
            <a:r>
              <a:rPr lang="en-US" altLang="ko-KR" sz="1400" dirty="0">
                <a:solidFill>
                  <a:srgbClr val="161B30"/>
                </a:solidFill>
              </a:rPr>
              <a:t>, </a:t>
            </a:r>
            <a:r>
              <a:rPr lang="en-US" altLang="ko-KR" sz="1400" dirty="0" err="1">
                <a:solidFill>
                  <a:srgbClr val="161B30"/>
                </a:solidFill>
              </a:rPr>
              <a:t>consectetur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adipiscing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elit</a:t>
            </a:r>
            <a:r>
              <a:rPr lang="en-US" altLang="ko-KR" sz="1400" dirty="0">
                <a:solidFill>
                  <a:srgbClr val="161B30"/>
                </a:solidFill>
              </a:rPr>
              <a:t>, sed do </a:t>
            </a:r>
            <a:r>
              <a:rPr lang="en-US" altLang="ko-KR" sz="1400" dirty="0" err="1">
                <a:solidFill>
                  <a:srgbClr val="161B30"/>
                </a:solidFill>
              </a:rPr>
              <a:t>eiusmod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tempor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incididunt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ut</a:t>
            </a:r>
            <a:r>
              <a:rPr lang="en-US" altLang="ko-KR" sz="1400" dirty="0">
                <a:solidFill>
                  <a:srgbClr val="161B30"/>
                </a:solidFill>
              </a:rPr>
              <a:t> </a:t>
            </a:r>
            <a:r>
              <a:rPr lang="en-US" altLang="ko-KR" sz="1400" dirty="0" err="1">
                <a:solidFill>
                  <a:srgbClr val="161B30"/>
                </a:solidFill>
              </a:rPr>
              <a:t>labore</a:t>
            </a:r>
            <a:r>
              <a:rPr lang="en-US" altLang="ko-KR" sz="1400" dirty="0">
                <a:solidFill>
                  <a:srgbClr val="161B3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61B30"/>
                </a:solidFill>
              </a:rPr>
              <a:t>aliqua</a:t>
            </a:r>
            <a:r>
              <a:rPr lang="en-US" altLang="ko-KR" sz="1400" dirty="0">
                <a:solidFill>
                  <a:srgbClr val="161B30"/>
                </a:solidFill>
              </a:rPr>
              <a:t>.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D3CB11CC-E7BA-4958-B078-1C6784F4345A}"/>
              </a:ext>
            </a:extLst>
          </p:cNvPr>
          <p:cNvSpPr/>
          <p:nvPr/>
        </p:nvSpPr>
        <p:spPr>
          <a:xfrm>
            <a:off x="6296336" y="4004068"/>
            <a:ext cx="4743140" cy="351774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80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Lorem ipsum dolor </a:t>
            </a:r>
            <a:r>
              <a:rPr lang="en-US" altLang="ko-KR">
                <a:solidFill>
                  <a:schemeClr val="bg1"/>
                </a:solidFill>
              </a:rPr>
              <a:t>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62E570-D511-4A57-832A-C6B5AC12377B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SLIDES TITLE HERE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A9EFE0-71BE-4130-A192-9D0CD1746DE0}"/>
              </a:ext>
            </a:extLst>
          </p:cNvPr>
          <p:cNvSpPr txBox="1"/>
          <p:nvPr/>
        </p:nvSpPr>
        <p:spPr>
          <a:xfrm>
            <a:off x="2484726" y="1195946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3733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6AC0F2A8-4FCA-4C9B-9B20-426FC7EEA6C1}"/>
              </a:ext>
            </a:extLst>
          </p:cNvPr>
          <p:cNvSpPr/>
          <p:nvPr/>
        </p:nvSpPr>
        <p:spPr>
          <a:xfrm>
            <a:off x="935306" y="1094922"/>
            <a:ext cx="4835894" cy="4835894"/>
          </a:xfrm>
          <a:prstGeom prst="ellipse">
            <a:avLst/>
          </a:prstGeom>
          <a:noFill/>
          <a:ln w="38100" cap="flat">
            <a:solidFill>
              <a:srgbClr val="D39B7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25CE2A8D-21DF-46B6-8DDA-1356477A0AC6}"/>
              </a:ext>
            </a:extLst>
          </p:cNvPr>
          <p:cNvSpPr/>
          <p:nvPr/>
        </p:nvSpPr>
        <p:spPr>
          <a:xfrm>
            <a:off x="4780149" y="1433383"/>
            <a:ext cx="973122" cy="973122"/>
          </a:xfrm>
          <a:prstGeom prst="ellipse">
            <a:avLst/>
          </a:prstGeom>
          <a:solidFill>
            <a:srgbClr val="DFA87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D75D2DB5-4EC1-46A1-A462-8F4DAECEF4B3}"/>
              </a:ext>
            </a:extLst>
          </p:cNvPr>
          <p:cNvSpPr/>
          <p:nvPr/>
        </p:nvSpPr>
        <p:spPr>
          <a:xfrm>
            <a:off x="5266710" y="2978392"/>
            <a:ext cx="973122" cy="973122"/>
          </a:xfrm>
          <a:prstGeom prst="ellipse">
            <a:avLst/>
          </a:prstGeom>
          <a:solidFill>
            <a:srgbClr val="DFA87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071AFCBF-F4B1-4A1D-B604-82306C656BE3}"/>
              </a:ext>
            </a:extLst>
          </p:cNvPr>
          <p:cNvSpPr/>
          <p:nvPr/>
        </p:nvSpPr>
        <p:spPr>
          <a:xfrm>
            <a:off x="4779495" y="4561430"/>
            <a:ext cx="973122" cy="973122"/>
          </a:xfrm>
          <a:prstGeom prst="ellipse">
            <a:avLst/>
          </a:prstGeom>
          <a:solidFill>
            <a:srgbClr val="DFA87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EAAE3334-4836-419E-A34F-89FAA5354529}"/>
              </a:ext>
            </a:extLst>
          </p:cNvPr>
          <p:cNvGrpSpPr/>
          <p:nvPr/>
        </p:nvGrpSpPr>
        <p:grpSpPr>
          <a:xfrm>
            <a:off x="5067421" y="4849820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5AA9F1BD-9693-446D-AAA1-1DC4F0D76FBC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5370DE9E-1C70-455A-A13F-597703BBBE25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6514C89F-2D8C-46AC-B08A-92200AC0DABD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BA2C27A5-DB2A-47F7-8FB9-27A5DA9849E6}"/>
              </a:ext>
            </a:extLst>
          </p:cNvPr>
          <p:cNvSpPr/>
          <p:nvPr/>
        </p:nvSpPr>
        <p:spPr>
          <a:xfrm>
            <a:off x="5071447" y="172102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91BFD7C9-2DE1-42D8-806C-7D0EC5DF15FB}"/>
              </a:ext>
            </a:extLst>
          </p:cNvPr>
          <p:cNvGrpSpPr/>
          <p:nvPr/>
        </p:nvGrpSpPr>
        <p:grpSpPr>
          <a:xfrm>
            <a:off x="5590692" y="3271881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C183D21-30C9-4667-9316-F0BC12C690CD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58BE58E-4EC2-401D-AF31-DEDDC448D097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32E272C8-34A8-45DE-A980-C05CA9126896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6114208-FF8E-4DBA-94E7-E5F34A2AAB09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DC6D4698-9F28-437A-B4B7-0DFEA50EF201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EB56D781-A313-4AD4-AEB6-96085D8F8FEE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ED338728-F97B-4625-B432-4D5AFB6FB79C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D693E56B-49F0-41EA-A890-55AB13292D2C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115FDF53-F4BF-4881-9541-49F92F9D00A1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A4242F6E-C7BA-4D0A-A452-F265A71AD618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9176D803-661D-45FE-B580-35BDB36748C1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46BFD597-EAA8-4A7E-87FA-C34FCDDF078F}"/>
              </a:ext>
            </a:extLst>
          </p:cNvPr>
          <p:cNvSpPr txBox="1"/>
          <p:nvPr/>
        </p:nvSpPr>
        <p:spPr>
          <a:xfrm>
            <a:off x="6057508" y="1801303"/>
            <a:ext cx="4768808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AD56CF79-533B-4807-9572-F23A39EF5C8F}"/>
              </a:ext>
            </a:extLst>
          </p:cNvPr>
          <p:cNvSpPr/>
          <p:nvPr/>
        </p:nvSpPr>
        <p:spPr>
          <a:xfrm>
            <a:off x="6057506" y="1336655"/>
            <a:ext cx="47688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8E404F6-E39C-4319-83CE-708AB3A66A77}"/>
              </a:ext>
            </a:extLst>
          </p:cNvPr>
          <p:cNvSpPr txBox="1"/>
          <p:nvPr/>
        </p:nvSpPr>
        <p:spPr>
          <a:xfrm>
            <a:off x="6619826" y="3353647"/>
            <a:ext cx="4768808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CCEBAC72-05A5-4805-B137-E32F088849F3}"/>
              </a:ext>
            </a:extLst>
          </p:cNvPr>
          <p:cNvSpPr/>
          <p:nvPr/>
        </p:nvSpPr>
        <p:spPr>
          <a:xfrm>
            <a:off x="6619824" y="2888999"/>
            <a:ext cx="47688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397F09A-9FCE-4167-BFE1-71DB1B1C76E8}"/>
              </a:ext>
            </a:extLst>
          </p:cNvPr>
          <p:cNvSpPr txBox="1"/>
          <p:nvPr/>
        </p:nvSpPr>
        <p:spPr>
          <a:xfrm>
            <a:off x="6056854" y="5014362"/>
            <a:ext cx="4768808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89A91618-0BDB-4895-92BC-C0C59673C6AB}"/>
              </a:ext>
            </a:extLst>
          </p:cNvPr>
          <p:cNvSpPr/>
          <p:nvPr/>
        </p:nvSpPr>
        <p:spPr>
          <a:xfrm>
            <a:off x="6056852" y="4549714"/>
            <a:ext cx="47688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0" name="그림 개체 틀 29">
            <a:extLst>
              <a:ext uri="{FF2B5EF4-FFF2-40B4-BE49-F238E27FC236}">
                <a16:creationId xmlns:a16="http://schemas.microsoft.com/office/drawing/2014/main" id="{54C5478D-2F30-413D-AB76-CCB1E3E659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564395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액자 1">
            <a:extLst>
              <a:ext uri="{FF2B5EF4-FFF2-40B4-BE49-F238E27FC236}">
                <a16:creationId xmlns:a16="http://schemas.microsoft.com/office/drawing/2014/main" id="{BDD695C0-0B0D-4D7B-A15E-27626628EEC9}"/>
              </a:ext>
            </a:extLst>
          </p:cNvPr>
          <p:cNvSpPr/>
          <p:nvPr/>
        </p:nvSpPr>
        <p:spPr>
          <a:xfrm>
            <a:off x="1193800" y="2044339"/>
            <a:ext cx="2071376" cy="3708761"/>
          </a:xfrm>
          <a:prstGeom prst="frame">
            <a:avLst>
              <a:gd name="adj1" fmla="val 3303"/>
            </a:avLst>
          </a:pr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8986C8BE-C95A-4857-BACF-D9C14DAE9785}"/>
              </a:ext>
            </a:extLst>
          </p:cNvPr>
          <p:cNvSpPr/>
          <p:nvPr/>
        </p:nvSpPr>
        <p:spPr>
          <a:xfrm>
            <a:off x="6286076" y="1931407"/>
            <a:ext cx="2197524" cy="3934626"/>
          </a:xfrm>
          <a:prstGeom prst="rect">
            <a:avLst/>
          </a:pr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4284703D-45EE-47CA-9262-983AC97EA40E}"/>
              </a:ext>
            </a:extLst>
          </p:cNvPr>
          <p:cNvGrpSpPr/>
          <p:nvPr/>
        </p:nvGrpSpPr>
        <p:grpSpPr>
          <a:xfrm>
            <a:off x="7091089" y="2976456"/>
            <a:ext cx="586062" cy="596206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99C696A3-B53C-4212-87C0-0B5B8A65D63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B41F0CA1-0221-45A6-9932-4AC432A0E039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6DB6FA1A-8B56-4C59-AAD5-1FEFEF1DA289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39EDF1D4-B868-4D5C-9B46-39522C6ABB71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F9361392-C2CF-4D72-8118-7D8719431F48}"/>
              </a:ext>
            </a:extLst>
          </p:cNvPr>
          <p:cNvGrpSpPr/>
          <p:nvPr/>
        </p:nvGrpSpPr>
        <p:grpSpPr>
          <a:xfrm>
            <a:off x="9664408" y="2976457"/>
            <a:ext cx="596208" cy="596204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1BA3DA23-9753-402B-8597-90954FEB06B4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A2B3431E-7985-4CE5-B3E3-E18F7EDB75D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5EA13100-17D3-4454-9B20-2A3672C2206D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E922A8E5-1EE7-4A55-AF47-9330E779F47C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4233CD85-7D8F-4D7F-92FF-B84A33C4A29C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22A53BA8-6287-4DEF-979C-A4B0ACC663FF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4016599B-0628-4A13-A311-0E6AF9820FD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83DA901F-4106-43CF-9A9B-18A927F13BC9}"/>
              </a:ext>
            </a:extLst>
          </p:cNvPr>
          <p:cNvGrpSpPr/>
          <p:nvPr/>
        </p:nvGrpSpPr>
        <p:grpSpPr>
          <a:xfrm>
            <a:off x="4510752" y="2975493"/>
            <a:ext cx="592426" cy="598130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B0203333-8EB0-4E83-B195-1DD860726C47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EEC4359D-C61F-427F-AD1D-E4454144FAFF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941D1B4D-6922-4132-B57A-197584843399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1C62F396-95AB-44B3-A157-23665544867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72BE6AD-7589-49DD-A4EA-A3CA3800F005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698DA58E-FAF4-44C1-8CD6-623ABDA5DFAA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8DEB47-B8C7-4EE2-8F96-521BA35114E8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18043886-EA08-4EBA-8DDC-0A93C29DFA84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B76411D8-F339-4730-A633-C9ED2844D618}"/>
              </a:ext>
            </a:extLst>
          </p:cNvPr>
          <p:cNvGrpSpPr/>
          <p:nvPr/>
        </p:nvGrpSpPr>
        <p:grpSpPr>
          <a:xfrm>
            <a:off x="1935965" y="2986197"/>
            <a:ext cx="587046" cy="57672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4E69212D-C7BD-49B5-B435-ABD63A2EBB46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FC6F870D-1116-4E70-9198-B1CFF412A247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258AED20-2F81-4545-9A4C-474ECA74FCF0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06E3B4E9-CBC6-4735-B2C4-1CBEBA74AB10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5C61A493-57C1-4CA5-8149-3D007921F52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D31C0233-4F10-4710-8865-F3347F70F92F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D9770BD8-1D19-48C4-A5C6-41D99252BCB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4534ECD-9EAD-4968-8BB6-B372A9570EB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B05A2C98-AB06-45FA-A836-946011CFE6BF}"/>
              </a:ext>
            </a:extLst>
          </p:cNvPr>
          <p:cNvSpPr txBox="1"/>
          <p:nvPr/>
        </p:nvSpPr>
        <p:spPr>
          <a:xfrm>
            <a:off x="1277654" y="4440059"/>
            <a:ext cx="1891650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8AF2E2C1-1AFC-4444-8FA7-3C2171C324E2}"/>
              </a:ext>
            </a:extLst>
          </p:cNvPr>
          <p:cNvSpPr/>
          <p:nvPr/>
        </p:nvSpPr>
        <p:spPr>
          <a:xfrm>
            <a:off x="1277654" y="4063384"/>
            <a:ext cx="1891650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15774FC-C0A8-4E08-B4E0-F6A5E03499AD}"/>
              </a:ext>
            </a:extLst>
          </p:cNvPr>
          <p:cNvSpPr txBox="1"/>
          <p:nvPr/>
        </p:nvSpPr>
        <p:spPr>
          <a:xfrm>
            <a:off x="3857331" y="4440059"/>
            <a:ext cx="1891650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B7A9DA57-54E5-42CD-80B5-33C7E0D603FB}"/>
              </a:ext>
            </a:extLst>
          </p:cNvPr>
          <p:cNvSpPr/>
          <p:nvPr/>
        </p:nvSpPr>
        <p:spPr>
          <a:xfrm>
            <a:off x="3857331" y="4063384"/>
            <a:ext cx="1891650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A3966FD-10A4-456A-A978-5248CAA4EEEE}"/>
              </a:ext>
            </a:extLst>
          </p:cNvPr>
          <p:cNvSpPr txBox="1"/>
          <p:nvPr/>
        </p:nvSpPr>
        <p:spPr>
          <a:xfrm>
            <a:off x="6437008" y="4440059"/>
            <a:ext cx="1891652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1D8433FD-558D-4641-B2A2-AEACBE4564B5}"/>
              </a:ext>
            </a:extLst>
          </p:cNvPr>
          <p:cNvSpPr/>
          <p:nvPr/>
        </p:nvSpPr>
        <p:spPr>
          <a:xfrm>
            <a:off x="6437008" y="3987184"/>
            <a:ext cx="1891652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E285520-92D7-4D7B-A0AF-C012969D88BE}"/>
              </a:ext>
            </a:extLst>
          </p:cNvPr>
          <p:cNvSpPr txBox="1"/>
          <p:nvPr/>
        </p:nvSpPr>
        <p:spPr>
          <a:xfrm>
            <a:off x="9016687" y="4440059"/>
            <a:ext cx="1891650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C7BCBF44-AF68-4A36-B6E7-11C79ED82797}"/>
              </a:ext>
            </a:extLst>
          </p:cNvPr>
          <p:cNvSpPr/>
          <p:nvPr/>
        </p:nvSpPr>
        <p:spPr>
          <a:xfrm>
            <a:off x="9016687" y="4063384"/>
            <a:ext cx="1891650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43" name="액자 42">
            <a:extLst>
              <a:ext uri="{FF2B5EF4-FFF2-40B4-BE49-F238E27FC236}">
                <a16:creationId xmlns:a16="http://schemas.microsoft.com/office/drawing/2014/main" id="{7030105B-50C2-4990-ABF2-BAC867E08651}"/>
              </a:ext>
            </a:extLst>
          </p:cNvPr>
          <p:cNvSpPr/>
          <p:nvPr/>
        </p:nvSpPr>
        <p:spPr>
          <a:xfrm>
            <a:off x="3767468" y="2044339"/>
            <a:ext cx="2071376" cy="3708761"/>
          </a:xfrm>
          <a:prstGeom prst="frame">
            <a:avLst>
              <a:gd name="adj1" fmla="val 3303"/>
            </a:avLst>
          </a:pr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44" name="액자 43">
            <a:extLst>
              <a:ext uri="{FF2B5EF4-FFF2-40B4-BE49-F238E27FC236}">
                <a16:creationId xmlns:a16="http://schemas.microsoft.com/office/drawing/2014/main" id="{999CD27B-6926-4416-BA16-16047FD74554}"/>
              </a:ext>
            </a:extLst>
          </p:cNvPr>
          <p:cNvSpPr/>
          <p:nvPr/>
        </p:nvSpPr>
        <p:spPr>
          <a:xfrm>
            <a:off x="8924156" y="2044339"/>
            <a:ext cx="2071376" cy="3708761"/>
          </a:xfrm>
          <a:prstGeom prst="frame">
            <a:avLst>
              <a:gd name="adj1" fmla="val 3303"/>
            </a:avLst>
          </a:pr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31C72F1-541E-4BFD-9EA0-07A63159508F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SLIDES TITLE HERE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DF36080-FEDE-43CB-AB9F-07111C0EE303}"/>
              </a:ext>
            </a:extLst>
          </p:cNvPr>
          <p:cNvSpPr txBox="1"/>
          <p:nvPr/>
        </p:nvSpPr>
        <p:spPr>
          <a:xfrm>
            <a:off x="2484726" y="1195946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3047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C4B4176-4A0F-4F82-B94E-4408EEC4D76D}"/>
              </a:ext>
            </a:extLst>
          </p:cNvPr>
          <p:cNvSpPr txBox="1"/>
          <p:nvPr/>
        </p:nvSpPr>
        <p:spPr>
          <a:xfrm>
            <a:off x="9539568" y="3944931"/>
            <a:ext cx="19394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anose="020B0604020202020204" pitchFamily="34" charset="0"/>
              </a:rPr>
              <a:t>1M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DDB337-5067-4A66-ABE9-C2926710B960}"/>
              </a:ext>
            </a:extLst>
          </p:cNvPr>
          <p:cNvSpPr txBox="1"/>
          <p:nvPr/>
        </p:nvSpPr>
        <p:spPr>
          <a:xfrm>
            <a:off x="9539568" y="5080666"/>
            <a:ext cx="1939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39615D-3DBF-46E5-8862-8215D4B98314}"/>
              </a:ext>
            </a:extLst>
          </p:cNvPr>
          <p:cNvSpPr txBox="1"/>
          <p:nvPr/>
        </p:nvSpPr>
        <p:spPr>
          <a:xfrm>
            <a:off x="9539568" y="4658884"/>
            <a:ext cx="19394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30682CA7-DA9B-40F8-8FA9-185214D74468}"/>
              </a:ext>
            </a:extLst>
          </p:cNvPr>
          <p:cNvGrpSpPr/>
          <p:nvPr/>
        </p:nvGrpSpPr>
        <p:grpSpPr>
          <a:xfrm>
            <a:off x="10344971" y="3432198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E77960BD-BFBE-4A43-8C3C-A43FF301C08C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1BEF5CAB-900E-403A-A1E7-FF32B10B6778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74319917-8461-4FB5-A5BC-DF7C54F68D4A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2A1AF57C-E3CD-4EE1-8141-FBCDC589628E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82E9AA9D-9194-4EB8-A71E-665B374ED27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5C854421-DC85-4B6A-8CA6-FACD39668775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35CBE7E-07F4-45F9-8708-605BB1022523}"/>
              </a:ext>
            </a:extLst>
          </p:cNvPr>
          <p:cNvSpPr txBox="1"/>
          <p:nvPr/>
        </p:nvSpPr>
        <p:spPr>
          <a:xfrm>
            <a:off x="5529263" y="3944931"/>
            <a:ext cx="19394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anose="020B0604020202020204" pitchFamily="34" charset="0"/>
              </a:rPr>
              <a:t>5k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A4A33C-8089-4A0F-A4FD-9E34B669F3B8}"/>
              </a:ext>
            </a:extLst>
          </p:cNvPr>
          <p:cNvSpPr txBox="1"/>
          <p:nvPr/>
        </p:nvSpPr>
        <p:spPr>
          <a:xfrm>
            <a:off x="5529263" y="5080666"/>
            <a:ext cx="1939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F6CB11A-C4E8-4097-AF09-E4A62B7F8431}"/>
              </a:ext>
            </a:extLst>
          </p:cNvPr>
          <p:cNvSpPr txBox="1"/>
          <p:nvPr/>
        </p:nvSpPr>
        <p:spPr>
          <a:xfrm>
            <a:off x="5529263" y="4658884"/>
            <a:ext cx="19394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98EE2D05-1340-4BF1-B136-276E24DDF2FE}"/>
              </a:ext>
            </a:extLst>
          </p:cNvPr>
          <p:cNvGrpSpPr/>
          <p:nvPr/>
        </p:nvGrpSpPr>
        <p:grpSpPr>
          <a:xfrm>
            <a:off x="6257558" y="3429000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C33D7E4D-2EE0-4175-BA78-2B8A8F1554C1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8FE22B28-1855-4544-B71D-40A31B3423EF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494C46DA-60FE-460C-914B-EC3D7620F7EB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C934F4B8-3B7D-46FD-99AB-BCE1A9499458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9FD7631A-35CB-42CF-A84A-AD0B67410BCC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B3E0A959-0669-4878-B875-C16E9A84C70E}"/>
              </a:ext>
            </a:extLst>
          </p:cNvPr>
          <p:cNvSpPr txBox="1"/>
          <p:nvPr/>
        </p:nvSpPr>
        <p:spPr>
          <a:xfrm>
            <a:off x="7534415" y="3944931"/>
            <a:ext cx="19394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anose="020B0604020202020204" pitchFamily="34" charset="0"/>
              </a:rPr>
              <a:t>170k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EA839CB-CB32-4798-9C6D-BCF4ADD7474C}"/>
              </a:ext>
            </a:extLst>
          </p:cNvPr>
          <p:cNvSpPr txBox="1"/>
          <p:nvPr/>
        </p:nvSpPr>
        <p:spPr>
          <a:xfrm>
            <a:off x="7534415" y="5080666"/>
            <a:ext cx="1939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</a:t>
            </a:r>
            <a:r>
              <a:rPr lang="en-US" altLang="ko-KR" sz="1200">
                <a:solidFill>
                  <a:schemeClr val="bg1"/>
                </a:solidFill>
              </a:rPr>
              <a:t>sit amet. consectetur adipiscing elit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AEE18DC-5409-4B7E-A861-F332783A296F}"/>
              </a:ext>
            </a:extLst>
          </p:cNvPr>
          <p:cNvSpPr txBox="1"/>
          <p:nvPr/>
        </p:nvSpPr>
        <p:spPr>
          <a:xfrm>
            <a:off x="7534415" y="4658884"/>
            <a:ext cx="19394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7A4DC5DE-A14C-44FA-B67F-FBDE4324FFA1}"/>
              </a:ext>
            </a:extLst>
          </p:cNvPr>
          <p:cNvGrpSpPr/>
          <p:nvPr/>
        </p:nvGrpSpPr>
        <p:grpSpPr>
          <a:xfrm>
            <a:off x="8269322" y="3429000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B71D40C7-DCEB-4DAC-826C-7E1A3BC188FD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63B9ECC-49FC-4B71-A8A1-EBB61B8AA9B2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CA9CF05E-10CE-4CCA-AA62-AAC7B982FB11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F551ADBE-FFCC-4464-9EB0-6FB9CAC7FC6C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DF2F29C3-B2BA-4072-9750-058831658A92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0A6DBA8B-1409-47D0-B843-FBC20E642EB3}"/>
              </a:ext>
            </a:extLst>
          </p:cNvPr>
          <p:cNvSpPr txBox="1"/>
          <p:nvPr/>
        </p:nvSpPr>
        <p:spPr>
          <a:xfrm>
            <a:off x="5634492" y="1543050"/>
            <a:ext cx="58445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792DE24-7758-4806-93C0-F67C347A7CD5}"/>
              </a:ext>
            </a:extLst>
          </p:cNvPr>
          <p:cNvSpPr txBox="1"/>
          <p:nvPr/>
        </p:nvSpPr>
        <p:spPr>
          <a:xfrm>
            <a:off x="5634492" y="2087781"/>
            <a:ext cx="58445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5" name="그림 개체 틀 34">
            <a:extLst>
              <a:ext uri="{FF2B5EF4-FFF2-40B4-BE49-F238E27FC236}">
                <a16:creationId xmlns:a16="http://schemas.microsoft.com/office/drawing/2014/main" id="{9AD51F24-E081-48A9-BC9D-C81CBBB47D7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3842551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708400" y="3429000"/>
            <a:ext cx="477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768664" y="4154348"/>
            <a:ext cx="470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139864"/>
            <a:ext cx="1027384" cy="1170074"/>
            <a:chOff x="6830083" y="5571172"/>
            <a:chExt cx="342900" cy="390525"/>
          </a:xfrm>
          <a:solidFill>
            <a:srgbClr val="7972BD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adFill>
              <a:gsLst>
                <a:gs pos="0">
                  <a:srgbClr val="DFA87B"/>
                </a:gs>
                <a:gs pos="100000">
                  <a:srgbClr val="A76E4D"/>
                </a:gs>
              </a:gsLst>
              <a:lin ang="27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adFill>
              <a:gsLst>
                <a:gs pos="0">
                  <a:srgbClr val="DFA87B"/>
                </a:gs>
                <a:gs pos="100000">
                  <a:srgbClr val="A76E4D"/>
                </a:gs>
              </a:gsLst>
              <a:lin ang="27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2BD8D3F8-FCF3-407E-AD9A-F138E7F70142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chemeClr val="bg1">
              <a:lumMod val="75000"/>
            </a:schemeClr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4C2512F-0BFC-4650-9DB8-48EFC446AFE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A8FA9112-B8BB-488F-872E-37C91613C7FF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85C6FB8B-83FE-41A8-A7E1-3A98857A9D49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AC7F9E5-980D-4D36-BDA5-E9AAE3DF3BE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4C5B3F14-B33A-42F1-A5A7-EE311E45E63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CABFB49C-8EF7-44AE-8F7E-5365E2CB124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0F0E5BD-A8C8-42C4-BA94-70DCF3E0D96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B2BAB90B-F1F7-4867-BA71-29C3AD9C957C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61F0500-7058-4959-A25A-40C9C146D91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B711925D-317C-4AC5-885C-4CFCE9A05EF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A8BD2D6-8EF0-4122-BC23-55244E7698A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039D60B-8ECF-4F1C-837A-9B56D9497D0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9D20D97-11EE-44EA-A344-8BA1F1EF5A36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5C22B0E5-DF31-4486-AF78-F02BB90404B3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5E22370-6447-42DB-9C96-208DED8205C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ACDD5A8-63D7-4E17-B4E4-CF7A5D6A45C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AF24D10E-3201-4206-8FE4-AD3D064AE7F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60EC129B-AC49-43B1-86EE-F983FE56401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7BACA72-CE75-4709-AA86-A5501B08E0E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1DF233E-ED04-41B0-A023-0C283855666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DD126C0E-D13E-4CF9-8B9A-78711CD1F3D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FFD757A9-1A65-49AC-B5D7-B24103F8959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282009D-3473-404B-8804-0198D976EBD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6470B40-7E79-421B-8697-2CC7C179E85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8039438-0C70-46B0-950B-D158D7E86C79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A8D6A494-E8EA-45E9-A597-A0E3924D4AF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E56E7B2-F0CD-4F2B-8D1E-08D37E7C4F3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F54E51AE-28F4-40C4-98CA-14897F8A9606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A46031D-F1EA-420A-8A8D-8F32AD633406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1F207A8-A451-4437-9CF6-144CC0466F8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8F5554A-E645-40D6-8227-F2A770DA938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E0F80FF7-2054-49A9-8A58-5B0E5DC1A480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9433CC2-5078-4819-8832-9369D923740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A3923DA-9C40-44B7-A5B7-2AD38B51C89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14C1B770-2C9C-4483-8E50-EC4B94E926A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EC44AC8-51F1-44E7-BEB6-6280880FA230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6CEE31E-F00C-4CB4-94DA-47AC27EC2AF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75D4D801-8093-4E0E-B29A-94CACA4D7F7C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E903A9-741A-4352-9A4B-61E6F7A0D0D1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9E381A5-9152-4711-9B41-0549874A78B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A40176A8-B0FB-49A3-97BC-0B8D9AE74FC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6222DDF-D954-4C2D-9C2B-2440225BE23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A1B26298-400D-4090-B662-CB37E25D96A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87FB07A-3454-4A4B-8E02-4A88BE4E86BE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21D09DD9-C7DA-4434-A2E2-10B9EB88658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FA46C32-64DA-43D7-9CDA-0E4B43CFFDD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379094A-88EA-4859-8694-246DF943F17E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8390F40-BF63-4F3B-93A2-A6291C416CD8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3293302-B5B4-4AAC-8CA6-C09DAF2957F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EE4988C-561E-4590-84C7-280674EBB6F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D3069D1A-F1E0-473E-A001-0EB755CBE0E9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E8CD0E7-D1A0-42DA-944A-C11253087E88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C201F326-D934-4AAC-8C2D-10BD5246F51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10E0018-9E0F-488D-B8BA-5CF36E6B460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516723EC-D8C2-4579-A51B-C9EB9AC9978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FA6368EE-2610-41A3-9BBD-B08A660D7909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6D634B8B-F0E6-4B91-910B-D4A4AF46534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D4748950-02A8-4D90-B20F-806111DCAF9B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7742287-69BD-411A-93AC-68D9C5CBFE0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EE2A8994-989E-40EB-A7DA-C88EACA461FF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6053A926-744A-43BB-A528-1A26BAC956C8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0CA9EB93-BE25-495F-B763-992CEC6E2BDA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A2ACF35C-60E9-4167-B93C-8964C08A4B8F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3D20C16-099A-49F6-A980-735D57A6E4B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E1E92B7-9429-46E9-9507-2C0F0ACFBDFE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460C0-E2CF-4721-A626-40B5E33914B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D2C6D82-70B1-43F0-B64A-2E178AE9AE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195C6AC-A5D6-4273-83A0-CA909C5F277C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3F37C33-604F-4704-9788-F7FCD7CF949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78C7061-FA3C-46DF-A8A1-6B961B7A022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32B5206-D41E-471A-A61D-A0BAD5E031EB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EFF7F81-129D-4CC8-833F-B4990E3CB73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A298A83-362D-49BA-94EA-11BD68298FD4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74617F08-A50F-4908-973E-40B24C28D30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9FC91D67-C2A4-4468-973B-6CE161EF605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6150401-ED8B-4E55-9150-D0AA82FECD9A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15BBB1F-EB4F-422F-8A4E-0593F7E22C6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2BACA5A-C13F-4F00-A21F-6146D8BD8DDC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D9C7B93-12F3-4AA5-8457-7D00E914019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5D4AD4D3-E62D-40B2-A2C6-9500F59957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ABC17745-935B-44E8-9F93-0459B212CC7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44A0D235-B53D-4020-B3F8-42C3CAC3AD88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0A06F33-6B7D-4650-BB03-FD1DFC233D2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9DC7598-4410-472D-9589-584A3D1414A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62EBA14-DEF9-440F-8CDF-67DEB51D6C3B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06065CAD-6862-46CF-954C-DDC0C54A4F3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982D0A7-E6B3-44D4-ACC7-17F5E2249CDD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1F88C35-E773-4901-9C7D-4675F0BC2B04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4F04EBF0-0F85-44B8-B908-FEA86A5EE90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1E2BEA2-DC37-4615-875F-96F2693FD60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E8987466-E210-4B24-8BE4-B906C35424D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D743F05-E7CB-4FC4-8596-6B64028C22E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28574BB-9707-4B13-A8CD-70F3A7C0CDE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1DD8152-47A1-46D7-99FF-D6B4215BD5C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AD436DC-90F4-488F-AE6F-6D79E3471E9C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0C5F2A3-4F7B-4E86-9248-A1DD95168A6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60EF7F3-29B3-4C3F-AF09-D6D2EC5DFAC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0FC7B8A-745A-4DC8-9858-1CFD3D306B92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716BED1-9DAE-4EA1-9A14-EED8B0BC0E4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FEC5CF3-C1D6-4997-B7E8-D0EFFBF5256E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2E8702F-4DFA-4FD5-8E30-18F12FD7F0E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330CA317-E4C4-40E4-8FE9-B786742FAC0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9AFFB13-1839-4EC7-B707-020D307FF909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EF231EE-03E7-40F4-8C08-A49A02F5F782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70DCEB3-8F91-4F99-9FDB-C44C812A17C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9A14DFC4-59A1-4023-B34C-A111C83EAF1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A99E0F0D-0333-4F81-AA8F-F99B91CFAFB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E6043FD-0A05-4A38-AF42-26C548E55574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872C594-C1B6-480B-A4AD-E520F6549A8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125A6AF7-C794-4445-B5A6-FFCA8BA3C1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AF31BD5-0DBC-460A-B483-3E43478B041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72201BE-1EF8-4D58-8BB5-CF24A89E6C0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83B0B27-2DDA-4FC9-90CC-F71D80F8E62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FBDA751-F34B-484A-B31C-0019B63A4BA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FBBAAE3-7F6C-428A-9547-1A20F48BA618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BFB50B4F-4FF5-4329-81CD-D823364CEAF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CF4F3FD-A2AA-4F2F-9B55-CD5B2E77E1B1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F9313BB7-2FD8-4677-919B-EF8E3766A79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6D273E9-3478-4FD4-88DB-52E0DBDF696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87ECA49D-AD55-4524-A858-DFF3FFE0004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AA0B3B5-DC30-4F64-8917-B6E4889FE009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BD1FF21-391E-46E4-AC02-158D1375CC0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E6358431-9AC6-43A8-9B2F-EE924DAC09C0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9905AE5-C7C6-47A5-833A-B0E1A3B3281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61B992D-029A-48D5-BE16-DF77663677D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DBF6ADB8-B9C0-46D5-8133-E6BDAF76CEC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4F3D0DF-325F-4C15-B7B5-5A26B8DD294E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6CE3659-4373-4D4B-BFF5-753DAB488B2B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1589D1F-ABD5-46F7-84DC-F441CA7959A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96461C47-B5B4-4924-8669-DB0E3F060B6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709BFE64-6600-4644-8816-EFBFC42885E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9267677A-A007-4473-AF5D-7995CD44B05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A9467D38-89BF-45B5-A411-78ABC53B4395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18D65AB-B755-4E5B-8015-0BE3C496197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E648D22C-9D82-48BF-A0AC-AFE13FA2357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ACCABCB-198B-4912-B669-9ACF4A9D93C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CFBDAAC-D4C9-4DD3-919E-DB45ED335FA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93CC97B-801E-4A89-8C67-0A65711ED7A2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10762ED-327D-4AC2-85DB-BB6CBDFB1F4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9DD54B7-AFE8-4B94-ACA6-F0DA7C27DB9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D955710-56DE-4B6F-99EC-3336D00856F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BCD8F9C-0714-49B1-8BE8-A60F5B616C4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15B640D3-C868-401B-9E6C-2C76CF05D95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DA13D90-30C5-416E-BD95-64D9FC1A13C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635B4205-E789-44EE-8BA3-538F6B17BD6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0E87D59-D2C7-44E6-864A-D55F8456345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701C711-E957-41B0-9C96-4696AD4DB457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2AE8054-EA1F-4673-A972-1B5A4A7AA947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F8B4B27-50C4-4B00-8601-291E4F35686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228093E-9460-46C3-974E-7D2A8CB307DD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5A0C2EB-E3DE-4A8D-B0E3-96AD3758F13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BBB86C9-1AE9-4D11-AC41-97E369052CBA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4E90508E-3E34-4124-B4BB-CBAD980987E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471CB1E-9136-421B-A021-D8709648F51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B37949EA-FFA8-43C4-8448-D8B7C961D6C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F6D587-6EA2-43A9-916C-D0BF47B4700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9936B05B-37CC-4324-8AE1-0CB1A798EDD9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47E1DE3F-BAFF-42A7-851B-027A90F8B678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40638856-3C2C-4154-9B34-282CEB456A3F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FEB5AE8-5982-4670-8C9F-2058AF48B1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0A2E046-B15A-4E99-BBAB-0368D5AA358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47647164-303B-42A2-9A8A-8E5D22A1F48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2EDFD2E-84A5-4F3B-902A-BFDF9F62F87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2995D2B-8D24-44F2-AA90-84E2DDD1DFE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6BAAA4A4-9D74-480D-B86E-6FDEC174581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FDD6838-B680-4298-B9DE-87AC5E7D0AF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3B4E0CE-C9C2-48A3-B2DF-CD267021468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519504E-F68E-4EEE-B8DA-B2F64AA31D1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08EB2D1-D2D2-4630-9679-0DC9826248C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FBBAC2CF-33CF-44D5-8EC4-9C6128A9009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4AB2D0-0458-492C-AFBC-11FC09EECF8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F61DE1BB-9B1C-4FD8-B578-32658ADB4CE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DD62A299-C5D9-442C-BF6C-7C6606731F1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497C246-C38C-445A-8978-8CFD621CE814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2FA0067-CDDE-4B44-87C0-6BA99F42889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0D2C048-7082-4910-82AF-523D6D28D40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FFB19D70-84B5-4095-BBA3-F82F36416B2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161B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FF4C7ABF-AD06-43A5-B9B2-1855AE3332EF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FFBCBCDE-10BE-466D-9ED4-818237D62E8B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30B0656-907D-4F4D-8307-F598C5DA25F4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65A34772-DD43-468D-8BC3-C108E4F07189}"/>
              </a:ext>
            </a:extLst>
          </p:cNvPr>
          <p:cNvSpPr txBox="1"/>
          <p:nvPr/>
        </p:nvSpPr>
        <p:spPr>
          <a:xfrm>
            <a:off x="2484726" y="368146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69" name="TextBox 368">
            <a:extLst>
              <a:ext uri="{FF2B5EF4-FFF2-40B4-BE49-F238E27FC236}">
                <a16:creationId xmlns:a16="http://schemas.microsoft.com/office/drawing/2014/main" id="{4128A199-881E-44D1-A88B-4A0C1402195E}"/>
              </a:ext>
            </a:extLst>
          </p:cNvPr>
          <p:cNvSpPr txBox="1"/>
          <p:nvPr/>
        </p:nvSpPr>
        <p:spPr>
          <a:xfrm>
            <a:off x="2484726" y="827238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FAC4F8E4-91E6-4861-B735-561951BCE9E8}"/>
              </a:ext>
            </a:extLst>
          </p:cNvPr>
          <p:cNvSpPr txBox="1"/>
          <p:nvPr/>
        </p:nvSpPr>
        <p:spPr>
          <a:xfrm>
            <a:off x="6255438" y="2081606"/>
            <a:ext cx="4557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BEB160D-C714-4653-998B-E172479336C2}"/>
              </a:ext>
            </a:extLst>
          </p:cNvPr>
          <p:cNvSpPr/>
          <p:nvPr/>
        </p:nvSpPr>
        <p:spPr>
          <a:xfrm>
            <a:off x="5381369" y="1643853"/>
            <a:ext cx="10356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17BEF87-CDAD-4303-B1EC-61AB31BD19D4}"/>
              </a:ext>
            </a:extLst>
          </p:cNvPr>
          <p:cNvSpPr/>
          <p:nvPr/>
        </p:nvSpPr>
        <p:spPr>
          <a:xfrm>
            <a:off x="6235444" y="1743045"/>
            <a:ext cx="45735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E98F11-35AE-4548-981C-B8185ACDAFBA}"/>
              </a:ext>
            </a:extLst>
          </p:cNvPr>
          <p:cNvSpPr txBox="1"/>
          <p:nvPr/>
        </p:nvSpPr>
        <p:spPr>
          <a:xfrm>
            <a:off x="6255438" y="3275521"/>
            <a:ext cx="4557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A6A38CF-A3D7-4F4D-9D6F-2E55F834212E}"/>
              </a:ext>
            </a:extLst>
          </p:cNvPr>
          <p:cNvSpPr/>
          <p:nvPr/>
        </p:nvSpPr>
        <p:spPr>
          <a:xfrm>
            <a:off x="5381369" y="2837768"/>
            <a:ext cx="10356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C8A077A-EBCF-47AD-8314-4F358723DE8A}"/>
              </a:ext>
            </a:extLst>
          </p:cNvPr>
          <p:cNvSpPr/>
          <p:nvPr/>
        </p:nvSpPr>
        <p:spPr>
          <a:xfrm>
            <a:off x="6235444" y="2936960"/>
            <a:ext cx="45735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62E71F3-E6A6-4B59-8A84-07559C55AFB8}"/>
              </a:ext>
            </a:extLst>
          </p:cNvPr>
          <p:cNvSpPr txBox="1"/>
          <p:nvPr/>
        </p:nvSpPr>
        <p:spPr>
          <a:xfrm>
            <a:off x="6255438" y="4469436"/>
            <a:ext cx="4557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081AEC4-7E20-4907-A212-4291EFE8AD8B}"/>
              </a:ext>
            </a:extLst>
          </p:cNvPr>
          <p:cNvSpPr/>
          <p:nvPr/>
        </p:nvSpPr>
        <p:spPr>
          <a:xfrm>
            <a:off x="5381369" y="4031683"/>
            <a:ext cx="10356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172BEB8A-C669-4338-827E-E03D717C6428}"/>
              </a:ext>
            </a:extLst>
          </p:cNvPr>
          <p:cNvSpPr/>
          <p:nvPr/>
        </p:nvSpPr>
        <p:spPr>
          <a:xfrm>
            <a:off x="6235444" y="4130875"/>
            <a:ext cx="45735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4696B1D-E566-45DE-96C9-7CC46F3137EF}"/>
              </a:ext>
            </a:extLst>
          </p:cNvPr>
          <p:cNvSpPr txBox="1"/>
          <p:nvPr/>
        </p:nvSpPr>
        <p:spPr>
          <a:xfrm>
            <a:off x="6255438" y="5663351"/>
            <a:ext cx="4557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81A7CA0C-19CB-4A14-B3E9-49E909546D95}"/>
              </a:ext>
            </a:extLst>
          </p:cNvPr>
          <p:cNvSpPr/>
          <p:nvPr/>
        </p:nvSpPr>
        <p:spPr>
          <a:xfrm>
            <a:off x="5381369" y="5225598"/>
            <a:ext cx="10356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0C504B48-A0BB-454E-AE51-429986957D05}"/>
              </a:ext>
            </a:extLst>
          </p:cNvPr>
          <p:cNvSpPr/>
          <p:nvPr/>
        </p:nvSpPr>
        <p:spPr>
          <a:xfrm>
            <a:off x="6235444" y="5324790"/>
            <a:ext cx="45735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2FD2DEC-45BC-408F-8016-22CF7F88BB3C}"/>
              </a:ext>
            </a:extLst>
          </p:cNvPr>
          <p:cNvSpPr txBox="1"/>
          <p:nvPr/>
        </p:nvSpPr>
        <p:spPr>
          <a:xfrm>
            <a:off x="782624" y="875498"/>
            <a:ext cx="364967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3600" b="0" dirty="0">
                <a:solidFill>
                  <a:schemeClr val="bg1"/>
                </a:solidFill>
                <a:latin typeface="+mj-lt"/>
              </a:rPr>
              <a:t>CONTENTS</a:t>
            </a:r>
            <a:endParaRPr lang="ko-KR" altLang="en-US" sz="36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A49F623-9058-468B-80A9-D19F8C1F6A48}"/>
              </a:ext>
            </a:extLst>
          </p:cNvPr>
          <p:cNvSpPr txBox="1"/>
          <p:nvPr/>
        </p:nvSpPr>
        <p:spPr>
          <a:xfrm>
            <a:off x="819948" y="1465492"/>
            <a:ext cx="3606458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ko-KR" altLang="en-US" sz="16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9361CC2-E704-4B6C-8F29-B2D321B7AD72}"/>
              </a:ext>
            </a:extLst>
          </p:cNvPr>
          <p:cNvSpPr txBox="1"/>
          <p:nvPr/>
        </p:nvSpPr>
        <p:spPr>
          <a:xfrm>
            <a:off x="6615137" y="4019704"/>
            <a:ext cx="37233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 err="1">
                <a:solidFill>
                  <a:schemeClr val="bg1"/>
                </a:solidFill>
              </a:rPr>
              <a:t>Titile</a:t>
            </a:r>
            <a:r>
              <a:rPr lang="en-US" altLang="ko-KR" sz="2400" b="0" dirty="0">
                <a:solidFill>
                  <a:schemeClr val="bg1"/>
                </a:solidFill>
              </a:rPr>
              <a:t>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E85D74-A985-45F1-AC69-A6B61D89175E}"/>
              </a:ext>
            </a:extLst>
          </p:cNvPr>
          <p:cNvSpPr txBox="1"/>
          <p:nvPr/>
        </p:nvSpPr>
        <p:spPr>
          <a:xfrm>
            <a:off x="6615137" y="4850701"/>
            <a:ext cx="49421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D92E9F50-E8CA-4D9D-80A2-7657DD57CC55}"/>
              </a:ext>
            </a:extLst>
          </p:cNvPr>
          <p:cNvGrpSpPr/>
          <p:nvPr/>
        </p:nvGrpSpPr>
        <p:grpSpPr>
          <a:xfrm>
            <a:off x="1056579" y="1839885"/>
            <a:ext cx="2210344" cy="4387571"/>
            <a:chOff x="1047581" y="1839885"/>
            <a:chExt cx="2210344" cy="4387571"/>
          </a:xfrm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BC542D29-D854-483E-8B34-42121E91D6D4}"/>
                </a:ext>
              </a:extLst>
            </p:cNvPr>
            <p:cNvSpPr/>
            <p:nvPr/>
          </p:nvSpPr>
          <p:spPr>
            <a:xfrm>
              <a:off x="1047581" y="1839885"/>
              <a:ext cx="2210344" cy="4387571"/>
            </a:xfrm>
            <a:custGeom>
              <a:avLst/>
              <a:gdLst>
                <a:gd name="connsiteX0" fmla="*/ 245045 w 2210344"/>
                <a:gd name="connsiteY0" fmla="*/ 0 h 4387571"/>
                <a:gd name="connsiteX1" fmla="*/ 1957471 w 2210344"/>
                <a:gd name="connsiteY1" fmla="*/ 0 h 4387571"/>
                <a:gd name="connsiteX2" fmla="*/ 2180721 w 2210344"/>
                <a:gd name="connsiteY2" fmla="*/ 223250 h 4387571"/>
                <a:gd name="connsiteX3" fmla="*/ 2180721 w 2210344"/>
                <a:gd name="connsiteY3" fmla="*/ 995352 h 4387571"/>
                <a:gd name="connsiteX4" fmla="*/ 2182769 w 2210344"/>
                <a:gd name="connsiteY4" fmla="*/ 995352 h 4387571"/>
                <a:gd name="connsiteX5" fmla="*/ 2210344 w 2210344"/>
                <a:gd name="connsiteY5" fmla="*/ 1022927 h 4387571"/>
                <a:gd name="connsiteX6" fmla="*/ 2210344 w 2210344"/>
                <a:gd name="connsiteY6" fmla="*/ 1499651 h 4387571"/>
                <a:gd name="connsiteX7" fmla="*/ 2182769 w 2210344"/>
                <a:gd name="connsiteY7" fmla="*/ 1527226 h 4387571"/>
                <a:gd name="connsiteX8" fmla="*/ 2180721 w 2210344"/>
                <a:gd name="connsiteY8" fmla="*/ 1527226 h 4387571"/>
                <a:gd name="connsiteX9" fmla="*/ 2180721 w 2210344"/>
                <a:gd name="connsiteY9" fmla="*/ 4164321 h 4387571"/>
                <a:gd name="connsiteX10" fmla="*/ 1957471 w 2210344"/>
                <a:gd name="connsiteY10" fmla="*/ 4387571 h 4387571"/>
                <a:gd name="connsiteX11" fmla="*/ 245045 w 2210344"/>
                <a:gd name="connsiteY11" fmla="*/ 4387571 h 4387571"/>
                <a:gd name="connsiteX12" fmla="*/ 21795 w 2210344"/>
                <a:gd name="connsiteY12" fmla="*/ 4164321 h 4387571"/>
                <a:gd name="connsiteX13" fmla="*/ 21795 w 2210344"/>
                <a:gd name="connsiteY13" fmla="*/ 1617322 h 4387571"/>
                <a:gd name="connsiteX14" fmla="*/ 20109 w 2210344"/>
                <a:gd name="connsiteY14" fmla="*/ 1618019 h 4387571"/>
                <a:gd name="connsiteX15" fmla="*/ 19989 w 2210344"/>
                <a:gd name="connsiteY15" fmla="*/ 1618019 h 4387571"/>
                <a:gd name="connsiteX16" fmla="*/ 602 w 2210344"/>
                <a:gd name="connsiteY16" fmla="*/ 1598632 h 4387571"/>
                <a:gd name="connsiteX17" fmla="*/ 602 w 2210344"/>
                <a:gd name="connsiteY17" fmla="*/ 1329986 h 4387571"/>
                <a:gd name="connsiteX18" fmla="*/ 19989 w 2210344"/>
                <a:gd name="connsiteY18" fmla="*/ 1310599 h 4387571"/>
                <a:gd name="connsiteX19" fmla="*/ 20109 w 2210344"/>
                <a:gd name="connsiteY19" fmla="*/ 1310599 h 4387571"/>
                <a:gd name="connsiteX20" fmla="*/ 21795 w 2210344"/>
                <a:gd name="connsiteY20" fmla="*/ 1311297 h 4387571"/>
                <a:gd name="connsiteX21" fmla="*/ 21795 w 2210344"/>
                <a:gd name="connsiteY21" fmla="*/ 1203482 h 4387571"/>
                <a:gd name="connsiteX22" fmla="*/ 20471 w 2210344"/>
                <a:gd name="connsiteY22" fmla="*/ 1204032 h 4387571"/>
                <a:gd name="connsiteX23" fmla="*/ 20350 w 2210344"/>
                <a:gd name="connsiteY23" fmla="*/ 1204032 h 4387571"/>
                <a:gd name="connsiteX24" fmla="*/ 0 w 2210344"/>
                <a:gd name="connsiteY24" fmla="*/ 1183682 h 4387571"/>
                <a:gd name="connsiteX25" fmla="*/ 0 w 2210344"/>
                <a:gd name="connsiteY25" fmla="*/ 919611 h 4387571"/>
                <a:gd name="connsiteX26" fmla="*/ 20350 w 2210344"/>
                <a:gd name="connsiteY26" fmla="*/ 899261 h 4387571"/>
                <a:gd name="connsiteX27" fmla="*/ 20471 w 2210344"/>
                <a:gd name="connsiteY27" fmla="*/ 899261 h 4387571"/>
                <a:gd name="connsiteX28" fmla="*/ 21795 w 2210344"/>
                <a:gd name="connsiteY28" fmla="*/ 899811 h 4387571"/>
                <a:gd name="connsiteX29" fmla="*/ 21795 w 2210344"/>
                <a:gd name="connsiteY29" fmla="*/ 752854 h 4387571"/>
                <a:gd name="connsiteX30" fmla="*/ 19507 w 2210344"/>
                <a:gd name="connsiteY30" fmla="*/ 753800 h 4387571"/>
                <a:gd name="connsiteX31" fmla="*/ 19386 w 2210344"/>
                <a:gd name="connsiteY31" fmla="*/ 753800 h 4387571"/>
                <a:gd name="connsiteX32" fmla="*/ 1324 w 2210344"/>
                <a:gd name="connsiteY32" fmla="*/ 735738 h 4387571"/>
                <a:gd name="connsiteX33" fmla="*/ 1324 w 2210344"/>
                <a:gd name="connsiteY33" fmla="*/ 596778 h 4387571"/>
                <a:gd name="connsiteX34" fmla="*/ 19386 w 2210344"/>
                <a:gd name="connsiteY34" fmla="*/ 578716 h 4387571"/>
                <a:gd name="connsiteX35" fmla="*/ 19507 w 2210344"/>
                <a:gd name="connsiteY35" fmla="*/ 578716 h 4387571"/>
                <a:gd name="connsiteX36" fmla="*/ 21795 w 2210344"/>
                <a:gd name="connsiteY36" fmla="*/ 579662 h 4387571"/>
                <a:gd name="connsiteX37" fmla="*/ 21795 w 2210344"/>
                <a:gd name="connsiteY37" fmla="*/ 223250 h 4387571"/>
                <a:gd name="connsiteX38" fmla="*/ 245045 w 2210344"/>
                <a:gd name="connsiteY38" fmla="*/ 0 h 4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210344" h="4387571">
                  <a:moveTo>
                    <a:pt x="245045" y="0"/>
                  </a:moveTo>
                  <a:lnTo>
                    <a:pt x="1957471" y="0"/>
                  </a:lnTo>
                  <a:cubicBezTo>
                    <a:pt x="2080776" y="0"/>
                    <a:pt x="2180721" y="99945"/>
                    <a:pt x="2180721" y="223250"/>
                  </a:cubicBezTo>
                  <a:lnTo>
                    <a:pt x="2180721" y="995352"/>
                  </a:lnTo>
                  <a:lnTo>
                    <a:pt x="2182769" y="995352"/>
                  </a:lnTo>
                  <a:cubicBezTo>
                    <a:pt x="2197941" y="995352"/>
                    <a:pt x="2210344" y="1007755"/>
                    <a:pt x="2210344" y="1022927"/>
                  </a:cubicBezTo>
                  <a:lnTo>
                    <a:pt x="2210344" y="1499651"/>
                  </a:lnTo>
                  <a:cubicBezTo>
                    <a:pt x="2210344" y="1514823"/>
                    <a:pt x="2197941" y="1527226"/>
                    <a:pt x="2182769" y="1527226"/>
                  </a:cubicBezTo>
                  <a:lnTo>
                    <a:pt x="2180721" y="1527226"/>
                  </a:lnTo>
                  <a:lnTo>
                    <a:pt x="2180721" y="4164321"/>
                  </a:lnTo>
                  <a:cubicBezTo>
                    <a:pt x="2180721" y="4287626"/>
                    <a:pt x="2080776" y="4387571"/>
                    <a:pt x="1957471" y="4387571"/>
                  </a:cubicBezTo>
                  <a:lnTo>
                    <a:pt x="245045" y="4387571"/>
                  </a:lnTo>
                  <a:cubicBezTo>
                    <a:pt x="121740" y="4387571"/>
                    <a:pt x="21795" y="4287626"/>
                    <a:pt x="21795" y="4164321"/>
                  </a:cubicBezTo>
                  <a:lnTo>
                    <a:pt x="21795" y="1617322"/>
                  </a:lnTo>
                  <a:lnTo>
                    <a:pt x="20109" y="1618019"/>
                  </a:lnTo>
                  <a:lnTo>
                    <a:pt x="19989" y="1618019"/>
                  </a:lnTo>
                  <a:cubicBezTo>
                    <a:pt x="9272" y="1618019"/>
                    <a:pt x="602" y="1609349"/>
                    <a:pt x="602" y="1598632"/>
                  </a:cubicBezTo>
                  <a:lnTo>
                    <a:pt x="602" y="1329986"/>
                  </a:lnTo>
                  <a:cubicBezTo>
                    <a:pt x="602" y="1319269"/>
                    <a:pt x="9272" y="1310599"/>
                    <a:pt x="19989" y="1310599"/>
                  </a:cubicBezTo>
                  <a:lnTo>
                    <a:pt x="20109" y="1310599"/>
                  </a:lnTo>
                  <a:lnTo>
                    <a:pt x="21795" y="1311297"/>
                  </a:lnTo>
                  <a:lnTo>
                    <a:pt x="21795" y="1203482"/>
                  </a:lnTo>
                  <a:lnTo>
                    <a:pt x="20471" y="1204032"/>
                  </a:lnTo>
                  <a:lnTo>
                    <a:pt x="20350" y="1204032"/>
                  </a:lnTo>
                  <a:cubicBezTo>
                    <a:pt x="9152" y="1204032"/>
                    <a:pt x="0" y="1194881"/>
                    <a:pt x="0" y="1183682"/>
                  </a:cubicBezTo>
                  <a:lnTo>
                    <a:pt x="0" y="919611"/>
                  </a:lnTo>
                  <a:cubicBezTo>
                    <a:pt x="0" y="908413"/>
                    <a:pt x="9152" y="899261"/>
                    <a:pt x="20350" y="899261"/>
                  </a:cubicBezTo>
                  <a:lnTo>
                    <a:pt x="20471" y="899261"/>
                  </a:lnTo>
                  <a:lnTo>
                    <a:pt x="21795" y="899811"/>
                  </a:lnTo>
                  <a:lnTo>
                    <a:pt x="21795" y="752854"/>
                  </a:lnTo>
                  <a:lnTo>
                    <a:pt x="19507" y="753800"/>
                  </a:lnTo>
                  <a:lnTo>
                    <a:pt x="19386" y="753800"/>
                  </a:lnTo>
                  <a:cubicBezTo>
                    <a:pt x="9392" y="753800"/>
                    <a:pt x="1324" y="745732"/>
                    <a:pt x="1324" y="735738"/>
                  </a:cubicBezTo>
                  <a:lnTo>
                    <a:pt x="1324" y="596778"/>
                  </a:lnTo>
                  <a:cubicBezTo>
                    <a:pt x="1324" y="586784"/>
                    <a:pt x="9392" y="578716"/>
                    <a:pt x="19386" y="578716"/>
                  </a:cubicBezTo>
                  <a:lnTo>
                    <a:pt x="19507" y="578716"/>
                  </a:lnTo>
                  <a:lnTo>
                    <a:pt x="21795" y="579662"/>
                  </a:lnTo>
                  <a:lnTo>
                    <a:pt x="21795" y="223250"/>
                  </a:lnTo>
                  <a:cubicBezTo>
                    <a:pt x="21795" y="99945"/>
                    <a:pt x="121740" y="0"/>
                    <a:pt x="245045" y="0"/>
                  </a:cubicBezTo>
                  <a:close/>
                </a:path>
              </a:pathLst>
            </a:custGeom>
            <a:solidFill>
              <a:schemeClr val="bg1"/>
            </a:solidFill>
            <a:ln w="1201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C9D3B19C-B326-469B-8358-5255AA0DC162}"/>
                </a:ext>
              </a:extLst>
            </p:cNvPr>
            <p:cNvSpPr/>
            <p:nvPr/>
          </p:nvSpPr>
          <p:spPr>
            <a:xfrm>
              <a:off x="1929195" y="1959510"/>
              <a:ext cx="313080" cy="72249"/>
            </a:xfrm>
            <a:custGeom>
              <a:avLst/>
              <a:gdLst>
                <a:gd name="connsiteX0" fmla="*/ 41972 w 313079"/>
                <a:gd name="connsiteY0" fmla="*/ 11387 h 72249"/>
                <a:gd name="connsiteX1" fmla="*/ 282321 w 313079"/>
                <a:gd name="connsiteY1" fmla="*/ 11387 h 72249"/>
                <a:gd name="connsiteX2" fmla="*/ 312907 w 313079"/>
                <a:gd name="connsiteY2" fmla="*/ 41973 h 72249"/>
                <a:gd name="connsiteX3" fmla="*/ 312907 w 313079"/>
                <a:gd name="connsiteY3" fmla="*/ 41973 h 72249"/>
                <a:gd name="connsiteX4" fmla="*/ 282321 w 313079"/>
                <a:gd name="connsiteY4" fmla="*/ 72558 h 72249"/>
                <a:gd name="connsiteX5" fmla="*/ 41972 w 313079"/>
                <a:gd name="connsiteY5" fmla="*/ 72558 h 72249"/>
                <a:gd name="connsiteX6" fmla="*/ 11387 w 313079"/>
                <a:gd name="connsiteY6" fmla="*/ 41973 h 72249"/>
                <a:gd name="connsiteX7" fmla="*/ 11387 w 313079"/>
                <a:gd name="connsiteY7" fmla="*/ 41973 h 72249"/>
                <a:gd name="connsiteX8" fmla="*/ 41972 w 313079"/>
                <a:gd name="connsiteY8" fmla="*/ 11387 h 72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3079" h="72249">
                  <a:moveTo>
                    <a:pt x="41972" y="11387"/>
                  </a:moveTo>
                  <a:lnTo>
                    <a:pt x="282321" y="11387"/>
                  </a:lnTo>
                  <a:cubicBezTo>
                    <a:pt x="299180" y="11387"/>
                    <a:pt x="312907" y="25114"/>
                    <a:pt x="312907" y="41973"/>
                  </a:cubicBezTo>
                  <a:lnTo>
                    <a:pt x="312907" y="41973"/>
                  </a:lnTo>
                  <a:cubicBezTo>
                    <a:pt x="312907" y="58831"/>
                    <a:pt x="299180" y="72558"/>
                    <a:pt x="282321" y="72558"/>
                  </a:cubicBezTo>
                  <a:lnTo>
                    <a:pt x="41972" y="72558"/>
                  </a:lnTo>
                  <a:cubicBezTo>
                    <a:pt x="25114" y="72558"/>
                    <a:pt x="11387" y="58831"/>
                    <a:pt x="11387" y="41973"/>
                  </a:cubicBezTo>
                  <a:lnTo>
                    <a:pt x="11387" y="41973"/>
                  </a:lnTo>
                  <a:cubicBezTo>
                    <a:pt x="11387" y="25114"/>
                    <a:pt x="25114" y="11387"/>
                    <a:pt x="41972" y="1138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82F56122-19EF-47F0-B06F-A9C07F6FDD18}"/>
                </a:ext>
              </a:extLst>
            </p:cNvPr>
            <p:cNvSpPr/>
            <p:nvPr/>
          </p:nvSpPr>
          <p:spPr>
            <a:xfrm>
              <a:off x="2276231" y="1955536"/>
              <a:ext cx="84291" cy="84291"/>
            </a:xfrm>
            <a:custGeom>
              <a:avLst/>
              <a:gdLst>
                <a:gd name="connsiteX0" fmla="*/ 80746 w 84290"/>
                <a:gd name="connsiteY0" fmla="*/ 46067 h 84290"/>
                <a:gd name="connsiteX1" fmla="*/ 46067 w 84290"/>
                <a:gd name="connsiteY1" fmla="*/ 80746 h 84290"/>
                <a:gd name="connsiteX2" fmla="*/ 11387 w 84290"/>
                <a:gd name="connsiteY2" fmla="*/ 46067 h 84290"/>
                <a:gd name="connsiteX3" fmla="*/ 46067 w 84290"/>
                <a:gd name="connsiteY3" fmla="*/ 11387 h 84290"/>
                <a:gd name="connsiteX4" fmla="*/ 80746 w 84290"/>
                <a:gd name="connsiteY4" fmla="*/ 46067 h 8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90" h="84290">
                  <a:moveTo>
                    <a:pt x="80746" y="46067"/>
                  </a:moveTo>
                  <a:cubicBezTo>
                    <a:pt x="80746" y="65220"/>
                    <a:pt x="65220" y="80746"/>
                    <a:pt x="46067" y="80746"/>
                  </a:cubicBezTo>
                  <a:cubicBezTo>
                    <a:pt x="26914" y="80746"/>
                    <a:pt x="11387" y="65220"/>
                    <a:pt x="11387" y="46067"/>
                  </a:cubicBezTo>
                  <a:cubicBezTo>
                    <a:pt x="11387" y="26914"/>
                    <a:pt x="26914" y="11387"/>
                    <a:pt x="46067" y="11387"/>
                  </a:cubicBezTo>
                  <a:cubicBezTo>
                    <a:pt x="65220" y="11387"/>
                    <a:pt x="80746" y="26914"/>
                    <a:pt x="80746" y="4606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EB49953-BFF9-43DB-9912-B0922AB52A19}"/>
              </a:ext>
            </a:extLst>
          </p:cNvPr>
          <p:cNvGrpSpPr/>
          <p:nvPr/>
        </p:nvGrpSpPr>
        <p:grpSpPr>
          <a:xfrm>
            <a:off x="3858632" y="1839885"/>
            <a:ext cx="2210344" cy="4387571"/>
            <a:chOff x="3849634" y="1839885"/>
            <a:chExt cx="2210344" cy="4387571"/>
          </a:xfrm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E15B4323-29AF-40CC-8E5C-225B8C8908A8}"/>
                </a:ext>
              </a:extLst>
            </p:cNvPr>
            <p:cNvSpPr/>
            <p:nvPr/>
          </p:nvSpPr>
          <p:spPr>
            <a:xfrm>
              <a:off x="3849634" y="1839885"/>
              <a:ext cx="2210344" cy="4387571"/>
            </a:xfrm>
            <a:custGeom>
              <a:avLst/>
              <a:gdLst>
                <a:gd name="connsiteX0" fmla="*/ 245045 w 2210344"/>
                <a:gd name="connsiteY0" fmla="*/ 0 h 4387571"/>
                <a:gd name="connsiteX1" fmla="*/ 1957471 w 2210344"/>
                <a:gd name="connsiteY1" fmla="*/ 0 h 4387571"/>
                <a:gd name="connsiteX2" fmla="*/ 2180721 w 2210344"/>
                <a:gd name="connsiteY2" fmla="*/ 223250 h 4387571"/>
                <a:gd name="connsiteX3" fmla="*/ 2180721 w 2210344"/>
                <a:gd name="connsiteY3" fmla="*/ 995352 h 4387571"/>
                <a:gd name="connsiteX4" fmla="*/ 2182769 w 2210344"/>
                <a:gd name="connsiteY4" fmla="*/ 995352 h 4387571"/>
                <a:gd name="connsiteX5" fmla="*/ 2210344 w 2210344"/>
                <a:gd name="connsiteY5" fmla="*/ 1022927 h 4387571"/>
                <a:gd name="connsiteX6" fmla="*/ 2210344 w 2210344"/>
                <a:gd name="connsiteY6" fmla="*/ 1499651 h 4387571"/>
                <a:gd name="connsiteX7" fmla="*/ 2182769 w 2210344"/>
                <a:gd name="connsiteY7" fmla="*/ 1527226 h 4387571"/>
                <a:gd name="connsiteX8" fmla="*/ 2180721 w 2210344"/>
                <a:gd name="connsiteY8" fmla="*/ 1527226 h 4387571"/>
                <a:gd name="connsiteX9" fmla="*/ 2180721 w 2210344"/>
                <a:gd name="connsiteY9" fmla="*/ 4164321 h 4387571"/>
                <a:gd name="connsiteX10" fmla="*/ 1957471 w 2210344"/>
                <a:gd name="connsiteY10" fmla="*/ 4387571 h 4387571"/>
                <a:gd name="connsiteX11" fmla="*/ 245045 w 2210344"/>
                <a:gd name="connsiteY11" fmla="*/ 4387571 h 4387571"/>
                <a:gd name="connsiteX12" fmla="*/ 21795 w 2210344"/>
                <a:gd name="connsiteY12" fmla="*/ 4164321 h 4387571"/>
                <a:gd name="connsiteX13" fmla="*/ 21795 w 2210344"/>
                <a:gd name="connsiteY13" fmla="*/ 1617322 h 4387571"/>
                <a:gd name="connsiteX14" fmla="*/ 20109 w 2210344"/>
                <a:gd name="connsiteY14" fmla="*/ 1618019 h 4387571"/>
                <a:gd name="connsiteX15" fmla="*/ 19989 w 2210344"/>
                <a:gd name="connsiteY15" fmla="*/ 1618019 h 4387571"/>
                <a:gd name="connsiteX16" fmla="*/ 602 w 2210344"/>
                <a:gd name="connsiteY16" fmla="*/ 1598632 h 4387571"/>
                <a:gd name="connsiteX17" fmla="*/ 602 w 2210344"/>
                <a:gd name="connsiteY17" fmla="*/ 1329986 h 4387571"/>
                <a:gd name="connsiteX18" fmla="*/ 19989 w 2210344"/>
                <a:gd name="connsiteY18" fmla="*/ 1310599 h 4387571"/>
                <a:gd name="connsiteX19" fmla="*/ 20109 w 2210344"/>
                <a:gd name="connsiteY19" fmla="*/ 1310599 h 4387571"/>
                <a:gd name="connsiteX20" fmla="*/ 21795 w 2210344"/>
                <a:gd name="connsiteY20" fmla="*/ 1311297 h 4387571"/>
                <a:gd name="connsiteX21" fmla="*/ 21795 w 2210344"/>
                <a:gd name="connsiteY21" fmla="*/ 1203482 h 4387571"/>
                <a:gd name="connsiteX22" fmla="*/ 20471 w 2210344"/>
                <a:gd name="connsiteY22" fmla="*/ 1204032 h 4387571"/>
                <a:gd name="connsiteX23" fmla="*/ 20350 w 2210344"/>
                <a:gd name="connsiteY23" fmla="*/ 1204032 h 4387571"/>
                <a:gd name="connsiteX24" fmla="*/ 0 w 2210344"/>
                <a:gd name="connsiteY24" fmla="*/ 1183682 h 4387571"/>
                <a:gd name="connsiteX25" fmla="*/ 0 w 2210344"/>
                <a:gd name="connsiteY25" fmla="*/ 919611 h 4387571"/>
                <a:gd name="connsiteX26" fmla="*/ 20350 w 2210344"/>
                <a:gd name="connsiteY26" fmla="*/ 899261 h 4387571"/>
                <a:gd name="connsiteX27" fmla="*/ 20471 w 2210344"/>
                <a:gd name="connsiteY27" fmla="*/ 899261 h 4387571"/>
                <a:gd name="connsiteX28" fmla="*/ 21795 w 2210344"/>
                <a:gd name="connsiteY28" fmla="*/ 899811 h 4387571"/>
                <a:gd name="connsiteX29" fmla="*/ 21795 w 2210344"/>
                <a:gd name="connsiteY29" fmla="*/ 752854 h 4387571"/>
                <a:gd name="connsiteX30" fmla="*/ 19507 w 2210344"/>
                <a:gd name="connsiteY30" fmla="*/ 753800 h 4387571"/>
                <a:gd name="connsiteX31" fmla="*/ 19386 w 2210344"/>
                <a:gd name="connsiteY31" fmla="*/ 753800 h 4387571"/>
                <a:gd name="connsiteX32" fmla="*/ 1324 w 2210344"/>
                <a:gd name="connsiteY32" fmla="*/ 735738 h 4387571"/>
                <a:gd name="connsiteX33" fmla="*/ 1324 w 2210344"/>
                <a:gd name="connsiteY33" fmla="*/ 596778 h 4387571"/>
                <a:gd name="connsiteX34" fmla="*/ 19386 w 2210344"/>
                <a:gd name="connsiteY34" fmla="*/ 578716 h 4387571"/>
                <a:gd name="connsiteX35" fmla="*/ 19507 w 2210344"/>
                <a:gd name="connsiteY35" fmla="*/ 578716 h 4387571"/>
                <a:gd name="connsiteX36" fmla="*/ 21795 w 2210344"/>
                <a:gd name="connsiteY36" fmla="*/ 579662 h 4387571"/>
                <a:gd name="connsiteX37" fmla="*/ 21795 w 2210344"/>
                <a:gd name="connsiteY37" fmla="*/ 223250 h 4387571"/>
                <a:gd name="connsiteX38" fmla="*/ 245045 w 2210344"/>
                <a:gd name="connsiteY38" fmla="*/ 0 h 4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210344" h="4387571">
                  <a:moveTo>
                    <a:pt x="245045" y="0"/>
                  </a:moveTo>
                  <a:lnTo>
                    <a:pt x="1957471" y="0"/>
                  </a:lnTo>
                  <a:cubicBezTo>
                    <a:pt x="2080776" y="0"/>
                    <a:pt x="2180721" y="99945"/>
                    <a:pt x="2180721" y="223250"/>
                  </a:cubicBezTo>
                  <a:lnTo>
                    <a:pt x="2180721" y="995352"/>
                  </a:lnTo>
                  <a:lnTo>
                    <a:pt x="2182769" y="995352"/>
                  </a:lnTo>
                  <a:cubicBezTo>
                    <a:pt x="2197941" y="995352"/>
                    <a:pt x="2210344" y="1007755"/>
                    <a:pt x="2210344" y="1022927"/>
                  </a:cubicBezTo>
                  <a:lnTo>
                    <a:pt x="2210344" y="1499651"/>
                  </a:lnTo>
                  <a:cubicBezTo>
                    <a:pt x="2210344" y="1514823"/>
                    <a:pt x="2197941" y="1527226"/>
                    <a:pt x="2182769" y="1527226"/>
                  </a:cubicBezTo>
                  <a:lnTo>
                    <a:pt x="2180721" y="1527226"/>
                  </a:lnTo>
                  <a:lnTo>
                    <a:pt x="2180721" y="4164321"/>
                  </a:lnTo>
                  <a:cubicBezTo>
                    <a:pt x="2180721" y="4287626"/>
                    <a:pt x="2080776" y="4387571"/>
                    <a:pt x="1957471" y="4387571"/>
                  </a:cubicBezTo>
                  <a:lnTo>
                    <a:pt x="245045" y="4387571"/>
                  </a:lnTo>
                  <a:cubicBezTo>
                    <a:pt x="121740" y="4387571"/>
                    <a:pt x="21795" y="4287626"/>
                    <a:pt x="21795" y="4164321"/>
                  </a:cubicBezTo>
                  <a:lnTo>
                    <a:pt x="21795" y="1617322"/>
                  </a:lnTo>
                  <a:lnTo>
                    <a:pt x="20109" y="1618019"/>
                  </a:lnTo>
                  <a:lnTo>
                    <a:pt x="19989" y="1618019"/>
                  </a:lnTo>
                  <a:cubicBezTo>
                    <a:pt x="9272" y="1618019"/>
                    <a:pt x="602" y="1609349"/>
                    <a:pt x="602" y="1598632"/>
                  </a:cubicBezTo>
                  <a:lnTo>
                    <a:pt x="602" y="1329986"/>
                  </a:lnTo>
                  <a:cubicBezTo>
                    <a:pt x="602" y="1319269"/>
                    <a:pt x="9272" y="1310599"/>
                    <a:pt x="19989" y="1310599"/>
                  </a:cubicBezTo>
                  <a:lnTo>
                    <a:pt x="20109" y="1310599"/>
                  </a:lnTo>
                  <a:lnTo>
                    <a:pt x="21795" y="1311297"/>
                  </a:lnTo>
                  <a:lnTo>
                    <a:pt x="21795" y="1203482"/>
                  </a:lnTo>
                  <a:lnTo>
                    <a:pt x="20471" y="1204032"/>
                  </a:lnTo>
                  <a:lnTo>
                    <a:pt x="20350" y="1204032"/>
                  </a:lnTo>
                  <a:cubicBezTo>
                    <a:pt x="9152" y="1204032"/>
                    <a:pt x="0" y="1194881"/>
                    <a:pt x="0" y="1183682"/>
                  </a:cubicBezTo>
                  <a:lnTo>
                    <a:pt x="0" y="919611"/>
                  </a:lnTo>
                  <a:cubicBezTo>
                    <a:pt x="0" y="908413"/>
                    <a:pt x="9152" y="899261"/>
                    <a:pt x="20350" y="899261"/>
                  </a:cubicBezTo>
                  <a:lnTo>
                    <a:pt x="20471" y="899261"/>
                  </a:lnTo>
                  <a:lnTo>
                    <a:pt x="21795" y="899811"/>
                  </a:lnTo>
                  <a:lnTo>
                    <a:pt x="21795" y="752854"/>
                  </a:lnTo>
                  <a:lnTo>
                    <a:pt x="19507" y="753800"/>
                  </a:lnTo>
                  <a:lnTo>
                    <a:pt x="19386" y="753800"/>
                  </a:lnTo>
                  <a:cubicBezTo>
                    <a:pt x="9392" y="753800"/>
                    <a:pt x="1324" y="745732"/>
                    <a:pt x="1324" y="735738"/>
                  </a:cubicBezTo>
                  <a:lnTo>
                    <a:pt x="1324" y="596778"/>
                  </a:lnTo>
                  <a:cubicBezTo>
                    <a:pt x="1324" y="586784"/>
                    <a:pt x="9392" y="578716"/>
                    <a:pt x="19386" y="578716"/>
                  </a:cubicBezTo>
                  <a:lnTo>
                    <a:pt x="19507" y="578716"/>
                  </a:lnTo>
                  <a:lnTo>
                    <a:pt x="21795" y="579662"/>
                  </a:lnTo>
                  <a:lnTo>
                    <a:pt x="21795" y="223250"/>
                  </a:lnTo>
                  <a:cubicBezTo>
                    <a:pt x="21795" y="99945"/>
                    <a:pt x="121740" y="0"/>
                    <a:pt x="245045" y="0"/>
                  </a:cubicBezTo>
                  <a:close/>
                </a:path>
              </a:pathLst>
            </a:custGeom>
            <a:solidFill>
              <a:schemeClr val="bg1"/>
            </a:solidFill>
            <a:ln w="1201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5B2C7DE-E4D8-4965-81EC-B08588F83470}"/>
                </a:ext>
              </a:extLst>
            </p:cNvPr>
            <p:cNvSpPr/>
            <p:nvPr/>
          </p:nvSpPr>
          <p:spPr>
            <a:xfrm>
              <a:off x="4731248" y="1959510"/>
              <a:ext cx="313080" cy="72249"/>
            </a:xfrm>
            <a:custGeom>
              <a:avLst/>
              <a:gdLst>
                <a:gd name="connsiteX0" fmla="*/ 41972 w 313079"/>
                <a:gd name="connsiteY0" fmla="*/ 11387 h 72249"/>
                <a:gd name="connsiteX1" fmla="*/ 282321 w 313079"/>
                <a:gd name="connsiteY1" fmla="*/ 11387 h 72249"/>
                <a:gd name="connsiteX2" fmla="*/ 312907 w 313079"/>
                <a:gd name="connsiteY2" fmla="*/ 41973 h 72249"/>
                <a:gd name="connsiteX3" fmla="*/ 312907 w 313079"/>
                <a:gd name="connsiteY3" fmla="*/ 41973 h 72249"/>
                <a:gd name="connsiteX4" fmla="*/ 282321 w 313079"/>
                <a:gd name="connsiteY4" fmla="*/ 72558 h 72249"/>
                <a:gd name="connsiteX5" fmla="*/ 41972 w 313079"/>
                <a:gd name="connsiteY5" fmla="*/ 72558 h 72249"/>
                <a:gd name="connsiteX6" fmla="*/ 11387 w 313079"/>
                <a:gd name="connsiteY6" fmla="*/ 41973 h 72249"/>
                <a:gd name="connsiteX7" fmla="*/ 11387 w 313079"/>
                <a:gd name="connsiteY7" fmla="*/ 41973 h 72249"/>
                <a:gd name="connsiteX8" fmla="*/ 41972 w 313079"/>
                <a:gd name="connsiteY8" fmla="*/ 11387 h 72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3079" h="72249">
                  <a:moveTo>
                    <a:pt x="41972" y="11387"/>
                  </a:moveTo>
                  <a:lnTo>
                    <a:pt x="282321" y="11387"/>
                  </a:lnTo>
                  <a:cubicBezTo>
                    <a:pt x="299180" y="11387"/>
                    <a:pt x="312907" y="25114"/>
                    <a:pt x="312907" y="41973"/>
                  </a:cubicBezTo>
                  <a:lnTo>
                    <a:pt x="312907" y="41973"/>
                  </a:lnTo>
                  <a:cubicBezTo>
                    <a:pt x="312907" y="58831"/>
                    <a:pt x="299180" y="72558"/>
                    <a:pt x="282321" y="72558"/>
                  </a:cubicBezTo>
                  <a:lnTo>
                    <a:pt x="41972" y="72558"/>
                  </a:lnTo>
                  <a:cubicBezTo>
                    <a:pt x="25114" y="72558"/>
                    <a:pt x="11387" y="58831"/>
                    <a:pt x="11387" y="41973"/>
                  </a:cubicBezTo>
                  <a:lnTo>
                    <a:pt x="11387" y="41973"/>
                  </a:lnTo>
                  <a:cubicBezTo>
                    <a:pt x="11387" y="25114"/>
                    <a:pt x="25114" y="11387"/>
                    <a:pt x="41972" y="1138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340AE7D-D1CD-43E1-BA84-C269F8391A3E}"/>
                </a:ext>
              </a:extLst>
            </p:cNvPr>
            <p:cNvSpPr/>
            <p:nvPr/>
          </p:nvSpPr>
          <p:spPr>
            <a:xfrm>
              <a:off x="5078284" y="1955536"/>
              <a:ext cx="84291" cy="84291"/>
            </a:xfrm>
            <a:custGeom>
              <a:avLst/>
              <a:gdLst>
                <a:gd name="connsiteX0" fmla="*/ 80746 w 84290"/>
                <a:gd name="connsiteY0" fmla="*/ 46067 h 84290"/>
                <a:gd name="connsiteX1" fmla="*/ 46067 w 84290"/>
                <a:gd name="connsiteY1" fmla="*/ 80746 h 84290"/>
                <a:gd name="connsiteX2" fmla="*/ 11387 w 84290"/>
                <a:gd name="connsiteY2" fmla="*/ 46067 h 84290"/>
                <a:gd name="connsiteX3" fmla="*/ 46067 w 84290"/>
                <a:gd name="connsiteY3" fmla="*/ 11387 h 84290"/>
                <a:gd name="connsiteX4" fmla="*/ 80746 w 84290"/>
                <a:gd name="connsiteY4" fmla="*/ 46067 h 8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90" h="84290">
                  <a:moveTo>
                    <a:pt x="80746" y="46067"/>
                  </a:moveTo>
                  <a:cubicBezTo>
                    <a:pt x="80746" y="65220"/>
                    <a:pt x="65220" y="80746"/>
                    <a:pt x="46067" y="80746"/>
                  </a:cubicBezTo>
                  <a:cubicBezTo>
                    <a:pt x="26914" y="80746"/>
                    <a:pt x="11387" y="65220"/>
                    <a:pt x="11387" y="46067"/>
                  </a:cubicBezTo>
                  <a:cubicBezTo>
                    <a:pt x="11387" y="26914"/>
                    <a:pt x="26914" y="11387"/>
                    <a:pt x="46067" y="11387"/>
                  </a:cubicBezTo>
                  <a:cubicBezTo>
                    <a:pt x="65220" y="11387"/>
                    <a:pt x="80746" y="26914"/>
                    <a:pt x="80746" y="4606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8F614F5A-BC1A-4482-9674-BE59A10EEF72}"/>
              </a:ext>
            </a:extLst>
          </p:cNvPr>
          <p:cNvSpPr txBox="1"/>
          <p:nvPr/>
        </p:nvSpPr>
        <p:spPr>
          <a:xfrm>
            <a:off x="2484726" y="272272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DEVICE SLIDES TITLE HERE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6B90D07-DD5E-4380-892E-C6CC4EB3CA1D}"/>
              </a:ext>
            </a:extLst>
          </p:cNvPr>
          <p:cNvSpPr txBox="1"/>
          <p:nvPr/>
        </p:nvSpPr>
        <p:spPr>
          <a:xfrm>
            <a:off x="2484726" y="731364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31665F5-ECCD-4055-B42D-5993DA9F32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F373F24-141A-4E31-B020-4F885D77C86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109606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6B41F11-E52D-455F-952C-1C79A54992E5}"/>
              </a:ext>
            </a:extLst>
          </p:cNvPr>
          <p:cNvSpPr txBox="1"/>
          <p:nvPr/>
        </p:nvSpPr>
        <p:spPr>
          <a:xfrm>
            <a:off x="6391612" y="4502353"/>
            <a:ext cx="3859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 err="1">
                <a:solidFill>
                  <a:schemeClr val="bg1"/>
                </a:solidFill>
              </a:rPr>
              <a:t>Titile</a:t>
            </a:r>
            <a:r>
              <a:rPr lang="en-US" altLang="ko-KR" sz="2400" b="0" dirty="0">
                <a:solidFill>
                  <a:schemeClr val="bg1"/>
                </a:solidFill>
              </a:rPr>
              <a:t>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Tablet project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DF8234-97F9-4642-B1A5-833DDFDBFE5C}"/>
              </a:ext>
            </a:extLst>
          </p:cNvPr>
          <p:cNvSpPr txBox="1"/>
          <p:nvPr/>
        </p:nvSpPr>
        <p:spPr>
          <a:xfrm>
            <a:off x="6391612" y="5333350"/>
            <a:ext cx="50783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DF9EAD84-7886-49CE-98B3-E9D12AD613FA}"/>
              </a:ext>
            </a:extLst>
          </p:cNvPr>
          <p:cNvGrpSpPr/>
          <p:nvPr/>
        </p:nvGrpSpPr>
        <p:grpSpPr>
          <a:xfrm>
            <a:off x="1396359" y="1173274"/>
            <a:ext cx="3896260" cy="5357979"/>
            <a:chOff x="1396359" y="1173274"/>
            <a:chExt cx="3896260" cy="5357979"/>
          </a:xfrm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67D223F0-8E7F-4166-B476-3AC46887A55A}"/>
                </a:ext>
              </a:extLst>
            </p:cNvPr>
            <p:cNvSpPr/>
            <p:nvPr/>
          </p:nvSpPr>
          <p:spPr>
            <a:xfrm>
              <a:off x="1396359" y="1173274"/>
              <a:ext cx="3896260" cy="5357979"/>
            </a:xfrm>
            <a:custGeom>
              <a:avLst/>
              <a:gdLst>
                <a:gd name="connsiteX0" fmla="*/ 222839 w 3896260"/>
                <a:gd name="connsiteY0" fmla="*/ 0 h 5357979"/>
                <a:gd name="connsiteX1" fmla="*/ 3663263 w 3896260"/>
                <a:gd name="connsiteY1" fmla="*/ 0 h 5357979"/>
                <a:gd name="connsiteX2" fmla="*/ 3868482 w 3896260"/>
                <a:gd name="connsiteY2" fmla="*/ 205219 h 5357979"/>
                <a:gd name="connsiteX3" fmla="*/ 3868482 w 3896260"/>
                <a:gd name="connsiteY3" fmla="*/ 999562 h 5357979"/>
                <a:gd name="connsiteX4" fmla="*/ 3872525 w 3896260"/>
                <a:gd name="connsiteY4" fmla="*/ 999562 h 5357979"/>
                <a:gd name="connsiteX5" fmla="*/ 3896260 w 3896260"/>
                <a:gd name="connsiteY5" fmla="*/ 1023297 h 5357979"/>
                <a:gd name="connsiteX6" fmla="*/ 3896260 w 3896260"/>
                <a:gd name="connsiteY6" fmla="*/ 1433632 h 5357979"/>
                <a:gd name="connsiteX7" fmla="*/ 3872525 w 3896260"/>
                <a:gd name="connsiteY7" fmla="*/ 1457367 h 5357979"/>
                <a:gd name="connsiteX8" fmla="*/ 3868482 w 3896260"/>
                <a:gd name="connsiteY8" fmla="*/ 1457367 h 5357979"/>
                <a:gd name="connsiteX9" fmla="*/ 3868482 w 3896260"/>
                <a:gd name="connsiteY9" fmla="*/ 5152760 h 5357979"/>
                <a:gd name="connsiteX10" fmla="*/ 3663263 w 3896260"/>
                <a:gd name="connsiteY10" fmla="*/ 5357979 h 5357979"/>
                <a:gd name="connsiteX11" fmla="*/ 222839 w 3896260"/>
                <a:gd name="connsiteY11" fmla="*/ 5357979 h 5357979"/>
                <a:gd name="connsiteX12" fmla="*/ 17620 w 3896260"/>
                <a:gd name="connsiteY12" fmla="*/ 5152760 h 5357979"/>
                <a:gd name="connsiteX13" fmla="*/ 17620 w 3896260"/>
                <a:gd name="connsiteY13" fmla="*/ 1535387 h 5357979"/>
                <a:gd name="connsiteX14" fmla="*/ 17309 w 3896260"/>
                <a:gd name="connsiteY14" fmla="*/ 1535515 h 5357979"/>
                <a:gd name="connsiteX15" fmla="*/ 17206 w 3896260"/>
                <a:gd name="connsiteY15" fmla="*/ 1535515 h 5357979"/>
                <a:gd name="connsiteX16" fmla="*/ 519 w 3896260"/>
                <a:gd name="connsiteY16" fmla="*/ 1518828 h 5357979"/>
                <a:gd name="connsiteX17" fmla="*/ 519 w 3896260"/>
                <a:gd name="connsiteY17" fmla="*/ 1287594 h 5357979"/>
                <a:gd name="connsiteX18" fmla="*/ 17206 w 3896260"/>
                <a:gd name="connsiteY18" fmla="*/ 1270907 h 5357979"/>
                <a:gd name="connsiteX19" fmla="*/ 17309 w 3896260"/>
                <a:gd name="connsiteY19" fmla="*/ 1270907 h 5357979"/>
                <a:gd name="connsiteX20" fmla="*/ 17620 w 3896260"/>
                <a:gd name="connsiteY20" fmla="*/ 1271036 h 5357979"/>
                <a:gd name="connsiteX21" fmla="*/ 17620 w 3896260"/>
                <a:gd name="connsiteY21" fmla="*/ 1179180 h 5357979"/>
                <a:gd name="connsiteX22" fmla="*/ 17517 w 3896260"/>
                <a:gd name="connsiteY22" fmla="*/ 1179180 h 5357979"/>
                <a:gd name="connsiteX23" fmla="*/ 0 w 3896260"/>
                <a:gd name="connsiteY23" fmla="*/ 1161663 h 5357979"/>
                <a:gd name="connsiteX24" fmla="*/ 0 w 3896260"/>
                <a:gd name="connsiteY24" fmla="*/ 934368 h 5357979"/>
                <a:gd name="connsiteX25" fmla="*/ 17517 w 3896260"/>
                <a:gd name="connsiteY25" fmla="*/ 916852 h 5357979"/>
                <a:gd name="connsiteX26" fmla="*/ 17620 w 3896260"/>
                <a:gd name="connsiteY26" fmla="*/ 916852 h 5357979"/>
                <a:gd name="connsiteX27" fmla="*/ 17620 w 3896260"/>
                <a:gd name="connsiteY27" fmla="*/ 791306 h 5357979"/>
                <a:gd name="connsiteX28" fmla="*/ 16790 w 3896260"/>
                <a:gd name="connsiteY28" fmla="*/ 791649 h 5357979"/>
                <a:gd name="connsiteX29" fmla="*/ 16687 w 3896260"/>
                <a:gd name="connsiteY29" fmla="*/ 791649 h 5357979"/>
                <a:gd name="connsiteX30" fmla="*/ 1140 w 3896260"/>
                <a:gd name="connsiteY30" fmla="*/ 776102 h 5357979"/>
                <a:gd name="connsiteX31" fmla="*/ 1140 w 3896260"/>
                <a:gd name="connsiteY31" fmla="*/ 656494 h 5357979"/>
                <a:gd name="connsiteX32" fmla="*/ 16687 w 3896260"/>
                <a:gd name="connsiteY32" fmla="*/ 640947 h 5357979"/>
                <a:gd name="connsiteX33" fmla="*/ 16790 w 3896260"/>
                <a:gd name="connsiteY33" fmla="*/ 640947 h 5357979"/>
                <a:gd name="connsiteX34" fmla="*/ 17620 w 3896260"/>
                <a:gd name="connsiteY34" fmla="*/ 641290 h 5357979"/>
                <a:gd name="connsiteX35" fmla="*/ 17620 w 3896260"/>
                <a:gd name="connsiteY35" fmla="*/ 205219 h 5357979"/>
                <a:gd name="connsiteX36" fmla="*/ 222839 w 3896260"/>
                <a:gd name="connsiteY36" fmla="*/ 0 h 5357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896260" h="5357979">
                  <a:moveTo>
                    <a:pt x="222839" y="0"/>
                  </a:moveTo>
                  <a:lnTo>
                    <a:pt x="3663263" y="0"/>
                  </a:lnTo>
                  <a:cubicBezTo>
                    <a:pt x="3776651" y="0"/>
                    <a:pt x="3868482" y="91830"/>
                    <a:pt x="3868482" y="205219"/>
                  </a:cubicBezTo>
                  <a:lnTo>
                    <a:pt x="3868482" y="999562"/>
                  </a:lnTo>
                  <a:lnTo>
                    <a:pt x="3872525" y="999562"/>
                  </a:lnTo>
                  <a:cubicBezTo>
                    <a:pt x="3885585" y="999562"/>
                    <a:pt x="3896260" y="1010237"/>
                    <a:pt x="3896260" y="1023297"/>
                  </a:cubicBezTo>
                  <a:lnTo>
                    <a:pt x="3896260" y="1433632"/>
                  </a:lnTo>
                  <a:cubicBezTo>
                    <a:pt x="3896260" y="1446691"/>
                    <a:pt x="3885585" y="1457367"/>
                    <a:pt x="3872525" y="1457367"/>
                  </a:cubicBezTo>
                  <a:lnTo>
                    <a:pt x="3868482" y="1457367"/>
                  </a:lnTo>
                  <a:lnTo>
                    <a:pt x="3868482" y="5152760"/>
                  </a:lnTo>
                  <a:cubicBezTo>
                    <a:pt x="3868482" y="5266148"/>
                    <a:pt x="3776651" y="5357979"/>
                    <a:pt x="3663263" y="5357979"/>
                  </a:cubicBezTo>
                  <a:lnTo>
                    <a:pt x="222839" y="5357979"/>
                  </a:lnTo>
                  <a:cubicBezTo>
                    <a:pt x="109451" y="5357979"/>
                    <a:pt x="17620" y="5266148"/>
                    <a:pt x="17620" y="5152760"/>
                  </a:cubicBezTo>
                  <a:lnTo>
                    <a:pt x="17620" y="1535387"/>
                  </a:lnTo>
                  <a:lnTo>
                    <a:pt x="17309" y="1535515"/>
                  </a:lnTo>
                  <a:lnTo>
                    <a:pt x="17206" y="1535515"/>
                  </a:lnTo>
                  <a:cubicBezTo>
                    <a:pt x="7981" y="1535515"/>
                    <a:pt x="519" y="1528052"/>
                    <a:pt x="519" y="1518828"/>
                  </a:cubicBezTo>
                  <a:lnTo>
                    <a:pt x="519" y="1287594"/>
                  </a:lnTo>
                  <a:cubicBezTo>
                    <a:pt x="519" y="1278369"/>
                    <a:pt x="7981" y="1270907"/>
                    <a:pt x="17206" y="1270907"/>
                  </a:cubicBezTo>
                  <a:lnTo>
                    <a:pt x="17309" y="1270907"/>
                  </a:lnTo>
                  <a:lnTo>
                    <a:pt x="17620" y="1271036"/>
                  </a:lnTo>
                  <a:lnTo>
                    <a:pt x="17620" y="1179180"/>
                  </a:lnTo>
                  <a:lnTo>
                    <a:pt x="17517" y="1179180"/>
                  </a:lnTo>
                  <a:cubicBezTo>
                    <a:pt x="7877" y="1179180"/>
                    <a:pt x="0" y="1171303"/>
                    <a:pt x="0" y="1161663"/>
                  </a:cubicBezTo>
                  <a:lnTo>
                    <a:pt x="0" y="934368"/>
                  </a:lnTo>
                  <a:cubicBezTo>
                    <a:pt x="0" y="924729"/>
                    <a:pt x="7877" y="916852"/>
                    <a:pt x="17517" y="916852"/>
                  </a:cubicBezTo>
                  <a:lnTo>
                    <a:pt x="17620" y="916852"/>
                  </a:lnTo>
                  <a:lnTo>
                    <a:pt x="17620" y="791306"/>
                  </a:lnTo>
                  <a:lnTo>
                    <a:pt x="16790" y="791649"/>
                  </a:lnTo>
                  <a:lnTo>
                    <a:pt x="16687" y="791649"/>
                  </a:lnTo>
                  <a:cubicBezTo>
                    <a:pt x="8084" y="791649"/>
                    <a:pt x="1140" y="784705"/>
                    <a:pt x="1140" y="776102"/>
                  </a:cubicBezTo>
                  <a:lnTo>
                    <a:pt x="1140" y="656494"/>
                  </a:lnTo>
                  <a:cubicBezTo>
                    <a:pt x="1140" y="647891"/>
                    <a:pt x="8084" y="640947"/>
                    <a:pt x="16687" y="640947"/>
                  </a:cubicBezTo>
                  <a:lnTo>
                    <a:pt x="16790" y="640947"/>
                  </a:lnTo>
                  <a:lnTo>
                    <a:pt x="17620" y="641290"/>
                  </a:lnTo>
                  <a:lnTo>
                    <a:pt x="17620" y="205219"/>
                  </a:lnTo>
                  <a:cubicBezTo>
                    <a:pt x="17620" y="91830"/>
                    <a:pt x="109451" y="0"/>
                    <a:pt x="222839" y="0"/>
                  </a:cubicBezTo>
                  <a:close/>
                </a:path>
              </a:pathLst>
            </a:custGeom>
            <a:solidFill>
              <a:schemeClr val="bg1"/>
            </a:solidFill>
            <a:ln w="103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A03973D1-23A1-4789-99A2-F9B85BE18DC2}"/>
                </a:ext>
              </a:extLst>
            </p:cNvPr>
            <p:cNvSpPr/>
            <p:nvPr/>
          </p:nvSpPr>
          <p:spPr>
            <a:xfrm>
              <a:off x="3195282" y="6163352"/>
              <a:ext cx="279844" cy="279844"/>
            </a:xfrm>
            <a:custGeom>
              <a:avLst/>
              <a:gdLst>
                <a:gd name="connsiteX0" fmla="*/ 279593 w 279844"/>
                <a:gd name="connsiteY0" fmla="*/ 144025 h 279844"/>
                <a:gd name="connsiteX1" fmla="*/ 144025 w 279844"/>
                <a:gd name="connsiteY1" fmla="*/ 279593 h 279844"/>
                <a:gd name="connsiteX2" fmla="*/ 8456 w 279844"/>
                <a:gd name="connsiteY2" fmla="*/ 144025 h 279844"/>
                <a:gd name="connsiteX3" fmla="*/ 144025 w 279844"/>
                <a:gd name="connsiteY3" fmla="*/ 8456 h 279844"/>
                <a:gd name="connsiteX4" fmla="*/ 279593 w 279844"/>
                <a:gd name="connsiteY4" fmla="*/ 144025 h 279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844" h="279844">
                  <a:moveTo>
                    <a:pt x="279593" y="144025"/>
                  </a:moveTo>
                  <a:cubicBezTo>
                    <a:pt x="279593" y="218897"/>
                    <a:pt x="218897" y="279593"/>
                    <a:pt x="144025" y="279593"/>
                  </a:cubicBezTo>
                  <a:cubicBezTo>
                    <a:pt x="69152" y="279593"/>
                    <a:pt x="8456" y="218897"/>
                    <a:pt x="8456" y="144025"/>
                  </a:cubicBezTo>
                  <a:cubicBezTo>
                    <a:pt x="8456" y="69152"/>
                    <a:pt x="69152" y="8456"/>
                    <a:pt x="144025" y="8456"/>
                  </a:cubicBezTo>
                  <a:cubicBezTo>
                    <a:pt x="218897" y="8456"/>
                    <a:pt x="279593" y="69152"/>
                    <a:pt x="279593" y="14402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7336DD31-68FA-4CAC-9375-3F50FBC159C5}"/>
                </a:ext>
              </a:extLst>
            </p:cNvPr>
            <p:cNvSpPr/>
            <p:nvPr/>
          </p:nvSpPr>
          <p:spPr>
            <a:xfrm>
              <a:off x="3268663" y="1374287"/>
              <a:ext cx="134740" cy="134740"/>
            </a:xfrm>
            <a:custGeom>
              <a:avLst/>
              <a:gdLst>
                <a:gd name="connsiteX0" fmla="*/ 70643 w 134739"/>
                <a:gd name="connsiteY0" fmla="*/ 132831 h 134739"/>
                <a:gd name="connsiteX1" fmla="*/ 8456 w 134739"/>
                <a:gd name="connsiteY1" fmla="*/ 70643 h 134739"/>
                <a:gd name="connsiteX2" fmla="*/ 70643 w 134739"/>
                <a:gd name="connsiteY2" fmla="*/ 8456 h 134739"/>
                <a:gd name="connsiteX3" fmla="*/ 132831 w 134739"/>
                <a:gd name="connsiteY3" fmla="*/ 70643 h 134739"/>
                <a:gd name="connsiteX4" fmla="*/ 70643 w 134739"/>
                <a:gd name="connsiteY4" fmla="*/ 132831 h 134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739" h="134739">
                  <a:moveTo>
                    <a:pt x="70643" y="132831"/>
                  </a:moveTo>
                  <a:cubicBezTo>
                    <a:pt x="36336" y="132831"/>
                    <a:pt x="8456" y="104950"/>
                    <a:pt x="8456" y="70643"/>
                  </a:cubicBezTo>
                  <a:cubicBezTo>
                    <a:pt x="8456" y="36336"/>
                    <a:pt x="36336" y="8456"/>
                    <a:pt x="70643" y="8456"/>
                  </a:cubicBezTo>
                  <a:cubicBezTo>
                    <a:pt x="104950" y="8456"/>
                    <a:pt x="132831" y="36336"/>
                    <a:pt x="132831" y="70643"/>
                  </a:cubicBezTo>
                  <a:cubicBezTo>
                    <a:pt x="132831" y="104950"/>
                    <a:pt x="105054" y="132831"/>
                    <a:pt x="70643" y="13283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B62333B7-4B1B-4BBE-A9F5-97CF948ABE98}"/>
                </a:ext>
              </a:extLst>
            </p:cNvPr>
            <p:cNvSpPr/>
            <p:nvPr/>
          </p:nvSpPr>
          <p:spPr>
            <a:xfrm>
              <a:off x="3262858" y="1368171"/>
              <a:ext cx="145104" cy="145104"/>
            </a:xfrm>
            <a:custGeom>
              <a:avLst/>
              <a:gdLst>
                <a:gd name="connsiteX0" fmla="*/ 76448 w 145104"/>
                <a:gd name="connsiteY0" fmla="*/ 18821 h 145104"/>
                <a:gd name="connsiteX1" fmla="*/ 134075 w 145104"/>
                <a:gd name="connsiteY1" fmla="*/ 76240 h 145104"/>
                <a:gd name="connsiteX2" fmla="*/ 76655 w 145104"/>
                <a:gd name="connsiteY2" fmla="*/ 133868 h 145104"/>
                <a:gd name="connsiteX3" fmla="*/ 19028 w 145104"/>
                <a:gd name="connsiteY3" fmla="*/ 76448 h 145104"/>
                <a:gd name="connsiteX4" fmla="*/ 19028 w 145104"/>
                <a:gd name="connsiteY4" fmla="*/ 76344 h 145104"/>
                <a:gd name="connsiteX5" fmla="*/ 76448 w 145104"/>
                <a:gd name="connsiteY5" fmla="*/ 18821 h 145104"/>
                <a:gd name="connsiteX6" fmla="*/ 76448 w 145104"/>
                <a:gd name="connsiteY6" fmla="*/ 8456 h 145104"/>
                <a:gd name="connsiteX7" fmla="*/ 8456 w 145104"/>
                <a:gd name="connsiteY7" fmla="*/ 76240 h 145104"/>
                <a:gd name="connsiteX8" fmla="*/ 76241 w 145104"/>
                <a:gd name="connsiteY8" fmla="*/ 144232 h 145104"/>
                <a:gd name="connsiteX9" fmla="*/ 144232 w 145104"/>
                <a:gd name="connsiteY9" fmla="*/ 76448 h 145104"/>
                <a:gd name="connsiteX10" fmla="*/ 144232 w 145104"/>
                <a:gd name="connsiteY10" fmla="*/ 76344 h 145104"/>
                <a:gd name="connsiteX11" fmla="*/ 76448 w 145104"/>
                <a:gd name="connsiteY11" fmla="*/ 8456 h 145104"/>
                <a:gd name="connsiteX12" fmla="*/ 76448 w 145104"/>
                <a:gd name="connsiteY12" fmla="*/ 8456 h 14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5104" h="145104">
                  <a:moveTo>
                    <a:pt x="76448" y="18821"/>
                  </a:moveTo>
                  <a:cubicBezTo>
                    <a:pt x="108267" y="18717"/>
                    <a:pt x="133971" y="44421"/>
                    <a:pt x="134075" y="76240"/>
                  </a:cubicBezTo>
                  <a:cubicBezTo>
                    <a:pt x="134179" y="108060"/>
                    <a:pt x="108474" y="133764"/>
                    <a:pt x="76655" y="133868"/>
                  </a:cubicBezTo>
                  <a:cubicBezTo>
                    <a:pt x="44836" y="133971"/>
                    <a:pt x="19131" y="108267"/>
                    <a:pt x="19028" y="76448"/>
                  </a:cubicBezTo>
                  <a:cubicBezTo>
                    <a:pt x="19028" y="76448"/>
                    <a:pt x="19028" y="76344"/>
                    <a:pt x="19028" y="76344"/>
                  </a:cubicBezTo>
                  <a:cubicBezTo>
                    <a:pt x="19131" y="44628"/>
                    <a:pt x="44732" y="18924"/>
                    <a:pt x="76448" y="18821"/>
                  </a:cubicBezTo>
                  <a:moveTo>
                    <a:pt x="76448" y="8456"/>
                  </a:moveTo>
                  <a:cubicBezTo>
                    <a:pt x="38928" y="8352"/>
                    <a:pt x="8560" y="38721"/>
                    <a:pt x="8456" y="76240"/>
                  </a:cubicBezTo>
                  <a:cubicBezTo>
                    <a:pt x="8352" y="113760"/>
                    <a:pt x="38721" y="144129"/>
                    <a:pt x="76241" y="144232"/>
                  </a:cubicBezTo>
                  <a:cubicBezTo>
                    <a:pt x="113760" y="144336"/>
                    <a:pt x="144129" y="113968"/>
                    <a:pt x="144232" y="76448"/>
                  </a:cubicBezTo>
                  <a:cubicBezTo>
                    <a:pt x="144232" y="76448"/>
                    <a:pt x="144232" y="76344"/>
                    <a:pt x="144232" y="76344"/>
                  </a:cubicBezTo>
                  <a:cubicBezTo>
                    <a:pt x="144336" y="38928"/>
                    <a:pt x="114071" y="8560"/>
                    <a:pt x="76448" y="8456"/>
                  </a:cubicBezTo>
                  <a:cubicBezTo>
                    <a:pt x="76551" y="8456"/>
                    <a:pt x="76551" y="8456"/>
                    <a:pt x="76448" y="845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F154C59-64EF-44A7-A820-DD01BC9BF548}"/>
              </a:ext>
            </a:extLst>
          </p:cNvPr>
          <p:cNvSpPr txBox="1"/>
          <p:nvPr/>
        </p:nvSpPr>
        <p:spPr>
          <a:xfrm>
            <a:off x="2484726" y="272272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DEVICE SLIDES TITLE HERE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51525C6-8BAB-4246-9915-84200ABD531F}"/>
              </a:ext>
            </a:extLst>
          </p:cNvPr>
          <p:cNvSpPr txBox="1"/>
          <p:nvPr/>
        </p:nvSpPr>
        <p:spPr>
          <a:xfrm>
            <a:off x="2484726" y="731364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2DAE6F4D-7E78-431A-845D-5B7CE9F1982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C002D90-79A7-4694-AB35-E4D941401BFD}"/>
              </a:ext>
            </a:extLst>
          </p:cNvPr>
          <p:cNvSpPr txBox="1"/>
          <p:nvPr/>
        </p:nvSpPr>
        <p:spPr>
          <a:xfrm>
            <a:off x="7684620" y="3436128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 err="1">
                <a:solidFill>
                  <a:schemeClr val="bg1"/>
                </a:solidFill>
              </a:rPr>
              <a:t>Titile</a:t>
            </a:r>
            <a:r>
              <a:rPr lang="en-US" altLang="ko-KR" sz="2400" b="0" dirty="0">
                <a:solidFill>
                  <a:schemeClr val="bg1"/>
                </a:solidFill>
              </a:rPr>
              <a:t>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8102C9-8BB1-4856-A752-DA2DA6DE187E}"/>
              </a:ext>
            </a:extLst>
          </p:cNvPr>
          <p:cNvSpPr txBox="1"/>
          <p:nvPr/>
        </p:nvSpPr>
        <p:spPr>
          <a:xfrm>
            <a:off x="7684621" y="4267125"/>
            <a:ext cx="42170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grpSp>
        <p:nvGrpSpPr>
          <p:cNvPr id="4" name="그래픽 11">
            <a:extLst>
              <a:ext uri="{FF2B5EF4-FFF2-40B4-BE49-F238E27FC236}">
                <a16:creationId xmlns:a16="http://schemas.microsoft.com/office/drawing/2014/main" id="{CCD84D98-5CF2-47F3-A229-57EAA7AEA704}"/>
              </a:ext>
            </a:extLst>
          </p:cNvPr>
          <p:cNvGrpSpPr/>
          <p:nvPr/>
        </p:nvGrpSpPr>
        <p:grpSpPr>
          <a:xfrm>
            <a:off x="632732" y="1168460"/>
            <a:ext cx="6572250" cy="5238750"/>
            <a:chOff x="632732" y="1295460"/>
            <a:chExt cx="6572250" cy="5238750"/>
          </a:xfrm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8FC67F0-5499-44F2-B408-19AE9FEECA02}"/>
                </a:ext>
              </a:extLst>
            </p:cNvPr>
            <p:cNvSpPr/>
            <p:nvPr/>
          </p:nvSpPr>
          <p:spPr>
            <a:xfrm>
              <a:off x="3079038" y="5743540"/>
              <a:ext cx="1704975" cy="790575"/>
            </a:xfrm>
            <a:custGeom>
              <a:avLst/>
              <a:gdLst>
                <a:gd name="connsiteX0" fmla="*/ 1704404 w 1704975"/>
                <a:gd name="connsiteY0" fmla="*/ 790480 h 790575"/>
                <a:gd name="connsiteX1" fmla="*/ 7144 w 1704975"/>
                <a:gd name="connsiteY1" fmla="*/ 768763 h 790575"/>
                <a:gd name="connsiteX2" fmla="*/ 12192 w 1704975"/>
                <a:gd name="connsiteY2" fmla="*/ 725234 h 790575"/>
                <a:gd name="connsiteX3" fmla="*/ 94202 w 1704975"/>
                <a:gd name="connsiteY3" fmla="*/ 7144 h 790575"/>
                <a:gd name="connsiteX4" fmla="*/ 1584770 w 1704975"/>
                <a:gd name="connsiteY4" fmla="*/ 7144 h 790575"/>
                <a:gd name="connsiteX5" fmla="*/ 1694402 w 1704975"/>
                <a:gd name="connsiteY5" fmla="*/ 725234 h 790575"/>
                <a:gd name="connsiteX6" fmla="*/ 1702784 w 1704975"/>
                <a:gd name="connsiteY6" fmla="*/ 779622 h 79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4975" h="790575">
                  <a:moveTo>
                    <a:pt x="1704404" y="790480"/>
                  </a:moveTo>
                  <a:lnTo>
                    <a:pt x="7144" y="768763"/>
                  </a:lnTo>
                  <a:lnTo>
                    <a:pt x="12192" y="725234"/>
                  </a:lnTo>
                  <a:lnTo>
                    <a:pt x="94202" y="7144"/>
                  </a:lnTo>
                  <a:lnTo>
                    <a:pt x="1584770" y="7144"/>
                  </a:lnTo>
                  <a:lnTo>
                    <a:pt x="1694402" y="725234"/>
                  </a:lnTo>
                  <a:lnTo>
                    <a:pt x="1702784" y="779622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82C4141-8B8E-4AF8-8E23-F152630057BA}"/>
                </a:ext>
              </a:extLst>
            </p:cNvPr>
            <p:cNvSpPr/>
            <p:nvPr/>
          </p:nvSpPr>
          <p:spPr>
            <a:xfrm>
              <a:off x="3079038" y="6461630"/>
              <a:ext cx="1704975" cy="66675"/>
            </a:xfrm>
            <a:custGeom>
              <a:avLst/>
              <a:gdLst>
                <a:gd name="connsiteX0" fmla="*/ 1702784 w 1704975"/>
                <a:gd name="connsiteY0" fmla="*/ 61532 h 66675"/>
                <a:gd name="connsiteX1" fmla="*/ 855821 w 1704975"/>
                <a:gd name="connsiteY1" fmla="*/ 61532 h 66675"/>
                <a:gd name="connsiteX2" fmla="*/ 7144 w 1704975"/>
                <a:gd name="connsiteY2" fmla="*/ 50673 h 66675"/>
                <a:gd name="connsiteX3" fmla="*/ 12192 w 1704975"/>
                <a:gd name="connsiteY3" fmla="*/ 7144 h 66675"/>
                <a:gd name="connsiteX4" fmla="*/ 1694402 w 1704975"/>
                <a:gd name="connsiteY4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66675">
                  <a:moveTo>
                    <a:pt x="1702784" y="61532"/>
                  </a:moveTo>
                  <a:lnTo>
                    <a:pt x="855821" y="61532"/>
                  </a:lnTo>
                  <a:lnTo>
                    <a:pt x="7144" y="50673"/>
                  </a:lnTo>
                  <a:lnTo>
                    <a:pt x="12192" y="7144"/>
                  </a:lnTo>
                  <a:lnTo>
                    <a:pt x="1694402" y="7144"/>
                  </a:ln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F65830E0-D16A-40DB-8A54-6A2CA6A2A385}"/>
                </a:ext>
              </a:extLst>
            </p:cNvPr>
            <p:cNvSpPr/>
            <p:nvPr/>
          </p:nvSpPr>
          <p:spPr>
            <a:xfrm>
              <a:off x="2796145" y="6472488"/>
              <a:ext cx="2257425" cy="66675"/>
            </a:xfrm>
            <a:custGeom>
              <a:avLst/>
              <a:gdLst>
                <a:gd name="connsiteX0" fmla="*/ 7144 w 2257425"/>
                <a:gd name="connsiteY0" fmla="*/ 7144 h 66675"/>
                <a:gd name="connsiteX1" fmla="*/ 2259330 w 2257425"/>
                <a:gd name="connsiteY1" fmla="*/ 7144 h 66675"/>
                <a:gd name="connsiteX2" fmla="*/ 2259330 w 2257425"/>
                <a:gd name="connsiteY2" fmla="*/ 61532 h 66675"/>
                <a:gd name="connsiteX3" fmla="*/ 7144 w 2257425"/>
                <a:gd name="connsiteY3" fmla="*/ 6153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57425" h="66675">
                  <a:moveTo>
                    <a:pt x="7144" y="7144"/>
                  </a:moveTo>
                  <a:lnTo>
                    <a:pt x="2259330" y="7144"/>
                  </a:lnTo>
                  <a:lnTo>
                    <a:pt x="2259330" y="61532"/>
                  </a:lnTo>
                  <a:lnTo>
                    <a:pt x="7144" y="61532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05446730-AA79-4652-AB4E-A3FF5A70AAB4}"/>
                </a:ext>
              </a:extLst>
            </p:cNvPr>
            <p:cNvSpPr/>
            <p:nvPr/>
          </p:nvSpPr>
          <p:spPr>
            <a:xfrm>
              <a:off x="625587" y="1288316"/>
              <a:ext cx="6581775" cy="3962400"/>
            </a:xfrm>
            <a:custGeom>
              <a:avLst/>
              <a:gdLst>
                <a:gd name="connsiteX0" fmla="*/ 6578634 w 6581775"/>
                <a:gd name="connsiteY0" fmla="*/ 149352 h 3962400"/>
                <a:gd name="connsiteX1" fmla="*/ 6437664 w 6581775"/>
                <a:gd name="connsiteY1" fmla="*/ 7144 h 3962400"/>
                <a:gd name="connsiteX2" fmla="*/ 148115 w 6581775"/>
                <a:gd name="connsiteY2" fmla="*/ 7144 h 3962400"/>
                <a:gd name="connsiteX3" fmla="*/ 7145 w 6581775"/>
                <a:gd name="connsiteY3" fmla="*/ 149447 h 3962400"/>
                <a:gd name="connsiteX4" fmla="*/ 7145 w 6581775"/>
                <a:gd name="connsiteY4" fmla="*/ 149447 h 3962400"/>
                <a:gd name="connsiteX5" fmla="*/ 7145 w 6581775"/>
                <a:gd name="connsiteY5" fmla="*/ 3961924 h 3962400"/>
                <a:gd name="connsiteX6" fmla="*/ 6578634 w 6581775"/>
                <a:gd name="connsiteY6" fmla="*/ 3961924 h 3962400"/>
                <a:gd name="connsiteX7" fmla="*/ 6578634 w 6581775"/>
                <a:gd name="connsiteY7" fmla="*/ 149352 h 396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81775" h="3962400">
                  <a:moveTo>
                    <a:pt x="6578634" y="149352"/>
                  </a:moveTo>
                  <a:cubicBezTo>
                    <a:pt x="6578920" y="71152"/>
                    <a:pt x="6515864" y="7525"/>
                    <a:pt x="6437664" y="7144"/>
                  </a:cubicBezTo>
                  <a:lnTo>
                    <a:pt x="148115" y="7144"/>
                  </a:lnTo>
                  <a:cubicBezTo>
                    <a:pt x="69915" y="7525"/>
                    <a:pt x="6764" y="71247"/>
                    <a:pt x="7145" y="149447"/>
                  </a:cubicBezTo>
                  <a:cubicBezTo>
                    <a:pt x="7145" y="149447"/>
                    <a:pt x="7145" y="149447"/>
                    <a:pt x="7145" y="149447"/>
                  </a:cubicBezTo>
                  <a:lnTo>
                    <a:pt x="7145" y="3961924"/>
                  </a:lnTo>
                  <a:lnTo>
                    <a:pt x="6578634" y="3961924"/>
                  </a:lnTo>
                  <a:lnTo>
                    <a:pt x="6578634" y="14935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931EAE51-56E6-4A96-8747-532D89BD6D76}"/>
                </a:ext>
              </a:extLst>
            </p:cNvPr>
            <p:cNvSpPr/>
            <p:nvPr/>
          </p:nvSpPr>
          <p:spPr>
            <a:xfrm>
              <a:off x="625588" y="5204996"/>
              <a:ext cx="6581775" cy="600075"/>
            </a:xfrm>
            <a:custGeom>
              <a:avLst/>
              <a:gdLst>
                <a:gd name="connsiteX0" fmla="*/ 7144 w 6581775"/>
                <a:gd name="connsiteY0" fmla="*/ 7144 h 600075"/>
                <a:gd name="connsiteX1" fmla="*/ 7144 w 6581775"/>
                <a:gd name="connsiteY1" fmla="*/ 453676 h 600075"/>
                <a:gd name="connsiteX2" fmla="*/ 148114 w 6581775"/>
                <a:gd name="connsiteY2" fmla="*/ 594646 h 600075"/>
                <a:gd name="connsiteX3" fmla="*/ 6437662 w 6581775"/>
                <a:gd name="connsiteY3" fmla="*/ 594646 h 600075"/>
                <a:gd name="connsiteX4" fmla="*/ 6578632 w 6581775"/>
                <a:gd name="connsiteY4" fmla="*/ 453676 h 600075"/>
                <a:gd name="connsiteX5" fmla="*/ 6578632 w 6581775"/>
                <a:gd name="connsiteY5" fmla="*/ 7144 h 600075"/>
                <a:gd name="connsiteX6" fmla="*/ 7144 w 6581775"/>
                <a:gd name="connsiteY6" fmla="*/ 7144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81775" h="600075">
                  <a:moveTo>
                    <a:pt x="7144" y="7144"/>
                  </a:moveTo>
                  <a:lnTo>
                    <a:pt x="7144" y="453676"/>
                  </a:lnTo>
                  <a:cubicBezTo>
                    <a:pt x="7144" y="531495"/>
                    <a:pt x="70295" y="594646"/>
                    <a:pt x="148114" y="594646"/>
                  </a:cubicBezTo>
                  <a:lnTo>
                    <a:pt x="6437662" y="594646"/>
                  </a:lnTo>
                  <a:cubicBezTo>
                    <a:pt x="6515481" y="594646"/>
                    <a:pt x="6578632" y="531495"/>
                    <a:pt x="6578632" y="453676"/>
                  </a:cubicBezTo>
                  <a:lnTo>
                    <a:pt x="6578632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B3A5055B-02EC-4AE3-A4C7-8ABE807D5FE5}"/>
                </a:ext>
              </a:extLst>
            </p:cNvPr>
            <p:cNvSpPr/>
            <p:nvPr/>
          </p:nvSpPr>
          <p:spPr>
            <a:xfrm>
              <a:off x="4090878" y="5792498"/>
              <a:ext cx="685800" cy="685800"/>
            </a:xfrm>
            <a:custGeom>
              <a:avLst/>
              <a:gdLst>
                <a:gd name="connsiteX0" fmla="*/ 7144 w 685800"/>
                <a:gd name="connsiteY0" fmla="*/ 7144 h 685800"/>
                <a:gd name="connsiteX1" fmla="*/ 684276 w 685800"/>
                <a:gd name="connsiteY1" fmla="*/ 687134 h 685800"/>
                <a:gd name="connsiteX2" fmla="*/ 580358 w 685800"/>
                <a:gd name="connsiteY2" fmla="*/ 7144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800" h="685800">
                  <a:moveTo>
                    <a:pt x="7144" y="7144"/>
                  </a:moveTo>
                  <a:lnTo>
                    <a:pt x="684276" y="687134"/>
                  </a:lnTo>
                  <a:lnTo>
                    <a:pt x="580358" y="7144"/>
                  </a:lnTo>
                  <a:close/>
                </a:path>
              </a:pathLst>
            </a:custGeom>
            <a:solidFill>
              <a:schemeClr val="bg1">
                <a:lumMod val="75000"/>
                <a:alpha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29D83B7C-0499-48DB-B531-2C0094547B48}"/>
                </a:ext>
              </a:extLst>
            </p:cNvPr>
            <p:cNvSpPr/>
            <p:nvPr/>
          </p:nvSpPr>
          <p:spPr>
            <a:xfrm>
              <a:off x="3797318" y="5329107"/>
              <a:ext cx="304800" cy="304800"/>
            </a:xfrm>
            <a:custGeom>
              <a:avLst/>
              <a:gdLst>
                <a:gd name="connsiteX0" fmla="*/ 301085 w 304800"/>
                <a:gd name="connsiteY0" fmla="*/ 154115 h 304800"/>
                <a:gd name="connsiteX1" fmla="*/ 154115 w 304800"/>
                <a:gd name="connsiteY1" fmla="*/ 301085 h 304800"/>
                <a:gd name="connsiteX2" fmla="*/ 7144 w 304800"/>
                <a:gd name="connsiteY2" fmla="*/ 154115 h 304800"/>
                <a:gd name="connsiteX3" fmla="*/ 154115 w 304800"/>
                <a:gd name="connsiteY3" fmla="*/ 7144 h 304800"/>
                <a:gd name="connsiteX4" fmla="*/ 301085 w 304800"/>
                <a:gd name="connsiteY4" fmla="*/ 15411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0" h="304800">
                  <a:moveTo>
                    <a:pt x="301085" y="154115"/>
                  </a:moveTo>
                  <a:cubicBezTo>
                    <a:pt x="301085" y="235284"/>
                    <a:pt x="235284" y="301085"/>
                    <a:pt x="154115" y="301085"/>
                  </a:cubicBezTo>
                  <a:cubicBezTo>
                    <a:pt x="72945" y="301085"/>
                    <a:pt x="7144" y="235284"/>
                    <a:pt x="7144" y="154115"/>
                  </a:cubicBezTo>
                  <a:cubicBezTo>
                    <a:pt x="7144" y="72945"/>
                    <a:pt x="72945" y="7144"/>
                    <a:pt x="154115" y="7144"/>
                  </a:cubicBezTo>
                  <a:cubicBezTo>
                    <a:pt x="235284" y="7144"/>
                    <a:pt x="301085" y="72945"/>
                    <a:pt x="301085" y="15411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66920971-A980-4637-B7F5-B3BB89A4B381}"/>
              </a:ext>
            </a:extLst>
          </p:cNvPr>
          <p:cNvSpPr txBox="1"/>
          <p:nvPr/>
        </p:nvSpPr>
        <p:spPr>
          <a:xfrm>
            <a:off x="2484726" y="272272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DEVICE SLIDES TITLE HERE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AA83A6-C248-4246-BCC7-308797EEEDF5}"/>
              </a:ext>
            </a:extLst>
          </p:cNvPr>
          <p:cNvSpPr txBox="1"/>
          <p:nvPr/>
        </p:nvSpPr>
        <p:spPr>
          <a:xfrm>
            <a:off x="2484726" y="731364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83EC3597-B5C9-4DAF-8472-87F341AC59E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6988679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C60D6E97-FAA2-4B0B-8F28-38FD6A557F23}"/>
              </a:ext>
            </a:extLst>
          </p:cNvPr>
          <p:cNvSpPr txBox="1"/>
          <p:nvPr/>
        </p:nvSpPr>
        <p:spPr>
          <a:xfrm>
            <a:off x="8978001" y="3655123"/>
            <a:ext cx="2622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2622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A5185-63D0-4A8C-A249-BDD71C42AE54}"/>
              </a:ext>
            </a:extLst>
          </p:cNvPr>
          <p:cNvSpPr txBox="1"/>
          <p:nvPr/>
        </p:nvSpPr>
        <p:spPr>
          <a:xfrm>
            <a:off x="4194562" y="2773735"/>
            <a:ext cx="3802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400" b="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A99A32-5752-4F46-90C2-1C48D71440C8}"/>
              </a:ext>
            </a:extLst>
          </p:cNvPr>
          <p:cNvSpPr txBox="1"/>
          <p:nvPr/>
        </p:nvSpPr>
        <p:spPr>
          <a:xfrm>
            <a:off x="4195217" y="3653377"/>
            <a:ext cx="3802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  <a:r>
              <a:rPr lang="en-US" altLang="ko-KR" sz="1200" dirty="0" err="1">
                <a:solidFill>
                  <a:schemeClr val="bg1"/>
                </a:solidFill>
              </a:rPr>
              <a:t>Etiam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aliquet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mi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lacinia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5301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Presentation template by 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614462" y="3570863"/>
            <a:ext cx="30652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/>
                </a:solidFill>
              </a:rPr>
              <a:t> Ctrl + Click</a:t>
            </a:r>
            <a:r>
              <a:rPr lang="ko-KR" altLang="en-US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>
                <a:solidFill>
                  <a:schemeClr val="bg1"/>
                </a:solidFill>
              </a:rPr>
              <a:t>to follow link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타원 73">
            <a:extLst>
              <a:ext uri="{FF2B5EF4-FFF2-40B4-BE49-F238E27FC236}">
                <a16:creationId xmlns:a16="http://schemas.microsoft.com/office/drawing/2014/main" id="{050DDD34-E9CB-4802-8E0A-832878AEEBCC}"/>
              </a:ext>
            </a:extLst>
          </p:cNvPr>
          <p:cNvSpPr/>
          <p:nvPr/>
        </p:nvSpPr>
        <p:spPr>
          <a:xfrm>
            <a:off x="3162876" y="2444840"/>
            <a:ext cx="898591" cy="898591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5" name="타원 74">
            <a:extLst>
              <a:ext uri="{FF2B5EF4-FFF2-40B4-BE49-F238E27FC236}">
                <a16:creationId xmlns:a16="http://schemas.microsoft.com/office/drawing/2014/main" id="{F8CC0BEF-185A-4C16-8107-73B312A30866}"/>
              </a:ext>
            </a:extLst>
          </p:cNvPr>
          <p:cNvSpPr/>
          <p:nvPr/>
        </p:nvSpPr>
        <p:spPr>
          <a:xfrm>
            <a:off x="7440083" y="2444840"/>
            <a:ext cx="898591" cy="898591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0D6C7953-9EB7-44B4-9B2A-0438212B0B4E}"/>
              </a:ext>
            </a:extLst>
          </p:cNvPr>
          <p:cNvGrpSpPr/>
          <p:nvPr/>
        </p:nvGrpSpPr>
        <p:grpSpPr>
          <a:xfrm>
            <a:off x="7753547" y="2718796"/>
            <a:ext cx="248519" cy="331413"/>
            <a:chOff x="3471472" y="902398"/>
            <a:chExt cx="295275" cy="393763"/>
          </a:xfrm>
          <a:solidFill>
            <a:srgbClr val="161B30"/>
          </a:solidFill>
        </p:grpSpPr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E6F2F07-D576-456C-933C-4F484FA5D248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8FF6A15B-F4BF-4736-B476-226B7178128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1548EE96-C891-4E9B-A74F-EC1E71A6ACE9}"/>
              </a:ext>
            </a:extLst>
          </p:cNvPr>
          <p:cNvGrpSpPr/>
          <p:nvPr/>
        </p:nvGrpSpPr>
        <p:grpSpPr>
          <a:xfrm>
            <a:off x="3482292" y="2706751"/>
            <a:ext cx="327164" cy="326763"/>
            <a:chOff x="2090919" y="902017"/>
            <a:chExt cx="388715" cy="388239"/>
          </a:xfrm>
          <a:solidFill>
            <a:srgbClr val="161B30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5F7CBBBC-8826-4258-9971-6E009CC07C29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094E52C2-F100-45C1-ABE6-42A9859F0F3C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AEA44335-91D0-445D-A990-678B6CBC6477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A6F62BD-C68C-48E4-B68E-49742FED7159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3B19526D-B89B-44AC-A905-CBB6E90B0AB6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E844248C-A17E-4920-B807-3A7F2AAE0031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AB35AB8F-67D1-47B1-9A51-6CB4C62B8890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id="{5E263A6E-B871-4090-9182-279B7EE62636}"/>
              </a:ext>
            </a:extLst>
          </p:cNvPr>
          <p:cNvSpPr txBox="1"/>
          <p:nvPr/>
        </p:nvSpPr>
        <p:spPr>
          <a:xfrm>
            <a:off x="4231733" y="2770713"/>
            <a:ext cx="3008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1A9E3A93-2EF1-437A-AC59-F5DFF0DA28AE}"/>
              </a:ext>
            </a:extLst>
          </p:cNvPr>
          <p:cNvSpPr/>
          <p:nvPr/>
        </p:nvSpPr>
        <p:spPr>
          <a:xfrm>
            <a:off x="4212102" y="2495488"/>
            <a:ext cx="30280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C711CF88-D736-4D0F-B849-35392867C4F5}"/>
              </a:ext>
            </a:extLst>
          </p:cNvPr>
          <p:cNvSpPr txBox="1"/>
          <p:nvPr/>
        </p:nvSpPr>
        <p:spPr>
          <a:xfrm>
            <a:off x="8535089" y="2770713"/>
            <a:ext cx="3008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0" name="직사각형 89">
            <a:extLst>
              <a:ext uri="{FF2B5EF4-FFF2-40B4-BE49-F238E27FC236}">
                <a16:creationId xmlns:a16="http://schemas.microsoft.com/office/drawing/2014/main" id="{CF40616F-2791-4D01-8F7A-96134E6B2562}"/>
              </a:ext>
            </a:extLst>
          </p:cNvPr>
          <p:cNvSpPr/>
          <p:nvPr/>
        </p:nvSpPr>
        <p:spPr>
          <a:xfrm>
            <a:off x="8515458" y="2495488"/>
            <a:ext cx="30280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91" name="타원 90">
            <a:extLst>
              <a:ext uri="{FF2B5EF4-FFF2-40B4-BE49-F238E27FC236}">
                <a16:creationId xmlns:a16="http://schemas.microsoft.com/office/drawing/2014/main" id="{F4174FA7-6082-40B3-93A9-51730C1D084D}"/>
              </a:ext>
            </a:extLst>
          </p:cNvPr>
          <p:cNvSpPr/>
          <p:nvPr/>
        </p:nvSpPr>
        <p:spPr>
          <a:xfrm>
            <a:off x="3162876" y="3760625"/>
            <a:ext cx="898591" cy="898591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2" name="타원 91">
            <a:extLst>
              <a:ext uri="{FF2B5EF4-FFF2-40B4-BE49-F238E27FC236}">
                <a16:creationId xmlns:a16="http://schemas.microsoft.com/office/drawing/2014/main" id="{C9CBD3F5-FE6C-4867-8A8C-41FE83B0B9D4}"/>
              </a:ext>
            </a:extLst>
          </p:cNvPr>
          <p:cNvSpPr/>
          <p:nvPr/>
        </p:nvSpPr>
        <p:spPr>
          <a:xfrm>
            <a:off x="7440083" y="3760625"/>
            <a:ext cx="898591" cy="898591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93" name="그룹 92">
            <a:extLst>
              <a:ext uri="{FF2B5EF4-FFF2-40B4-BE49-F238E27FC236}">
                <a16:creationId xmlns:a16="http://schemas.microsoft.com/office/drawing/2014/main" id="{DF3447A5-97DD-4446-B4AB-3E5DE16A6905}"/>
              </a:ext>
            </a:extLst>
          </p:cNvPr>
          <p:cNvGrpSpPr/>
          <p:nvPr/>
        </p:nvGrpSpPr>
        <p:grpSpPr>
          <a:xfrm>
            <a:off x="3450213" y="4023311"/>
            <a:ext cx="316629" cy="324799"/>
            <a:chOff x="2772242" y="1560385"/>
            <a:chExt cx="376198" cy="385905"/>
          </a:xfrm>
          <a:solidFill>
            <a:srgbClr val="161B30"/>
          </a:solidFill>
        </p:grpSpPr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AE47ABCF-325F-420B-B78C-C03380C42322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CEDFEF42-CAC2-445D-BBE2-1A121357D7F5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7FDCF134-1301-4CA1-A603-7CAF65B55CAE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1587172E-EDC3-4617-9C83-0900FB419B3E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218611DC-7AF2-46C3-A911-3CC64D58A674}"/>
              </a:ext>
            </a:extLst>
          </p:cNvPr>
          <p:cNvGrpSpPr/>
          <p:nvPr/>
        </p:nvGrpSpPr>
        <p:grpSpPr>
          <a:xfrm>
            <a:off x="7725033" y="4045576"/>
            <a:ext cx="328687" cy="328687"/>
            <a:chOff x="752656" y="1562597"/>
            <a:chExt cx="390525" cy="390525"/>
          </a:xfrm>
          <a:solidFill>
            <a:srgbClr val="161B30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A40441CB-42B2-4F95-B119-07B0DFCE7EBA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15566F3-9B82-4D17-9A18-FB1E3E295180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6A0E0CB2-7009-4848-8F41-2DF454E9F9B7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935AACA-5E4F-4346-9CA9-6CEC1DB7F2B7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C24FC781-158D-474B-8B27-3849BF74BB6F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id="{9A47FDE6-F38B-40C1-9E5B-D55440694E4D}"/>
              </a:ext>
            </a:extLst>
          </p:cNvPr>
          <p:cNvSpPr txBox="1"/>
          <p:nvPr/>
        </p:nvSpPr>
        <p:spPr>
          <a:xfrm>
            <a:off x="4231733" y="4080542"/>
            <a:ext cx="3008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05" name="직사각형 104">
            <a:extLst>
              <a:ext uri="{FF2B5EF4-FFF2-40B4-BE49-F238E27FC236}">
                <a16:creationId xmlns:a16="http://schemas.microsoft.com/office/drawing/2014/main" id="{6AEA759F-0990-42ED-9663-392E57A37096}"/>
              </a:ext>
            </a:extLst>
          </p:cNvPr>
          <p:cNvSpPr/>
          <p:nvPr/>
        </p:nvSpPr>
        <p:spPr>
          <a:xfrm>
            <a:off x="4212102" y="3805317"/>
            <a:ext cx="30280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A92B754E-A478-4015-A7C4-1D2A9F9E5E37}"/>
              </a:ext>
            </a:extLst>
          </p:cNvPr>
          <p:cNvSpPr txBox="1"/>
          <p:nvPr/>
        </p:nvSpPr>
        <p:spPr>
          <a:xfrm>
            <a:off x="8535089" y="4080542"/>
            <a:ext cx="3008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07" name="직사각형 106">
            <a:extLst>
              <a:ext uri="{FF2B5EF4-FFF2-40B4-BE49-F238E27FC236}">
                <a16:creationId xmlns:a16="http://schemas.microsoft.com/office/drawing/2014/main" id="{204F840B-9160-44FD-8722-1F85B2AB8555}"/>
              </a:ext>
            </a:extLst>
          </p:cNvPr>
          <p:cNvSpPr/>
          <p:nvPr/>
        </p:nvSpPr>
        <p:spPr>
          <a:xfrm>
            <a:off x="8515458" y="3805317"/>
            <a:ext cx="30280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08" name="타원 107">
            <a:extLst>
              <a:ext uri="{FF2B5EF4-FFF2-40B4-BE49-F238E27FC236}">
                <a16:creationId xmlns:a16="http://schemas.microsoft.com/office/drawing/2014/main" id="{82944C77-B12D-4F26-9077-1BD6DA168DC2}"/>
              </a:ext>
            </a:extLst>
          </p:cNvPr>
          <p:cNvSpPr/>
          <p:nvPr/>
        </p:nvSpPr>
        <p:spPr>
          <a:xfrm>
            <a:off x="3162876" y="5076410"/>
            <a:ext cx="898591" cy="898591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9" name="타원 108">
            <a:extLst>
              <a:ext uri="{FF2B5EF4-FFF2-40B4-BE49-F238E27FC236}">
                <a16:creationId xmlns:a16="http://schemas.microsoft.com/office/drawing/2014/main" id="{7BC4FE89-53DA-4927-A6EB-47827108FFAB}"/>
              </a:ext>
            </a:extLst>
          </p:cNvPr>
          <p:cNvSpPr/>
          <p:nvPr/>
        </p:nvSpPr>
        <p:spPr>
          <a:xfrm>
            <a:off x="7440083" y="5076410"/>
            <a:ext cx="898591" cy="898591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0" name="자유형: 도형 109">
            <a:extLst>
              <a:ext uri="{FF2B5EF4-FFF2-40B4-BE49-F238E27FC236}">
                <a16:creationId xmlns:a16="http://schemas.microsoft.com/office/drawing/2014/main" id="{F6B51624-1080-4802-A545-422036493634}"/>
              </a:ext>
            </a:extLst>
          </p:cNvPr>
          <p:cNvSpPr/>
          <p:nvPr/>
        </p:nvSpPr>
        <p:spPr>
          <a:xfrm>
            <a:off x="7745076" y="5394511"/>
            <a:ext cx="288604" cy="328687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161B3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1" name="그룹 110">
            <a:extLst>
              <a:ext uri="{FF2B5EF4-FFF2-40B4-BE49-F238E27FC236}">
                <a16:creationId xmlns:a16="http://schemas.microsoft.com/office/drawing/2014/main" id="{2A0193A1-4351-4D22-9EC9-7273B71FF192}"/>
              </a:ext>
            </a:extLst>
          </p:cNvPr>
          <p:cNvGrpSpPr/>
          <p:nvPr/>
        </p:nvGrpSpPr>
        <p:grpSpPr>
          <a:xfrm>
            <a:off x="3466361" y="5368296"/>
            <a:ext cx="328448" cy="314819"/>
            <a:chOff x="6793030" y="2235612"/>
            <a:chExt cx="390240" cy="374047"/>
          </a:xfrm>
          <a:solidFill>
            <a:srgbClr val="161B30"/>
          </a:solidFill>
        </p:grpSpPr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95DF4E36-B094-4B47-9A89-11E8753ED3DA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44785DF-A14D-463F-BB7A-CB24F635153B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114" name="TextBox 113">
            <a:extLst>
              <a:ext uri="{FF2B5EF4-FFF2-40B4-BE49-F238E27FC236}">
                <a16:creationId xmlns:a16="http://schemas.microsoft.com/office/drawing/2014/main" id="{F70D4D34-051E-49E8-9B43-02826E7F07B1}"/>
              </a:ext>
            </a:extLst>
          </p:cNvPr>
          <p:cNvSpPr txBox="1"/>
          <p:nvPr/>
        </p:nvSpPr>
        <p:spPr>
          <a:xfrm>
            <a:off x="4231733" y="5390370"/>
            <a:ext cx="3008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15" name="직사각형 114">
            <a:extLst>
              <a:ext uri="{FF2B5EF4-FFF2-40B4-BE49-F238E27FC236}">
                <a16:creationId xmlns:a16="http://schemas.microsoft.com/office/drawing/2014/main" id="{CE083E10-3939-41DF-BBCF-835AC1E2DAB5}"/>
              </a:ext>
            </a:extLst>
          </p:cNvPr>
          <p:cNvSpPr/>
          <p:nvPr/>
        </p:nvSpPr>
        <p:spPr>
          <a:xfrm>
            <a:off x="4212102" y="5115145"/>
            <a:ext cx="30280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8ADB9153-65A2-4C90-A7A4-15E4CDEE3994}"/>
              </a:ext>
            </a:extLst>
          </p:cNvPr>
          <p:cNvSpPr txBox="1"/>
          <p:nvPr/>
        </p:nvSpPr>
        <p:spPr>
          <a:xfrm>
            <a:off x="8535089" y="5390370"/>
            <a:ext cx="3008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17" name="직사각형 116">
            <a:extLst>
              <a:ext uri="{FF2B5EF4-FFF2-40B4-BE49-F238E27FC236}">
                <a16:creationId xmlns:a16="http://schemas.microsoft.com/office/drawing/2014/main" id="{D8F1ABAF-3700-444E-A87C-6F228A8133A0}"/>
              </a:ext>
            </a:extLst>
          </p:cNvPr>
          <p:cNvSpPr/>
          <p:nvPr/>
        </p:nvSpPr>
        <p:spPr>
          <a:xfrm>
            <a:off x="8515458" y="5115145"/>
            <a:ext cx="30280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ACDFFCA-5E62-48A2-A8B2-A783ECCC22C3}"/>
              </a:ext>
            </a:extLst>
          </p:cNvPr>
          <p:cNvSpPr txBox="1"/>
          <p:nvPr/>
        </p:nvSpPr>
        <p:spPr>
          <a:xfrm>
            <a:off x="782624" y="875498"/>
            <a:ext cx="364967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3600" b="0" dirty="0">
                <a:solidFill>
                  <a:schemeClr val="bg1"/>
                </a:solidFill>
                <a:latin typeface="+mj-lt"/>
              </a:rPr>
              <a:t>AGENDA</a:t>
            </a:r>
            <a:endParaRPr lang="ko-KR" altLang="en-US" sz="36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9FF97B8-C841-416C-809E-41B9CD98C2A4}"/>
              </a:ext>
            </a:extLst>
          </p:cNvPr>
          <p:cNvSpPr txBox="1"/>
          <p:nvPr/>
        </p:nvSpPr>
        <p:spPr>
          <a:xfrm>
            <a:off x="819948" y="1465492"/>
            <a:ext cx="3606458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ko-KR" altLang="en-US" sz="16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087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>
            <a:extLst>
              <a:ext uri="{FF2B5EF4-FFF2-40B4-BE49-F238E27FC236}">
                <a16:creationId xmlns:a16="http://schemas.microsoft.com/office/drawing/2014/main" id="{E312A8E6-2D2E-4609-8474-B5569630066D}"/>
              </a:ext>
            </a:extLst>
          </p:cNvPr>
          <p:cNvSpPr txBox="1"/>
          <p:nvPr/>
        </p:nvSpPr>
        <p:spPr>
          <a:xfrm>
            <a:off x="3441700" y="2593533"/>
            <a:ext cx="530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98CAC01-4CD6-4517-804D-14AE94009171}"/>
              </a:ext>
            </a:extLst>
          </p:cNvPr>
          <p:cNvSpPr txBox="1"/>
          <p:nvPr/>
        </p:nvSpPr>
        <p:spPr>
          <a:xfrm>
            <a:off x="3448648" y="3741247"/>
            <a:ext cx="5294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77971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CC80F9-88DA-415C-B69B-55F6C7756629}"/>
              </a:ext>
            </a:extLst>
          </p:cNvPr>
          <p:cNvSpPr txBox="1"/>
          <p:nvPr/>
        </p:nvSpPr>
        <p:spPr>
          <a:xfrm>
            <a:off x="920548" y="1523091"/>
            <a:ext cx="37657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5778BD-E06C-4169-AA97-F60816239A15}"/>
              </a:ext>
            </a:extLst>
          </p:cNvPr>
          <p:cNvSpPr txBox="1"/>
          <p:nvPr/>
        </p:nvSpPr>
        <p:spPr>
          <a:xfrm>
            <a:off x="920547" y="2581181"/>
            <a:ext cx="3765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8E5C64-10CE-44D7-AE02-A9878E450CD0}"/>
              </a:ext>
            </a:extLst>
          </p:cNvPr>
          <p:cNvSpPr txBox="1"/>
          <p:nvPr/>
        </p:nvSpPr>
        <p:spPr>
          <a:xfrm>
            <a:off x="5788883" y="2378437"/>
            <a:ext cx="2428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6F3CB2A-B5D1-4A5F-A98D-0627A5184D98}"/>
              </a:ext>
            </a:extLst>
          </p:cNvPr>
          <p:cNvSpPr/>
          <p:nvPr/>
        </p:nvSpPr>
        <p:spPr>
          <a:xfrm>
            <a:off x="5788882" y="2030536"/>
            <a:ext cx="24280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774FFDC-B4B8-450C-B419-E3114402FD76}"/>
              </a:ext>
            </a:extLst>
          </p:cNvPr>
          <p:cNvSpPr/>
          <p:nvPr/>
        </p:nvSpPr>
        <p:spPr>
          <a:xfrm>
            <a:off x="5776182" y="1535791"/>
            <a:ext cx="2428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82AE07-9F88-49B6-B1DC-51616885406C}"/>
              </a:ext>
            </a:extLst>
          </p:cNvPr>
          <p:cNvSpPr txBox="1"/>
          <p:nvPr/>
        </p:nvSpPr>
        <p:spPr>
          <a:xfrm>
            <a:off x="8976583" y="2378437"/>
            <a:ext cx="2428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3A4CBDA-830D-4586-B5EE-DF20D40719B9}"/>
              </a:ext>
            </a:extLst>
          </p:cNvPr>
          <p:cNvSpPr/>
          <p:nvPr/>
        </p:nvSpPr>
        <p:spPr>
          <a:xfrm>
            <a:off x="8976582" y="2030536"/>
            <a:ext cx="24280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988405B-AE07-4F0E-A3AD-9EC936DC5380}"/>
              </a:ext>
            </a:extLst>
          </p:cNvPr>
          <p:cNvSpPr/>
          <p:nvPr/>
        </p:nvSpPr>
        <p:spPr>
          <a:xfrm>
            <a:off x="8963882" y="1535791"/>
            <a:ext cx="2428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655E9F-DE94-4FA1-AC70-EC2A6C0D97C8}"/>
              </a:ext>
            </a:extLst>
          </p:cNvPr>
          <p:cNvSpPr txBox="1"/>
          <p:nvPr/>
        </p:nvSpPr>
        <p:spPr>
          <a:xfrm>
            <a:off x="5788883" y="4726678"/>
            <a:ext cx="2428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A8A4CE4-DD1C-4B80-914F-ADAC7AB91B29}"/>
              </a:ext>
            </a:extLst>
          </p:cNvPr>
          <p:cNvSpPr/>
          <p:nvPr/>
        </p:nvSpPr>
        <p:spPr>
          <a:xfrm>
            <a:off x="5788882" y="4378777"/>
            <a:ext cx="24280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667D9D9-F214-41A9-A61E-DB8ABBA40505}"/>
              </a:ext>
            </a:extLst>
          </p:cNvPr>
          <p:cNvSpPr/>
          <p:nvPr/>
        </p:nvSpPr>
        <p:spPr>
          <a:xfrm>
            <a:off x="5776182" y="3884032"/>
            <a:ext cx="2428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D0D91C-6437-4AF6-B17F-4CD8AC3FFACB}"/>
              </a:ext>
            </a:extLst>
          </p:cNvPr>
          <p:cNvSpPr txBox="1"/>
          <p:nvPr/>
        </p:nvSpPr>
        <p:spPr>
          <a:xfrm>
            <a:off x="8976583" y="4726678"/>
            <a:ext cx="2428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0CB38403-9ADE-4C61-BC31-C883CC3BA6E4}"/>
              </a:ext>
            </a:extLst>
          </p:cNvPr>
          <p:cNvSpPr/>
          <p:nvPr/>
        </p:nvSpPr>
        <p:spPr>
          <a:xfrm>
            <a:off x="8976582" y="4378777"/>
            <a:ext cx="24280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383E4EFD-8D63-4EB7-AB92-BDCCC841AA1E}"/>
              </a:ext>
            </a:extLst>
          </p:cNvPr>
          <p:cNvSpPr/>
          <p:nvPr/>
        </p:nvSpPr>
        <p:spPr>
          <a:xfrm>
            <a:off x="8963882" y="3884032"/>
            <a:ext cx="2428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1641956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E6BCA50-11CC-4DCB-960D-ED35843BF0F8}"/>
              </a:ext>
            </a:extLst>
          </p:cNvPr>
          <p:cNvSpPr txBox="1"/>
          <p:nvPr/>
        </p:nvSpPr>
        <p:spPr>
          <a:xfrm>
            <a:off x="5984112" y="1725757"/>
            <a:ext cx="4653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A876F8-1D4F-444B-903B-194A2B7DBE9E}"/>
              </a:ext>
            </a:extLst>
          </p:cNvPr>
          <p:cNvSpPr txBox="1"/>
          <p:nvPr/>
        </p:nvSpPr>
        <p:spPr>
          <a:xfrm>
            <a:off x="5990203" y="2248910"/>
            <a:ext cx="4641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4F652E9D-C06A-45D0-8F6F-E55AB5830C50}"/>
              </a:ext>
            </a:extLst>
          </p:cNvPr>
          <p:cNvGrpSpPr/>
          <p:nvPr/>
        </p:nvGrpSpPr>
        <p:grpSpPr>
          <a:xfrm>
            <a:off x="6684655" y="3501692"/>
            <a:ext cx="325694" cy="509174"/>
            <a:chOff x="2176740" y="5552108"/>
            <a:chExt cx="257175" cy="402049"/>
          </a:xfrm>
          <a:solidFill>
            <a:schemeClr val="bg1"/>
          </a:solidFill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5D6DD983-6225-486B-ACDC-3D2735F10AD3}"/>
                </a:ext>
              </a:extLst>
            </p:cNvPr>
            <p:cNvSpPr/>
            <p:nvPr/>
          </p:nvSpPr>
          <p:spPr>
            <a:xfrm>
              <a:off x="2176740" y="5620788"/>
              <a:ext cx="257175" cy="333369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 dirty="0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ED60D951-B813-41AE-B4BD-ADEE67661584}"/>
                </a:ext>
              </a:extLst>
            </p:cNvPr>
            <p:cNvSpPr/>
            <p:nvPr/>
          </p:nvSpPr>
          <p:spPr>
            <a:xfrm>
              <a:off x="2286374" y="5552108"/>
              <a:ext cx="28576" cy="57149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8093A143-8A4B-4F23-9322-AEBC5175EA21}"/>
                </a:ext>
              </a:extLst>
            </p:cNvPr>
            <p:cNvSpPr/>
            <p:nvPr/>
          </p:nvSpPr>
          <p:spPr>
            <a:xfrm>
              <a:off x="2234946" y="5560356"/>
              <a:ext cx="38100" cy="47624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6713BB5E-7FD0-4B9A-A18F-63DA66FCA180}"/>
                </a:ext>
              </a:extLst>
            </p:cNvPr>
            <p:cNvSpPr/>
            <p:nvPr/>
          </p:nvSpPr>
          <p:spPr>
            <a:xfrm>
              <a:off x="2330381" y="5560507"/>
              <a:ext cx="38100" cy="47624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C40B37B6-78FE-4F5B-94D5-5E58FB2D8ADB}"/>
              </a:ext>
            </a:extLst>
          </p:cNvPr>
          <p:cNvSpPr txBox="1"/>
          <p:nvPr/>
        </p:nvSpPr>
        <p:spPr>
          <a:xfrm>
            <a:off x="5901046" y="4507424"/>
            <a:ext cx="1952666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F6F3C05-C3E5-413F-8D14-02283C024C8A}"/>
              </a:ext>
            </a:extLst>
          </p:cNvPr>
          <p:cNvSpPr/>
          <p:nvPr/>
        </p:nvSpPr>
        <p:spPr>
          <a:xfrm>
            <a:off x="5901046" y="4179174"/>
            <a:ext cx="195266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F17EA8AC-B20D-4F3A-BE55-70837194E2F2}"/>
              </a:ext>
            </a:extLst>
          </p:cNvPr>
          <p:cNvSpPr/>
          <p:nvPr/>
        </p:nvSpPr>
        <p:spPr>
          <a:xfrm>
            <a:off x="8664304" y="3544446"/>
            <a:ext cx="445616" cy="445614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71C6E8-6F8E-44B1-A4F3-C9D15006DA5D}"/>
              </a:ext>
            </a:extLst>
          </p:cNvPr>
          <p:cNvSpPr txBox="1"/>
          <p:nvPr/>
        </p:nvSpPr>
        <p:spPr>
          <a:xfrm>
            <a:off x="7898740" y="4507424"/>
            <a:ext cx="1952666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541E2F39-F84D-4C08-8BC0-19695126F720}"/>
              </a:ext>
            </a:extLst>
          </p:cNvPr>
          <p:cNvSpPr/>
          <p:nvPr/>
        </p:nvSpPr>
        <p:spPr>
          <a:xfrm>
            <a:off x="7898740" y="4179174"/>
            <a:ext cx="195266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BB068C15-D96B-4ED1-8710-F02CD07578F8}"/>
              </a:ext>
            </a:extLst>
          </p:cNvPr>
          <p:cNvSpPr/>
          <p:nvPr/>
        </p:nvSpPr>
        <p:spPr>
          <a:xfrm>
            <a:off x="10668045" y="3521120"/>
            <a:ext cx="405428" cy="488898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8415827-4E74-45CF-8C24-BC09CB095FE8}"/>
              </a:ext>
            </a:extLst>
          </p:cNvPr>
          <p:cNvSpPr txBox="1"/>
          <p:nvPr/>
        </p:nvSpPr>
        <p:spPr>
          <a:xfrm>
            <a:off x="9896434" y="4507424"/>
            <a:ext cx="1952666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AE56035E-F09E-4043-8EE6-31536CD5AE03}"/>
              </a:ext>
            </a:extLst>
          </p:cNvPr>
          <p:cNvSpPr/>
          <p:nvPr/>
        </p:nvSpPr>
        <p:spPr>
          <a:xfrm>
            <a:off x="9896434" y="4179173"/>
            <a:ext cx="195266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6B7E594-DF6F-49D8-839C-EAC2D0018A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0" name="액자 9">
            <a:extLst>
              <a:ext uri="{FF2B5EF4-FFF2-40B4-BE49-F238E27FC236}">
                <a16:creationId xmlns:a16="http://schemas.microsoft.com/office/drawing/2014/main" id="{A5722DF8-A26F-451B-B33A-2705A41167EF}"/>
              </a:ext>
            </a:extLst>
          </p:cNvPr>
          <p:cNvSpPr/>
          <p:nvPr/>
        </p:nvSpPr>
        <p:spPr>
          <a:xfrm>
            <a:off x="5257781" y="6125578"/>
            <a:ext cx="732422" cy="732422"/>
          </a:xfrm>
          <a:prstGeom prst="frame">
            <a:avLst>
              <a:gd name="adj1" fmla="val 5208"/>
            </a:avLst>
          </a:pr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FEFB8A4-F0A4-4DA5-90B1-0E318E5AF95F}"/>
              </a:ext>
            </a:extLst>
          </p:cNvPr>
          <p:cNvSpPr/>
          <p:nvPr/>
        </p:nvSpPr>
        <p:spPr>
          <a:xfrm>
            <a:off x="4980489" y="5831782"/>
            <a:ext cx="732422" cy="732422"/>
          </a:xfrm>
          <a:prstGeom prst="rect">
            <a:avLst/>
          </a:prstGeom>
          <a:gradFill>
            <a:gsLst>
              <a:gs pos="0">
                <a:srgbClr val="DFA87B"/>
              </a:gs>
              <a:gs pos="100000">
                <a:srgbClr val="A76E4D"/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00784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BAF492-7730-4AAC-8176-AEBAE1A1C5AD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SLIDES TITLE HERE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263A28-B1AF-433A-A246-D9F92F4D9ECB}"/>
              </a:ext>
            </a:extLst>
          </p:cNvPr>
          <p:cNvSpPr txBox="1"/>
          <p:nvPr/>
        </p:nvSpPr>
        <p:spPr>
          <a:xfrm>
            <a:off x="2484726" y="1195946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61FFDC24-5F41-41F4-9EBE-A24ED6055788}"/>
              </a:ext>
            </a:extLst>
          </p:cNvPr>
          <p:cNvSpPr/>
          <p:nvPr/>
        </p:nvSpPr>
        <p:spPr>
          <a:xfrm>
            <a:off x="9442735" y="2420081"/>
            <a:ext cx="931780" cy="931777"/>
          </a:xfrm>
          <a:prstGeom prst="round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8767369-A949-4196-9599-025914EFCBD2}"/>
              </a:ext>
            </a:extLst>
          </p:cNvPr>
          <p:cNvSpPr/>
          <p:nvPr/>
        </p:nvSpPr>
        <p:spPr>
          <a:xfrm>
            <a:off x="8813800" y="3888876"/>
            <a:ext cx="2189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603D505-BF81-4F6C-85B0-650DED4970B8}"/>
              </a:ext>
            </a:extLst>
          </p:cNvPr>
          <p:cNvSpPr/>
          <p:nvPr/>
        </p:nvSpPr>
        <p:spPr>
          <a:xfrm>
            <a:off x="8813800" y="4269351"/>
            <a:ext cx="21896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edsafsdat</a:t>
            </a:r>
            <a:r>
              <a:rPr lang="en-US" altLang="ko-KR" sz="1200" dirty="0">
                <a:solidFill>
                  <a:schemeClr val="bg1"/>
                </a:solidFill>
              </a:rPr>
              <a:t>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892A74D9-BC29-447A-8A97-0D8B5FD95CB7}"/>
              </a:ext>
            </a:extLst>
          </p:cNvPr>
          <p:cNvSpPr/>
          <p:nvPr/>
        </p:nvSpPr>
        <p:spPr>
          <a:xfrm>
            <a:off x="1817488" y="2420081"/>
            <a:ext cx="931780" cy="931777"/>
          </a:xfrm>
          <a:prstGeom prst="round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C701764-E3E3-4340-8835-57ED4C6D858D}"/>
              </a:ext>
            </a:extLst>
          </p:cNvPr>
          <p:cNvSpPr/>
          <p:nvPr/>
        </p:nvSpPr>
        <p:spPr>
          <a:xfrm>
            <a:off x="1188553" y="3888876"/>
            <a:ext cx="2189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325AFCE-1886-409F-989E-91134CF33A32}"/>
              </a:ext>
            </a:extLst>
          </p:cNvPr>
          <p:cNvSpPr/>
          <p:nvPr/>
        </p:nvSpPr>
        <p:spPr>
          <a:xfrm>
            <a:off x="1188553" y="4269351"/>
            <a:ext cx="21896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edsafsdat</a:t>
            </a:r>
            <a:r>
              <a:rPr lang="en-US" altLang="ko-KR" sz="1200" dirty="0">
                <a:solidFill>
                  <a:schemeClr val="bg1"/>
                </a:solidFill>
              </a:rPr>
              <a:t>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E3034E38-ABF5-49E5-AB08-ED983A39D50D}"/>
              </a:ext>
            </a:extLst>
          </p:cNvPr>
          <p:cNvGrpSpPr/>
          <p:nvPr/>
        </p:nvGrpSpPr>
        <p:grpSpPr>
          <a:xfrm>
            <a:off x="2058144" y="2694497"/>
            <a:ext cx="446552" cy="345696"/>
            <a:chOff x="4105742" y="3611499"/>
            <a:chExt cx="390525" cy="302323"/>
          </a:xfrm>
          <a:solidFill>
            <a:srgbClr val="161B30"/>
          </a:solidFill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933A8B0E-9959-4D8A-B3B4-51BC5D788F0A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A79BA582-7582-43D4-B8B4-BF59131A96FF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A245ACAB-47A4-4799-8FFB-A52542E9A8BE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19B5FD8C-D21F-4574-ACB3-DA332FA5BBDE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CEEB917E-4981-47B5-9DFB-01DC43C09267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56A4D23E-1DD7-4EA9-B301-0870D01DA825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45DB52D0-4FC9-471E-967D-4947287F86DF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F959F620-ED4B-484A-9DBB-E2722C54AE85}"/>
              </a:ext>
            </a:extLst>
          </p:cNvPr>
          <p:cNvSpPr/>
          <p:nvPr/>
        </p:nvSpPr>
        <p:spPr>
          <a:xfrm>
            <a:off x="4359237" y="2420081"/>
            <a:ext cx="931780" cy="931777"/>
          </a:xfrm>
          <a:prstGeom prst="round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3B3A9C88-EEAA-4CFB-8241-01D0A05328A9}"/>
              </a:ext>
            </a:extLst>
          </p:cNvPr>
          <p:cNvSpPr/>
          <p:nvPr/>
        </p:nvSpPr>
        <p:spPr>
          <a:xfrm>
            <a:off x="3730302" y="3888876"/>
            <a:ext cx="2189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E668C4C-AE04-4CAF-A61D-1DF2DDC37710}"/>
              </a:ext>
            </a:extLst>
          </p:cNvPr>
          <p:cNvSpPr/>
          <p:nvPr/>
        </p:nvSpPr>
        <p:spPr>
          <a:xfrm>
            <a:off x="3730302" y="4269351"/>
            <a:ext cx="21896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edsafsdat</a:t>
            </a:r>
            <a:r>
              <a:rPr lang="en-US" altLang="ko-KR" sz="1200" dirty="0">
                <a:solidFill>
                  <a:schemeClr val="bg1"/>
                </a:solidFill>
              </a:rPr>
              <a:t>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F08EF032-686A-4136-9F16-F4926107F0CE}"/>
              </a:ext>
            </a:extLst>
          </p:cNvPr>
          <p:cNvGrpSpPr/>
          <p:nvPr/>
        </p:nvGrpSpPr>
        <p:grpSpPr>
          <a:xfrm>
            <a:off x="4601794" y="2676743"/>
            <a:ext cx="446660" cy="381203"/>
            <a:chOff x="6126185" y="3592734"/>
            <a:chExt cx="390620" cy="333375"/>
          </a:xfrm>
          <a:solidFill>
            <a:srgbClr val="161B30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BAF8CB0A-9824-4AAE-AD7C-B00040DB7A1D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C4F0595E-3143-496A-B915-984E6554FDD8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692C9AF-3606-4A11-9F80-0E7083B1F4A2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212A1173-8995-4988-9B15-F4025FED521E}"/>
              </a:ext>
            </a:extLst>
          </p:cNvPr>
          <p:cNvSpPr/>
          <p:nvPr/>
        </p:nvSpPr>
        <p:spPr>
          <a:xfrm>
            <a:off x="6900985" y="2420081"/>
            <a:ext cx="931780" cy="931777"/>
          </a:xfrm>
          <a:prstGeom prst="round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BB9BE76E-B9F5-4F4A-98D0-DE5905195D84}"/>
              </a:ext>
            </a:extLst>
          </p:cNvPr>
          <p:cNvSpPr/>
          <p:nvPr/>
        </p:nvSpPr>
        <p:spPr>
          <a:xfrm>
            <a:off x="6272050" y="3888876"/>
            <a:ext cx="2189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E6898FBF-496E-4A8A-BB1A-97C592C21864}"/>
              </a:ext>
            </a:extLst>
          </p:cNvPr>
          <p:cNvSpPr/>
          <p:nvPr/>
        </p:nvSpPr>
        <p:spPr>
          <a:xfrm>
            <a:off x="6272050" y="4269351"/>
            <a:ext cx="21896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edsafsdat</a:t>
            </a:r>
            <a:r>
              <a:rPr lang="en-US" altLang="ko-KR" sz="1200" dirty="0">
                <a:solidFill>
                  <a:schemeClr val="bg1"/>
                </a:solidFill>
              </a:rPr>
              <a:t>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41CD63B5-AF4A-4791-8B4B-47F309C3D2B1}"/>
              </a:ext>
            </a:extLst>
          </p:cNvPr>
          <p:cNvGrpSpPr/>
          <p:nvPr/>
        </p:nvGrpSpPr>
        <p:grpSpPr>
          <a:xfrm>
            <a:off x="7143596" y="2662693"/>
            <a:ext cx="446552" cy="446552"/>
            <a:chOff x="746465" y="2902362"/>
            <a:chExt cx="390525" cy="390525"/>
          </a:xfrm>
          <a:solidFill>
            <a:srgbClr val="161B30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5DB191BB-7BEC-4720-8262-9E97602C7E31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AA725648-44C4-48C7-AFE6-770AAE082E21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F91C1942-C3E2-4229-AF45-EAF0F551F9A1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6A851275-17E0-48BC-960E-B18BC2BF7F4B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3E71D80D-3857-4074-B899-23FDDC7AAD18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1DD77154-5F06-4D3A-98E0-1264F93DC915}"/>
              </a:ext>
            </a:extLst>
          </p:cNvPr>
          <p:cNvSpPr/>
          <p:nvPr/>
        </p:nvSpPr>
        <p:spPr>
          <a:xfrm>
            <a:off x="9687304" y="2665731"/>
            <a:ext cx="446552" cy="446550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161B3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7031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7967E5AD-C8AD-48A7-BB07-54A8E89D588E}"/>
              </a:ext>
            </a:extLst>
          </p:cNvPr>
          <p:cNvSpPr/>
          <p:nvPr/>
        </p:nvSpPr>
        <p:spPr>
          <a:xfrm>
            <a:off x="2492497" y="2175241"/>
            <a:ext cx="898591" cy="898591"/>
          </a:xfrm>
          <a:prstGeom prst="rect">
            <a:avLst/>
          </a:prstGeom>
          <a:solidFill>
            <a:schemeClr val="bg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E68B638C-756B-45EB-ABF3-7D96CA79A0C2}"/>
              </a:ext>
            </a:extLst>
          </p:cNvPr>
          <p:cNvGrpSpPr/>
          <p:nvPr/>
        </p:nvGrpSpPr>
        <p:grpSpPr>
          <a:xfrm>
            <a:off x="2817533" y="2449197"/>
            <a:ext cx="248519" cy="331413"/>
            <a:chOff x="3471472" y="902398"/>
            <a:chExt cx="295275" cy="393763"/>
          </a:xfrm>
          <a:solidFill>
            <a:srgbClr val="161B30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BB1407B9-86EF-41D2-AE66-874813097743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D685868-83DD-4284-80E3-4A4E70357837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직사각형 5">
            <a:extLst>
              <a:ext uri="{FF2B5EF4-FFF2-40B4-BE49-F238E27FC236}">
                <a16:creationId xmlns:a16="http://schemas.microsoft.com/office/drawing/2014/main" id="{61031708-C3B1-4E65-837F-AB070025848A}"/>
              </a:ext>
            </a:extLst>
          </p:cNvPr>
          <p:cNvSpPr/>
          <p:nvPr/>
        </p:nvSpPr>
        <p:spPr>
          <a:xfrm>
            <a:off x="2492497" y="3523345"/>
            <a:ext cx="898591" cy="898591"/>
          </a:xfrm>
          <a:prstGeom prst="rect">
            <a:avLst/>
          </a:prstGeom>
          <a:solidFill>
            <a:schemeClr val="bg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6ABCF902-B7CB-4280-91AC-4376621FCA03}"/>
              </a:ext>
            </a:extLst>
          </p:cNvPr>
          <p:cNvGrpSpPr/>
          <p:nvPr/>
        </p:nvGrpSpPr>
        <p:grpSpPr>
          <a:xfrm>
            <a:off x="2770226" y="3799283"/>
            <a:ext cx="316629" cy="324799"/>
            <a:chOff x="2772242" y="1560385"/>
            <a:chExt cx="376198" cy="385905"/>
          </a:xfrm>
          <a:solidFill>
            <a:srgbClr val="161B30"/>
          </a:solidFill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E0C6F35-64CF-471A-A415-C7D82A54748C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359DA1C-AAE4-47EB-BA7D-40C3E72D9376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7FA68549-436E-48D3-B697-2AA2C736A166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634C125-D341-4664-BCB5-31A8EA2D7396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89545E65-B2CE-4951-9A18-BA9A3E20655B}"/>
              </a:ext>
            </a:extLst>
          </p:cNvPr>
          <p:cNvSpPr/>
          <p:nvPr/>
        </p:nvSpPr>
        <p:spPr>
          <a:xfrm>
            <a:off x="2492497" y="4871449"/>
            <a:ext cx="898591" cy="898591"/>
          </a:xfrm>
          <a:prstGeom prst="rect">
            <a:avLst/>
          </a:prstGeom>
          <a:solidFill>
            <a:schemeClr val="bg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95E2EFED-B272-4555-AA1F-3714F070F5C7}"/>
              </a:ext>
            </a:extLst>
          </p:cNvPr>
          <p:cNvGrpSpPr/>
          <p:nvPr/>
        </p:nvGrpSpPr>
        <p:grpSpPr>
          <a:xfrm>
            <a:off x="2777449" y="5156400"/>
            <a:ext cx="328687" cy="328687"/>
            <a:chOff x="752656" y="1562597"/>
            <a:chExt cx="390525" cy="390525"/>
          </a:xfrm>
          <a:solidFill>
            <a:srgbClr val="161B30"/>
          </a:solidFill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9175BDF8-A6E9-4E23-8E1B-999F5AE9798C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111D3AFA-A041-4FBF-AE59-6FA41D4A0501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96C4B7E2-FA68-4897-BC24-B150BB25C5AD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1EA63BF5-165E-450A-B63E-A495CF44D273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BBADF9B7-F355-41A3-8DC9-CF45A44CAF06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403D56A1-24AE-4C98-8D4D-CA8958A308BA}"/>
              </a:ext>
            </a:extLst>
          </p:cNvPr>
          <p:cNvSpPr txBox="1"/>
          <p:nvPr/>
        </p:nvSpPr>
        <p:spPr>
          <a:xfrm>
            <a:off x="3721007" y="2513802"/>
            <a:ext cx="6946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9FCD4F4D-4E39-48BB-A6EF-0CF0A455AACA}"/>
              </a:ext>
            </a:extLst>
          </p:cNvPr>
          <p:cNvSpPr/>
          <p:nvPr/>
        </p:nvSpPr>
        <p:spPr>
          <a:xfrm>
            <a:off x="3721006" y="2175241"/>
            <a:ext cx="69319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76152CB-170D-4CAE-8F48-CB0673D50485}"/>
              </a:ext>
            </a:extLst>
          </p:cNvPr>
          <p:cNvSpPr txBox="1"/>
          <p:nvPr/>
        </p:nvSpPr>
        <p:spPr>
          <a:xfrm>
            <a:off x="3721007" y="3861906"/>
            <a:ext cx="6946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324853C8-9D21-48F8-AB64-634EEC9C1BD6}"/>
              </a:ext>
            </a:extLst>
          </p:cNvPr>
          <p:cNvSpPr/>
          <p:nvPr/>
        </p:nvSpPr>
        <p:spPr>
          <a:xfrm>
            <a:off x="3721006" y="3523345"/>
            <a:ext cx="69319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1265FCB-4C4E-4AB8-BAAA-315DC967CB1D}"/>
              </a:ext>
            </a:extLst>
          </p:cNvPr>
          <p:cNvSpPr txBox="1"/>
          <p:nvPr/>
        </p:nvSpPr>
        <p:spPr>
          <a:xfrm>
            <a:off x="3721007" y="5210010"/>
            <a:ext cx="6946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1162F5A3-F03B-4562-B196-665F27DC2B2F}"/>
              </a:ext>
            </a:extLst>
          </p:cNvPr>
          <p:cNvSpPr/>
          <p:nvPr/>
        </p:nvSpPr>
        <p:spPr>
          <a:xfrm>
            <a:off x="3721006" y="4871449"/>
            <a:ext cx="69319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C52564E-6D0D-4D76-8E49-F6ED385C2995}"/>
              </a:ext>
            </a:extLst>
          </p:cNvPr>
          <p:cNvSpPr txBox="1"/>
          <p:nvPr/>
        </p:nvSpPr>
        <p:spPr>
          <a:xfrm>
            <a:off x="2403597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SLIDES TITLE HERE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8FFB5D6-811E-4C04-9C96-2942C9A28E7C}"/>
              </a:ext>
            </a:extLst>
          </p:cNvPr>
          <p:cNvSpPr txBox="1"/>
          <p:nvPr/>
        </p:nvSpPr>
        <p:spPr>
          <a:xfrm>
            <a:off x="2403597" y="1195946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488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556D1575-2383-410E-8893-9804DDBCA365}"/>
              </a:ext>
            </a:extLst>
          </p:cNvPr>
          <p:cNvSpPr/>
          <p:nvPr/>
        </p:nvSpPr>
        <p:spPr>
          <a:xfrm>
            <a:off x="1201520" y="4596901"/>
            <a:ext cx="21609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20827AC-9157-40E8-B9DD-C0C090403F95}"/>
              </a:ext>
            </a:extLst>
          </p:cNvPr>
          <p:cNvSpPr/>
          <p:nvPr/>
        </p:nvSpPr>
        <p:spPr>
          <a:xfrm>
            <a:off x="1201520" y="4977376"/>
            <a:ext cx="21609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221018D-51BC-4304-9756-722A1D556DF8}"/>
              </a:ext>
            </a:extLst>
          </p:cNvPr>
          <p:cNvSpPr/>
          <p:nvPr/>
        </p:nvSpPr>
        <p:spPr>
          <a:xfrm>
            <a:off x="3744183" y="4596901"/>
            <a:ext cx="21609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E012C121-CB49-49B3-B43A-A54703D2511D}"/>
              </a:ext>
            </a:extLst>
          </p:cNvPr>
          <p:cNvSpPr/>
          <p:nvPr/>
        </p:nvSpPr>
        <p:spPr>
          <a:xfrm>
            <a:off x="3744183" y="4977376"/>
            <a:ext cx="21609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6E0D4913-CD0B-4AF0-90DB-16F888BC18C5}"/>
              </a:ext>
            </a:extLst>
          </p:cNvPr>
          <p:cNvSpPr/>
          <p:nvPr/>
        </p:nvSpPr>
        <p:spPr>
          <a:xfrm>
            <a:off x="6286848" y="4596901"/>
            <a:ext cx="21609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C0A5D34-5E10-49D1-9291-94F74C435090}"/>
              </a:ext>
            </a:extLst>
          </p:cNvPr>
          <p:cNvSpPr/>
          <p:nvPr/>
        </p:nvSpPr>
        <p:spPr>
          <a:xfrm>
            <a:off x="6286848" y="4977376"/>
            <a:ext cx="21609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B5F3F00-282D-441D-AAD2-F3229C839F01}"/>
              </a:ext>
            </a:extLst>
          </p:cNvPr>
          <p:cNvSpPr/>
          <p:nvPr/>
        </p:nvSpPr>
        <p:spPr>
          <a:xfrm>
            <a:off x="8829512" y="4596901"/>
            <a:ext cx="21609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41598BC4-125B-4630-88DB-3BBC895522A3}"/>
              </a:ext>
            </a:extLst>
          </p:cNvPr>
          <p:cNvSpPr/>
          <p:nvPr/>
        </p:nvSpPr>
        <p:spPr>
          <a:xfrm>
            <a:off x="8829512" y="4977376"/>
            <a:ext cx="21609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8C1FCAF-9017-44D5-BED9-15B2247B6BF9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SLIDES TITLE HERE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0D735C-40F0-474B-94EF-2565DF72C052}"/>
              </a:ext>
            </a:extLst>
          </p:cNvPr>
          <p:cNvSpPr txBox="1"/>
          <p:nvPr/>
        </p:nvSpPr>
        <p:spPr>
          <a:xfrm>
            <a:off x="2484726" y="1195946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F3C58599-15FA-4CFC-BAF0-2CDACA06C8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8AAED517-A848-486F-91C0-B6FF50EA63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00EAD1CD-FCC1-494C-A4E2-A9D2F83328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C3FB1A9A-2623-4F03-9020-73BA05B3C68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99444129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lephant - Calibri Light">
      <a:majorFont>
        <a:latin typeface="Elephant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rgbClr val="DFA87B"/>
            </a:gs>
            <a:gs pos="100000">
              <a:srgbClr val="A76E4D"/>
            </a:gs>
          </a:gsLst>
          <a:lin ang="0" scaled="0"/>
        </a:gradFill>
        <a:ln w="9525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2727</TotalTime>
  <Words>1733</Words>
  <Application>Microsoft Office PowerPoint</Application>
  <PresentationFormat>와이드스크린</PresentationFormat>
  <Paragraphs>214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2" baseType="lpstr">
      <vt:lpstr>Arial Unicode MS</vt:lpstr>
      <vt:lpstr>맑은 고딕</vt:lpstr>
      <vt:lpstr>Arial</vt:lpstr>
      <vt:lpstr>Calibri Light</vt:lpstr>
      <vt:lpstr>Elephant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194</cp:revision>
  <dcterms:created xsi:type="dcterms:W3CDTF">2019-04-06T05:20:47Z</dcterms:created>
  <dcterms:modified xsi:type="dcterms:W3CDTF">2020-01-27T07:06:48Z</dcterms:modified>
</cp:coreProperties>
</file>